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4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On A Cylinder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A49FE9B-7BBF-D753-5472-AF340A1CAF38}"/>
              </a:ext>
            </a:extLst>
          </p:cNvPr>
          <p:cNvSpPr/>
          <p:nvPr/>
        </p:nvSpPr>
        <p:spPr>
          <a:xfrm>
            <a:off x="2229409" y="3240432"/>
            <a:ext cx="4685183" cy="2115392"/>
          </a:xfrm>
          <a:custGeom>
            <a:avLst/>
            <a:gdLst>
              <a:gd name="connsiteX0" fmla="*/ 0 w 6246910"/>
              <a:gd name="connsiteY0" fmla="*/ 0 h 2820522"/>
              <a:gd name="connsiteX1" fmla="*/ 327248 w 6246910"/>
              <a:gd name="connsiteY1" fmla="*/ 0 h 2820522"/>
              <a:gd name="connsiteX2" fmla="*/ 331826 w 6246910"/>
              <a:gd name="connsiteY2" fmla="*/ 0 h 2820522"/>
              <a:gd name="connsiteX3" fmla="*/ 2138942 w 6246910"/>
              <a:gd name="connsiteY3" fmla="*/ 0 h 2820522"/>
              <a:gd name="connsiteX4" fmla="*/ 4103391 w 6246910"/>
              <a:gd name="connsiteY4" fmla="*/ 0 h 2820522"/>
              <a:gd name="connsiteX5" fmla="*/ 4111783 w 6246910"/>
              <a:gd name="connsiteY5" fmla="*/ 0 h 2820522"/>
              <a:gd name="connsiteX6" fmla="*/ 5915084 w 6246910"/>
              <a:gd name="connsiteY6" fmla="*/ 0 h 2820522"/>
              <a:gd name="connsiteX7" fmla="*/ 5915085 w 6246910"/>
              <a:gd name="connsiteY7" fmla="*/ 0 h 2820522"/>
              <a:gd name="connsiteX8" fmla="*/ 6246910 w 6246910"/>
              <a:gd name="connsiteY8" fmla="*/ 0 h 2820522"/>
              <a:gd name="connsiteX9" fmla="*/ 6246910 w 6246910"/>
              <a:gd name="connsiteY9" fmla="*/ 1138517 h 2820522"/>
              <a:gd name="connsiteX10" fmla="*/ 5919846 w 6246910"/>
              <a:gd name="connsiteY10" fmla="*/ 1929952 h 2820522"/>
              <a:gd name="connsiteX11" fmla="*/ 5915084 w 6246910"/>
              <a:gd name="connsiteY11" fmla="*/ 1934699 h 2820522"/>
              <a:gd name="connsiteX12" fmla="*/ 5915084 w 6246910"/>
              <a:gd name="connsiteY12" fmla="*/ 1934675 h 2820522"/>
              <a:gd name="connsiteX13" fmla="*/ 5780565 w 6246910"/>
              <a:gd name="connsiteY13" fmla="*/ 2055390 h 2820522"/>
              <a:gd name="connsiteX14" fmla="*/ 4390345 w 6246910"/>
              <a:gd name="connsiteY14" fmla="*/ 2679950 h 2820522"/>
              <a:gd name="connsiteX15" fmla="*/ 4111783 w 6246910"/>
              <a:gd name="connsiteY15" fmla="*/ 2735881 h 2820522"/>
              <a:gd name="connsiteX16" fmla="*/ 4111783 w 6246910"/>
              <a:gd name="connsiteY16" fmla="*/ 2737604 h 2820522"/>
              <a:gd name="connsiteX17" fmla="*/ 3124906 w 6246910"/>
              <a:gd name="connsiteY17" fmla="*/ 2820522 h 2820522"/>
              <a:gd name="connsiteX18" fmla="*/ 2138942 w 6246910"/>
              <a:gd name="connsiteY18" fmla="*/ 2737604 h 2820522"/>
              <a:gd name="connsiteX19" fmla="*/ 2138942 w 6246910"/>
              <a:gd name="connsiteY19" fmla="*/ 2737566 h 2820522"/>
              <a:gd name="connsiteX20" fmla="*/ 327248 w 6246910"/>
              <a:gd name="connsiteY20" fmla="*/ 1934674 h 2820522"/>
              <a:gd name="connsiteX21" fmla="*/ 327248 w 6246910"/>
              <a:gd name="connsiteY21" fmla="*/ 1930136 h 2820522"/>
              <a:gd name="connsiteX22" fmla="*/ 327064 w 6246910"/>
              <a:gd name="connsiteY22" fmla="*/ 1929952 h 2820522"/>
              <a:gd name="connsiteX23" fmla="*/ 0 w 6246910"/>
              <a:gd name="connsiteY23" fmla="*/ 1138517 h 282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46910" h="2820522">
                <a:moveTo>
                  <a:pt x="0" y="0"/>
                </a:moveTo>
                <a:lnTo>
                  <a:pt x="327248" y="0"/>
                </a:lnTo>
                <a:lnTo>
                  <a:pt x="331826" y="0"/>
                </a:lnTo>
                <a:lnTo>
                  <a:pt x="2138942" y="0"/>
                </a:lnTo>
                <a:lnTo>
                  <a:pt x="4103391" y="0"/>
                </a:lnTo>
                <a:lnTo>
                  <a:pt x="4111783" y="0"/>
                </a:lnTo>
                <a:lnTo>
                  <a:pt x="5915084" y="0"/>
                </a:lnTo>
                <a:lnTo>
                  <a:pt x="5915085" y="0"/>
                </a:lnTo>
                <a:lnTo>
                  <a:pt x="6246910" y="0"/>
                </a:lnTo>
                <a:lnTo>
                  <a:pt x="6246910" y="1138517"/>
                </a:lnTo>
                <a:cubicBezTo>
                  <a:pt x="6246910" y="1435081"/>
                  <a:pt x="6130587" y="1721076"/>
                  <a:pt x="5919846" y="1929952"/>
                </a:cubicBezTo>
                <a:cubicBezTo>
                  <a:pt x="5917941" y="1931833"/>
                  <a:pt x="5916989" y="1932818"/>
                  <a:pt x="5915084" y="1934699"/>
                </a:cubicBezTo>
                <a:lnTo>
                  <a:pt x="5915084" y="1934675"/>
                </a:lnTo>
                <a:lnTo>
                  <a:pt x="5780565" y="2055390"/>
                </a:lnTo>
                <a:cubicBezTo>
                  <a:pt x="5445199" y="2329357"/>
                  <a:pt x="4962218" y="2547915"/>
                  <a:pt x="4390345" y="2679950"/>
                </a:cubicBezTo>
                <a:lnTo>
                  <a:pt x="4111783" y="2735881"/>
                </a:lnTo>
                <a:lnTo>
                  <a:pt x="4111783" y="2737604"/>
                </a:lnTo>
                <a:cubicBezTo>
                  <a:pt x="3800969" y="2791011"/>
                  <a:pt x="3469148" y="2820522"/>
                  <a:pt x="3124906" y="2820522"/>
                </a:cubicBezTo>
                <a:cubicBezTo>
                  <a:pt x="2780664" y="2820522"/>
                  <a:pt x="2448843" y="2791011"/>
                  <a:pt x="2138942" y="2737604"/>
                </a:cubicBezTo>
                <a:lnTo>
                  <a:pt x="2138942" y="2737566"/>
                </a:lnTo>
                <a:cubicBezTo>
                  <a:pt x="1357062" y="2602209"/>
                  <a:pt x="708627" y="2311342"/>
                  <a:pt x="327248" y="1934674"/>
                </a:cubicBezTo>
                <a:lnTo>
                  <a:pt x="327248" y="1930136"/>
                </a:lnTo>
                <a:lnTo>
                  <a:pt x="327064" y="1929952"/>
                </a:lnTo>
                <a:cubicBezTo>
                  <a:pt x="116324" y="1721076"/>
                  <a:pt x="0" y="1435081"/>
                  <a:pt x="0" y="113851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67D8B0-0AF1-5706-3EF7-972F68F2F1EE}"/>
              </a:ext>
            </a:extLst>
          </p:cNvPr>
          <p:cNvSpPr/>
          <p:nvPr/>
        </p:nvSpPr>
        <p:spPr>
          <a:xfrm>
            <a:off x="5306809" y="3240433"/>
            <a:ext cx="1358771" cy="205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265"/>
                </a:move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ubicBezTo>
                  <a:pt x="9333" y="20539"/>
                  <a:pt x="17053" y="18245"/>
                  <a:pt x="21600" y="1526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070DB4-60E7-0B78-EBBC-26315FAD5DAF}"/>
              </a:ext>
            </a:extLst>
          </p:cNvPr>
          <p:cNvSpPr/>
          <p:nvPr/>
        </p:nvSpPr>
        <p:spPr>
          <a:xfrm>
            <a:off x="2474845" y="3240433"/>
            <a:ext cx="1358771" cy="205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265"/>
                </a:lnTo>
                <a:cubicBezTo>
                  <a:pt x="4547" y="18237"/>
                  <a:pt x="12278" y="20532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6D47E5F2-CBD9-964A-E8F4-761940D33C8B}"/>
              </a:ext>
            </a:extLst>
          </p:cNvPr>
          <p:cNvSpPr/>
          <p:nvPr/>
        </p:nvSpPr>
        <p:spPr>
          <a:xfrm>
            <a:off x="2224546" y="1988934"/>
            <a:ext cx="4694195" cy="250729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347CD56-4CB1-00B8-C0D1-DB5A9B22ECCA}"/>
              </a:ext>
            </a:extLst>
          </p:cNvPr>
          <p:cNvSpPr/>
          <p:nvPr/>
        </p:nvSpPr>
        <p:spPr>
          <a:xfrm>
            <a:off x="2224545" y="2675470"/>
            <a:ext cx="1748523" cy="112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57"/>
                </a:moveTo>
                <a:lnTo>
                  <a:pt x="21600" y="6843"/>
                </a:lnTo>
                <a:lnTo>
                  <a:pt x="21600" y="6403"/>
                </a:lnTo>
                <a:lnTo>
                  <a:pt x="3074" y="0"/>
                </a:lnTo>
                <a:cubicBezTo>
                  <a:pt x="1104" y="3243"/>
                  <a:pt x="0" y="6911"/>
                  <a:pt x="0" y="10800"/>
                </a:cubicBezTo>
                <a:cubicBezTo>
                  <a:pt x="0" y="14689"/>
                  <a:pt x="1104" y="18357"/>
                  <a:pt x="3074" y="21600"/>
                </a:cubicBezTo>
                <a:lnTo>
                  <a:pt x="21600" y="15197"/>
                </a:lnTo>
                <a:lnTo>
                  <a:pt x="21600" y="1475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77D5819-E4D1-C26E-1832-4D751FB645DA}"/>
              </a:ext>
            </a:extLst>
          </p:cNvPr>
          <p:cNvSpPr/>
          <p:nvPr/>
        </p:nvSpPr>
        <p:spPr>
          <a:xfrm>
            <a:off x="5166068" y="2675470"/>
            <a:ext cx="1748523" cy="112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403"/>
                </a:moveTo>
                <a:lnTo>
                  <a:pt x="0" y="6843"/>
                </a:lnTo>
                <a:lnTo>
                  <a:pt x="0" y="14757"/>
                </a:lnTo>
                <a:lnTo>
                  <a:pt x="0" y="15197"/>
                </a:lnTo>
                <a:lnTo>
                  <a:pt x="18526" y="21600"/>
                </a:lnTo>
                <a:cubicBezTo>
                  <a:pt x="20496" y="18357"/>
                  <a:pt x="21600" y="14689"/>
                  <a:pt x="21600" y="10800"/>
                </a:cubicBezTo>
                <a:lnTo>
                  <a:pt x="21600" y="10800"/>
                </a:lnTo>
                <a:cubicBezTo>
                  <a:pt x="21600" y="6911"/>
                  <a:pt x="20496" y="3243"/>
                  <a:pt x="18526" y="0"/>
                </a:cubicBezTo>
                <a:lnTo>
                  <a:pt x="0" y="6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2EACB-AFE0-DCFF-D6A1-E109B13E58F2}"/>
              </a:ext>
            </a:extLst>
          </p:cNvPr>
          <p:cNvSpPr/>
          <p:nvPr/>
        </p:nvSpPr>
        <p:spPr>
          <a:xfrm>
            <a:off x="3833615" y="1988934"/>
            <a:ext cx="1478916" cy="250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82" y="9398"/>
                </a:moveTo>
                <a:lnTo>
                  <a:pt x="19824" y="382"/>
                </a:lnTo>
                <a:cubicBezTo>
                  <a:pt x="16952" y="136"/>
                  <a:pt x="13923" y="0"/>
                  <a:pt x="10800" y="0"/>
                </a:cubicBezTo>
                <a:cubicBezTo>
                  <a:pt x="7677" y="0"/>
                  <a:pt x="4648" y="136"/>
                  <a:pt x="1776" y="382"/>
                </a:cubicBezTo>
                <a:lnTo>
                  <a:pt x="6518" y="9392"/>
                </a:lnTo>
                <a:lnTo>
                  <a:pt x="6142" y="9392"/>
                </a:lnTo>
                <a:lnTo>
                  <a:pt x="0" y="21052"/>
                </a:lnTo>
                <a:cubicBezTo>
                  <a:pt x="3395" y="21409"/>
                  <a:pt x="7029" y="21600"/>
                  <a:pt x="10800" y="21600"/>
                </a:cubicBezTo>
                <a:cubicBezTo>
                  <a:pt x="14571" y="21600"/>
                  <a:pt x="18205" y="21409"/>
                  <a:pt x="21600" y="21052"/>
                </a:cubicBezTo>
                <a:lnTo>
                  <a:pt x="15458" y="9392"/>
                </a:lnTo>
                <a:lnTo>
                  <a:pt x="15082" y="939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44">
            <a:extLst>
              <a:ext uri="{FF2B5EF4-FFF2-40B4-BE49-F238E27FC236}">
                <a16:creationId xmlns:a16="http://schemas.microsoft.com/office/drawing/2014/main" id="{FC74A0DF-45E7-3BA2-F17C-15A711A8BBDD}"/>
              </a:ext>
            </a:extLst>
          </p:cNvPr>
          <p:cNvSpPr txBox="1"/>
          <p:nvPr/>
        </p:nvSpPr>
        <p:spPr>
          <a:xfrm>
            <a:off x="3246852" y="2215753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TextBox 45">
            <a:extLst>
              <a:ext uri="{FF2B5EF4-FFF2-40B4-BE49-F238E27FC236}">
                <a16:creationId xmlns:a16="http://schemas.microsoft.com/office/drawing/2014/main" id="{F9589911-136D-FBC6-CEDE-4A765A1C713A}"/>
              </a:ext>
            </a:extLst>
          </p:cNvPr>
          <p:cNvSpPr txBox="1"/>
          <p:nvPr/>
        </p:nvSpPr>
        <p:spPr>
          <a:xfrm>
            <a:off x="5917478" y="296781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12" name="TextBox 46">
            <a:extLst>
              <a:ext uri="{FF2B5EF4-FFF2-40B4-BE49-F238E27FC236}">
                <a16:creationId xmlns:a16="http://schemas.microsoft.com/office/drawing/2014/main" id="{9C6C2D20-D018-4DF2-ADA8-E825E50892E3}"/>
              </a:ext>
            </a:extLst>
          </p:cNvPr>
          <p:cNvSpPr txBox="1"/>
          <p:nvPr/>
        </p:nvSpPr>
        <p:spPr>
          <a:xfrm>
            <a:off x="5441622" y="3724079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C980FFA3-64E7-DCCA-AC79-63F9897F56A6}"/>
              </a:ext>
            </a:extLst>
          </p:cNvPr>
          <p:cNvSpPr txBox="1"/>
          <p:nvPr/>
        </p:nvSpPr>
        <p:spPr>
          <a:xfrm>
            <a:off x="5345695" y="222290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48">
            <a:extLst>
              <a:ext uri="{FF2B5EF4-FFF2-40B4-BE49-F238E27FC236}">
                <a16:creationId xmlns:a16="http://schemas.microsoft.com/office/drawing/2014/main" id="{99F1C0E1-AD37-C597-249C-3D136C8D0746}"/>
              </a:ext>
            </a:extLst>
          </p:cNvPr>
          <p:cNvSpPr txBox="1"/>
          <p:nvPr/>
        </p:nvSpPr>
        <p:spPr>
          <a:xfrm>
            <a:off x="4304940" y="396612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06</a:t>
            </a:r>
          </a:p>
        </p:txBody>
      </p:sp>
      <p:sp>
        <p:nvSpPr>
          <p:cNvPr id="15" name="TextBox 49">
            <a:extLst>
              <a:ext uri="{FF2B5EF4-FFF2-40B4-BE49-F238E27FC236}">
                <a16:creationId xmlns:a16="http://schemas.microsoft.com/office/drawing/2014/main" id="{5EF066B2-C8F1-2F67-5316-AA17E0BD1A64}"/>
              </a:ext>
            </a:extLst>
          </p:cNvPr>
          <p:cNvSpPr txBox="1"/>
          <p:nvPr/>
        </p:nvSpPr>
        <p:spPr>
          <a:xfrm>
            <a:off x="3222857" y="373214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6" name="TextBox 50">
            <a:extLst>
              <a:ext uri="{FF2B5EF4-FFF2-40B4-BE49-F238E27FC236}">
                <a16:creationId xmlns:a16="http://schemas.microsoft.com/office/drawing/2014/main" id="{DAA0D05C-8D9B-4E5E-02CA-BF3D2AB040BB}"/>
              </a:ext>
            </a:extLst>
          </p:cNvPr>
          <p:cNvSpPr txBox="1"/>
          <p:nvPr/>
        </p:nvSpPr>
        <p:spPr>
          <a:xfrm>
            <a:off x="2633875" y="29495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08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FC0A353-7B03-65E3-B5D8-0B87D031ECBC}"/>
              </a:ext>
            </a:extLst>
          </p:cNvPr>
          <p:cNvSpPr/>
          <p:nvPr/>
        </p:nvSpPr>
        <p:spPr>
          <a:xfrm>
            <a:off x="3583408" y="1624212"/>
            <a:ext cx="1977185" cy="216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0634" y="15084"/>
                </a:moveTo>
                <a:cubicBezTo>
                  <a:pt x="21351" y="16155"/>
                  <a:pt x="21237" y="17549"/>
                  <a:pt x="20344" y="18492"/>
                </a:cubicBezTo>
                <a:cubicBezTo>
                  <a:pt x="18611" y="20328"/>
                  <a:pt x="14879" y="21600"/>
                  <a:pt x="10551" y="21600"/>
                </a:cubicBezTo>
                <a:cubicBezTo>
                  <a:pt x="6223" y="21600"/>
                  <a:pt x="2491" y="20328"/>
                  <a:pt x="758" y="18492"/>
                </a:cubicBezTo>
                <a:cubicBezTo>
                  <a:pt x="-135" y="17542"/>
                  <a:pt x="-249" y="16155"/>
                  <a:pt x="468" y="15084"/>
                </a:cubicBezTo>
                <a:lnTo>
                  <a:pt x="10551" y="0"/>
                </a:lnTo>
                <a:lnTo>
                  <a:pt x="20634" y="150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078259-F06A-CF4F-4D16-5810C36DBE11}"/>
              </a:ext>
            </a:extLst>
          </p:cNvPr>
          <p:cNvSpPr/>
          <p:nvPr/>
        </p:nvSpPr>
        <p:spPr>
          <a:xfrm>
            <a:off x="4235485" y="1624224"/>
            <a:ext cx="672999" cy="680804"/>
          </a:xfrm>
          <a:custGeom>
            <a:avLst/>
            <a:gdLst>
              <a:gd name="connsiteX0" fmla="*/ 448677 w 897332"/>
              <a:gd name="connsiteY0" fmla="*/ 0 h 907738"/>
              <a:gd name="connsiteX1" fmla="*/ 889173 w 897332"/>
              <a:gd name="connsiteY1" fmla="*/ 704628 h 907738"/>
              <a:gd name="connsiteX2" fmla="*/ 884435 w 897332"/>
              <a:gd name="connsiteY2" fmla="*/ 769474 h 907738"/>
              <a:gd name="connsiteX3" fmla="*/ 448666 w 897332"/>
              <a:gd name="connsiteY3" fmla="*/ 907738 h 907738"/>
              <a:gd name="connsiteX4" fmla="*/ 12897 w 897332"/>
              <a:gd name="connsiteY4" fmla="*/ 769474 h 907738"/>
              <a:gd name="connsiteX5" fmla="*/ 8158 w 897332"/>
              <a:gd name="connsiteY5" fmla="*/ 704628 h 907738"/>
              <a:gd name="connsiteX6" fmla="*/ 427785 w 897332"/>
              <a:gd name="connsiteY6" fmla="*/ 33386 h 907738"/>
              <a:gd name="connsiteX7" fmla="*/ 448677 w 897332"/>
              <a:gd name="connsiteY7" fmla="*/ 0 h 90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332" h="907738">
                <a:moveTo>
                  <a:pt x="448677" y="0"/>
                </a:moveTo>
                <a:lnTo>
                  <a:pt x="889173" y="704628"/>
                </a:lnTo>
                <a:cubicBezTo>
                  <a:pt x="901587" y="725599"/>
                  <a:pt x="899700" y="751360"/>
                  <a:pt x="884435" y="769474"/>
                </a:cubicBezTo>
                <a:cubicBezTo>
                  <a:pt x="823416" y="838144"/>
                  <a:pt x="665103" y="907738"/>
                  <a:pt x="448666" y="907738"/>
                </a:cubicBezTo>
                <a:cubicBezTo>
                  <a:pt x="232228" y="907738"/>
                  <a:pt x="73915" y="838144"/>
                  <a:pt x="12897" y="769474"/>
                </a:cubicBezTo>
                <a:cubicBezTo>
                  <a:pt x="-2368" y="751360"/>
                  <a:pt x="-4255" y="724674"/>
                  <a:pt x="8158" y="704628"/>
                </a:cubicBezTo>
                <a:lnTo>
                  <a:pt x="427785" y="33386"/>
                </a:lnTo>
                <a:lnTo>
                  <a:pt x="448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9C6FA7-011A-F79F-7431-A3BA1CB4FD6A}"/>
              </a:ext>
            </a:extLst>
          </p:cNvPr>
          <p:cNvSpPr/>
          <p:nvPr/>
        </p:nvSpPr>
        <p:spPr>
          <a:xfrm>
            <a:off x="3894286" y="2318700"/>
            <a:ext cx="1355492" cy="716487"/>
          </a:xfrm>
          <a:custGeom>
            <a:avLst/>
            <a:gdLst>
              <a:gd name="connsiteX0" fmla="*/ 324159 w 1807323"/>
              <a:gd name="connsiteY0" fmla="*/ 0 h 955316"/>
              <a:gd name="connsiteX1" fmla="*/ 372181 w 1807323"/>
              <a:gd name="connsiteY1" fmla="*/ 41778 h 955316"/>
              <a:gd name="connsiteX2" fmla="*/ 903661 w 1807323"/>
              <a:gd name="connsiteY2" fmla="*/ 193440 h 955316"/>
              <a:gd name="connsiteX3" fmla="*/ 1435142 w 1807323"/>
              <a:gd name="connsiteY3" fmla="*/ 42057 h 955316"/>
              <a:gd name="connsiteX4" fmla="*/ 1483113 w 1807323"/>
              <a:gd name="connsiteY4" fmla="*/ 52 h 955316"/>
              <a:gd name="connsiteX5" fmla="*/ 1802284 w 1807323"/>
              <a:gd name="connsiteY5" fmla="*/ 510091 h 955316"/>
              <a:gd name="connsiteX6" fmla="*/ 1807323 w 1807323"/>
              <a:gd name="connsiteY6" fmla="*/ 551325 h 955316"/>
              <a:gd name="connsiteX7" fmla="*/ 1761874 w 1807323"/>
              <a:gd name="connsiteY7" fmla="*/ 674024 h 955316"/>
              <a:gd name="connsiteX8" fmla="*/ 903661 w 1807323"/>
              <a:gd name="connsiteY8" fmla="*/ 955316 h 955316"/>
              <a:gd name="connsiteX9" fmla="*/ 45449 w 1807323"/>
              <a:gd name="connsiteY9" fmla="*/ 674024 h 955316"/>
              <a:gd name="connsiteX10" fmla="*/ 0 w 1807323"/>
              <a:gd name="connsiteY10" fmla="*/ 551325 h 955316"/>
              <a:gd name="connsiteX11" fmla="*/ 5059 w 1807323"/>
              <a:gd name="connsiteY11" fmla="*/ 509925 h 955316"/>
              <a:gd name="connsiteX12" fmla="*/ 324159 w 1807323"/>
              <a:gd name="connsiteY12" fmla="*/ 0 h 9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7323" h="955316">
                <a:moveTo>
                  <a:pt x="324159" y="0"/>
                </a:moveTo>
                <a:lnTo>
                  <a:pt x="372181" y="41778"/>
                </a:lnTo>
                <a:cubicBezTo>
                  <a:pt x="497346" y="136489"/>
                  <a:pt x="691770" y="193440"/>
                  <a:pt x="903661" y="193440"/>
                </a:cubicBezTo>
                <a:cubicBezTo>
                  <a:pt x="1115553" y="193440"/>
                  <a:pt x="1309978" y="137235"/>
                  <a:pt x="1435142" y="42057"/>
                </a:cubicBezTo>
                <a:lnTo>
                  <a:pt x="1483113" y="52"/>
                </a:lnTo>
                <a:lnTo>
                  <a:pt x="1802284" y="510091"/>
                </a:lnTo>
                <a:lnTo>
                  <a:pt x="1807323" y="551325"/>
                </a:lnTo>
                <a:cubicBezTo>
                  <a:pt x="1807454" y="595712"/>
                  <a:pt x="1791912" y="639687"/>
                  <a:pt x="1761874" y="674024"/>
                </a:cubicBezTo>
                <a:cubicBezTo>
                  <a:pt x="1610206" y="844712"/>
                  <a:pt x="1273663" y="955316"/>
                  <a:pt x="903661" y="955316"/>
                </a:cubicBezTo>
                <a:cubicBezTo>
                  <a:pt x="533659" y="955316"/>
                  <a:pt x="196103" y="844712"/>
                  <a:pt x="45449" y="674024"/>
                </a:cubicBezTo>
                <a:cubicBezTo>
                  <a:pt x="15411" y="639687"/>
                  <a:pt x="-131" y="595712"/>
                  <a:pt x="0" y="551325"/>
                </a:cubicBezTo>
                <a:lnTo>
                  <a:pt x="5059" y="509925"/>
                </a:lnTo>
                <a:lnTo>
                  <a:pt x="32415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60D651F-AC31-AC6D-2E0F-8A6AC13CD7F4}"/>
              </a:ext>
            </a:extLst>
          </p:cNvPr>
          <p:cNvSpPr/>
          <p:nvPr/>
        </p:nvSpPr>
        <p:spPr>
          <a:xfrm>
            <a:off x="3584271" y="2890642"/>
            <a:ext cx="1975459" cy="893300"/>
          </a:xfrm>
          <a:custGeom>
            <a:avLst/>
            <a:gdLst>
              <a:gd name="connsiteX0" fmla="*/ 2373643 w 2633945"/>
              <a:gd name="connsiteY0" fmla="*/ 0 h 1191067"/>
              <a:gd name="connsiteX1" fmla="*/ 2576629 w 2633945"/>
              <a:gd name="connsiteY1" fmla="*/ 324374 h 1191067"/>
              <a:gd name="connsiteX2" fmla="*/ 2633945 w 2633945"/>
              <a:gd name="connsiteY2" fmla="*/ 497901 h 1191067"/>
              <a:gd name="connsiteX3" fmla="*/ 2633941 w 2633945"/>
              <a:gd name="connsiteY3" fmla="*/ 557267 h 1191067"/>
              <a:gd name="connsiteX4" fmla="*/ 2624766 w 2633945"/>
              <a:gd name="connsiteY4" fmla="*/ 615298 h 1191067"/>
              <a:gd name="connsiteX5" fmla="*/ 2540178 w 2633945"/>
              <a:gd name="connsiteY5" fmla="*/ 777212 h 1191067"/>
              <a:gd name="connsiteX6" fmla="*/ 1316848 w 2633945"/>
              <a:gd name="connsiteY6" fmla="*/ 1191067 h 1191067"/>
              <a:gd name="connsiteX7" fmla="*/ 93392 w 2633945"/>
              <a:gd name="connsiteY7" fmla="*/ 777212 h 1191067"/>
              <a:gd name="connsiteX8" fmla="*/ 9283 w 2633945"/>
              <a:gd name="connsiteY8" fmla="*/ 615734 h 1191067"/>
              <a:gd name="connsiteX9" fmla="*/ 5 w 2633945"/>
              <a:gd name="connsiteY9" fmla="*/ 557245 h 1191067"/>
              <a:gd name="connsiteX10" fmla="*/ 0 w 2633945"/>
              <a:gd name="connsiteY10" fmla="*/ 497655 h 1191067"/>
              <a:gd name="connsiteX11" fmla="*/ 57316 w 2633945"/>
              <a:gd name="connsiteY11" fmla="*/ 324374 h 1191067"/>
              <a:gd name="connsiteX12" fmla="*/ 260189 w 2633945"/>
              <a:gd name="connsiteY12" fmla="*/ 181 h 1191067"/>
              <a:gd name="connsiteX13" fmla="*/ 299405 w 2633945"/>
              <a:gd name="connsiteY13" fmla="*/ 52578 h 1191067"/>
              <a:gd name="connsiteX14" fmla="*/ 1316848 w 2633945"/>
              <a:gd name="connsiteY14" fmla="*/ 406342 h 1191067"/>
              <a:gd name="connsiteX15" fmla="*/ 2334291 w 2633945"/>
              <a:gd name="connsiteY15" fmla="*/ 52578 h 1191067"/>
              <a:gd name="connsiteX16" fmla="*/ 2373643 w 2633945"/>
              <a:gd name="connsiteY16" fmla="*/ 0 h 11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3945" h="1191067">
                <a:moveTo>
                  <a:pt x="2373643" y="0"/>
                </a:moveTo>
                <a:lnTo>
                  <a:pt x="2576629" y="324374"/>
                </a:lnTo>
                <a:cubicBezTo>
                  <a:pt x="2610219" y="377971"/>
                  <a:pt x="2629211" y="437629"/>
                  <a:pt x="2633945" y="497901"/>
                </a:cubicBezTo>
                <a:lnTo>
                  <a:pt x="2633941" y="557267"/>
                </a:lnTo>
                <a:lnTo>
                  <a:pt x="2624766" y="615298"/>
                </a:lnTo>
                <a:cubicBezTo>
                  <a:pt x="2610652" y="673929"/>
                  <a:pt x="2582390" y="729660"/>
                  <a:pt x="2540178" y="777212"/>
                </a:cubicBezTo>
                <a:cubicBezTo>
                  <a:pt x="2323797" y="1021331"/>
                  <a:pt x="1857552" y="1191067"/>
                  <a:pt x="1316848" y="1191067"/>
                </a:cubicBezTo>
                <a:cubicBezTo>
                  <a:pt x="776144" y="1191067"/>
                  <a:pt x="309899" y="1022269"/>
                  <a:pt x="93392" y="777212"/>
                </a:cubicBezTo>
                <a:cubicBezTo>
                  <a:pt x="51555" y="730033"/>
                  <a:pt x="23405" y="674395"/>
                  <a:pt x="9283" y="615734"/>
                </a:cubicBezTo>
                <a:lnTo>
                  <a:pt x="5" y="557245"/>
                </a:lnTo>
                <a:lnTo>
                  <a:pt x="0" y="497655"/>
                </a:lnTo>
                <a:cubicBezTo>
                  <a:pt x="4734" y="437497"/>
                  <a:pt x="23726" y="377971"/>
                  <a:pt x="57316" y="324374"/>
                </a:cubicBezTo>
                <a:lnTo>
                  <a:pt x="260189" y="181"/>
                </a:lnTo>
                <a:lnTo>
                  <a:pt x="299405" y="52578"/>
                </a:lnTo>
                <a:cubicBezTo>
                  <a:pt x="492049" y="270928"/>
                  <a:pt x="882086" y="406342"/>
                  <a:pt x="1316848" y="406342"/>
                </a:cubicBezTo>
                <a:cubicBezTo>
                  <a:pt x="1751610" y="406342"/>
                  <a:pt x="2141646" y="270928"/>
                  <a:pt x="2334291" y="52578"/>
                </a:cubicBezTo>
                <a:lnTo>
                  <a:pt x="237364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7622A-214C-4146-130B-5D478B2C3B16}"/>
              </a:ext>
            </a:extLst>
          </p:cNvPr>
          <p:cNvSpPr/>
          <p:nvPr/>
        </p:nvSpPr>
        <p:spPr>
          <a:xfrm>
            <a:off x="4556324" y="1624212"/>
            <a:ext cx="15669" cy="25052"/>
          </a:xfrm>
          <a:custGeom>
            <a:avLst/>
            <a:gdLst>
              <a:gd name="connsiteX0" fmla="*/ 20881 w 20892"/>
              <a:gd name="connsiteY0" fmla="*/ 0 h 33403"/>
              <a:gd name="connsiteX1" fmla="*/ 20892 w 20892"/>
              <a:gd name="connsiteY1" fmla="*/ 17 h 33403"/>
              <a:gd name="connsiteX2" fmla="*/ 0 w 20892"/>
              <a:gd name="connsiteY2" fmla="*/ 33403 h 33403"/>
              <a:gd name="connsiteX3" fmla="*/ 20881 w 20892"/>
              <a:gd name="connsiteY3" fmla="*/ 0 h 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" h="33403">
                <a:moveTo>
                  <a:pt x="20881" y="0"/>
                </a:moveTo>
                <a:lnTo>
                  <a:pt x="20892" y="17"/>
                </a:lnTo>
                <a:lnTo>
                  <a:pt x="0" y="33403"/>
                </a:lnTo>
                <a:lnTo>
                  <a:pt x="2088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0CA97-91B8-CE44-0543-C45B04453201}"/>
              </a:ext>
            </a:extLst>
          </p:cNvPr>
          <p:cNvSpPr/>
          <p:nvPr/>
        </p:nvSpPr>
        <p:spPr>
          <a:xfrm>
            <a:off x="3898080" y="2317899"/>
            <a:ext cx="239325" cy="383246"/>
          </a:xfrm>
          <a:custGeom>
            <a:avLst/>
            <a:gdLst>
              <a:gd name="connsiteX0" fmla="*/ 317871 w 319100"/>
              <a:gd name="connsiteY0" fmla="*/ 0 h 510994"/>
              <a:gd name="connsiteX1" fmla="*/ 319100 w 319100"/>
              <a:gd name="connsiteY1" fmla="*/ 1069 h 510994"/>
              <a:gd name="connsiteX2" fmla="*/ 0 w 319100"/>
              <a:gd name="connsiteY2" fmla="*/ 510994 h 510994"/>
              <a:gd name="connsiteX3" fmla="*/ 340 w 319100"/>
              <a:gd name="connsiteY3" fmla="*/ 508213 h 510994"/>
              <a:gd name="connsiteX4" fmla="*/ 317871 w 319100"/>
              <a:gd name="connsiteY4" fmla="*/ 0 h 51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00" h="510994">
                <a:moveTo>
                  <a:pt x="317871" y="0"/>
                </a:moveTo>
                <a:lnTo>
                  <a:pt x="319100" y="1069"/>
                </a:lnTo>
                <a:lnTo>
                  <a:pt x="0" y="510994"/>
                </a:lnTo>
                <a:lnTo>
                  <a:pt x="340" y="508213"/>
                </a:lnTo>
                <a:lnTo>
                  <a:pt x="31787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C89A4E-DE3B-71EA-6E99-B63299AEFE7A}"/>
              </a:ext>
            </a:extLst>
          </p:cNvPr>
          <p:cNvSpPr/>
          <p:nvPr/>
        </p:nvSpPr>
        <p:spPr>
          <a:xfrm>
            <a:off x="5006621" y="2317899"/>
            <a:ext cx="239378" cy="383370"/>
          </a:xfrm>
          <a:custGeom>
            <a:avLst/>
            <a:gdLst>
              <a:gd name="connsiteX0" fmla="*/ 1280 w 319171"/>
              <a:gd name="connsiteY0" fmla="*/ 0 h 511160"/>
              <a:gd name="connsiteX1" fmla="*/ 318811 w 319171"/>
              <a:gd name="connsiteY1" fmla="*/ 508213 h 511160"/>
              <a:gd name="connsiteX2" fmla="*/ 319171 w 319171"/>
              <a:gd name="connsiteY2" fmla="*/ 511160 h 511160"/>
              <a:gd name="connsiteX3" fmla="*/ 0 w 319171"/>
              <a:gd name="connsiteY3" fmla="*/ 1121 h 511160"/>
              <a:gd name="connsiteX4" fmla="*/ 1280 w 319171"/>
              <a:gd name="connsiteY4" fmla="*/ 0 h 51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71" h="511160">
                <a:moveTo>
                  <a:pt x="1280" y="0"/>
                </a:moveTo>
                <a:lnTo>
                  <a:pt x="318811" y="508213"/>
                </a:lnTo>
                <a:lnTo>
                  <a:pt x="319171" y="511160"/>
                </a:lnTo>
                <a:lnTo>
                  <a:pt x="0" y="1121"/>
                </a:lnTo>
                <a:lnTo>
                  <a:pt x="12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B32B1A-4DFF-7770-1F0C-7165A0138128}"/>
              </a:ext>
            </a:extLst>
          </p:cNvPr>
          <p:cNvSpPr/>
          <p:nvPr/>
        </p:nvSpPr>
        <p:spPr>
          <a:xfrm>
            <a:off x="3583269" y="2890013"/>
            <a:ext cx="196144" cy="418562"/>
          </a:xfrm>
          <a:custGeom>
            <a:avLst/>
            <a:gdLst>
              <a:gd name="connsiteX0" fmla="*/ 260763 w 261525"/>
              <a:gd name="connsiteY0" fmla="*/ 0 h 558082"/>
              <a:gd name="connsiteX1" fmla="*/ 261525 w 261525"/>
              <a:gd name="connsiteY1" fmla="*/ 1018 h 558082"/>
              <a:gd name="connsiteX2" fmla="*/ 58652 w 261525"/>
              <a:gd name="connsiteY2" fmla="*/ 325211 h 558082"/>
              <a:gd name="connsiteX3" fmla="*/ 1336 w 261525"/>
              <a:gd name="connsiteY3" fmla="*/ 498492 h 558082"/>
              <a:gd name="connsiteX4" fmla="*/ 1341 w 261525"/>
              <a:gd name="connsiteY4" fmla="*/ 558082 h 558082"/>
              <a:gd name="connsiteX5" fmla="*/ 1186 w 261525"/>
              <a:gd name="connsiteY5" fmla="*/ 557105 h 558082"/>
              <a:gd name="connsiteX6" fmla="*/ 58498 w 261525"/>
              <a:gd name="connsiteY6" fmla="*/ 323249 h 558082"/>
              <a:gd name="connsiteX7" fmla="*/ 260763 w 261525"/>
              <a:gd name="connsiteY7" fmla="*/ 0 h 5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25" h="558082">
                <a:moveTo>
                  <a:pt x="260763" y="0"/>
                </a:moveTo>
                <a:lnTo>
                  <a:pt x="261525" y="1018"/>
                </a:lnTo>
                <a:lnTo>
                  <a:pt x="58652" y="325211"/>
                </a:lnTo>
                <a:cubicBezTo>
                  <a:pt x="25062" y="378808"/>
                  <a:pt x="6070" y="438334"/>
                  <a:pt x="1336" y="498492"/>
                </a:cubicBezTo>
                <a:lnTo>
                  <a:pt x="1341" y="558082"/>
                </a:lnTo>
                <a:lnTo>
                  <a:pt x="1186" y="557105"/>
                </a:lnTo>
                <a:cubicBezTo>
                  <a:pt x="-5124" y="477010"/>
                  <a:pt x="13710" y="394763"/>
                  <a:pt x="58498" y="323249"/>
                </a:cubicBezTo>
                <a:lnTo>
                  <a:pt x="260763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BA9957-B561-BF4C-47ED-C6BFD51AA83F}"/>
              </a:ext>
            </a:extLst>
          </p:cNvPr>
          <p:cNvSpPr/>
          <p:nvPr/>
        </p:nvSpPr>
        <p:spPr>
          <a:xfrm>
            <a:off x="5364503" y="2890013"/>
            <a:ext cx="196245" cy="418578"/>
          </a:xfrm>
          <a:custGeom>
            <a:avLst/>
            <a:gdLst>
              <a:gd name="connsiteX0" fmla="*/ 626 w 261660"/>
              <a:gd name="connsiteY0" fmla="*/ 0 h 558104"/>
              <a:gd name="connsiteX1" fmla="*/ 202890 w 261660"/>
              <a:gd name="connsiteY1" fmla="*/ 323249 h 558104"/>
              <a:gd name="connsiteX2" fmla="*/ 260515 w 261660"/>
              <a:gd name="connsiteY2" fmla="*/ 556732 h 558104"/>
              <a:gd name="connsiteX3" fmla="*/ 260298 w 261660"/>
              <a:gd name="connsiteY3" fmla="*/ 558104 h 558104"/>
              <a:gd name="connsiteX4" fmla="*/ 260302 w 261660"/>
              <a:gd name="connsiteY4" fmla="*/ 498738 h 558104"/>
              <a:gd name="connsiteX5" fmla="*/ 202986 w 261660"/>
              <a:gd name="connsiteY5" fmla="*/ 325211 h 558104"/>
              <a:gd name="connsiteX6" fmla="*/ 0 w 261660"/>
              <a:gd name="connsiteY6" fmla="*/ 837 h 558104"/>
              <a:gd name="connsiteX7" fmla="*/ 626 w 261660"/>
              <a:gd name="connsiteY7" fmla="*/ 0 h 5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60" h="558104">
                <a:moveTo>
                  <a:pt x="626" y="0"/>
                </a:moveTo>
                <a:lnTo>
                  <a:pt x="202890" y="323249"/>
                </a:lnTo>
                <a:cubicBezTo>
                  <a:pt x="247678" y="394763"/>
                  <a:pt x="266730" y="476762"/>
                  <a:pt x="260515" y="556732"/>
                </a:cubicBezTo>
                <a:lnTo>
                  <a:pt x="260298" y="558104"/>
                </a:lnTo>
                <a:lnTo>
                  <a:pt x="260302" y="498738"/>
                </a:lnTo>
                <a:cubicBezTo>
                  <a:pt x="255568" y="438466"/>
                  <a:pt x="236576" y="378808"/>
                  <a:pt x="202986" y="325211"/>
                </a:cubicBezTo>
                <a:lnTo>
                  <a:pt x="0" y="837"/>
                </a:lnTo>
                <a:lnTo>
                  <a:pt x="626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749CA9-660F-9E9B-142E-8FB211DA7BD4}"/>
              </a:ext>
            </a:extLst>
          </p:cNvPr>
          <p:cNvSpPr/>
          <p:nvPr/>
        </p:nvSpPr>
        <p:spPr>
          <a:xfrm>
            <a:off x="3584274" y="3308575"/>
            <a:ext cx="1975452" cy="477512"/>
          </a:xfrm>
          <a:custGeom>
            <a:avLst/>
            <a:gdLst>
              <a:gd name="connsiteX0" fmla="*/ 0 w 2633936"/>
              <a:gd name="connsiteY0" fmla="*/ 0 h 636683"/>
              <a:gd name="connsiteX1" fmla="*/ 9278 w 2633936"/>
              <a:gd name="connsiteY1" fmla="*/ 58489 h 636683"/>
              <a:gd name="connsiteX2" fmla="*/ 93387 w 2633936"/>
              <a:gd name="connsiteY2" fmla="*/ 219967 h 636683"/>
              <a:gd name="connsiteX3" fmla="*/ 1316843 w 2633936"/>
              <a:gd name="connsiteY3" fmla="*/ 633822 h 636683"/>
              <a:gd name="connsiteX4" fmla="*/ 2540173 w 2633936"/>
              <a:gd name="connsiteY4" fmla="*/ 219967 h 636683"/>
              <a:gd name="connsiteX5" fmla="*/ 2624761 w 2633936"/>
              <a:gd name="connsiteY5" fmla="*/ 58053 h 636683"/>
              <a:gd name="connsiteX6" fmla="*/ 2633936 w 2633936"/>
              <a:gd name="connsiteY6" fmla="*/ 22 h 636683"/>
              <a:gd name="connsiteX7" fmla="*/ 2633936 w 2633936"/>
              <a:gd name="connsiteY7" fmla="*/ 932 h 636683"/>
              <a:gd name="connsiteX8" fmla="*/ 2540395 w 2633936"/>
              <a:gd name="connsiteY8" fmla="*/ 221923 h 636683"/>
              <a:gd name="connsiteX9" fmla="*/ 1316968 w 2633936"/>
              <a:gd name="connsiteY9" fmla="*/ 636683 h 636683"/>
              <a:gd name="connsiteX10" fmla="*/ 93540 w 2633936"/>
              <a:gd name="connsiteY10" fmla="*/ 221923 h 636683"/>
              <a:gd name="connsiteX11" fmla="*/ 0 w 2633936"/>
              <a:gd name="connsiteY11" fmla="*/ 582 h 636683"/>
              <a:gd name="connsiteX12" fmla="*/ 0 w 2633936"/>
              <a:gd name="connsiteY12" fmla="*/ 0 h 63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3936" h="636683">
                <a:moveTo>
                  <a:pt x="0" y="0"/>
                </a:moveTo>
                <a:lnTo>
                  <a:pt x="9278" y="58489"/>
                </a:lnTo>
                <a:cubicBezTo>
                  <a:pt x="23400" y="117150"/>
                  <a:pt x="51550" y="172788"/>
                  <a:pt x="93387" y="219967"/>
                </a:cubicBezTo>
                <a:cubicBezTo>
                  <a:pt x="309894" y="465024"/>
                  <a:pt x="776139" y="633822"/>
                  <a:pt x="1316843" y="633822"/>
                </a:cubicBezTo>
                <a:cubicBezTo>
                  <a:pt x="1857547" y="633822"/>
                  <a:pt x="2323792" y="464086"/>
                  <a:pt x="2540173" y="219967"/>
                </a:cubicBezTo>
                <a:cubicBezTo>
                  <a:pt x="2582385" y="172415"/>
                  <a:pt x="2610647" y="116684"/>
                  <a:pt x="2624761" y="58053"/>
                </a:cubicBezTo>
                <a:lnTo>
                  <a:pt x="2633936" y="22"/>
                </a:lnTo>
                <a:lnTo>
                  <a:pt x="2633936" y="932"/>
                </a:lnTo>
                <a:cubicBezTo>
                  <a:pt x="2627627" y="81035"/>
                  <a:pt x="2596176" y="159002"/>
                  <a:pt x="2540395" y="221923"/>
                </a:cubicBezTo>
                <a:cubicBezTo>
                  <a:pt x="2323894" y="466936"/>
                  <a:pt x="1857659" y="636683"/>
                  <a:pt x="1316968" y="636683"/>
                </a:cubicBezTo>
                <a:cubicBezTo>
                  <a:pt x="776276" y="636683"/>
                  <a:pt x="310042" y="466936"/>
                  <a:pt x="93540" y="221923"/>
                </a:cubicBezTo>
                <a:cubicBezTo>
                  <a:pt x="37759" y="158535"/>
                  <a:pt x="6309" y="80568"/>
                  <a:pt x="0" y="58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65AF6122-E6A0-7857-45AE-65266B4FD553}"/>
              </a:ext>
            </a:extLst>
          </p:cNvPr>
          <p:cNvSpPr txBox="1"/>
          <p:nvPr/>
        </p:nvSpPr>
        <p:spPr>
          <a:xfrm>
            <a:off x="4003296" y="326741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TextBox 58">
            <a:extLst>
              <a:ext uri="{FF2B5EF4-FFF2-40B4-BE49-F238E27FC236}">
                <a16:creationId xmlns:a16="http://schemas.microsoft.com/office/drawing/2014/main" id="{3A3DCBAD-2DBE-067E-2CBA-CA6B9AFBD754}"/>
              </a:ext>
            </a:extLst>
          </p:cNvPr>
          <p:cNvSpPr txBox="1"/>
          <p:nvPr/>
        </p:nvSpPr>
        <p:spPr>
          <a:xfrm>
            <a:off x="4003296" y="251899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id="{8F5DC27D-EA1B-A225-7DDD-A65B5430E799}"/>
              </a:ext>
            </a:extLst>
          </p:cNvPr>
          <p:cNvSpPr txBox="1"/>
          <p:nvPr/>
        </p:nvSpPr>
        <p:spPr>
          <a:xfrm>
            <a:off x="4003296" y="194246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79241-5577-F397-3CF2-F69C040366D0}"/>
              </a:ext>
            </a:extLst>
          </p:cNvPr>
          <p:cNvGrpSpPr/>
          <p:nvPr/>
        </p:nvGrpSpPr>
        <p:grpSpPr>
          <a:xfrm>
            <a:off x="3847198" y="809144"/>
            <a:ext cx="1433919" cy="794489"/>
            <a:chOff x="332936" y="2658545"/>
            <a:chExt cx="2926080" cy="1059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86411F-7CFE-37A7-CF18-BD8FE748725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8C4B57-2732-CED8-B3FC-D9DADE55D7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735AEA-7771-E56B-B190-84413F8ED2EF}"/>
              </a:ext>
            </a:extLst>
          </p:cNvPr>
          <p:cNvGrpSpPr/>
          <p:nvPr/>
        </p:nvGrpSpPr>
        <p:grpSpPr>
          <a:xfrm>
            <a:off x="401672" y="2796013"/>
            <a:ext cx="1433919" cy="794489"/>
            <a:chOff x="332936" y="2658545"/>
            <a:chExt cx="2926080" cy="105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37E3B6B-09A0-BD6A-B2DF-8CFBCF3A8B2A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5E4226-4F3C-BBCA-07C2-F91DE64406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98AA4-C238-8B47-0446-30EC346924F4}"/>
              </a:ext>
            </a:extLst>
          </p:cNvPr>
          <p:cNvGrpSpPr/>
          <p:nvPr/>
        </p:nvGrpSpPr>
        <p:grpSpPr>
          <a:xfrm>
            <a:off x="1231595" y="5026721"/>
            <a:ext cx="1433919" cy="794489"/>
            <a:chOff x="332936" y="2658545"/>
            <a:chExt cx="2926080" cy="10593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76ADE-F887-FB0C-A1BB-16A5E77EC56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CBC6E7-52F6-68F4-52A0-E52F321A3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8895D-775C-E3DA-99D4-E12C68CA2951}"/>
              </a:ext>
            </a:extLst>
          </p:cNvPr>
          <p:cNvGrpSpPr/>
          <p:nvPr/>
        </p:nvGrpSpPr>
        <p:grpSpPr>
          <a:xfrm>
            <a:off x="1284812" y="1523410"/>
            <a:ext cx="1433919" cy="794489"/>
            <a:chOff x="332936" y="2658545"/>
            <a:chExt cx="2926080" cy="10593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832091-652E-ED55-B9E7-540EDB65323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0AA2C60-3966-BC3A-A4C6-6721542921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C8E413-742D-374B-3827-8880B9E471CD}"/>
              </a:ext>
            </a:extLst>
          </p:cNvPr>
          <p:cNvGrpSpPr/>
          <p:nvPr/>
        </p:nvGrpSpPr>
        <p:grpSpPr>
          <a:xfrm>
            <a:off x="6425270" y="1523410"/>
            <a:ext cx="1433919" cy="794489"/>
            <a:chOff x="332936" y="2658545"/>
            <a:chExt cx="2926080" cy="10593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56D809-F4FA-2C9A-1D0C-690E25D271D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F5CABD-D2F8-A502-6974-66974488D0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35EDE9D-62B3-0057-34FD-1FC5F2FFED4F}"/>
              </a:ext>
            </a:extLst>
          </p:cNvPr>
          <p:cNvGrpSpPr/>
          <p:nvPr/>
        </p:nvGrpSpPr>
        <p:grpSpPr>
          <a:xfrm>
            <a:off x="7306195" y="2796013"/>
            <a:ext cx="1433919" cy="794489"/>
            <a:chOff x="332936" y="2658545"/>
            <a:chExt cx="2926080" cy="10593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680E911-FE1B-BCD4-B3CE-25D6152C16A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C018709-BABE-928E-8ACB-E9C40A635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FFD465-B444-1EEE-0469-126699109C14}"/>
              </a:ext>
            </a:extLst>
          </p:cNvPr>
          <p:cNvGrpSpPr/>
          <p:nvPr/>
        </p:nvGrpSpPr>
        <p:grpSpPr>
          <a:xfrm>
            <a:off x="6477772" y="5026721"/>
            <a:ext cx="1433919" cy="794489"/>
            <a:chOff x="332936" y="2658545"/>
            <a:chExt cx="2926080" cy="10593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AE1BD0-5788-EEDB-9A0D-98DEA741D9A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E105FE4-35B0-63BB-003B-DD751E486C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78874F-5939-959B-E5F1-98B70D65D6D3}"/>
              </a:ext>
            </a:extLst>
          </p:cNvPr>
          <p:cNvGrpSpPr/>
          <p:nvPr/>
        </p:nvGrpSpPr>
        <p:grpSpPr>
          <a:xfrm>
            <a:off x="3855041" y="5423966"/>
            <a:ext cx="1433919" cy="794489"/>
            <a:chOff x="332936" y="2658545"/>
            <a:chExt cx="2926080" cy="105931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B9948F-7C87-5015-9E1E-3C3896FB753B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FF774F-06C3-018C-88BB-F647F28B36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 On A Cylinder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A49FE9B-7BBF-D753-5472-AF340A1CAF38}"/>
              </a:ext>
            </a:extLst>
          </p:cNvPr>
          <p:cNvSpPr/>
          <p:nvPr/>
        </p:nvSpPr>
        <p:spPr>
          <a:xfrm>
            <a:off x="2229409" y="3240432"/>
            <a:ext cx="4685183" cy="2115392"/>
          </a:xfrm>
          <a:custGeom>
            <a:avLst/>
            <a:gdLst>
              <a:gd name="connsiteX0" fmla="*/ 0 w 6246910"/>
              <a:gd name="connsiteY0" fmla="*/ 0 h 2820522"/>
              <a:gd name="connsiteX1" fmla="*/ 327248 w 6246910"/>
              <a:gd name="connsiteY1" fmla="*/ 0 h 2820522"/>
              <a:gd name="connsiteX2" fmla="*/ 331826 w 6246910"/>
              <a:gd name="connsiteY2" fmla="*/ 0 h 2820522"/>
              <a:gd name="connsiteX3" fmla="*/ 2138942 w 6246910"/>
              <a:gd name="connsiteY3" fmla="*/ 0 h 2820522"/>
              <a:gd name="connsiteX4" fmla="*/ 4103391 w 6246910"/>
              <a:gd name="connsiteY4" fmla="*/ 0 h 2820522"/>
              <a:gd name="connsiteX5" fmla="*/ 4111783 w 6246910"/>
              <a:gd name="connsiteY5" fmla="*/ 0 h 2820522"/>
              <a:gd name="connsiteX6" fmla="*/ 5915084 w 6246910"/>
              <a:gd name="connsiteY6" fmla="*/ 0 h 2820522"/>
              <a:gd name="connsiteX7" fmla="*/ 5915085 w 6246910"/>
              <a:gd name="connsiteY7" fmla="*/ 0 h 2820522"/>
              <a:gd name="connsiteX8" fmla="*/ 6246910 w 6246910"/>
              <a:gd name="connsiteY8" fmla="*/ 0 h 2820522"/>
              <a:gd name="connsiteX9" fmla="*/ 6246910 w 6246910"/>
              <a:gd name="connsiteY9" fmla="*/ 1138517 h 2820522"/>
              <a:gd name="connsiteX10" fmla="*/ 5919846 w 6246910"/>
              <a:gd name="connsiteY10" fmla="*/ 1929952 h 2820522"/>
              <a:gd name="connsiteX11" fmla="*/ 5915084 w 6246910"/>
              <a:gd name="connsiteY11" fmla="*/ 1934699 h 2820522"/>
              <a:gd name="connsiteX12" fmla="*/ 5915084 w 6246910"/>
              <a:gd name="connsiteY12" fmla="*/ 1934675 h 2820522"/>
              <a:gd name="connsiteX13" fmla="*/ 5780565 w 6246910"/>
              <a:gd name="connsiteY13" fmla="*/ 2055390 h 2820522"/>
              <a:gd name="connsiteX14" fmla="*/ 4390345 w 6246910"/>
              <a:gd name="connsiteY14" fmla="*/ 2679950 h 2820522"/>
              <a:gd name="connsiteX15" fmla="*/ 4111783 w 6246910"/>
              <a:gd name="connsiteY15" fmla="*/ 2735881 h 2820522"/>
              <a:gd name="connsiteX16" fmla="*/ 4111783 w 6246910"/>
              <a:gd name="connsiteY16" fmla="*/ 2737604 h 2820522"/>
              <a:gd name="connsiteX17" fmla="*/ 3124906 w 6246910"/>
              <a:gd name="connsiteY17" fmla="*/ 2820522 h 2820522"/>
              <a:gd name="connsiteX18" fmla="*/ 2138942 w 6246910"/>
              <a:gd name="connsiteY18" fmla="*/ 2737604 h 2820522"/>
              <a:gd name="connsiteX19" fmla="*/ 2138942 w 6246910"/>
              <a:gd name="connsiteY19" fmla="*/ 2737566 h 2820522"/>
              <a:gd name="connsiteX20" fmla="*/ 327248 w 6246910"/>
              <a:gd name="connsiteY20" fmla="*/ 1934674 h 2820522"/>
              <a:gd name="connsiteX21" fmla="*/ 327248 w 6246910"/>
              <a:gd name="connsiteY21" fmla="*/ 1930136 h 2820522"/>
              <a:gd name="connsiteX22" fmla="*/ 327064 w 6246910"/>
              <a:gd name="connsiteY22" fmla="*/ 1929952 h 2820522"/>
              <a:gd name="connsiteX23" fmla="*/ 0 w 6246910"/>
              <a:gd name="connsiteY23" fmla="*/ 1138517 h 282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46910" h="2820522">
                <a:moveTo>
                  <a:pt x="0" y="0"/>
                </a:moveTo>
                <a:lnTo>
                  <a:pt x="327248" y="0"/>
                </a:lnTo>
                <a:lnTo>
                  <a:pt x="331826" y="0"/>
                </a:lnTo>
                <a:lnTo>
                  <a:pt x="2138942" y="0"/>
                </a:lnTo>
                <a:lnTo>
                  <a:pt x="4103391" y="0"/>
                </a:lnTo>
                <a:lnTo>
                  <a:pt x="4111783" y="0"/>
                </a:lnTo>
                <a:lnTo>
                  <a:pt x="5915084" y="0"/>
                </a:lnTo>
                <a:lnTo>
                  <a:pt x="5915085" y="0"/>
                </a:lnTo>
                <a:lnTo>
                  <a:pt x="6246910" y="0"/>
                </a:lnTo>
                <a:lnTo>
                  <a:pt x="6246910" y="1138517"/>
                </a:lnTo>
                <a:cubicBezTo>
                  <a:pt x="6246910" y="1435081"/>
                  <a:pt x="6130587" y="1721076"/>
                  <a:pt x="5919846" y="1929952"/>
                </a:cubicBezTo>
                <a:cubicBezTo>
                  <a:pt x="5917941" y="1931833"/>
                  <a:pt x="5916989" y="1932818"/>
                  <a:pt x="5915084" y="1934699"/>
                </a:cubicBezTo>
                <a:lnTo>
                  <a:pt x="5915084" y="1934675"/>
                </a:lnTo>
                <a:lnTo>
                  <a:pt x="5780565" y="2055390"/>
                </a:lnTo>
                <a:cubicBezTo>
                  <a:pt x="5445199" y="2329357"/>
                  <a:pt x="4962218" y="2547915"/>
                  <a:pt x="4390345" y="2679950"/>
                </a:cubicBezTo>
                <a:lnTo>
                  <a:pt x="4111783" y="2735881"/>
                </a:lnTo>
                <a:lnTo>
                  <a:pt x="4111783" y="2737604"/>
                </a:lnTo>
                <a:cubicBezTo>
                  <a:pt x="3800969" y="2791011"/>
                  <a:pt x="3469148" y="2820522"/>
                  <a:pt x="3124906" y="2820522"/>
                </a:cubicBezTo>
                <a:cubicBezTo>
                  <a:pt x="2780664" y="2820522"/>
                  <a:pt x="2448843" y="2791011"/>
                  <a:pt x="2138942" y="2737604"/>
                </a:cubicBezTo>
                <a:lnTo>
                  <a:pt x="2138942" y="2737566"/>
                </a:lnTo>
                <a:cubicBezTo>
                  <a:pt x="1357062" y="2602209"/>
                  <a:pt x="708627" y="2311342"/>
                  <a:pt x="327248" y="1934674"/>
                </a:cubicBezTo>
                <a:lnTo>
                  <a:pt x="327248" y="1930136"/>
                </a:lnTo>
                <a:lnTo>
                  <a:pt x="327064" y="1929952"/>
                </a:lnTo>
                <a:cubicBezTo>
                  <a:pt x="116324" y="1721076"/>
                  <a:pt x="0" y="1435081"/>
                  <a:pt x="0" y="113851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67D8B0-0AF1-5706-3EF7-972F68F2F1EE}"/>
              </a:ext>
            </a:extLst>
          </p:cNvPr>
          <p:cNvSpPr/>
          <p:nvPr/>
        </p:nvSpPr>
        <p:spPr>
          <a:xfrm>
            <a:off x="5306809" y="3240433"/>
            <a:ext cx="1358771" cy="205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265"/>
                </a:move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ubicBezTo>
                  <a:pt x="9333" y="20539"/>
                  <a:pt x="17053" y="18245"/>
                  <a:pt x="21600" y="15265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070DB4-60E7-0B78-EBBC-26315FAD5DAF}"/>
              </a:ext>
            </a:extLst>
          </p:cNvPr>
          <p:cNvSpPr/>
          <p:nvPr/>
        </p:nvSpPr>
        <p:spPr>
          <a:xfrm>
            <a:off x="2474845" y="3240433"/>
            <a:ext cx="1358771" cy="205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265"/>
                </a:lnTo>
                <a:cubicBezTo>
                  <a:pt x="4547" y="18237"/>
                  <a:pt x="12278" y="20532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6D47E5F2-CBD9-964A-E8F4-761940D33C8B}"/>
              </a:ext>
            </a:extLst>
          </p:cNvPr>
          <p:cNvSpPr/>
          <p:nvPr/>
        </p:nvSpPr>
        <p:spPr>
          <a:xfrm>
            <a:off x="2224546" y="1988934"/>
            <a:ext cx="4694195" cy="250729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347CD56-4CB1-00B8-C0D1-DB5A9B22ECCA}"/>
              </a:ext>
            </a:extLst>
          </p:cNvPr>
          <p:cNvSpPr/>
          <p:nvPr/>
        </p:nvSpPr>
        <p:spPr>
          <a:xfrm>
            <a:off x="2224545" y="2675470"/>
            <a:ext cx="1748523" cy="112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57"/>
                </a:moveTo>
                <a:lnTo>
                  <a:pt x="21600" y="6843"/>
                </a:lnTo>
                <a:lnTo>
                  <a:pt x="21600" y="6403"/>
                </a:lnTo>
                <a:lnTo>
                  <a:pt x="3074" y="0"/>
                </a:lnTo>
                <a:cubicBezTo>
                  <a:pt x="1104" y="3243"/>
                  <a:pt x="0" y="6911"/>
                  <a:pt x="0" y="10800"/>
                </a:cubicBezTo>
                <a:cubicBezTo>
                  <a:pt x="0" y="14689"/>
                  <a:pt x="1104" y="18357"/>
                  <a:pt x="3074" y="21600"/>
                </a:cubicBezTo>
                <a:lnTo>
                  <a:pt x="21600" y="15197"/>
                </a:lnTo>
                <a:lnTo>
                  <a:pt x="21600" y="1475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77D5819-E4D1-C26E-1832-4D751FB645DA}"/>
              </a:ext>
            </a:extLst>
          </p:cNvPr>
          <p:cNvSpPr/>
          <p:nvPr/>
        </p:nvSpPr>
        <p:spPr>
          <a:xfrm>
            <a:off x="5166068" y="2675470"/>
            <a:ext cx="1748523" cy="112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403"/>
                </a:moveTo>
                <a:lnTo>
                  <a:pt x="0" y="6843"/>
                </a:lnTo>
                <a:lnTo>
                  <a:pt x="0" y="14757"/>
                </a:lnTo>
                <a:lnTo>
                  <a:pt x="0" y="15197"/>
                </a:lnTo>
                <a:lnTo>
                  <a:pt x="18526" y="21600"/>
                </a:lnTo>
                <a:cubicBezTo>
                  <a:pt x="20496" y="18357"/>
                  <a:pt x="21600" y="14689"/>
                  <a:pt x="21600" y="10800"/>
                </a:cubicBezTo>
                <a:lnTo>
                  <a:pt x="21600" y="10800"/>
                </a:lnTo>
                <a:cubicBezTo>
                  <a:pt x="21600" y="6911"/>
                  <a:pt x="20496" y="3243"/>
                  <a:pt x="18526" y="0"/>
                </a:cubicBezTo>
                <a:lnTo>
                  <a:pt x="0" y="6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742EACB-AFE0-DCFF-D6A1-E109B13E58F2}"/>
              </a:ext>
            </a:extLst>
          </p:cNvPr>
          <p:cNvSpPr/>
          <p:nvPr/>
        </p:nvSpPr>
        <p:spPr>
          <a:xfrm>
            <a:off x="3833615" y="1988934"/>
            <a:ext cx="1478916" cy="2506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82" y="9398"/>
                </a:moveTo>
                <a:lnTo>
                  <a:pt x="19824" y="382"/>
                </a:lnTo>
                <a:cubicBezTo>
                  <a:pt x="16952" y="136"/>
                  <a:pt x="13923" y="0"/>
                  <a:pt x="10800" y="0"/>
                </a:cubicBezTo>
                <a:cubicBezTo>
                  <a:pt x="7677" y="0"/>
                  <a:pt x="4648" y="136"/>
                  <a:pt x="1776" y="382"/>
                </a:cubicBezTo>
                <a:lnTo>
                  <a:pt x="6518" y="9392"/>
                </a:lnTo>
                <a:lnTo>
                  <a:pt x="6142" y="9392"/>
                </a:lnTo>
                <a:lnTo>
                  <a:pt x="0" y="21052"/>
                </a:lnTo>
                <a:cubicBezTo>
                  <a:pt x="3395" y="21409"/>
                  <a:pt x="7029" y="21600"/>
                  <a:pt x="10800" y="21600"/>
                </a:cubicBezTo>
                <a:cubicBezTo>
                  <a:pt x="14571" y="21600"/>
                  <a:pt x="18205" y="21409"/>
                  <a:pt x="21600" y="21052"/>
                </a:cubicBezTo>
                <a:lnTo>
                  <a:pt x="15458" y="9392"/>
                </a:lnTo>
                <a:lnTo>
                  <a:pt x="15082" y="939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44">
            <a:extLst>
              <a:ext uri="{FF2B5EF4-FFF2-40B4-BE49-F238E27FC236}">
                <a16:creationId xmlns:a16="http://schemas.microsoft.com/office/drawing/2014/main" id="{FC74A0DF-45E7-3BA2-F17C-15A711A8BBDD}"/>
              </a:ext>
            </a:extLst>
          </p:cNvPr>
          <p:cNvSpPr txBox="1"/>
          <p:nvPr/>
        </p:nvSpPr>
        <p:spPr>
          <a:xfrm>
            <a:off x="3246852" y="2215753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1" name="TextBox 45">
            <a:extLst>
              <a:ext uri="{FF2B5EF4-FFF2-40B4-BE49-F238E27FC236}">
                <a16:creationId xmlns:a16="http://schemas.microsoft.com/office/drawing/2014/main" id="{F9589911-136D-FBC6-CEDE-4A765A1C713A}"/>
              </a:ext>
            </a:extLst>
          </p:cNvPr>
          <p:cNvSpPr txBox="1"/>
          <p:nvPr/>
        </p:nvSpPr>
        <p:spPr>
          <a:xfrm>
            <a:off x="5917478" y="296781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12" name="TextBox 46">
            <a:extLst>
              <a:ext uri="{FF2B5EF4-FFF2-40B4-BE49-F238E27FC236}">
                <a16:creationId xmlns:a16="http://schemas.microsoft.com/office/drawing/2014/main" id="{9C6C2D20-D018-4DF2-ADA8-E825E50892E3}"/>
              </a:ext>
            </a:extLst>
          </p:cNvPr>
          <p:cNvSpPr txBox="1"/>
          <p:nvPr/>
        </p:nvSpPr>
        <p:spPr>
          <a:xfrm>
            <a:off x="5441622" y="3724079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C980FFA3-64E7-DCCA-AC79-63F9897F56A6}"/>
              </a:ext>
            </a:extLst>
          </p:cNvPr>
          <p:cNvSpPr txBox="1"/>
          <p:nvPr/>
        </p:nvSpPr>
        <p:spPr>
          <a:xfrm>
            <a:off x="5345695" y="222290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48">
            <a:extLst>
              <a:ext uri="{FF2B5EF4-FFF2-40B4-BE49-F238E27FC236}">
                <a16:creationId xmlns:a16="http://schemas.microsoft.com/office/drawing/2014/main" id="{99F1C0E1-AD37-C597-249C-3D136C8D0746}"/>
              </a:ext>
            </a:extLst>
          </p:cNvPr>
          <p:cNvSpPr txBox="1"/>
          <p:nvPr/>
        </p:nvSpPr>
        <p:spPr>
          <a:xfrm>
            <a:off x="4304940" y="396612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06</a:t>
            </a:r>
          </a:p>
        </p:txBody>
      </p:sp>
      <p:sp>
        <p:nvSpPr>
          <p:cNvPr id="15" name="TextBox 49">
            <a:extLst>
              <a:ext uri="{FF2B5EF4-FFF2-40B4-BE49-F238E27FC236}">
                <a16:creationId xmlns:a16="http://schemas.microsoft.com/office/drawing/2014/main" id="{5EF066B2-C8F1-2F67-5316-AA17E0BD1A64}"/>
              </a:ext>
            </a:extLst>
          </p:cNvPr>
          <p:cNvSpPr txBox="1"/>
          <p:nvPr/>
        </p:nvSpPr>
        <p:spPr>
          <a:xfrm>
            <a:off x="3222857" y="373214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6" name="TextBox 50">
            <a:extLst>
              <a:ext uri="{FF2B5EF4-FFF2-40B4-BE49-F238E27FC236}">
                <a16:creationId xmlns:a16="http://schemas.microsoft.com/office/drawing/2014/main" id="{DAA0D05C-8D9B-4E5E-02CA-BF3D2AB040BB}"/>
              </a:ext>
            </a:extLst>
          </p:cNvPr>
          <p:cNvSpPr txBox="1"/>
          <p:nvPr/>
        </p:nvSpPr>
        <p:spPr>
          <a:xfrm>
            <a:off x="2633875" y="2949528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08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FC0A353-7B03-65E3-B5D8-0B87D031ECBC}"/>
              </a:ext>
            </a:extLst>
          </p:cNvPr>
          <p:cNvSpPr/>
          <p:nvPr/>
        </p:nvSpPr>
        <p:spPr>
          <a:xfrm>
            <a:off x="3583408" y="1624212"/>
            <a:ext cx="1977185" cy="216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2" h="21600" extrusionOk="0">
                <a:moveTo>
                  <a:pt x="20634" y="15084"/>
                </a:moveTo>
                <a:cubicBezTo>
                  <a:pt x="21351" y="16155"/>
                  <a:pt x="21237" y="17549"/>
                  <a:pt x="20344" y="18492"/>
                </a:cubicBezTo>
                <a:cubicBezTo>
                  <a:pt x="18611" y="20328"/>
                  <a:pt x="14879" y="21600"/>
                  <a:pt x="10551" y="21600"/>
                </a:cubicBezTo>
                <a:cubicBezTo>
                  <a:pt x="6223" y="21600"/>
                  <a:pt x="2491" y="20328"/>
                  <a:pt x="758" y="18492"/>
                </a:cubicBezTo>
                <a:cubicBezTo>
                  <a:pt x="-135" y="17542"/>
                  <a:pt x="-249" y="16155"/>
                  <a:pt x="468" y="15084"/>
                </a:cubicBezTo>
                <a:lnTo>
                  <a:pt x="10551" y="0"/>
                </a:lnTo>
                <a:lnTo>
                  <a:pt x="20634" y="150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078259-F06A-CF4F-4D16-5810C36DBE11}"/>
              </a:ext>
            </a:extLst>
          </p:cNvPr>
          <p:cNvSpPr/>
          <p:nvPr/>
        </p:nvSpPr>
        <p:spPr>
          <a:xfrm>
            <a:off x="4235485" y="1624224"/>
            <a:ext cx="672999" cy="680804"/>
          </a:xfrm>
          <a:custGeom>
            <a:avLst/>
            <a:gdLst>
              <a:gd name="connsiteX0" fmla="*/ 448677 w 897332"/>
              <a:gd name="connsiteY0" fmla="*/ 0 h 907738"/>
              <a:gd name="connsiteX1" fmla="*/ 889173 w 897332"/>
              <a:gd name="connsiteY1" fmla="*/ 704628 h 907738"/>
              <a:gd name="connsiteX2" fmla="*/ 884435 w 897332"/>
              <a:gd name="connsiteY2" fmla="*/ 769474 h 907738"/>
              <a:gd name="connsiteX3" fmla="*/ 448666 w 897332"/>
              <a:gd name="connsiteY3" fmla="*/ 907738 h 907738"/>
              <a:gd name="connsiteX4" fmla="*/ 12897 w 897332"/>
              <a:gd name="connsiteY4" fmla="*/ 769474 h 907738"/>
              <a:gd name="connsiteX5" fmla="*/ 8158 w 897332"/>
              <a:gd name="connsiteY5" fmla="*/ 704628 h 907738"/>
              <a:gd name="connsiteX6" fmla="*/ 427785 w 897332"/>
              <a:gd name="connsiteY6" fmla="*/ 33386 h 907738"/>
              <a:gd name="connsiteX7" fmla="*/ 448677 w 897332"/>
              <a:gd name="connsiteY7" fmla="*/ 0 h 90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332" h="907738">
                <a:moveTo>
                  <a:pt x="448677" y="0"/>
                </a:moveTo>
                <a:lnTo>
                  <a:pt x="889173" y="704628"/>
                </a:lnTo>
                <a:cubicBezTo>
                  <a:pt x="901587" y="725599"/>
                  <a:pt x="899700" y="751360"/>
                  <a:pt x="884435" y="769474"/>
                </a:cubicBezTo>
                <a:cubicBezTo>
                  <a:pt x="823416" y="838144"/>
                  <a:pt x="665103" y="907738"/>
                  <a:pt x="448666" y="907738"/>
                </a:cubicBezTo>
                <a:cubicBezTo>
                  <a:pt x="232228" y="907738"/>
                  <a:pt x="73915" y="838144"/>
                  <a:pt x="12897" y="769474"/>
                </a:cubicBezTo>
                <a:cubicBezTo>
                  <a:pt x="-2368" y="751360"/>
                  <a:pt x="-4255" y="724674"/>
                  <a:pt x="8158" y="704628"/>
                </a:cubicBezTo>
                <a:lnTo>
                  <a:pt x="427785" y="33386"/>
                </a:lnTo>
                <a:lnTo>
                  <a:pt x="44867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9C6FA7-011A-F79F-7431-A3BA1CB4FD6A}"/>
              </a:ext>
            </a:extLst>
          </p:cNvPr>
          <p:cNvSpPr/>
          <p:nvPr/>
        </p:nvSpPr>
        <p:spPr>
          <a:xfrm>
            <a:off x="3894286" y="2318700"/>
            <a:ext cx="1355492" cy="716487"/>
          </a:xfrm>
          <a:custGeom>
            <a:avLst/>
            <a:gdLst>
              <a:gd name="connsiteX0" fmla="*/ 324159 w 1807323"/>
              <a:gd name="connsiteY0" fmla="*/ 0 h 955316"/>
              <a:gd name="connsiteX1" fmla="*/ 372181 w 1807323"/>
              <a:gd name="connsiteY1" fmla="*/ 41778 h 955316"/>
              <a:gd name="connsiteX2" fmla="*/ 903661 w 1807323"/>
              <a:gd name="connsiteY2" fmla="*/ 193440 h 955316"/>
              <a:gd name="connsiteX3" fmla="*/ 1435142 w 1807323"/>
              <a:gd name="connsiteY3" fmla="*/ 42057 h 955316"/>
              <a:gd name="connsiteX4" fmla="*/ 1483113 w 1807323"/>
              <a:gd name="connsiteY4" fmla="*/ 52 h 955316"/>
              <a:gd name="connsiteX5" fmla="*/ 1802284 w 1807323"/>
              <a:gd name="connsiteY5" fmla="*/ 510091 h 955316"/>
              <a:gd name="connsiteX6" fmla="*/ 1807323 w 1807323"/>
              <a:gd name="connsiteY6" fmla="*/ 551325 h 955316"/>
              <a:gd name="connsiteX7" fmla="*/ 1761874 w 1807323"/>
              <a:gd name="connsiteY7" fmla="*/ 674024 h 955316"/>
              <a:gd name="connsiteX8" fmla="*/ 903661 w 1807323"/>
              <a:gd name="connsiteY8" fmla="*/ 955316 h 955316"/>
              <a:gd name="connsiteX9" fmla="*/ 45449 w 1807323"/>
              <a:gd name="connsiteY9" fmla="*/ 674024 h 955316"/>
              <a:gd name="connsiteX10" fmla="*/ 0 w 1807323"/>
              <a:gd name="connsiteY10" fmla="*/ 551325 h 955316"/>
              <a:gd name="connsiteX11" fmla="*/ 5059 w 1807323"/>
              <a:gd name="connsiteY11" fmla="*/ 509925 h 955316"/>
              <a:gd name="connsiteX12" fmla="*/ 324159 w 1807323"/>
              <a:gd name="connsiteY12" fmla="*/ 0 h 9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7323" h="955316">
                <a:moveTo>
                  <a:pt x="324159" y="0"/>
                </a:moveTo>
                <a:lnTo>
                  <a:pt x="372181" y="41778"/>
                </a:lnTo>
                <a:cubicBezTo>
                  <a:pt x="497346" y="136489"/>
                  <a:pt x="691770" y="193440"/>
                  <a:pt x="903661" y="193440"/>
                </a:cubicBezTo>
                <a:cubicBezTo>
                  <a:pt x="1115553" y="193440"/>
                  <a:pt x="1309978" y="137235"/>
                  <a:pt x="1435142" y="42057"/>
                </a:cubicBezTo>
                <a:lnTo>
                  <a:pt x="1483113" y="52"/>
                </a:lnTo>
                <a:lnTo>
                  <a:pt x="1802284" y="510091"/>
                </a:lnTo>
                <a:lnTo>
                  <a:pt x="1807323" y="551325"/>
                </a:lnTo>
                <a:cubicBezTo>
                  <a:pt x="1807454" y="595712"/>
                  <a:pt x="1791912" y="639687"/>
                  <a:pt x="1761874" y="674024"/>
                </a:cubicBezTo>
                <a:cubicBezTo>
                  <a:pt x="1610206" y="844712"/>
                  <a:pt x="1273663" y="955316"/>
                  <a:pt x="903661" y="955316"/>
                </a:cubicBezTo>
                <a:cubicBezTo>
                  <a:pt x="533659" y="955316"/>
                  <a:pt x="196103" y="844712"/>
                  <a:pt x="45449" y="674024"/>
                </a:cubicBezTo>
                <a:cubicBezTo>
                  <a:pt x="15411" y="639687"/>
                  <a:pt x="-131" y="595712"/>
                  <a:pt x="0" y="551325"/>
                </a:cubicBezTo>
                <a:lnTo>
                  <a:pt x="5059" y="509925"/>
                </a:lnTo>
                <a:lnTo>
                  <a:pt x="32415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60D651F-AC31-AC6D-2E0F-8A6AC13CD7F4}"/>
              </a:ext>
            </a:extLst>
          </p:cNvPr>
          <p:cNvSpPr/>
          <p:nvPr/>
        </p:nvSpPr>
        <p:spPr>
          <a:xfrm>
            <a:off x="3584271" y="2890642"/>
            <a:ext cx="1975459" cy="893300"/>
          </a:xfrm>
          <a:custGeom>
            <a:avLst/>
            <a:gdLst>
              <a:gd name="connsiteX0" fmla="*/ 2373643 w 2633945"/>
              <a:gd name="connsiteY0" fmla="*/ 0 h 1191067"/>
              <a:gd name="connsiteX1" fmla="*/ 2576629 w 2633945"/>
              <a:gd name="connsiteY1" fmla="*/ 324374 h 1191067"/>
              <a:gd name="connsiteX2" fmla="*/ 2633945 w 2633945"/>
              <a:gd name="connsiteY2" fmla="*/ 497901 h 1191067"/>
              <a:gd name="connsiteX3" fmla="*/ 2633941 w 2633945"/>
              <a:gd name="connsiteY3" fmla="*/ 557267 h 1191067"/>
              <a:gd name="connsiteX4" fmla="*/ 2624766 w 2633945"/>
              <a:gd name="connsiteY4" fmla="*/ 615298 h 1191067"/>
              <a:gd name="connsiteX5" fmla="*/ 2540178 w 2633945"/>
              <a:gd name="connsiteY5" fmla="*/ 777212 h 1191067"/>
              <a:gd name="connsiteX6" fmla="*/ 1316848 w 2633945"/>
              <a:gd name="connsiteY6" fmla="*/ 1191067 h 1191067"/>
              <a:gd name="connsiteX7" fmla="*/ 93392 w 2633945"/>
              <a:gd name="connsiteY7" fmla="*/ 777212 h 1191067"/>
              <a:gd name="connsiteX8" fmla="*/ 9283 w 2633945"/>
              <a:gd name="connsiteY8" fmla="*/ 615734 h 1191067"/>
              <a:gd name="connsiteX9" fmla="*/ 5 w 2633945"/>
              <a:gd name="connsiteY9" fmla="*/ 557245 h 1191067"/>
              <a:gd name="connsiteX10" fmla="*/ 0 w 2633945"/>
              <a:gd name="connsiteY10" fmla="*/ 497655 h 1191067"/>
              <a:gd name="connsiteX11" fmla="*/ 57316 w 2633945"/>
              <a:gd name="connsiteY11" fmla="*/ 324374 h 1191067"/>
              <a:gd name="connsiteX12" fmla="*/ 260189 w 2633945"/>
              <a:gd name="connsiteY12" fmla="*/ 181 h 1191067"/>
              <a:gd name="connsiteX13" fmla="*/ 299405 w 2633945"/>
              <a:gd name="connsiteY13" fmla="*/ 52578 h 1191067"/>
              <a:gd name="connsiteX14" fmla="*/ 1316848 w 2633945"/>
              <a:gd name="connsiteY14" fmla="*/ 406342 h 1191067"/>
              <a:gd name="connsiteX15" fmla="*/ 2334291 w 2633945"/>
              <a:gd name="connsiteY15" fmla="*/ 52578 h 1191067"/>
              <a:gd name="connsiteX16" fmla="*/ 2373643 w 2633945"/>
              <a:gd name="connsiteY16" fmla="*/ 0 h 119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3945" h="1191067">
                <a:moveTo>
                  <a:pt x="2373643" y="0"/>
                </a:moveTo>
                <a:lnTo>
                  <a:pt x="2576629" y="324374"/>
                </a:lnTo>
                <a:cubicBezTo>
                  <a:pt x="2610219" y="377971"/>
                  <a:pt x="2629211" y="437629"/>
                  <a:pt x="2633945" y="497901"/>
                </a:cubicBezTo>
                <a:lnTo>
                  <a:pt x="2633941" y="557267"/>
                </a:lnTo>
                <a:lnTo>
                  <a:pt x="2624766" y="615298"/>
                </a:lnTo>
                <a:cubicBezTo>
                  <a:pt x="2610652" y="673929"/>
                  <a:pt x="2582390" y="729660"/>
                  <a:pt x="2540178" y="777212"/>
                </a:cubicBezTo>
                <a:cubicBezTo>
                  <a:pt x="2323797" y="1021331"/>
                  <a:pt x="1857552" y="1191067"/>
                  <a:pt x="1316848" y="1191067"/>
                </a:cubicBezTo>
                <a:cubicBezTo>
                  <a:pt x="776144" y="1191067"/>
                  <a:pt x="309899" y="1022269"/>
                  <a:pt x="93392" y="777212"/>
                </a:cubicBezTo>
                <a:cubicBezTo>
                  <a:pt x="51555" y="730033"/>
                  <a:pt x="23405" y="674395"/>
                  <a:pt x="9283" y="615734"/>
                </a:cubicBezTo>
                <a:lnTo>
                  <a:pt x="5" y="557245"/>
                </a:lnTo>
                <a:lnTo>
                  <a:pt x="0" y="497655"/>
                </a:lnTo>
                <a:cubicBezTo>
                  <a:pt x="4734" y="437497"/>
                  <a:pt x="23726" y="377971"/>
                  <a:pt x="57316" y="324374"/>
                </a:cubicBezTo>
                <a:lnTo>
                  <a:pt x="260189" y="181"/>
                </a:lnTo>
                <a:lnTo>
                  <a:pt x="299405" y="52578"/>
                </a:lnTo>
                <a:cubicBezTo>
                  <a:pt x="492049" y="270928"/>
                  <a:pt x="882086" y="406342"/>
                  <a:pt x="1316848" y="406342"/>
                </a:cubicBezTo>
                <a:cubicBezTo>
                  <a:pt x="1751610" y="406342"/>
                  <a:pt x="2141646" y="270928"/>
                  <a:pt x="2334291" y="52578"/>
                </a:cubicBezTo>
                <a:lnTo>
                  <a:pt x="237364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8A7622A-214C-4146-130B-5D478B2C3B16}"/>
              </a:ext>
            </a:extLst>
          </p:cNvPr>
          <p:cNvSpPr/>
          <p:nvPr/>
        </p:nvSpPr>
        <p:spPr>
          <a:xfrm>
            <a:off x="4556324" y="1624212"/>
            <a:ext cx="15669" cy="25052"/>
          </a:xfrm>
          <a:custGeom>
            <a:avLst/>
            <a:gdLst>
              <a:gd name="connsiteX0" fmla="*/ 20881 w 20892"/>
              <a:gd name="connsiteY0" fmla="*/ 0 h 33403"/>
              <a:gd name="connsiteX1" fmla="*/ 20892 w 20892"/>
              <a:gd name="connsiteY1" fmla="*/ 17 h 33403"/>
              <a:gd name="connsiteX2" fmla="*/ 0 w 20892"/>
              <a:gd name="connsiteY2" fmla="*/ 33403 h 33403"/>
              <a:gd name="connsiteX3" fmla="*/ 20881 w 20892"/>
              <a:gd name="connsiteY3" fmla="*/ 0 h 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" h="33403">
                <a:moveTo>
                  <a:pt x="20881" y="0"/>
                </a:moveTo>
                <a:lnTo>
                  <a:pt x="20892" y="17"/>
                </a:lnTo>
                <a:lnTo>
                  <a:pt x="0" y="33403"/>
                </a:lnTo>
                <a:lnTo>
                  <a:pt x="2088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0CA97-91B8-CE44-0543-C45B04453201}"/>
              </a:ext>
            </a:extLst>
          </p:cNvPr>
          <p:cNvSpPr/>
          <p:nvPr/>
        </p:nvSpPr>
        <p:spPr>
          <a:xfrm>
            <a:off x="3898080" y="2317899"/>
            <a:ext cx="239325" cy="383246"/>
          </a:xfrm>
          <a:custGeom>
            <a:avLst/>
            <a:gdLst>
              <a:gd name="connsiteX0" fmla="*/ 317871 w 319100"/>
              <a:gd name="connsiteY0" fmla="*/ 0 h 510994"/>
              <a:gd name="connsiteX1" fmla="*/ 319100 w 319100"/>
              <a:gd name="connsiteY1" fmla="*/ 1069 h 510994"/>
              <a:gd name="connsiteX2" fmla="*/ 0 w 319100"/>
              <a:gd name="connsiteY2" fmla="*/ 510994 h 510994"/>
              <a:gd name="connsiteX3" fmla="*/ 340 w 319100"/>
              <a:gd name="connsiteY3" fmla="*/ 508213 h 510994"/>
              <a:gd name="connsiteX4" fmla="*/ 317871 w 319100"/>
              <a:gd name="connsiteY4" fmla="*/ 0 h 51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00" h="510994">
                <a:moveTo>
                  <a:pt x="317871" y="0"/>
                </a:moveTo>
                <a:lnTo>
                  <a:pt x="319100" y="1069"/>
                </a:lnTo>
                <a:lnTo>
                  <a:pt x="0" y="510994"/>
                </a:lnTo>
                <a:lnTo>
                  <a:pt x="340" y="508213"/>
                </a:lnTo>
                <a:lnTo>
                  <a:pt x="31787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C89A4E-DE3B-71EA-6E99-B63299AEFE7A}"/>
              </a:ext>
            </a:extLst>
          </p:cNvPr>
          <p:cNvSpPr/>
          <p:nvPr/>
        </p:nvSpPr>
        <p:spPr>
          <a:xfrm>
            <a:off x="5006621" y="2317899"/>
            <a:ext cx="239378" cy="383370"/>
          </a:xfrm>
          <a:custGeom>
            <a:avLst/>
            <a:gdLst>
              <a:gd name="connsiteX0" fmla="*/ 1280 w 319171"/>
              <a:gd name="connsiteY0" fmla="*/ 0 h 511160"/>
              <a:gd name="connsiteX1" fmla="*/ 318811 w 319171"/>
              <a:gd name="connsiteY1" fmla="*/ 508213 h 511160"/>
              <a:gd name="connsiteX2" fmla="*/ 319171 w 319171"/>
              <a:gd name="connsiteY2" fmla="*/ 511160 h 511160"/>
              <a:gd name="connsiteX3" fmla="*/ 0 w 319171"/>
              <a:gd name="connsiteY3" fmla="*/ 1121 h 511160"/>
              <a:gd name="connsiteX4" fmla="*/ 1280 w 319171"/>
              <a:gd name="connsiteY4" fmla="*/ 0 h 51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71" h="511160">
                <a:moveTo>
                  <a:pt x="1280" y="0"/>
                </a:moveTo>
                <a:lnTo>
                  <a:pt x="318811" y="508213"/>
                </a:lnTo>
                <a:lnTo>
                  <a:pt x="319171" y="511160"/>
                </a:lnTo>
                <a:lnTo>
                  <a:pt x="0" y="1121"/>
                </a:lnTo>
                <a:lnTo>
                  <a:pt x="12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3B32B1A-4DFF-7770-1F0C-7165A0138128}"/>
              </a:ext>
            </a:extLst>
          </p:cNvPr>
          <p:cNvSpPr/>
          <p:nvPr/>
        </p:nvSpPr>
        <p:spPr>
          <a:xfrm>
            <a:off x="3583269" y="2890013"/>
            <a:ext cx="196144" cy="418562"/>
          </a:xfrm>
          <a:custGeom>
            <a:avLst/>
            <a:gdLst>
              <a:gd name="connsiteX0" fmla="*/ 260763 w 261525"/>
              <a:gd name="connsiteY0" fmla="*/ 0 h 558082"/>
              <a:gd name="connsiteX1" fmla="*/ 261525 w 261525"/>
              <a:gd name="connsiteY1" fmla="*/ 1018 h 558082"/>
              <a:gd name="connsiteX2" fmla="*/ 58652 w 261525"/>
              <a:gd name="connsiteY2" fmla="*/ 325211 h 558082"/>
              <a:gd name="connsiteX3" fmla="*/ 1336 w 261525"/>
              <a:gd name="connsiteY3" fmla="*/ 498492 h 558082"/>
              <a:gd name="connsiteX4" fmla="*/ 1341 w 261525"/>
              <a:gd name="connsiteY4" fmla="*/ 558082 h 558082"/>
              <a:gd name="connsiteX5" fmla="*/ 1186 w 261525"/>
              <a:gd name="connsiteY5" fmla="*/ 557105 h 558082"/>
              <a:gd name="connsiteX6" fmla="*/ 58498 w 261525"/>
              <a:gd name="connsiteY6" fmla="*/ 323249 h 558082"/>
              <a:gd name="connsiteX7" fmla="*/ 260763 w 261525"/>
              <a:gd name="connsiteY7" fmla="*/ 0 h 55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25" h="558082">
                <a:moveTo>
                  <a:pt x="260763" y="0"/>
                </a:moveTo>
                <a:lnTo>
                  <a:pt x="261525" y="1018"/>
                </a:lnTo>
                <a:lnTo>
                  <a:pt x="58652" y="325211"/>
                </a:lnTo>
                <a:cubicBezTo>
                  <a:pt x="25062" y="378808"/>
                  <a:pt x="6070" y="438334"/>
                  <a:pt x="1336" y="498492"/>
                </a:cubicBezTo>
                <a:lnTo>
                  <a:pt x="1341" y="558082"/>
                </a:lnTo>
                <a:lnTo>
                  <a:pt x="1186" y="557105"/>
                </a:lnTo>
                <a:cubicBezTo>
                  <a:pt x="-5124" y="477010"/>
                  <a:pt x="13710" y="394763"/>
                  <a:pt x="58498" y="323249"/>
                </a:cubicBezTo>
                <a:lnTo>
                  <a:pt x="260763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9BA9957-B561-BF4C-47ED-C6BFD51AA83F}"/>
              </a:ext>
            </a:extLst>
          </p:cNvPr>
          <p:cNvSpPr/>
          <p:nvPr/>
        </p:nvSpPr>
        <p:spPr>
          <a:xfrm>
            <a:off x="5364503" y="2890013"/>
            <a:ext cx="196245" cy="418578"/>
          </a:xfrm>
          <a:custGeom>
            <a:avLst/>
            <a:gdLst>
              <a:gd name="connsiteX0" fmla="*/ 626 w 261660"/>
              <a:gd name="connsiteY0" fmla="*/ 0 h 558104"/>
              <a:gd name="connsiteX1" fmla="*/ 202890 w 261660"/>
              <a:gd name="connsiteY1" fmla="*/ 323249 h 558104"/>
              <a:gd name="connsiteX2" fmla="*/ 260515 w 261660"/>
              <a:gd name="connsiteY2" fmla="*/ 556732 h 558104"/>
              <a:gd name="connsiteX3" fmla="*/ 260298 w 261660"/>
              <a:gd name="connsiteY3" fmla="*/ 558104 h 558104"/>
              <a:gd name="connsiteX4" fmla="*/ 260302 w 261660"/>
              <a:gd name="connsiteY4" fmla="*/ 498738 h 558104"/>
              <a:gd name="connsiteX5" fmla="*/ 202986 w 261660"/>
              <a:gd name="connsiteY5" fmla="*/ 325211 h 558104"/>
              <a:gd name="connsiteX6" fmla="*/ 0 w 261660"/>
              <a:gd name="connsiteY6" fmla="*/ 837 h 558104"/>
              <a:gd name="connsiteX7" fmla="*/ 626 w 261660"/>
              <a:gd name="connsiteY7" fmla="*/ 0 h 55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60" h="558104">
                <a:moveTo>
                  <a:pt x="626" y="0"/>
                </a:moveTo>
                <a:lnTo>
                  <a:pt x="202890" y="323249"/>
                </a:lnTo>
                <a:cubicBezTo>
                  <a:pt x="247678" y="394763"/>
                  <a:pt x="266730" y="476762"/>
                  <a:pt x="260515" y="556732"/>
                </a:cubicBezTo>
                <a:lnTo>
                  <a:pt x="260298" y="558104"/>
                </a:lnTo>
                <a:lnTo>
                  <a:pt x="260302" y="498738"/>
                </a:lnTo>
                <a:cubicBezTo>
                  <a:pt x="255568" y="438466"/>
                  <a:pt x="236576" y="378808"/>
                  <a:pt x="202986" y="325211"/>
                </a:cubicBezTo>
                <a:lnTo>
                  <a:pt x="0" y="837"/>
                </a:lnTo>
                <a:lnTo>
                  <a:pt x="626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3749CA9-660F-9E9B-142E-8FB211DA7BD4}"/>
              </a:ext>
            </a:extLst>
          </p:cNvPr>
          <p:cNvSpPr/>
          <p:nvPr/>
        </p:nvSpPr>
        <p:spPr>
          <a:xfrm>
            <a:off x="3584274" y="3308575"/>
            <a:ext cx="1975452" cy="477512"/>
          </a:xfrm>
          <a:custGeom>
            <a:avLst/>
            <a:gdLst>
              <a:gd name="connsiteX0" fmla="*/ 0 w 2633936"/>
              <a:gd name="connsiteY0" fmla="*/ 0 h 636683"/>
              <a:gd name="connsiteX1" fmla="*/ 9278 w 2633936"/>
              <a:gd name="connsiteY1" fmla="*/ 58489 h 636683"/>
              <a:gd name="connsiteX2" fmla="*/ 93387 w 2633936"/>
              <a:gd name="connsiteY2" fmla="*/ 219967 h 636683"/>
              <a:gd name="connsiteX3" fmla="*/ 1316843 w 2633936"/>
              <a:gd name="connsiteY3" fmla="*/ 633822 h 636683"/>
              <a:gd name="connsiteX4" fmla="*/ 2540173 w 2633936"/>
              <a:gd name="connsiteY4" fmla="*/ 219967 h 636683"/>
              <a:gd name="connsiteX5" fmla="*/ 2624761 w 2633936"/>
              <a:gd name="connsiteY5" fmla="*/ 58053 h 636683"/>
              <a:gd name="connsiteX6" fmla="*/ 2633936 w 2633936"/>
              <a:gd name="connsiteY6" fmla="*/ 22 h 636683"/>
              <a:gd name="connsiteX7" fmla="*/ 2633936 w 2633936"/>
              <a:gd name="connsiteY7" fmla="*/ 932 h 636683"/>
              <a:gd name="connsiteX8" fmla="*/ 2540395 w 2633936"/>
              <a:gd name="connsiteY8" fmla="*/ 221923 h 636683"/>
              <a:gd name="connsiteX9" fmla="*/ 1316968 w 2633936"/>
              <a:gd name="connsiteY9" fmla="*/ 636683 h 636683"/>
              <a:gd name="connsiteX10" fmla="*/ 93540 w 2633936"/>
              <a:gd name="connsiteY10" fmla="*/ 221923 h 636683"/>
              <a:gd name="connsiteX11" fmla="*/ 0 w 2633936"/>
              <a:gd name="connsiteY11" fmla="*/ 582 h 636683"/>
              <a:gd name="connsiteX12" fmla="*/ 0 w 2633936"/>
              <a:gd name="connsiteY12" fmla="*/ 0 h 63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3936" h="636683">
                <a:moveTo>
                  <a:pt x="0" y="0"/>
                </a:moveTo>
                <a:lnTo>
                  <a:pt x="9278" y="58489"/>
                </a:lnTo>
                <a:cubicBezTo>
                  <a:pt x="23400" y="117150"/>
                  <a:pt x="51550" y="172788"/>
                  <a:pt x="93387" y="219967"/>
                </a:cubicBezTo>
                <a:cubicBezTo>
                  <a:pt x="309894" y="465024"/>
                  <a:pt x="776139" y="633822"/>
                  <a:pt x="1316843" y="633822"/>
                </a:cubicBezTo>
                <a:cubicBezTo>
                  <a:pt x="1857547" y="633822"/>
                  <a:pt x="2323792" y="464086"/>
                  <a:pt x="2540173" y="219967"/>
                </a:cubicBezTo>
                <a:cubicBezTo>
                  <a:pt x="2582385" y="172415"/>
                  <a:pt x="2610647" y="116684"/>
                  <a:pt x="2624761" y="58053"/>
                </a:cubicBezTo>
                <a:lnTo>
                  <a:pt x="2633936" y="22"/>
                </a:lnTo>
                <a:lnTo>
                  <a:pt x="2633936" y="932"/>
                </a:lnTo>
                <a:cubicBezTo>
                  <a:pt x="2627627" y="81035"/>
                  <a:pt x="2596176" y="159002"/>
                  <a:pt x="2540395" y="221923"/>
                </a:cubicBezTo>
                <a:cubicBezTo>
                  <a:pt x="2323894" y="466936"/>
                  <a:pt x="1857659" y="636683"/>
                  <a:pt x="1316968" y="636683"/>
                </a:cubicBezTo>
                <a:cubicBezTo>
                  <a:pt x="776276" y="636683"/>
                  <a:pt x="310042" y="466936"/>
                  <a:pt x="93540" y="221923"/>
                </a:cubicBezTo>
                <a:cubicBezTo>
                  <a:pt x="37759" y="158535"/>
                  <a:pt x="6309" y="80568"/>
                  <a:pt x="0" y="58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65AF6122-E6A0-7857-45AE-65266B4FD553}"/>
              </a:ext>
            </a:extLst>
          </p:cNvPr>
          <p:cNvSpPr txBox="1"/>
          <p:nvPr/>
        </p:nvSpPr>
        <p:spPr>
          <a:xfrm>
            <a:off x="4003296" y="3267418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TextBox 58">
            <a:extLst>
              <a:ext uri="{FF2B5EF4-FFF2-40B4-BE49-F238E27FC236}">
                <a16:creationId xmlns:a16="http://schemas.microsoft.com/office/drawing/2014/main" id="{3A3DCBAD-2DBE-067E-2CBA-CA6B9AFBD754}"/>
              </a:ext>
            </a:extLst>
          </p:cNvPr>
          <p:cNvSpPr txBox="1"/>
          <p:nvPr/>
        </p:nvSpPr>
        <p:spPr>
          <a:xfrm>
            <a:off x="4003296" y="251899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id="{8F5DC27D-EA1B-A225-7DDD-A65B5430E799}"/>
              </a:ext>
            </a:extLst>
          </p:cNvPr>
          <p:cNvSpPr txBox="1"/>
          <p:nvPr/>
        </p:nvSpPr>
        <p:spPr>
          <a:xfrm>
            <a:off x="4003296" y="1942463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B79241-5577-F397-3CF2-F69C040366D0}"/>
              </a:ext>
            </a:extLst>
          </p:cNvPr>
          <p:cNvGrpSpPr/>
          <p:nvPr/>
        </p:nvGrpSpPr>
        <p:grpSpPr>
          <a:xfrm>
            <a:off x="3847198" y="809144"/>
            <a:ext cx="1433919" cy="794489"/>
            <a:chOff x="332936" y="2658545"/>
            <a:chExt cx="2926080" cy="1059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86411F-7CFE-37A7-CF18-BD8FE748725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8C4B57-2732-CED8-B3FC-D9DADE55D7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735AEA-7771-E56B-B190-84413F8ED2EF}"/>
              </a:ext>
            </a:extLst>
          </p:cNvPr>
          <p:cNvGrpSpPr/>
          <p:nvPr/>
        </p:nvGrpSpPr>
        <p:grpSpPr>
          <a:xfrm>
            <a:off x="401672" y="2796013"/>
            <a:ext cx="1433919" cy="794489"/>
            <a:chOff x="332936" y="2658545"/>
            <a:chExt cx="2926080" cy="105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37E3B6B-09A0-BD6A-B2DF-8CFBCF3A8B2A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5E4226-4F3C-BBCA-07C2-F91DE64406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98AA4-C238-8B47-0446-30EC346924F4}"/>
              </a:ext>
            </a:extLst>
          </p:cNvPr>
          <p:cNvGrpSpPr/>
          <p:nvPr/>
        </p:nvGrpSpPr>
        <p:grpSpPr>
          <a:xfrm>
            <a:off x="1231595" y="5026721"/>
            <a:ext cx="1433919" cy="794489"/>
            <a:chOff x="332936" y="2658545"/>
            <a:chExt cx="2926080" cy="10593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176ADE-F887-FB0C-A1BB-16A5E77EC56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CBC6E7-52F6-68F4-52A0-E52F321A3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708895D-775C-E3DA-99D4-E12C68CA2951}"/>
              </a:ext>
            </a:extLst>
          </p:cNvPr>
          <p:cNvGrpSpPr/>
          <p:nvPr/>
        </p:nvGrpSpPr>
        <p:grpSpPr>
          <a:xfrm>
            <a:off x="1284812" y="1523410"/>
            <a:ext cx="1433919" cy="794489"/>
            <a:chOff x="332936" y="2658545"/>
            <a:chExt cx="2926080" cy="10593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832091-652E-ED55-B9E7-540EDB65323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0AA2C60-3966-BC3A-A4C6-6721542921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C8E413-742D-374B-3827-8880B9E471CD}"/>
              </a:ext>
            </a:extLst>
          </p:cNvPr>
          <p:cNvGrpSpPr/>
          <p:nvPr/>
        </p:nvGrpSpPr>
        <p:grpSpPr>
          <a:xfrm>
            <a:off x="6425270" y="1523410"/>
            <a:ext cx="1433919" cy="794489"/>
            <a:chOff x="332936" y="2658545"/>
            <a:chExt cx="2926080" cy="10593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56D809-F4FA-2C9A-1D0C-690E25D271D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F5CABD-D2F8-A502-6974-66974488D0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35EDE9D-62B3-0057-34FD-1FC5F2FFED4F}"/>
              </a:ext>
            </a:extLst>
          </p:cNvPr>
          <p:cNvGrpSpPr/>
          <p:nvPr/>
        </p:nvGrpSpPr>
        <p:grpSpPr>
          <a:xfrm>
            <a:off x="7306195" y="2796013"/>
            <a:ext cx="1433919" cy="794489"/>
            <a:chOff x="332936" y="2658545"/>
            <a:chExt cx="2926080" cy="10593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680E911-FE1B-BCD4-B3CE-25D6152C16A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C018709-BABE-928E-8ACB-E9C40A635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FFD465-B444-1EEE-0469-126699109C14}"/>
              </a:ext>
            </a:extLst>
          </p:cNvPr>
          <p:cNvGrpSpPr/>
          <p:nvPr/>
        </p:nvGrpSpPr>
        <p:grpSpPr>
          <a:xfrm>
            <a:off x="6477772" y="5026721"/>
            <a:ext cx="1433919" cy="794489"/>
            <a:chOff x="332936" y="2658545"/>
            <a:chExt cx="2926080" cy="10593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AE1BD0-5788-EEDB-9A0D-98DEA741D9A0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E105FE4-35B0-63BB-003B-DD751E486C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78874F-5939-959B-E5F1-98B70D65D6D3}"/>
              </a:ext>
            </a:extLst>
          </p:cNvPr>
          <p:cNvGrpSpPr/>
          <p:nvPr/>
        </p:nvGrpSpPr>
        <p:grpSpPr>
          <a:xfrm>
            <a:off x="3855041" y="5423966"/>
            <a:ext cx="1433919" cy="794489"/>
            <a:chOff x="332936" y="2658545"/>
            <a:chExt cx="2926080" cy="105931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B9948F-7C87-5015-9E1E-3C3896FB753B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FF774F-06C3-018C-88BB-F647F28B36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987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451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Cone On A Cylinder – Slide Template</vt:lpstr>
      <vt:lpstr>Cone On A Cylinder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 On A Cylinder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2022-08-17T18:53:20Z</dcterms:modified>
  <cp:category>Charts &amp; Diagrams</cp:category>
</cp:coreProperties>
</file>