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32" y="1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8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 Pyramid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DF82FA9-C155-4FE9-BE8C-DA334F15D70F}"/>
              </a:ext>
            </a:extLst>
          </p:cNvPr>
          <p:cNvGrpSpPr/>
          <p:nvPr/>
        </p:nvGrpSpPr>
        <p:grpSpPr>
          <a:xfrm>
            <a:off x="3738889" y="1218031"/>
            <a:ext cx="4704746" cy="4638878"/>
            <a:chOff x="3738889" y="1218031"/>
            <a:chExt cx="4704746" cy="4638878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293AA78-A4EB-4D3F-84BB-CC2DAA9E4025}"/>
                </a:ext>
              </a:extLst>
            </p:cNvPr>
            <p:cNvSpPr/>
            <p:nvPr/>
          </p:nvSpPr>
          <p:spPr>
            <a:xfrm>
              <a:off x="4454271" y="2926069"/>
              <a:ext cx="1575908" cy="154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368"/>
                  </a:moveTo>
                  <a:cubicBezTo>
                    <a:pt x="0" y="5368"/>
                    <a:pt x="1430" y="0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536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93C7E21B-02B1-4494-9E0B-864034A04CC5}"/>
                </a:ext>
              </a:extLst>
            </p:cNvPr>
            <p:cNvSpPr/>
            <p:nvPr/>
          </p:nvSpPr>
          <p:spPr>
            <a:xfrm>
              <a:off x="5197962" y="2220210"/>
              <a:ext cx="834752" cy="81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380"/>
                  </a:moveTo>
                  <a:cubicBezTo>
                    <a:pt x="0" y="5380"/>
                    <a:pt x="1429" y="0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538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A133EFCD-752C-439D-8A83-8018B0F3F4BB}"/>
                </a:ext>
              </a:extLst>
            </p:cNvPr>
            <p:cNvSpPr/>
            <p:nvPr/>
          </p:nvSpPr>
          <p:spPr>
            <a:xfrm>
              <a:off x="6030016" y="1944006"/>
              <a:ext cx="859307" cy="84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71"/>
                  </a:moveTo>
                  <a:cubicBezTo>
                    <a:pt x="21600" y="5371"/>
                    <a:pt x="20173" y="0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537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AC2FCFC-CF05-4B11-94D8-60EEF81BF38A}"/>
                </a:ext>
              </a:extLst>
            </p:cNvPr>
            <p:cNvSpPr/>
            <p:nvPr/>
          </p:nvSpPr>
          <p:spPr>
            <a:xfrm>
              <a:off x="4070672" y="1218031"/>
              <a:ext cx="4122962" cy="4625069"/>
            </a:xfrm>
            <a:custGeom>
              <a:avLst/>
              <a:gdLst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2152572 w 4122962"/>
                <a:gd name="connsiteY6" fmla="*/ 55870 h 4625069"/>
                <a:gd name="connsiteX7" fmla="*/ 4033197 w 4122962"/>
                <a:gd name="connsiteY7" fmla="*/ 3328451 h 4625069"/>
                <a:gd name="connsiteX8" fmla="*/ 3864527 w 4122962"/>
                <a:gd name="connsiteY8" fmla="*/ 4203077 h 4625069"/>
                <a:gd name="connsiteX9" fmla="*/ 2061482 w 4122962"/>
                <a:gd name="connsiteY9" fmla="*/ 4625069 h 4625069"/>
                <a:gd name="connsiteX10" fmla="*/ 258437 w 4122962"/>
                <a:gd name="connsiteY10" fmla="*/ 4203077 h 4625069"/>
                <a:gd name="connsiteX11" fmla="*/ 89767 w 4122962"/>
                <a:gd name="connsiteY11" fmla="*/ 3328451 h 4625069"/>
                <a:gd name="connsiteX12" fmla="*/ 1970392 w 4122962"/>
                <a:gd name="connsiteY12" fmla="*/ 55873 h 4625069"/>
                <a:gd name="connsiteX13" fmla="*/ 1970744 w 4122962"/>
                <a:gd name="connsiteY13" fmla="*/ 54296 h 4625069"/>
                <a:gd name="connsiteX14" fmla="*/ 1973145 w 4122962"/>
                <a:gd name="connsiteY14" fmla="*/ 51082 h 4625069"/>
                <a:gd name="connsiteX15" fmla="*/ 1978118 w 4122962"/>
                <a:gd name="connsiteY15" fmla="*/ 42427 h 4625069"/>
                <a:gd name="connsiteX16" fmla="*/ 1977566 w 4122962"/>
                <a:gd name="connsiteY16" fmla="*/ 45162 h 4625069"/>
                <a:gd name="connsiteX17" fmla="*/ 1991849 w 4122962"/>
                <a:gd name="connsiteY17" fmla="*/ 26038 h 4625069"/>
                <a:gd name="connsiteX18" fmla="*/ 2061482 w 4122962"/>
                <a:gd name="connsiteY18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2152572 w 4122962"/>
                <a:gd name="connsiteY6" fmla="*/ 55870 h 4625069"/>
                <a:gd name="connsiteX7" fmla="*/ 4033197 w 4122962"/>
                <a:gd name="connsiteY7" fmla="*/ 3328451 h 4625069"/>
                <a:gd name="connsiteX8" fmla="*/ 3864527 w 4122962"/>
                <a:gd name="connsiteY8" fmla="*/ 4203077 h 4625069"/>
                <a:gd name="connsiteX9" fmla="*/ 2061482 w 4122962"/>
                <a:gd name="connsiteY9" fmla="*/ 4625069 h 4625069"/>
                <a:gd name="connsiteX10" fmla="*/ 258437 w 4122962"/>
                <a:gd name="connsiteY10" fmla="*/ 4203077 h 4625069"/>
                <a:gd name="connsiteX11" fmla="*/ 89767 w 4122962"/>
                <a:gd name="connsiteY11" fmla="*/ 3328451 h 4625069"/>
                <a:gd name="connsiteX12" fmla="*/ 1970392 w 4122962"/>
                <a:gd name="connsiteY12" fmla="*/ 55873 h 4625069"/>
                <a:gd name="connsiteX13" fmla="*/ 1973145 w 4122962"/>
                <a:gd name="connsiteY13" fmla="*/ 51082 h 4625069"/>
                <a:gd name="connsiteX14" fmla="*/ 1978118 w 4122962"/>
                <a:gd name="connsiteY14" fmla="*/ 42427 h 4625069"/>
                <a:gd name="connsiteX15" fmla="*/ 1977566 w 4122962"/>
                <a:gd name="connsiteY15" fmla="*/ 45162 h 4625069"/>
                <a:gd name="connsiteX16" fmla="*/ 1991849 w 4122962"/>
                <a:gd name="connsiteY16" fmla="*/ 26038 h 4625069"/>
                <a:gd name="connsiteX17" fmla="*/ 2061482 w 4122962"/>
                <a:gd name="connsiteY17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2152572 w 4122962"/>
                <a:gd name="connsiteY6" fmla="*/ 55870 h 4625069"/>
                <a:gd name="connsiteX7" fmla="*/ 4033197 w 4122962"/>
                <a:gd name="connsiteY7" fmla="*/ 3328451 h 4625069"/>
                <a:gd name="connsiteX8" fmla="*/ 3864527 w 4122962"/>
                <a:gd name="connsiteY8" fmla="*/ 4203077 h 4625069"/>
                <a:gd name="connsiteX9" fmla="*/ 2061482 w 4122962"/>
                <a:gd name="connsiteY9" fmla="*/ 4625069 h 4625069"/>
                <a:gd name="connsiteX10" fmla="*/ 258437 w 4122962"/>
                <a:gd name="connsiteY10" fmla="*/ 4203077 h 4625069"/>
                <a:gd name="connsiteX11" fmla="*/ 89767 w 4122962"/>
                <a:gd name="connsiteY11" fmla="*/ 3328451 h 4625069"/>
                <a:gd name="connsiteX12" fmla="*/ 1973145 w 4122962"/>
                <a:gd name="connsiteY12" fmla="*/ 51082 h 4625069"/>
                <a:gd name="connsiteX13" fmla="*/ 1978118 w 4122962"/>
                <a:gd name="connsiteY13" fmla="*/ 42427 h 4625069"/>
                <a:gd name="connsiteX14" fmla="*/ 1977566 w 4122962"/>
                <a:gd name="connsiteY14" fmla="*/ 45162 h 4625069"/>
                <a:gd name="connsiteX15" fmla="*/ 1991849 w 4122962"/>
                <a:gd name="connsiteY15" fmla="*/ 26038 h 4625069"/>
                <a:gd name="connsiteX16" fmla="*/ 2061482 w 4122962"/>
                <a:gd name="connsiteY16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2152572 w 4122962"/>
                <a:gd name="connsiteY6" fmla="*/ 55870 h 4625069"/>
                <a:gd name="connsiteX7" fmla="*/ 4033197 w 4122962"/>
                <a:gd name="connsiteY7" fmla="*/ 3328451 h 4625069"/>
                <a:gd name="connsiteX8" fmla="*/ 3864527 w 4122962"/>
                <a:gd name="connsiteY8" fmla="*/ 4203077 h 4625069"/>
                <a:gd name="connsiteX9" fmla="*/ 2061482 w 4122962"/>
                <a:gd name="connsiteY9" fmla="*/ 4625069 h 4625069"/>
                <a:gd name="connsiteX10" fmla="*/ 258437 w 4122962"/>
                <a:gd name="connsiteY10" fmla="*/ 4203077 h 4625069"/>
                <a:gd name="connsiteX11" fmla="*/ 89767 w 4122962"/>
                <a:gd name="connsiteY11" fmla="*/ 3328451 h 4625069"/>
                <a:gd name="connsiteX12" fmla="*/ 1978118 w 4122962"/>
                <a:gd name="connsiteY12" fmla="*/ 42427 h 4625069"/>
                <a:gd name="connsiteX13" fmla="*/ 1977566 w 4122962"/>
                <a:gd name="connsiteY13" fmla="*/ 45162 h 4625069"/>
                <a:gd name="connsiteX14" fmla="*/ 1991849 w 4122962"/>
                <a:gd name="connsiteY14" fmla="*/ 26038 h 4625069"/>
                <a:gd name="connsiteX15" fmla="*/ 2061482 w 4122962"/>
                <a:gd name="connsiteY15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2152572 w 4122962"/>
                <a:gd name="connsiteY6" fmla="*/ 55870 h 4625069"/>
                <a:gd name="connsiteX7" fmla="*/ 4033197 w 4122962"/>
                <a:gd name="connsiteY7" fmla="*/ 3328451 h 4625069"/>
                <a:gd name="connsiteX8" fmla="*/ 3864527 w 4122962"/>
                <a:gd name="connsiteY8" fmla="*/ 4203077 h 4625069"/>
                <a:gd name="connsiteX9" fmla="*/ 2061482 w 4122962"/>
                <a:gd name="connsiteY9" fmla="*/ 4625069 h 4625069"/>
                <a:gd name="connsiteX10" fmla="*/ 258437 w 4122962"/>
                <a:gd name="connsiteY10" fmla="*/ 4203077 h 4625069"/>
                <a:gd name="connsiteX11" fmla="*/ 89767 w 4122962"/>
                <a:gd name="connsiteY11" fmla="*/ 3328451 h 4625069"/>
                <a:gd name="connsiteX12" fmla="*/ 1978118 w 4122962"/>
                <a:gd name="connsiteY12" fmla="*/ 42427 h 4625069"/>
                <a:gd name="connsiteX13" fmla="*/ 1991849 w 4122962"/>
                <a:gd name="connsiteY13" fmla="*/ 26038 h 4625069"/>
                <a:gd name="connsiteX14" fmla="*/ 2061482 w 4122962"/>
                <a:gd name="connsiteY14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4033197 w 4122962"/>
                <a:gd name="connsiteY6" fmla="*/ 3328451 h 4625069"/>
                <a:gd name="connsiteX7" fmla="*/ 3864527 w 4122962"/>
                <a:gd name="connsiteY7" fmla="*/ 4203077 h 4625069"/>
                <a:gd name="connsiteX8" fmla="*/ 2061482 w 4122962"/>
                <a:gd name="connsiteY8" fmla="*/ 4625069 h 4625069"/>
                <a:gd name="connsiteX9" fmla="*/ 258437 w 4122962"/>
                <a:gd name="connsiteY9" fmla="*/ 4203077 h 4625069"/>
                <a:gd name="connsiteX10" fmla="*/ 89767 w 4122962"/>
                <a:gd name="connsiteY10" fmla="*/ 3328451 h 4625069"/>
                <a:gd name="connsiteX11" fmla="*/ 1978118 w 4122962"/>
                <a:gd name="connsiteY11" fmla="*/ 42427 h 4625069"/>
                <a:gd name="connsiteX12" fmla="*/ 1991849 w 4122962"/>
                <a:gd name="connsiteY12" fmla="*/ 26038 h 4625069"/>
                <a:gd name="connsiteX13" fmla="*/ 2061482 w 4122962"/>
                <a:gd name="connsiteY13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4033197 w 4122962"/>
                <a:gd name="connsiteY5" fmla="*/ 3328451 h 4625069"/>
                <a:gd name="connsiteX6" fmla="*/ 3864527 w 4122962"/>
                <a:gd name="connsiteY6" fmla="*/ 4203077 h 4625069"/>
                <a:gd name="connsiteX7" fmla="*/ 2061482 w 4122962"/>
                <a:gd name="connsiteY7" fmla="*/ 4625069 h 4625069"/>
                <a:gd name="connsiteX8" fmla="*/ 258437 w 4122962"/>
                <a:gd name="connsiteY8" fmla="*/ 4203077 h 4625069"/>
                <a:gd name="connsiteX9" fmla="*/ 89767 w 4122962"/>
                <a:gd name="connsiteY9" fmla="*/ 3328451 h 4625069"/>
                <a:gd name="connsiteX10" fmla="*/ 1978118 w 4122962"/>
                <a:gd name="connsiteY10" fmla="*/ 42427 h 4625069"/>
                <a:gd name="connsiteX11" fmla="*/ 1991849 w 4122962"/>
                <a:gd name="connsiteY11" fmla="*/ 26038 h 4625069"/>
                <a:gd name="connsiteX12" fmla="*/ 2061482 w 4122962"/>
                <a:gd name="connsiteY12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4033197 w 4122962"/>
                <a:gd name="connsiteY4" fmla="*/ 3328451 h 4625069"/>
                <a:gd name="connsiteX5" fmla="*/ 3864527 w 4122962"/>
                <a:gd name="connsiteY5" fmla="*/ 4203077 h 4625069"/>
                <a:gd name="connsiteX6" fmla="*/ 2061482 w 4122962"/>
                <a:gd name="connsiteY6" fmla="*/ 4625069 h 4625069"/>
                <a:gd name="connsiteX7" fmla="*/ 258437 w 4122962"/>
                <a:gd name="connsiteY7" fmla="*/ 4203077 h 4625069"/>
                <a:gd name="connsiteX8" fmla="*/ 89767 w 4122962"/>
                <a:gd name="connsiteY8" fmla="*/ 3328451 h 4625069"/>
                <a:gd name="connsiteX9" fmla="*/ 1978118 w 4122962"/>
                <a:gd name="connsiteY9" fmla="*/ 42427 h 4625069"/>
                <a:gd name="connsiteX10" fmla="*/ 1991849 w 4122962"/>
                <a:gd name="connsiteY10" fmla="*/ 26038 h 4625069"/>
                <a:gd name="connsiteX11" fmla="*/ 2061482 w 4122962"/>
                <a:gd name="connsiteY11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4844 w 4122962"/>
                <a:gd name="connsiteY2" fmla="*/ 42422 h 4625069"/>
                <a:gd name="connsiteX3" fmla="*/ 4033197 w 4122962"/>
                <a:gd name="connsiteY3" fmla="*/ 3328451 h 4625069"/>
                <a:gd name="connsiteX4" fmla="*/ 3864527 w 4122962"/>
                <a:gd name="connsiteY4" fmla="*/ 4203077 h 4625069"/>
                <a:gd name="connsiteX5" fmla="*/ 2061482 w 4122962"/>
                <a:gd name="connsiteY5" fmla="*/ 4625069 h 4625069"/>
                <a:gd name="connsiteX6" fmla="*/ 258437 w 4122962"/>
                <a:gd name="connsiteY6" fmla="*/ 4203077 h 4625069"/>
                <a:gd name="connsiteX7" fmla="*/ 89767 w 4122962"/>
                <a:gd name="connsiteY7" fmla="*/ 3328451 h 4625069"/>
                <a:gd name="connsiteX8" fmla="*/ 1978118 w 4122962"/>
                <a:gd name="connsiteY8" fmla="*/ 42427 h 4625069"/>
                <a:gd name="connsiteX9" fmla="*/ 1991849 w 4122962"/>
                <a:gd name="connsiteY9" fmla="*/ 26038 h 4625069"/>
                <a:gd name="connsiteX10" fmla="*/ 2061482 w 4122962"/>
                <a:gd name="connsiteY10" fmla="*/ 0 h 462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22962" h="4625069">
                  <a:moveTo>
                    <a:pt x="2061482" y="0"/>
                  </a:moveTo>
                  <a:cubicBezTo>
                    <a:pt x="2088676" y="0"/>
                    <a:pt x="2113295" y="9951"/>
                    <a:pt x="2131116" y="26038"/>
                  </a:cubicBezTo>
                  <a:lnTo>
                    <a:pt x="2144844" y="42422"/>
                  </a:lnTo>
                  <a:lnTo>
                    <a:pt x="4033197" y="3328451"/>
                  </a:lnTo>
                  <a:cubicBezTo>
                    <a:pt x="4202065" y="3623057"/>
                    <a:pt x="4125361" y="4032792"/>
                    <a:pt x="3864527" y="4203077"/>
                  </a:cubicBezTo>
                  <a:cubicBezTo>
                    <a:pt x="3474663" y="4457848"/>
                    <a:pt x="2813461" y="4625069"/>
                    <a:pt x="2061482" y="4625069"/>
                  </a:cubicBezTo>
                  <a:cubicBezTo>
                    <a:pt x="1309503" y="4625069"/>
                    <a:pt x="648300" y="4457848"/>
                    <a:pt x="258437" y="4203077"/>
                  </a:cubicBezTo>
                  <a:cubicBezTo>
                    <a:pt x="-2397" y="4032792"/>
                    <a:pt x="-79102" y="3623057"/>
                    <a:pt x="89767" y="3328451"/>
                  </a:cubicBezTo>
                  <a:lnTo>
                    <a:pt x="1978118" y="42427"/>
                  </a:lnTo>
                  <a:lnTo>
                    <a:pt x="1991849" y="26038"/>
                  </a:lnTo>
                  <a:cubicBezTo>
                    <a:pt x="2009670" y="9951"/>
                    <a:pt x="2034289" y="0"/>
                    <a:pt x="206148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6C8C716-DB2A-4C26-B029-4EA3CCFAD3CA}"/>
                </a:ext>
              </a:extLst>
            </p:cNvPr>
            <p:cNvSpPr/>
            <p:nvPr/>
          </p:nvSpPr>
          <p:spPr>
            <a:xfrm>
              <a:off x="4070673" y="2480986"/>
              <a:ext cx="3918595" cy="3362114"/>
            </a:xfrm>
            <a:custGeom>
              <a:avLst/>
              <a:gdLst>
                <a:gd name="connsiteX0" fmla="*/ 1276728 w 3918595"/>
                <a:gd name="connsiteY0" fmla="*/ 0 h 3362114"/>
                <a:gd name="connsiteX1" fmla="*/ 1289974 w 3918595"/>
                <a:gd name="connsiteY1" fmla="*/ 37207 h 3362114"/>
                <a:gd name="connsiteX2" fmla="*/ 3306573 w 3918595"/>
                <a:gd name="connsiteY2" fmla="*/ 990209 h 3362114"/>
                <a:gd name="connsiteX3" fmla="*/ 3862599 w 3918595"/>
                <a:gd name="connsiteY3" fmla="*/ 2271607 h 3362114"/>
                <a:gd name="connsiteX4" fmla="*/ 3836721 w 3918595"/>
                <a:gd name="connsiteY4" fmla="*/ 2891970 h 3362114"/>
                <a:gd name="connsiteX5" fmla="*/ 3771806 w 3918595"/>
                <a:gd name="connsiteY5" fmla="*/ 2993498 h 3362114"/>
                <a:gd name="connsiteX6" fmla="*/ 3705962 w 3918595"/>
                <a:gd name="connsiteY6" fmla="*/ 3031402 h 3362114"/>
                <a:gd name="connsiteX7" fmla="*/ 2061482 w 3918595"/>
                <a:gd name="connsiteY7" fmla="*/ 3362114 h 3362114"/>
                <a:gd name="connsiteX8" fmla="*/ 258437 w 3918595"/>
                <a:gd name="connsiteY8" fmla="*/ 2940122 h 3362114"/>
                <a:gd name="connsiteX9" fmla="*/ 89767 w 3918595"/>
                <a:gd name="connsiteY9" fmla="*/ 2065496 h 336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18595" h="3362114">
                  <a:moveTo>
                    <a:pt x="1276728" y="0"/>
                  </a:moveTo>
                  <a:lnTo>
                    <a:pt x="1289974" y="37207"/>
                  </a:lnTo>
                  <a:cubicBezTo>
                    <a:pt x="1476474" y="435343"/>
                    <a:pt x="2276212" y="816832"/>
                    <a:pt x="3306573" y="990209"/>
                  </a:cubicBezTo>
                  <a:lnTo>
                    <a:pt x="3862599" y="2271607"/>
                  </a:lnTo>
                  <a:cubicBezTo>
                    <a:pt x="3948888" y="2472483"/>
                    <a:pt x="3931720" y="2708083"/>
                    <a:pt x="3836721" y="2891970"/>
                  </a:cubicBezTo>
                  <a:lnTo>
                    <a:pt x="3771806" y="2993498"/>
                  </a:lnTo>
                  <a:lnTo>
                    <a:pt x="3705962" y="3031402"/>
                  </a:lnTo>
                  <a:cubicBezTo>
                    <a:pt x="3307944" y="3234086"/>
                    <a:pt x="2719464" y="3362114"/>
                    <a:pt x="2061482" y="3362114"/>
                  </a:cubicBezTo>
                  <a:cubicBezTo>
                    <a:pt x="1309503" y="3362114"/>
                    <a:pt x="648300" y="3194893"/>
                    <a:pt x="258437" y="2940122"/>
                  </a:cubicBezTo>
                  <a:cubicBezTo>
                    <a:pt x="-2397" y="2769837"/>
                    <a:pt x="-79102" y="2360102"/>
                    <a:pt x="89767" y="2065496"/>
                  </a:cubicBezTo>
                  <a:close/>
                </a:path>
              </a:pathLst>
            </a:custGeom>
            <a:solidFill>
              <a:schemeClr val="accent5">
                <a:lumMod val="10000"/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A3E3F79F-D3A8-4781-A078-4E146C5CC51A}"/>
                </a:ext>
              </a:extLst>
            </p:cNvPr>
            <p:cNvSpPr/>
            <p:nvPr/>
          </p:nvSpPr>
          <p:spPr>
            <a:xfrm>
              <a:off x="3901862" y="2419692"/>
              <a:ext cx="4257214" cy="343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extrusionOk="0">
                  <a:moveTo>
                    <a:pt x="6339" y="0"/>
                  </a:moveTo>
                  <a:lnTo>
                    <a:pt x="454" y="13184"/>
                  </a:lnTo>
                  <a:cubicBezTo>
                    <a:pt x="-401" y="15095"/>
                    <a:pt x="-11" y="17749"/>
                    <a:pt x="1308" y="18859"/>
                  </a:cubicBezTo>
                  <a:cubicBezTo>
                    <a:pt x="3273" y="20509"/>
                    <a:pt x="6609" y="21600"/>
                    <a:pt x="10403" y="21600"/>
                  </a:cubicBezTo>
                  <a:cubicBezTo>
                    <a:pt x="14189" y="21600"/>
                    <a:pt x="17533" y="20509"/>
                    <a:pt x="19497" y="18859"/>
                  </a:cubicBezTo>
                  <a:cubicBezTo>
                    <a:pt x="20809" y="17749"/>
                    <a:pt x="21199" y="15095"/>
                    <a:pt x="20352" y="13184"/>
                  </a:cubicBezTo>
                  <a:lnTo>
                    <a:pt x="16948" y="5569"/>
                  </a:lnTo>
                  <a:cubicBezTo>
                    <a:pt x="11122" y="5164"/>
                    <a:pt x="6609" y="2847"/>
                    <a:pt x="6339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ED8B3F4-C8DD-4210-A257-D9C2B7083737}"/>
                </a:ext>
              </a:extLst>
            </p:cNvPr>
            <p:cNvSpPr/>
            <p:nvPr/>
          </p:nvSpPr>
          <p:spPr>
            <a:xfrm>
              <a:off x="4070672" y="2106690"/>
              <a:ext cx="4122962" cy="3673626"/>
            </a:xfrm>
            <a:custGeom>
              <a:avLst/>
              <a:gdLst>
                <a:gd name="connsiteX0" fmla="*/ 2631144 w 4122962"/>
                <a:gd name="connsiteY0" fmla="*/ 0 h 3673626"/>
                <a:gd name="connsiteX1" fmla="*/ 4033197 w 4122962"/>
                <a:gd name="connsiteY1" fmla="*/ 2439792 h 3673626"/>
                <a:gd name="connsiteX2" fmla="*/ 4110001 w 4122962"/>
                <a:gd name="connsiteY2" fmla="*/ 2923726 h 3673626"/>
                <a:gd name="connsiteX3" fmla="*/ 4096174 w 4122962"/>
                <a:gd name="connsiteY3" fmla="*/ 2972730 h 3673626"/>
                <a:gd name="connsiteX4" fmla="*/ 4048743 w 4122962"/>
                <a:gd name="connsiteY4" fmla="*/ 3020335 h 3673626"/>
                <a:gd name="connsiteX5" fmla="*/ 2116771 w 4122962"/>
                <a:gd name="connsiteY5" fmla="*/ 3653241 h 3673626"/>
                <a:gd name="connsiteX6" fmla="*/ 1237502 w 4122962"/>
                <a:gd name="connsiteY6" fmla="*/ 3656293 h 3673626"/>
                <a:gd name="connsiteX7" fmla="*/ 1141887 w 4122962"/>
                <a:gd name="connsiteY7" fmla="*/ 3645128 h 3673626"/>
                <a:gd name="connsiteX8" fmla="*/ 1024166 w 4122962"/>
                <a:gd name="connsiteY8" fmla="*/ 3620953 h 3673626"/>
                <a:gd name="connsiteX9" fmla="*/ 258437 w 4122962"/>
                <a:gd name="connsiteY9" fmla="*/ 3314418 h 3673626"/>
                <a:gd name="connsiteX10" fmla="*/ 89767 w 4122962"/>
                <a:gd name="connsiteY10" fmla="*/ 2439792 h 3673626"/>
                <a:gd name="connsiteX11" fmla="*/ 407151 w 4122962"/>
                <a:gd name="connsiteY11" fmla="*/ 1887496 h 3673626"/>
                <a:gd name="connsiteX12" fmla="*/ 559506 w 4122962"/>
                <a:gd name="connsiteY12" fmla="*/ 1827244 h 3673626"/>
                <a:gd name="connsiteX13" fmla="*/ 2621708 w 4122962"/>
                <a:gd name="connsiteY13" fmla="*/ 49502 h 367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22962" h="3673626">
                  <a:moveTo>
                    <a:pt x="2631144" y="0"/>
                  </a:moveTo>
                  <a:lnTo>
                    <a:pt x="4033197" y="2439792"/>
                  </a:lnTo>
                  <a:cubicBezTo>
                    <a:pt x="4117631" y="2587095"/>
                    <a:pt x="4140672" y="2763181"/>
                    <a:pt x="4110001" y="2923726"/>
                  </a:cubicBezTo>
                  <a:lnTo>
                    <a:pt x="4096174" y="2972730"/>
                  </a:lnTo>
                  <a:lnTo>
                    <a:pt x="4048743" y="3020335"/>
                  </a:lnTo>
                  <a:cubicBezTo>
                    <a:pt x="3646351" y="3335666"/>
                    <a:pt x="2939289" y="3581851"/>
                    <a:pt x="2116771" y="3653241"/>
                  </a:cubicBezTo>
                  <a:cubicBezTo>
                    <a:pt x="1808327" y="3680013"/>
                    <a:pt x="1511641" y="3679774"/>
                    <a:pt x="1237502" y="3656293"/>
                  </a:cubicBezTo>
                  <a:lnTo>
                    <a:pt x="1141887" y="3645128"/>
                  </a:lnTo>
                  <a:lnTo>
                    <a:pt x="1024166" y="3620953"/>
                  </a:lnTo>
                  <a:cubicBezTo>
                    <a:pt x="716135" y="3547302"/>
                    <a:pt x="453369" y="3441804"/>
                    <a:pt x="258437" y="3314418"/>
                  </a:cubicBezTo>
                  <a:cubicBezTo>
                    <a:pt x="-2397" y="3144133"/>
                    <a:pt x="-79102" y="2734398"/>
                    <a:pt x="89767" y="2439792"/>
                  </a:cubicBezTo>
                  <a:lnTo>
                    <a:pt x="407151" y="1887496"/>
                  </a:lnTo>
                  <a:lnTo>
                    <a:pt x="559506" y="1827244"/>
                  </a:lnTo>
                  <a:cubicBezTo>
                    <a:pt x="1679716" y="1360354"/>
                    <a:pt x="2446693" y="723704"/>
                    <a:pt x="2621708" y="49502"/>
                  </a:cubicBezTo>
                  <a:close/>
                </a:path>
              </a:pathLst>
            </a:custGeom>
            <a:solidFill>
              <a:schemeClr val="accent5">
                <a:lumMod val="10000"/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3D140B3B-4EE5-4F0F-919E-40D6AA2A47A5}"/>
                </a:ext>
              </a:extLst>
            </p:cNvPr>
            <p:cNvSpPr/>
            <p:nvPr/>
          </p:nvSpPr>
          <p:spPr>
            <a:xfrm>
              <a:off x="6512846" y="3027661"/>
              <a:ext cx="1215306" cy="119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102"/>
                  </a:moveTo>
                  <a:cubicBezTo>
                    <a:pt x="21600" y="5102"/>
                    <a:pt x="20155" y="0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510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8BF35B1-1007-420E-8F7A-98B75BD42719}"/>
                </a:ext>
              </a:extLst>
            </p:cNvPr>
            <p:cNvSpPr/>
            <p:nvPr/>
          </p:nvSpPr>
          <p:spPr>
            <a:xfrm>
              <a:off x="3763758" y="2143488"/>
              <a:ext cx="4527252" cy="369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extrusionOk="0">
                  <a:moveTo>
                    <a:pt x="20347" y="13286"/>
                  </a:moveTo>
                  <a:lnTo>
                    <a:pt x="14341" y="0"/>
                  </a:lnTo>
                  <a:cubicBezTo>
                    <a:pt x="13544" y="4811"/>
                    <a:pt x="8532" y="8914"/>
                    <a:pt x="1440" y="11100"/>
                  </a:cubicBezTo>
                  <a:lnTo>
                    <a:pt x="453" y="13286"/>
                  </a:lnTo>
                  <a:cubicBezTo>
                    <a:pt x="-400" y="15176"/>
                    <a:pt x="-12" y="17801"/>
                    <a:pt x="1306" y="18894"/>
                  </a:cubicBezTo>
                  <a:cubicBezTo>
                    <a:pt x="3273" y="20525"/>
                    <a:pt x="6607" y="21600"/>
                    <a:pt x="10400" y="21600"/>
                  </a:cubicBezTo>
                  <a:cubicBezTo>
                    <a:pt x="14193" y="21600"/>
                    <a:pt x="17527" y="20525"/>
                    <a:pt x="19494" y="18894"/>
                  </a:cubicBezTo>
                  <a:cubicBezTo>
                    <a:pt x="20805" y="17792"/>
                    <a:pt x="21200" y="15167"/>
                    <a:pt x="20347" y="1328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025F76-51D3-4AE7-B149-0F99643D4D66}"/>
                </a:ext>
              </a:extLst>
            </p:cNvPr>
            <p:cNvSpPr/>
            <p:nvPr/>
          </p:nvSpPr>
          <p:spPr>
            <a:xfrm>
              <a:off x="3901845" y="3380541"/>
              <a:ext cx="3708796" cy="2396535"/>
            </a:xfrm>
            <a:custGeom>
              <a:avLst/>
              <a:gdLst>
                <a:gd name="connsiteX0" fmla="*/ 745267 w 3708796"/>
                <a:gd name="connsiteY0" fmla="*/ 0 h 2396535"/>
                <a:gd name="connsiteX1" fmla="*/ 826817 w 3708796"/>
                <a:gd name="connsiteY1" fmla="*/ 132892 h 2396535"/>
                <a:gd name="connsiteX2" fmla="*/ 3461962 w 3708796"/>
                <a:gd name="connsiteY2" fmla="*/ 2079217 h 2396535"/>
                <a:gd name="connsiteX3" fmla="*/ 3708796 w 3708796"/>
                <a:gd name="connsiteY3" fmla="*/ 2184761 h 2396535"/>
                <a:gd name="connsiteX4" fmla="*/ 3638922 w 3708796"/>
                <a:gd name="connsiteY4" fmla="*/ 2216278 h 2396535"/>
                <a:gd name="connsiteX5" fmla="*/ 3429115 w 3708796"/>
                <a:gd name="connsiteY5" fmla="*/ 2290683 h 2396535"/>
                <a:gd name="connsiteX6" fmla="*/ 3211437 w 3708796"/>
                <a:gd name="connsiteY6" fmla="*/ 2350523 h 2396535"/>
                <a:gd name="connsiteX7" fmla="*/ 3142219 w 3708796"/>
                <a:gd name="connsiteY7" fmla="*/ 2361794 h 2396535"/>
                <a:gd name="connsiteX8" fmla="*/ 1803449 w 3708796"/>
                <a:gd name="connsiteY8" fmla="*/ 2339069 h 2396535"/>
                <a:gd name="connsiteX9" fmla="*/ 196004 w 3708796"/>
                <a:gd name="connsiteY9" fmla="*/ 1818659 h 2396535"/>
                <a:gd name="connsiteX10" fmla="*/ 36967 w 3708796"/>
                <a:gd name="connsiteY10" fmla="*/ 1716952 h 2396535"/>
                <a:gd name="connsiteX11" fmla="*/ 13474 w 3708796"/>
                <a:gd name="connsiteY11" fmla="*/ 1634141 h 2396535"/>
                <a:gd name="connsiteX12" fmla="*/ 92935 w 3708796"/>
                <a:gd name="connsiteY12" fmla="*/ 1135256 h 239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08796" h="2396535">
                  <a:moveTo>
                    <a:pt x="745267" y="0"/>
                  </a:moveTo>
                  <a:lnTo>
                    <a:pt x="826817" y="132892"/>
                  </a:lnTo>
                  <a:cubicBezTo>
                    <a:pt x="1307556" y="851813"/>
                    <a:pt x="2237806" y="1533841"/>
                    <a:pt x="3461962" y="2079217"/>
                  </a:cubicBezTo>
                  <a:lnTo>
                    <a:pt x="3708796" y="2184761"/>
                  </a:lnTo>
                  <a:lnTo>
                    <a:pt x="3638922" y="2216278"/>
                  </a:lnTo>
                  <a:cubicBezTo>
                    <a:pt x="3572525" y="2242854"/>
                    <a:pt x="3502464" y="2267711"/>
                    <a:pt x="3429115" y="2290683"/>
                  </a:cubicBezTo>
                  <a:lnTo>
                    <a:pt x="3211437" y="2350523"/>
                  </a:lnTo>
                  <a:lnTo>
                    <a:pt x="3142219" y="2361794"/>
                  </a:lnTo>
                  <a:cubicBezTo>
                    <a:pt x="2747341" y="2413045"/>
                    <a:pt x="2287499" y="2409316"/>
                    <a:pt x="1803449" y="2339069"/>
                  </a:cubicBezTo>
                  <a:cubicBezTo>
                    <a:pt x="1167927" y="2246841"/>
                    <a:pt x="605223" y="2056187"/>
                    <a:pt x="196004" y="1818659"/>
                  </a:cubicBezTo>
                  <a:lnTo>
                    <a:pt x="36967" y="1716952"/>
                  </a:lnTo>
                  <a:lnTo>
                    <a:pt x="13474" y="1634141"/>
                  </a:lnTo>
                  <a:cubicBezTo>
                    <a:pt x="-18352" y="1468614"/>
                    <a:pt x="5441" y="1287169"/>
                    <a:pt x="92935" y="1135256"/>
                  </a:cubicBezTo>
                  <a:close/>
                </a:path>
              </a:pathLst>
            </a:custGeom>
            <a:solidFill>
              <a:schemeClr val="accent5">
                <a:lumMod val="10000"/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4525B65-139E-4E58-B308-BB8D0DDBB0E0}"/>
                </a:ext>
              </a:extLst>
            </p:cNvPr>
            <p:cNvSpPr/>
            <p:nvPr/>
          </p:nvSpPr>
          <p:spPr>
            <a:xfrm>
              <a:off x="3738889" y="3309686"/>
              <a:ext cx="4279376" cy="254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extrusionOk="0">
                  <a:moveTo>
                    <a:pt x="3533" y="0"/>
                  </a:moveTo>
                  <a:lnTo>
                    <a:pt x="507" y="9047"/>
                  </a:lnTo>
                  <a:cubicBezTo>
                    <a:pt x="-449" y="11902"/>
                    <a:pt x="-9" y="15851"/>
                    <a:pt x="1455" y="17507"/>
                  </a:cubicBezTo>
                  <a:cubicBezTo>
                    <a:pt x="3647" y="19971"/>
                    <a:pt x="7370" y="21600"/>
                    <a:pt x="11602" y="21600"/>
                  </a:cubicBezTo>
                  <a:cubicBezTo>
                    <a:pt x="15470" y="21600"/>
                    <a:pt x="18914" y="20244"/>
                    <a:pt x="21151" y="18133"/>
                  </a:cubicBezTo>
                  <a:cubicBezTo>
                    <a:pt x="12361" y="14352"/>
                    <a:pt x="5831" y="7795"/>
                    <a:pt x="3533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0AA6237-6690-45C1-8999-21EFF2BE18DA}"/>
                </a:ext>
              </a:extLst>
            </p:cNvPr>
            <p:cNvSpPr/>
            <p:nvPr/>
          </p:nvSpPr>
          <p:spPr>
            <a:xfrm>
              <a:off x="4206870" y="3261189"/>
              <a:ext cx="4084034" cy="2481834"/>
            </a:xfrm>
            <a:custGeom>
              <a:avLst/>
              <a:gdLst>
                <a:gd name="connsiteX0" fmla="*/ 3320554 w 4084034"/>
                <a:gd name="connsiteY0" fmla="*/ 0 h 2481834"/>
                <a:gd name="connsiteX1" fmla="*/ 3985755 w 4084034"/>
                <a:gd name="connsiteY1" fmla="*/ 1157903 h 2481834"/>
                <a:gd name="connsiteX2" fmla="*/ 4069557 w 4084034"/>
                <a:gd name="connsiteY2" fmla="*/ 1688202 h 2481834"/>
                <a:gd name="connsiteX3" fmla="*/ 4044117 w 4084034"/>
                <a:gd name="connsiteY3" fmla="*/ 1777965 h 2481834"/>
                <a:gd name="connsiteX4" fmla="*/ 3972319 w 4084034"/>
                <a:gd name="connsiteY4" fmla="*/ 1847152 h 2481834"/>
                <a:gd name="connsiteX5" fmla="*/ 1957026 w 4084034"/>
                <a:gd name="connsiteY5" fmla="*/ 2468508 h 2481834"/>
                <a:gd name="connsiteX6" fmla="*/ 0 w 4084034"/>
                <a:gd name="connsiteY6" fmla="*/ 2192236 h 2481834"/>
                <a:gd name="connsiteX7" fmla="*/ 3220683 w 4084034"/>
                <a:gd name="connsiteY7" fmla="*/ 166738 h 248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84034" h="2481834">
                  <a:moveTo>
                    <a:pt x="3320554" y="0"/>
                  </a:moveTo>
                  <a:lnTo>
                    <a:pt x="3985755" y="1157903"/>
                  </a:lnTo>
                  <a:cubicBezTo>
                    <a:pt x="4078590" y="1318990"/>
                    <a:pt x="4103513" y="1511935"/>
                    <a:pt x="4069557" y="1688202"/>
                  </a:cubicBezTo>
                  <a:lnTo>
                    <a:pt x="4044117" y="1777965"/>
                  </a:lnTo>
                  <a:lnTo>
                    <a:pt x="3972319" y="1847152"/>
                  </a:lnTo>
                  <a:cubicBezTo>
                    <a:pt x="3549771" y="2166830"/>
                    <a:pt x="2811157" y="2409863"/>
                    <a:pt x="1957026" y="2468508"/>
                  </a:cubicBezTo>
                  <a:cubicBezTo>
                    <a:pt x="1176192" y="2522120"/>
                    <a:pt x="468833" y="2410757"/>
                    <a:pt x="0" y="2192236"/>
                  </a:cubicBezTo>
                  <a:cubicBezTo>
                    <a:pt x="1527150" y="1695695"/>
                    <a:pt x="2687855" y="974714"/>
                    <a:pt x="3220683" y="166738"/>
                  </a:cubicBezTo>
                  <a:close/>
                </a:path>
              </a:pathLst>
            </a:custGeom>
            <a:solidFill>
              <a:schemeClr val="accent5">
                <a:lumMod val="10000"/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6DD57B1-FEAD-45C6-9731-AD5524A7BDC8}"/>
                </a:ext>
              </a:extLst>
            </p:cNvPr>
            <p:cNvSpPr/>
            <p:nvPr/>
          </p:nvSpPr>
          <p:spPr>
            <a:xfrm>
              <a:off x="4162722" y="3309686"/>
              <a:ext cx="4280913" cy="254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extrusionOk="0">
                  <a:moveTo>
                    <a:pt x="20645" y="9069"/>
                  </a:moveTo>
                  <a:lnTo>
                    <a:pt x="17612" y="0"/>
                  </a:lnTo>
                  <a:cubicBezTo>
                    <a:pt x="15330" y="7794"/>
                    <a:pt x="8795" y="14339"/>
                    <a:pt x="0" y="18126"/>
                  </a:cubicBezTo>
                  <a:cubicBezTo>
                    <a:pt x="2237" y="20247"/>
                    <a:pt x="5686" y="21600"/>
                    <a:pt x="9553" y="21600"/>
                  </a:cubicBezTo>
                  <a:cubicBezTo>
                    <a:pt x="13783" y="21600"/>
                    <a:pt x="17506" y="19973"/>
                    <a:pt x="19697" y="17514"/>
                  </a:cubicBezTo>
                  <a:cubicBezTo>
                    <a:pt x="21160" y="15862"/>
                    <a:pt x="21600" y="11919"/>
                    <a:pt x="20645" y="906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06641BD-5DFF-4F24-AB2B-B3DD3D392247}"/>
              </a:ext>
            </a:extLst>
          </p:cNvPr>
          <p:cNvGrpSpPr/>
          <p:nvPr/>
        </p:nvGrpSpPr>
        <p:grpSpPr>
          <a:xfrm>
            <a:off x="8923583" y="3799791"/>
            <a:ext cx="2926080" cy="1290153"/>
            <a:chOff x="8921977" y="407338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9F615AA-2154-4353-84AF-EDCF553DE7A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9EE314E-8360-4660-8597-8B07DB4FECA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8D75EDC-F0F7-49D3-B4A2-5BF73CFBAB91}"/>
              </a:ext>
            </a:extLst>
          </p:cNvPr>
          <p:cNvGrpSpPr/>
          <p:nvPr/>
        </p:nvGrpSpPr>
        <p:grpSpPr>
          <a:xfrm>
            <a:off x="8362444" y="2094697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BA5CB5-3F10-4FAD-94AC-305E31A8FEA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9041010-C18D-4094-AFF2-4DD548D6B6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95A62AA-F7A9-40EE-9BD3-28BD63D03125}"/>
              </a:ext>
            </a:extLst>
          </p:cNvPr>
          <p:cNvGrpSpPr/>
          <p:nvPr/>
        </p:nvGrpSpPr>
        <p:grpSpPr>
          <a:xfrm>
            <a:off x="763849" y="2947244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C187A26-6CDA-4965-A999-0EC9FA831A7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F0B9D1A-3F78-407B-BF37-C27FA95D57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057C6CB-EC76-4CCD-AD22-24A03D5623FD}"/>
              </a:ext>
            </a:extLst>
          </p:cNvPr>
          <p:cNvGrpSpPr/>
          <p:nvPr/>
        </p:nvGrpSpPr>
        <p:grpSpPr>
          <a:xfrm>
            <a:off x="334542" y="4652338"/>
            <a:ext cx="2926080" cy="1290153"/>
            <a:chOff x="332936" y="4652338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94379F-F6C2-4CB4-B29D-F53AA40C87A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DE6E902-4E1C-4136-A288-07D75E8DE0C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F0F6CAA-0214-4973-AC2B-688D31F3958B}"/>
              </a:ext>
            </a:extLst>
          </p:cNvPr>
          <p:cNvGrpSpPr/>
          <p:nvPr/>
        </p:nvGrpSpPr>
        <p:grpSpPr>
          <a:xfrm>
            <a:off x="1797582" y="1242150"/>
            <a:ext cx="2926080" cy="1290153"/>
            <a:chOff x="332936" y="262776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EF427C6-4F40-4F28-B76C-9A3DC240087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455C0F2-6CB1-48D5-BB2C-A73D5F213F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aphic 60" descr="Gears">
            <a:extLst>
              <a:ext uri="{FF2B5EF4-FFF2-40B4-BE49-F238E27FC236}">
                <a16:creationId xmlns:a16="http://schemas.microsoft.com/office/drawing/2014/main" id="{F09321EE-B16C-4D67-B7F3-403F64F49CD9}"/>
              </a:ext>
            </a:extLst>
          </p:cNvPr>
          <p:cNvGrpSpPr/>
          <p:nvPr/>
        </p:nvGrpSpPr>
        <p:grpSpPr>
          <a:xfrm>
            <a:off x="4949587" y="2937410"/>
            <a:ext cx="447791" cy="541882"/>
            <a:chOff x="8848724" y="673252"/>
            <a:chExt cx="621029" cy="751522"/>
          </a:xfrm>
          <a:solidFill>
            <a:srgbClr val="000000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1D24CF5-5FA7-4F49-B303-58E17C8979DD}"/>
                </a:ext>
              </a:extLst>
            </p:cNvPr>
            <p:cNvSpPr/>
            <p:nvPr/>
          </p:nvSpPr>
          <p:spPr>
            <a:xfrm>
              <a:off x="9063990" y="673252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9A1598F-0BDD-4504-A70F-9847FFC93281}"/>
                </a:ext>
              </a:extLst>
            </p:cNvPr>
            <p:cNvSpPr/>
            <p:nvPr/>
          </p:nvSpPr>
          <p:spPr>
            <a:xfrm>
              <a:off x="8848724" y="1019962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73" name="Graphic 62" descr="Double Tap Gesture">
            <a:extLst>
              <a:ext uri="{FF2B5EF4-FFF2-40B4-BE49-F238E27FC236}">
                <a16:creationId xmlns:a16="http://schemas.microsoft.com/office/drawing/2014/main" id="{54AB9480-006D-4788-86C3-BA859F6C0DFE}"/>
              </a:ext>
            </a:extLst>
          </p:cNvPr>
          <p:cNvGrpSpPr/>
          <p:nvPr/>
        </p:nvGrpSpPr>
        <p:grpSpPr>
          <a:xfrm>
            <a:off x="4038291" y="4216373"/>
            <a:ext cx="659325" cy="659325"/>
            <a:chOff x="8852040" y="742290"/>
            <a:chExt cx="914400" cy="91440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46B8556-F5BB-4162-A13D-1179EFBDBD64}"/>
                </a:ext>
              </a:extLst>
            </p:cNvPr>
            <p:cNvSpPr/>
            <p:nvPr/>
          </p:nvSpPr>
          <p:spPr>
            <a:xfrm>
              <a:off x="9130170" y="837540"/>
              <a:ext cx="209550" cy="181927"/>
            </a:xfrm>
            <a:custGeom>
              <a:avLst/>
              <a:gdLst>
                <a:gd name="connsiteX0" fmla="*/ 209550 w 209550"/>
                <a:gd name="connsiteY0" fmla="*/ 104775 h 181927"/>
                <a:gd name="connsiteX1" fmla="*/ 104775 w 209550"/>
                <a:gd name="connsiteY1" fmla="*/ 0 h 181927"/>
                <a:gd name="connsiteX2" fmla="*/ 0 w 209550"/>
                <a:gd name="connsiteY2" fmla="*/ 104775 h 181927"/>
                <a:gd name="connsiteX3" fmla="*/ 33338 w 209550"/>
                <a:gd name="connsiteY3" fmla="*/ 181928 h 181927"/>
                <a:gd name="connsiteX4" fmla="*/ 33338 w 209550"/>
                <a:gd name="connsiteY4" fmla="*/ 131445 h 181927"/>
                <a:gd name="connsiteX5" fmla="*/ 78105 w 209550"/>
                <a:gd name="connsiteY5" fmla="*/ 33338 h 181927"/>
                <a:gd name="connsiteX6" fmla="*/ 176213 w 209550"/>
                <a:gd name="connsiteY6" fmla="*/ 78105 h 181927"/>
                <a:gd name="connsiteX7" fmla="*/ 176213 w 209550"/>
                <a:gd name="connsiteY7" fmla="*/ 131445 h 181927"/>
                <a:gd name="connsiteX8" fmla="*/ 176213 w 209550"/>
                <a:gd name="connsiteY8" fmla="*/ 180975 h 181927"/>
                <a:gd name="connsiteX9" fmla="*/ 209550 w 209550"/>
                <a:gd name="connsiteY9" fmla="*/ 104775 h 18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550" h="181927">
                  <a:moveTo>
                    <a:pt x="209550" y="104775"/>
                  </a:moveTo>
                  <a:cubicBezTo>
                    <a:pt x="209550" y="46672"/>
                    <a:pt x="162877" y="0"/>
                    <a:pt x="104775" y="0"/>
                  </a:cubicBezTo>
                  <a:cubicBezTo>
                    <a:pt x="46672" y="0"/>
                    <a:pt x="0" y="46672"/>
                    <a:pt x="0" y="104775"/>
                  </a:cubicBezTo>
                  <a:cubicBezTo>
                    <a:pt x="0" y="134303"/>
                    <a:pt x="12382" y="161925"/>
                    <a:pt x="33338" y="181928"/>
                  </a:cubicBezTo>
                  <a:lnTo>
                    <a:pt x="33338" y="131445"/>
                  </a:lnTo>
                  <a:cubicBezTo>
                    <a:pt x="19050" y="92393"/>
                    <a:pt x="39052" y="48578"/>
                    <a:pt x="78105" y="33338"/>
                  </a:cubicBezTo>
                  <a:cubicBezTo>
                    <a:pt x="117157" y="18097"/>
                    <a:pt x="160972" y="39053"/>
                    <a:pt x="176213" y="78105"/>
                  </a:cubicBezTo>
                  <a:cubicBezTo>
                    <a:pt x="182880" y="95250"/>
                    <a:pt x="182880" y="114300"/>
                    <a:pt x="176213" y="131445"/>
                  </a:cubicBezTo>
                  <a:lnTo>
                    <a:pt x="176213" y="180975"/>
                  </a:lnTo>
                  <a:cubicBezTo>
                    <a:pt x="197168" y="161925"/>
                    <a:pt x="209550" y="133350"/>
                    <a:pt x="209550" y="10477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591E189-CE86-4870-B966-D9225F57CF37}"/>
                </a:ext>
              </a:extLst>
            </p:cNvPr>
            <p:cNvSpPr/>
            <p:nvPr/>
          </p:nvSpPr>
          <p:spPr>
            <a:xfrm>
              <a:off x="9073020" y="780390"/>
              <a:ext cx="324003" cy="307657"/>
            </a:xfrm>
            <a:custGeom>
              <a:avLst/>
              <a:gdLst>
                <a:gd name="connsiteX0" fmla="*/ 161925 w 324003"/>
                <a:gd name="connsiteY0" fmla="*/ 0 h 307657"/>
                <a:gd name="connsiteX1" fmla="*/ 0 w 324003"/>
                <a:gd name="connsiteY1" fmla="*/ 161925 h 307657"/>
                <a:gd name="connsiteX2" fmla="*/ 90488 w 324003"/>
                <a:gd name="connsiteY2" fmla="*/ 307658 h 307657"/>
                <a:gd name="connsiteX3" fmla="*/ 90488 w 324003"/>
                <a:gd name="connsiteY3" fmla="*/ 275273 h 307657"/>
                <a:gd name="connsiteX4" fmla="*/ 49530 w 324003"/>
                <a:gd name="connsiteY4" fmla="*/ 91440 h 307657"/>
                <a:gd name="connsiteX5" fmla="*/ 233363 w 324003"/>
                <a:gd name="connsiteY5" fmla="*/ 49530 h 307657"/>
                <a:gd name="connsiteX6" fmla="*/ 274320 w 324003"/>
                <a:gd name="connsiteY6" fmla="*/ 233363 h 307657"/>
                <a:gd name="connsiteX7" fmla="*/ 233363 w 324003"/>
                <a:gd name="connsiteY7" fmla="*/ 274320 h 307657"/>
                <a:gd name="connsiteX8" fmla="*/ 233363 w 324003"/>
                <a:gd name="connsiteY8" fmla="*/ 306705 h 307657"/>
                <a:gd name="connsiteX9" fmla="*/ 307658 w 324003"/>
                <a:gd name="connsiteY9" fmla="*/ 90488 h 307657"/>
                <a:gd name="connsiteX10" fmla="*/ 161925 w 324003"/>
                <a:gd name="connsiteY10" fmla="*/ 0 h 30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4003" h="307657">
                  <a:moveTo>
                    <a:pt x="161925" y="0"/>
                  </a:moveTo>
                  <a:cubicBezTo>
                    <a:pt x="72390" y="0"/>
                    <a:pt x="0" y="72390"/>
                    <a:pt x="0" y="161925"/>
                  </a:cubicBezTo>
                  <a:cubicBezTo>
                    <a:pt x="0" y="223838"/>
                    <a:pt x="35242" y="280035"/>
                    <a:pt x="90488" y="307658"/>
                  </a:cubicBezTo>
                  <a:lnTo>
                    <a:pt x="90488" y="275273"/>
                  </a:lnTo>
                  <a:cubicBezTo>
                    <a:pt x="28575" y="236220"/>
                    <a:pt x="9525" y="153353"/>
                    <a:pt x="49530" y="91440"/>
                  </a:cubicBezTo>
                  <a:cubicBezTo>
                    <a:pt x="89535" y="29528"/>
                    <a:pt x="170497" y="9525"/>
                    <a:pt x="233363" y="49530"/>
                  </a:cubicBezTo>
                  <a:cubicBezTo>
                    <a:pt x="296228" y="89535"/>
                    <a:pt x="314325" y="171450"/>
                    <a:pt x="274320" y="233363"/>
                  </a:cubicBezTo>
                  <a:cubicBezTo>
                    <a:pt x="263843" y="249555"/>
                    <a:pt x="249555" y="263843"/>
                    <a:pt x="233363" y="274320"/>
                  </a:cubicBezTo>
                  <a:lnTo>
                    <a:pt x="233363" y="306705"/>
                  </a:lnTo>
                  <a:cubicBezTo>
                    <a:pt x="313372" y="267653"/>
                    <a:pt x="346710" y="170498"/>
                    <a:pt x="307658" y="90488"/>
                  </a:cubicBezTo>
                  <a:cubicBezTo>
                    <a:pt x="280035" y="35243"/>
                    <a:pt x="222885" y="0"/>
                    <a:pt x="16192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F45EB14-B2A8-44C1-86A7-1D3ADB27D964}"/>
                </a:ext>
              </a:extLst>
            </p:cNvPr>
            <p:cNvSpPr/>
            <p:nvPr/>
          </p:nvSpPr>
          <p:spPr>
            <a:xfrm>
              <a:off x="9071152" y="899452"/>
              <a:ext cx="481927" cy="713422"/>
            </a:xfrm>
            <a:custGeom>
              <a:avLst/>
              <a:gdLst>
                <a:gd name="connsiteX0" fmla="*/ 120930 w 481927"/>
                <a:gd name="connsiteY0" fmla="*/ 42863 h 713422"/>
                <a:gd name="connsiteX1" fmla="*/ 120930 w 481927"/>
                <a:gd name="connsiteY1" fmla="*/ 459105 h 713422"/>
                <a:gd name="connsiteX2" fmla="*/ 120930 w 481927"/>
                <a:gd name="connsiteY2" fmla="*/ 459105 h 713422"/>
                <a:gd name="connsiteX3" fmla="*/ 84735 w 481927"/>
                <a:gd name="connsiteY3" fmla="*/ 300038 h 713422"/>
                <a:gd name="connsiteX4" fmla="*/ 33300 w 481927"/>
                <a:gd name="connsiteY4" fmla="*/ 267653 h 713422"/>
                <a:gd name="connsiteX5" fmla="*/ 915 w 481927"/>
                <a:gd name="connsiteY5" fmla="*/ 318135 h 713422"/>
                <a:gd name="connsiteX6" fmla="*/ 52350 w 481927"/>
                <a:gd name="connsiteY6" fmla="*/ 550545 h 713422"/>
                <a:gd name="connsiteX7" fmla="*/ 68542 w 481927"/>
                <a:gd name="connsiteY7" fmla="*/ 575310 h 713422"/>
                <a:gd name="connsiteX8" fmla="*/ 163792 w 481927"/>
                <a:gd name="connsiteY8" fmla="*/ 648653 h 713422"/>
                <a:gd name="connsiteX9" fmla="*/ 163792 w 481927"/>
                <a:gd name="connsiteY9" fmla="*/ 713423 h 713422"/>
                <a:gd name="connsiteX10" fmla="*/ 413347 w 481927"/>
                <a:gd name="connsiteY10" fmla="*/ 713423 h 713422"/>
                <a:gd name="connsiteX11" fmla="*/ 413347 w 481927"/>
                <a:gd name="connsiteY11" fmla="*/ 671513 h 713422"/>
                <a:gd name="connsiteX12" fmla="*/ 481927 w 481927"/>
                <a:gd name="connsiteY12" fmla="*/ 490538 h 713422"/>
                <a:gd name="connsiteX13" fmla="*/ 481927 w 481927"/>
                <a:gd name="connsiteY13" fmla="*/ 335280 h 713422"/>
                <a:gd name="connsiteX14" fmla="*/ 430492 w 481927"/>
                <a:gd name="connsiteY14" fmla="*/ 283845 h 713422"/>
                <a:gd name="connsiteX15" fmla="*/ 395250 w 481927"/>
                <a:gd name="connsiteY15" fmla="*/ 297180 h 713422"/>
                <a:gd name="connsiteX16" fmla="*/ 395250 w 481927"/>
                <a:gd name="connsiteY16" fmla="*/ 292418 h 713422"/>
                <a:gd name="connsiteX17" fmla="*/ 343815 w 481927"/>
                <a:gd name="connsiteY17" fmla="*/ 240983 h 713422"/>
                <a:gd name="connsiteX18" fmla="*/ 307620 w 481927"/>
                <a:gd name="connsiteY18" fmla="*/ 255270 h 713422"/>
                <a:gd name="connsiteX19" fmla="*/ 245707 w 481927"/>
                <a:gd name="connsiteY19" fmla="*/ 216218 h 713422"/>
                <a:gd name="connsiteX20" fmla="*/ 205702 w 481927"/>
                <a:gd name="connsiteY20" fmla="*/ 265748 h 713422"/>
                <a:gd name="connsiteX21" fmla="*/ 204750 w 481927"/>
                <a:gd name="connsiteY21" fmla="*/ 265748 h 713422"/>
                <a:gd name="connsiteX22" fmla="*/ 204750 w 481927"/>
                <a:gd name="connsiteY22" fmla="*/ 42863 h 713422"/>
                <a:gd name="connsiteX23" fmla="*/ 161887 w 481927"/>
                <a:gd name="connsiteY23" fmla="*/ 0 h 713422"/>
                <a:gd name="connsiteX24" fmla="*/ 120930 w 481927"/>
                <a:gd name="connsiteY24" fmla="*/ 42863 h 713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1927" h="713422">
                  <a:moveTo>
                    <a:pt x="120930" y="42863"/>
                  </a:moveTo>
                  <a:lnTo>
                    <a:pt x="120930" y="459105"/>
                  </a:lnTo>
                  <a:lnTo>
                    <a:pt x="120930" y="459105"/>
                  </a:lnTo>
                  <a:lnTo>
                    <a:pt x="84735" y="300038"/>
                  </a:lnTo>
                  <a:cubicBezTo>
                    <a:pt x="79020" y="277178"/>
                    <a:pt x="56160" y="262890"/>
                    <a:pt x="33300" y="267653"/>
                  </a:cubicBezTo>
                  <a:cubicBezTo>
                    <a:pt x="10440" y="273368"/>
                    <a:pt x="-3848" y="295275"/>
                    <a:pt x="915" y="318135"/>
                  </a:cubicBezTo>
                  <a:lnTo>
                    <a:pt x="52350" y="550545"/>
                  </a:lnTo>
                  <a:cubicBezTo>
                    <a:pt x="54255" y="560070"/>
                    <a:pt x="59970" y="569595"/>
                    <a:pt x="68542" y="575310"/>
                  </a:cubicBezTo>
                  <a:lnTo>
                    <a:pt x="163792" y="648653"/>
                  </a:lnTo>
                  <a:lnTo>
                    <a:pt x="163792" y="713423"/>
                  </a:lnTo>
                  <a:lnTo>
                    <a:pt x="413347" y="713423"/>
                  </a:lnTo>
                  <a:lnTo>
                    <a:pt x="413347" y="671513"/>
                  </a:lnTo>
                  <a:cubicBezTo>
                    <a:pt x="413347" y="610553"/>
                    <a:pt x="481927" y="605790"/>
                    <a:pt x="481927" y="490538"/>
                  </a:cubicBezTo>
                  <a:lnTo>
                    <a:pt x="481927" y="335280"/>
                  </a:lnTo>
                  <a:cubicBezTo>
                    <a:pt x="481927" y="306705"/>
                    <a:pt x="459067" y="283845"/>
                    <a:pt x="430492" y="283845"/>
                  </a:cubicBezTo>
                  <a:cubicBezTo>
                    <a:pt x="417157" y="283845"/>
                    <a:pt x="404775" y="288608"/>
                    <a:pt x="395250" y="297180"/>
                  </a:cubicBezTo>
                  <a:cubicBezTo>
                    <a:pt x="395250" y="295275"/>
                    <a:pt x="395250" y="294323"/>
                    <a:pt x="395250" y="292418"/>
                  </a:cubicBezTo>
                  <a:cubicBezTo>
                    <a:pt x="395250" y="263843"/>
                    <a:pt x="372390" y="240983"/>
                    <a:pt x="343815" y="240983"/>
                  </a:cubicBezTo>
                  <a:cubicBezTo>
                    <a:pt x="330480" y="240983"/>
                    <a:pt x="317145" y="245745"/>
                    <a:pt x="307620" y="255270"/>
                  </a:cubicBezTo>
                  <a:cubicBezTo>
                    <a:pt x="300952" y="227648"/>
                    <a:pt x="273330" y="209550"/>
                    <a:pt x="245707" y="216218"/>
                  </a:cubicBezTo>
                  <a:cubicBezTo>
                    <a:pt x="221895" y="221933"/>
                    <a:pt x="205702" y="241935"/>
                    <a:pt x="205702" y="265748"/>
                  </a:cubicBezTo>
                  <a:lnTo>
                    <a:pt x="204750" y="265748"/>
                  </a:lnTo>
                  <a:lnTo>
                    <a:pt x="204750" y="42863"/>
                  </a:lnTo>
                  <a:cubicBezTo>
                    <a:pt x="204750" y="19050"/>
                    <a:pt x="185700" y="0"/>
                    <a:pt x="161887" y="0"/>
                  </a:cubicBezTo>
                  <a:cubicBezTo>
                    <a:pt x="139980" y="0"/>
                    <a:pt x="120930" y="19050"/>
                    <a:pt x="12093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7" name="Graphic 64" descr="Network">
            <a:extLst>
              <a:ext uri="{FF2B5EF4-FFF2-40B4-BE49-F238E27FC236}">
                <a16:creationId xmlns:a16="http://schemas.microsoft.com/office/drawing/2014/main" id="{137A070E-3831-47F9-AB68-7D0A02F4D11C}"/>
              </a:ext>
            </a:extLst>
          </p:cNvPr>
          <p:cNvSpPr/>
          <p:nvPr/>
        </p:nvSpPr>
        <p:spPr>
          <a:xfrm>
            <a:off x="6693483" y="3011072"/>
            <a:ext cx="516678" cy="485050"/>
          </a:xfrm>
          <a:custGeom>
            <a:avLst/>
            <a:gdLst>
              <a:gd name="connsiteX0" fmla="*/ 710774 w 716567"/>
              <a:gd name="connsiteY0" fmla="*/ 235268 h 672703"/>
              <a:gd name="connsiteX1" fmla="*/ 610761 w 716567"/>
              <a:gd name="connsiteY1" fmla="*/ 194310 h 672703"/>
              <a:gd name="connsiteX2" fmla="*/ 564089 w 716567"/>
              <a:gd name="connsiteY2" fmla="*/ 275273 h 672703"/>
              <a:gd name="connsiteX3" fmla="*/ 441216 w 716567"/>
              <a:gd name="connsiteY3" fmla="*/ 326708 h 672703"/>
              <a:gd name="connsiteX4" fmla="*/ 377399 w 716567"/>
              <a:gd name="connsiteY4" fmla="*/ 281940 h 672703"/>
              <a:gd name="connsiteX5" fmla="*/ 377399 w 716567"/>
              <a:gd name="connsiteY5" fmla="*/ 149543 h 672703"/>
              <a:gd name="connsiteX6" fmla="*/ 434549 w 716567"/>
              <a:gd name="connsiteY6" fmla="*/ 76200 h 672703"/>
              <a:gd name="connsiteX7" fmla="*/ 358349 w 716567"/>
              <a:gd name="connsiteY7" fmla="*/ 0 h 672703"/>
              <a:gd name="connsiteX8" fmla="*/ 358349 w 716567"/>
              <a:gd name="connsiteY8" fmla="*/ 0 h 672703"/>
              <a:gd name="connsiteX9" fmla="*/ 282149 w 716567"/>
              <a:gd name="connsiteY9" fmla="*/ 76200 h 672703"/>
              <a:gd name="connsiteX10" fmla="*/ 339299 w 716567"/>
              <a:gd name="connsiteY10" fmla="*/ 149543 h 672703"/>
              <a:gd name="connsiteX11" fmla="*/ 339299 w 716567"/>
              <a:gd name="connsiteY11" fmla="*/ 280988 h 672703"/>
              <a:gd name="connsiteX12" fmla="*/ 275481 w 716567"/>
              <a:gd name="connsiteY12" fmla="*/ 325755 h 672703"/>
              <a:gd name="connsiteX13" fmla="*/ 152609 w 716567"/>
              <a:gd name="connsiteY13" fmla="*/ 274320 h 672703"/>
              <a:gd name="connsiteX14" fmla="*/ 105936 w 716567"/>
              <a:gd name="connsiteY14" fmla="*/ 193358 h 672703"/>
              <a:gd name="connsiteX15" fmla="*/ 5924 w 716567"/>
              <a:gd name="connsiteY15" fmla="*/ 234315 h 672703"/>
              <a:gd name="connsiteX16" fmla="*/ 46881 w 716567"/>
              <a:gd name="connsiteY16" fmla="*/ 334328 h 672703"/>
              <a:gd name="connsiteX17" fmla="*/ 136416 w 716567"/>
              <a:gd name="connsiteY17" fmla="*/ 309563 h 672703"/>
              <a:gd name="connsiteX18" fmla="*/ 262146 w 716567"/>
              <a:gd name="connsiteY18" fmla="*/ 360998 h 672703"/>
              <a:gd name="connsiteX19" fmla="*/ 261194 w 716567"/>
              <a:gd name="connsiteY19" fmla="*/ 373380 h 672703"/>
              <a:gd name="connsiteX20" fmla="*/ 280244 w 716567"/>
              <a:gd name="connsiteY20" fmla="*/ 430530 h 672703"/>
              <a:gd name="connsiteX21" fmla="*/ 181184 w 716567"/>
              <a:gd name="connsiteY21" fmla="*/ 530543 h 672703"/>
              <a:gd name="connsiteX22" fmla="*/ 88791 w 716567"/>
              <a:gd name="connsiteY22" fmla="*/ 541973 h 672703"/>
              <a:gd name="connsiteX23" fmla="*/ 88791 w 716567"/>
              <a:gd name="connsiteY23" fmla="*/ 649605 h 672703"/>
              <a:gd name="connsiteX24" fmla="*/ 196424 w 716567"/>
              <a:gd name="connsiteY24" fmla="*/ 649605 h 672703"/>
              <a:gd name="connsiteX25" fmla="*/ 207854 w 716567"/>
              <a:gd name="connsiteY25" fmla="*/ 557213 h 672703"/>
              <a:gd name="connsiteX26" fmla="*/ 308819 w 716567"/>
              <a:gd name="connsiteY26" fmla="*/ 456248 h 672703"/>
              <a:gd name="connsiteX27" fmla="*/ 356444 w 716567"/>
              <a:gd name="connsiteY27" fmla="*/ 469583 h 672703"/>
              <a:gd name="connsiteX28" fmla="*/ 358349 w 716567"/>
              <a:gd name="connsiteY28" fmla="*/ 469583 h 672703"/>
              <a:gd name="connsiteX29" fmla="*/ 360254 w 716567"/>
              <a:gd name="connsiteY29" fmla="*/ 469583 h 672703"/>
              <a:gd name="connsiteX30" fmla="*/ 407879 w 716567"/>
              <a:gd name="connsiteY30" fmla="*/ 456248 h 672703"/>
              <a:gd name="connsiteX31" fmla="*/ 508844 w 716567"/>
              <a:gd name="connsiteY31" fmla="*/ 557213 h 672703"/>
              <a:gd name="connsiteX32" fmla="*/ 520274 w 716567"/>
              <a:gd name="connsiteY32" fmla="*/ 650558 h 672703"/>
              <a:gd name="connsiteX33" fmla="*/ 627906 w 716567"/>
              <a:gd name="connsiteY33" fmla="*/ 650558 h 672703"/>
              <a:gd name="connsiteX34" fmla="*/ 627906 w 716567"/>
              <a:gd name="connsiteY34" fmla="*/ 542925 h 672703"/>
              <a:gd name="connsiteX35" fmla="*/ 535514 w 716567"/>
              <a:gd name="connsiteY35" fmla="*/ 531495 h 672703"/>
              <a:gd name="connsiteX36" fmla="*/ 436454 w 716567"/>
              <a:gd name="connsiteY36" fmla="*/ 431483 h 672703"/>
              <a:gd name="connsiteX37" fmla="*/ 455504 w 716567"/>
              <a:gd name="connsiteY37" fmla="*/ 374333 h 672703"/>
              <a:gd name="connsiteX38" fmla="*/ 454551 w 716567"/>
              <a:gd name="connsiteY38" fmla="*/ 361950 h 672703"/>
              <a:gd name="connsiteX39" fmla="*/ 580281 w 716567"/>
              <a:gd name="connsiteY39" fmla="*/ 310515 h 672703"/>
              <a:gd name="connsiteX40" fmla="*/ 669816 w 716567"/>
              <a:gd name="connsiteY40" fmla="*/ 335280 h 672703"/>
              <a:gd name="connsiteX41" fmla="*/ 710774 w 716567"/>
              <a:gd name="connsiteY41" fmla="*/ 235268 h 67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6567" h="672703">
                <a:moveTo>
                  <a:pt x="710774" y="235268"/>
                </a:moveTo>
                <a:cubicBezTo>
                  <a:pt x="694581" y="196215"/>
                  <a:pt x="649814" y="178118"/>
                  <a:pt x="610761" y="194310"/>
                </a:cubicBezTo>
                <a:cubicBezTo>
                  <a:pt x="578376" y="207645"/>
                  <a:pt x="559326" y="241935"/>
                  <a:pt x="564089" y="275273"/>
                </a:cubicBezTo>
                <a:lnTo>
                  <a:pt x="441216" y="326708"/>
                </a:lnTo>
                <a:cubicBezTo>
                  <a:pt x="427881" y="303848"/>
                  <a:pt x="404069" y="286703"/>
                  <a:pt x="377399" y="281940"/>
                </a:cubicBezTo>
                <a:lnTo>
                  <a:pt x="377399" y="149543"/>
                </a:lnTo>
                <a:cubicBezTo>
                  <a:pt x="409784" y="140970"/>
                  <a:pt x="434549" y="111443"/>
                  <a:pt x="434549" y="76200"/>
                </a:cubicBezTo>
                <a:cubicBezTo>
                  <a:pt x="434549" y="34290"/>
                  <a:pt x="400259" y="0"/>
                  <a:pt x="358349" y="0"/>
                </a:cubicBezTo>
                <a:lnTo>
                  <a:pt x="358349" y="0"/>
                </a:lnTo>
                <a:cubicBezTo>
                  <a:pt x="316439" y="0"/>
                  <a:pt x="282149" y="34290"/>
                  <a:pt x="282149" y="76200"/>
                </a:cubicBezTo>
                <a:cubicBezTo>
                  <a:pt x="282149" y="111443"/>
                  <a:pt x="306914" y="140970"/>
                  <a:pt x="339299" y="149543"/>
                </a:cubicBezTo>
                <a:lnTo>
                  <a:pt x="339299" y="280988"/>
                </a:lnTo>
                <a:cubicBezTo>
                  <a:pt x="311676" y="285750"/>
                  <a:pt x="288816" y="302895"/>
                  <a:pt x="275481" y="325755"/>
                </a:cubicBezTo>
                <a:lnTo>
                  <a:pt x="152609" y="274320"/>
                </a:lnTo>
                <a:cubicBezTo>
                  <a:pt x="157371" y="240983"/>
                  <a:pt x="139274" y="206693"/>
                  <a:pt x="105936" y="193358"/>
                </a:cubicBezTo>
                <a:cubicBezTo>
                  <a:pt x="66884" y="177165"/>
                  <a:pt x="22116" y="195263"/>
                  <a:pt x="5924" y="234315"/>
                </a:cubicBezTo>
                <a:cubicBezTo>
                  <a:pt x="-10269" y="273368"/>
                  <a:pt x="7829" y="318135"/>
                  <a:pt x="46881" y="334328"/>
                </a:cubicBezTo>
                <a:cubicBezTo>
                  <a:pt x="79266" y="347663"/>
                  <a:pt x="116414" y="337185"/>
                  <a:pt x="136416" y="309563"/>
                </a:cubicBezTo>
                <a:lnTo>
                  <a:pt x="262146" y="360998"/>
                </a:lnTo>
                <a:cubicBezTo>
                  <a:pt x="261194" y="364808"/>
                  <a:pt x="261194" y="369570"/>
                  <a:pt x="261194" y="373380"/>
                </a:cubicBezTo>
                <a:cubicBezTo>
                  <a:pt x="261194" y="394335"/>
                  <a:pt x="267861" y="414338"/>
                  <a:pt x="280244" y="430530"/>
                </a:cubicBezTo>
                <a:lnTo>
                  <a:pt x="181184" y="530543"/>
                </a:lnTo>
                <a:cubicBezTo>
                  <a:pt x="151656" y="513398"/>
                  <a:pt x="113556" y="517208"/>
                  <a:pt x="88791" y="541973"/>
                </a:cubicBezTo>
                <a:cubicBezTo>
                  <a:pt x="59264" y="571500"/>
                  <a:pt x="59264" y="620078"/>
                  <a:pt x="88791" y="649605"/>
                </a:cubicBezTo>
                <a:cubicBezTo>
                  <a:pt x="118319" y="679133"/>
                  <a:pt x="166896" y="679133"/>
                  <a:pt x="196424" y="649605"/>
                </a:cubicBezTo>
                <a:cubicBezTo>
                  <a:pt x="221189" y="624840"/>
                  <a:pt x="224999" y="586740"/>
                  <a:pt x="207854" y="557213"/>
                </a:cubicBezTo>
                <a:lnTo>
                  <a:pt x="308819" y="456248"/>
                </a:lnTo>
                <a:cubicBezTo>
                  <a:pt x="323106" y="464820"/>
                  <a:pt x="339299" y="469583"/>
                  <a:pt x="356444" y="469583"/>
                </a:cubicBezTo>
                <a:cubicBezTo>
                  <a:pt x="357396" y="469583"/>
                  <a:pt x="357396" y="469583"/>
                  <a:pt x="358349" y="469583"/>
                </a:cubicBezTo>
                <a:cubicBezTo>
                  <a:pt x="359301" y="469583"/>
                  <a:pt x="359301" y="469583"/>
                  <a:pt x="360254" y="469583"/>
                </a:cubicBezTo>
                <a:cubicBezTo>
                  <a:pt x="377399" y="469583"/>
                  <a:pt x="393591" y="464820"/>
                  <a:pt x="407879" y="456248"/>
                </a:cubicBezTo>
                <a:lnTo>
                  <a:pt x="508844" y="557213"/>
                </a:lnTo>
                <a:cubicBezTo>
                  <a:pt x="491699" y="586740"/>
                  <a:pt x="495509" y="624840"/>
                  <a:pt x="520274" y="650558"/>
                </a:cubicBezTo>
                <a:cubicBezTo>
                  <a:pt x="549801" y="680085"/>
                  <a:pt x="598379" y="680085"/>
                  <a:pt x="627906" y="650558"/>
                </a:cubicBezTo>
                <a:cubicBezTo>
                  <a:pt x="657434" y="621030"/>
                  <a:pt x="657434" y="572453"/>
                  <a:pt x="627906" y="542925"/>
                </a:cubicBezTo>
                <a:cubicBezTo>
                  <a:pt x="603141" y="518160"/>
                  <a:pt x="565041" y="514350"/>
                  <a:pt x="535514" y="531495"/>
                </a:cubicBezTo>
                <a:lnTo>
                  <a:pt x="436454" y="431483"/>
                </a:lnTo>
                <a:cubicBezTo>
                  <a:pt x="448836" y="415290"/>
                  <a:pt x="455504" y="396240"/>
                  <a:pt x="455504" y="374333"/>
                </a:cubicBezTo>
                <a:cubicBezTo>
                  <a:pt x="455504" y="370523"/>
                  <a:pt x="455504" y="365760"/>
                  <a:pt x="454551" y="361950"/>
                </a:cubicBezTo>
                <a:lnTo>
                  <a:pt x="580281" y="310515"/>
                </a:lnTo>
                <a:cubicBezTo>
                  <a:pt x="600284" y="337185"/>
                  <a:pt x="637431" y="348615"/>
                  <a:pt x="669816" y="335280"/>
                </a:cubicBezTo>
                <a:cubicBezTo>
                  <a:pt x="707916" y="318135"/>
                  <a:pt x="726966" y="274320"/>
                  <a:pt x="710774" y="2352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8" name="Graphic 66" descr="Business Growth">
            <a:extLst>
              <a:ext uri="{FF2B5EF4-FFF2-40B4-BE49-F238E27FC236}">
                <a16:creationId xmlns:a16="http://schemas.microsoft.com/office/drawing/2014/main" id="{59F8D742-1401-4C1C-9E0D-958EDD09302B}"/>
              </a:ext>
            </a:extLst>
          </p:cNvPr>
          <p:cNvGrpSpPr/>
          <p:nvPr/>
        </p:nvGrpSpPr>
        <p:grpSpPr>
          <a:xfrm>
            <a:off x="5799322" y="1857970"/>
            <a:ext cx="659325" cy="659325"/>
            <a:chOff x="9152040" y="1042290"/>
            <a:chExt cx="914400" cy="91440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8759625-AAB5-4E6A-BB9C-5BA168CA9811}"/>
                </a:ext>
              </a:extLst>
            </p:cNvPr>
            <p:cNvSpPr/>
            <p:nvPr/>
          </p:nvSpPr>
          <p:spPr>
            <a:xfrm>
              <a:off x="9217762" y="1344708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298157C-B03A-46AD-B7C4-D60E09B12793}"/>
                </a:ext>
              </a:extLst>
            </p:cNvPr>
            <p:cNvSpPr/>
            <p:nvPr/>
          </p:nvSpPr>
          <p:spPr>
            <a:xfrm>
              <a:off x="9275865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A97BEDA-C1D3-435A-82B4-237F37B8A830}"/>
                </a:ext>
              </a:extLst>
            </p:cNvPr>
            <p:cNvSpPr/>
            <p:nvPr/>
          </p:nvSpPr>
          <p:spPr>
            <a:xfrm>
              <a:off x="9209331" y="1289942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74C0CE7-BCAD-43F4-8D8D-332512985FC5}"/>
                </a:ext>
              </a:extLst>
            </p:cNvPr>
            <p:cNvSpPr/>
            <p:nvPr/>
          </p:nvSpPr>
          <p:spPr>
            <a:xfrm>
              <a:off x="9656769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0777182-C8EE-43A2-8F01-2E11B0A61008}"/>
                </a:ext>
              </a:extLst>
            </p:cNvPr>
            <p:cNvSpPr/>
            <p:nvPr/>
          </p:nvSpPr>
          <p:spPr>
            <a:xfrm>
              <a:off x="9465984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aphic 68" descr="Questions">
            <a:extLst>
              <a:ext uri="{FF2B5EF4-FFF2-40B4-BE49-F238E27FC236}">
                <a16:creationId xmlns:a16="http://schemas.microsoft.com/office/drawing/2014/main" id="{17037631-31D7-4098-9516-A9CA7556FAC2}"/>
              </a:ext>
            </a:extLst>
          </p:cNvPr>
          <p:cNvGrpSpPr/>
          <p:nvPr/>
        </p:nvGrpSpPr>
        <p:grpSpPr>
          <a:xfrm>
            <a:off x="7371854" y="4359655"/>
            <a:ext cx="659325" cy="659325"/>
            <a:chOff x="9302040" y="1192290"/>
            <a:chExt cx="914400" cy="914400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6DA462D-A5B3-494F-BF0F-CD57EA88DD7E}"/>
                </a:ext>
              </a:extLst>
            </p:cNvPr>
            <p:cNvSpPr/>
            <p:nvPr/>
          </p:nvSpPr>
          <p:spPr>
            <a:xfrm>
              <a:off x="9506827" y="153138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5A0B772-94D3-44DD-A1D0-DE0AC3947E47}"/>
                </a:ext>
              </a:extLst>
            </p:cNvPr>
            <p:cNvSpPr/>
            <p:nvPr/>
          </p:nvSpPr>
          <p:spPr>
            <a:xfrm>
              <a:off x="9649702" y="1859040"/>
              <a:ext cx="342912" cy="171450"/>
            </a:xfrm>
            <a:custGeom>
              <a:avLst/>
              <a:gdLst>
                <a:gd name="connsiteX0" fmla="*/ 342900 w 342912"/>
                <a:gd name="connsiteY0" fmla="*/ 171450 h 171450"/>
                <a:gd name="connsiteX1" fmla="*/ 342900 w 342912"/>
                <a:gd name="connsiteY1" fmla="*/ 85725 h 171450"/>
                <a:gd name="connsiteX2" fmla="*/ 325755 w 342912"/>
                <a:gd name="connsiteY2" fmla="*/ 51435 h 171450"/>
                <a:gd name="connsiteX3" fmla="*/ 241935 w 342912"/>
                <a:gd name="connsiteY3" fmla="*/ 11430 h 171450"/>
                <a:gd name="connsiteX4" fmla="*/ 171450 w 342912"/>
                <a:gd name="connsiteY4" fmla="*/ 0 h 171450"/>
                <a:gd name="connsiteX5" fmla="*/ 100965 w 342912"/>
                <a:gd name="connsiteY5" fmla="*/ 11430 h 171450"/>
                <a:gd name="connsiteX6" fmla="*/ 17145 w 342912"/>
                <a:gd name="connsiteY6" fmla="*/ 51435 h 171450"/>
                <a:gd name="connsiteX7" fmla="*/ 0 w 342912"/>
                <a:gd name="connsiteY7" fmla="*/ 85725 h 171450"/>
                <a:gd name="connsiteX8" fmla="*/ 0 w 342912"/>
                <a:gd name="connsiteY8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12" h="171450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3234" y="72157"/>
                    <a:pt x="336810" y="59308"/>
                    <a:pt x="325755" y="51435"/>
                  </a:cubicBezTo>
                  <a:cubicBezTo>
                    <a:pt x="301090" y="32110"/>
                    <a:pt x="272472" y="18451"/>
                    <a:pt x="241935" y="11430"/>
                  </a:cubicBezTo>
                  <a:cubicBezTo>
                    <a:pt x="219045" y="4538"/>
                    <a:pt x="195345" y="694"/>
                    <a:pt x="171450" y="0"/>
                  </a:cubicBezTo>
                  <a:cubicBezTo>
                    <a:pt x="147499" y="77"/>
                    <a:pt x="123712" y="3935"/>
                    <a:pt x="100965" y="11430"/>
                  </a:cubicBezTo>
                  <a:cubicBezTo>
                    <a:pt x="70877" y="19700"/>
                    <a:pt x="42498" y="33245"/>
                    <a:pt x="17145" y="51435"/>
                  </a:cubicBezTo>
                  <a:cubicBezTo>
                    <a:pt x="6410" y="59579"/>
                    <a:pt x="74" y="72251"/>
                    <a:pt x="0" y="85725"/>
                  </a:cubicBezTo>
                  <a:lnTo>
                    <a:pt x="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E2C2039-25A2-4288-96D4-7D14B4840912}"/>
                </a:ext>
              </a:extLst>
            </p:cNvPr>
            <p:cNvSpPr/>
            <p:nvPr/>
          </p:nvSpPr>
          <p:spPr>
            <a:xfrm>
              <a:off x="9735427" y="166473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61676D2-F3F4-4230-BB18-7D949C944348}"/>
                </a:ext>
              </a:extLst>
            </p:cNvPr>
            <p:cNvSpPr/>
            <p:nvPr/>
          </p:nvSpPr>
          <p:spPr>
            <a:xfrm>
              <a:off x="9421090" y="1725690"/>
              <a:ext cx="310527" cy="171450"/>
            </a:xfrm>
            <a:custGeom>
              <a:avLst/>
              <a:gdLst>
                <a:gd name="connsiteX0" fmla="*/ 222897 w 310527"/>
                <a:gd name="connsiteY0" fmla="*/ 154305 h 171450"/>
                <a:gd name="connsiteX1" fmla="*/ 222897 w 310527"/>
                <a:gd name="connsiteY1" fmla="*/ 154305 h 171450"/>
                <a:gd name="connsiteX2" fmla="*/ 310527 w 310527"/>
                <a:gd name="connsiteY2" fmla="*/ 110490 h 171450"/>
                <a:gd name="connsiteX3" fmla="*/ 276237 w 310527"/>
                <a:gd name="connsiteY3" fmla="*/ 26670 h 171450"/>
                <a:gd name="connsiteX4" fmla="*/ 276237 w 310527"/>
                <a:gd name="connsiteY4" fmla="*/ 22860 h 171450"/>
                <a:gd name="connsiteX5" fmla="*/ 241947 w 310527"/>
                <a:gd name="connsiteY5" fmla="*/ 11430 h 171450"/>
                <a:gd name="connsiteX6" fmla="*/ 171462 w 310527"/>
                <a:gd name="connsiteY6" fmla="*/ 0 h 171450"/>
                <a:gd name="connsiteX7" fmla="*/ 100977 w 310527"/>
                <a:gd name="connsiteY7" fmla="*/ 11430 h 171450"/>
                <a:gd name="connsiteX8" fmla="*/ 17157 w 310527"/>
                <a:gd name="connsiteY8" fmla="*/ 51435 h 171450"/>
                <a:gd name="connsiteX9" fmla="*/ 12 w 310527"/>
                <a:gd name="connsiteY9" fmla="*/ 85725 h 171450"/>
                <a:gd name="connsiteX10" fmla="*/ 12 w 310527"/>
                <a:gd name="connsiteY10" fmla="*/ 171450 h 171450"/>
                <a:gd name="connsiteX11" fmla="*/ 205752 w 310527"/>
                <a:gd name="connsiteY11" fmla="*/ 171450 h 171450"/>
                <a:gd name="connsiteX12" fmla="*/ 222897 w 310527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27" h="171450">
                  <a:moveTo>
                    <a:pt x="222897" y="154305"/>
                  </a:moveTo>
                  <a:lnTo>
                    <a:pt x="222897" y="154305"/>
                  </a:lnTo>
                  <a:cubicBezTo>
                    <a:pt x="249643" y="135218"/>
                    <a:pt x="279210" y="120434"/>
                    <a:pt x="310527" y="110490"/>
                  </a:cubicBezTo>
                  <a:cubicBezTo>
                    <a:pt x="288924" y="87882"/>
                    <a:pt x="276674" y="57938"/>
                    <a:pt x="276237" y="26670"/>
                  </a:cubicBezTo>
                  <a:lnTo>
                    <a:pt x="276237" y="22860"/>
                  </a:lnTo>
                  <a:cubicBezTo>
                    <a:pt x="265109" y="18198"/>
                    <a:pt x="253647" y="14377"/>
                    <a:pt x="241947" y="11430"/>
                  </a:cubicBezTo>
                  <a:cubicBezTo>
                    <a:pt x="219057" y="4538"/>
                    <a:pt x="195358" y="694"/>
                    <a:pt x="171462" y="0"/>
                  </a:cubicBezTo>
                  <a:cubicBezTo>
                    <a:pt x="147513" y="77"/>
                    <a:pt x="123724" y="3935"/>
                    <a:pt x="100977" y="11430"/>
                  </a:cubicBezTo>
                  <a:cubicBezTo>
                    <a:pt x="71195" y="20500"/>
                    <a:pt x="42941" y="33984"/>
                    <a:pt x="17157" y="51435"/>
                  </a:cubicBezTo>
                  <a:cubicBezTo>
                    <a:pt x="6103" y="59308"/>
                    <a:pt x="-322" y="72157"/>
                    <a:pt x="12" y="85725"/>
                  </a:cubicBezTo>
                  <a:lnTo>
                    <a:pt x="12" y="171450"/>
                  </a:lnTo>
                  <a:lnTo>
                    <a:pt x="205752" y="171450"/>
                  </a:lnTo>
                  <a:cubicBezTo>
                    <a:pt x="210475" y="164823"/>
                    <a:pt x="216270" y="159028"/>
                    <a:pt x="222897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78D5AC7-7995-4335-966B-561FF4237476}"/>
                </a:ext>
              </a:extLst>
            </p:cNvPr>
            <p:cNvSpPr/>
            <p:nvPr/>
          </p:nvSpPr>
          <p:spPr>
            <a:xfrm>
              <a:off x="9697323" y="1268490"/>
              <a:ext cx="399482" cy="366140"/>
            </a:xfrm>
            <a:custGeom>
              <a:avLst/>
              <a:gdLst>
                <a:gd name="connsiteX0" fmla="*/ 379575 w 399482"/>
                <a:gd name="connsiteY0" fmla="*/ 0 h 366140"/>
                <a:gd name="connsiteX1" fmla="*/ 19816 w 399482"/>
                <a:gd name="connsiteY1" fmla="*/ 0 h 366140"/>
                <a:gd name="connsiteX2" fmla="*/ 3 w 399482"/>
                <a:gd name="connsiteY2" fmla="*/ 20002 h 366140"/>
                <a:gd name="connsiteX3" fmla="*/ 4 w 399482"/>
                <a:gd name="connsiteY3" fmla="*/ 20098 h 366140"/>
                <a:gd name="connsiteX4" fmla="*/ 4 w 399482"/>
                <a:gd name="connsiteY4" fmla="*/ 265367 h 366140"/>
                <a:gd name="connsiteX5" fmla="*/ 19618 w 399482"/>
                <a:gd name="connsiteY5" fmla="*/ 285750 h 366140"/>
                <a:gd name="connsiteX6" fmla="*/ 19625 w 399482"/>
                <a:gd name="connsiteY6" fmla="*/ 285750 h 366140"/>
                <a:gd name="connsiteX7" fmla="*/ 76775 w 399482"/>
                <a:gd name="connsiteY7" fmla="*/ 285750 h 366140"/>
                <a:gd name="connsiteX8" fmla="*/ 76775 w 399482"/>
                <a:gd name="connsiteY8" fmla="*/ 366141 h 366140"/>
                <a:gd name="connsiteX9" fmla="*/ 155928 w 399482"/>
                <a:gd name="connsiteY9" fmla="*/ 285750 h 366140"/>
                <a:gd name="connsiteX10" fmla="*/ 379575 w 399482"/>
                <a:gd name="connsiteY10" fmla="*/ 285750 h 366140"/>
                <a:gd name="connsiteX11" fmla="*/ 399482 w 399482"/>
                <a:gd name="connsiteY11" fmla="*/ 265652 h 366140"/>
                <a:gd name="connsiteX12" fmla="*/ 399482 w 399482"/>
                <a:gd name="connsiteY12" fmla="*/ 20098 h 366140"/>
                <a:gd name="connsiteX13" fmla="*/ 379575 w 399482"/>
                <a:gd name="connsiteY13" fmla="*/ 0 h 366140"/>
                <a:gd name="connsiteX14" fmla="*/ 198029 w 399482"/>
                <a:gd name="connsiteY14" fmla="*/ 250031 h 366140"/>
                <a:gd name="connsiteX15" fmla="*/ 198029 w 399482"/>
                <a:gd name="connsiteY15" fmla="*/ 250031 h 366140"/>
                <a:gd name="connsiteX16" fmla="*/ 176885 w 399482"/>
                <a:gd name="connsiteY16" fmla="*/ 228884 h 366140"/>
                <a:gd name="connsiteX17" fmla="*/ 198032 w 399482"/>
                <a:gd name="connsiteY17" fmla="*/ 207740 h 366140"/>
                <a:gd name="connsiteX18" fmla="*/ 219174 w 399482"/>
                <a:gd name="connsiteY18" fmla="*/ 228600 h 366140"/>
                <a:gd name="connsiteX19" fmla="*/ 198516 w 399482"/>
                <a:gd name="connsiteY19" fmla="*/ 250035 h 366140"/>
                <a:gd name="connsiteX20" fmla="*/ 197552 w 399482"/>
                <a:gd name="connsiteY20" fmla="*/ 250031 h 366140"/>
                <a:gd name="connsiteX21" fmla="*/ 263942 w 399482"/>
                <a:gd name="connsiteY21" fmla="*/ 101727 h 366140"/>
                <a:gd name="connsiteX22" fmla="*/ 263942 w 399482"/>
                <a:gd name="connsiteY22" fmla="*/ 104108 h 366140"/>
                <a:gd name="connsiteX23" fmla="*/ 236795 w 399482"/>
                <a:gd name="connsiteY23" fmla="*/ 104108 h 366140"/>
                <a:gd name="connsiteX24" fmla="*/ 236795 w 399482"/>
                <a:gd name="connsiteY24" fmla="*/ 101727 h 366140"/>
                <a:gd name="connsiteX25" fmla="*/ 236795 w 399482"/>
                <a:gd name="connsiteY25" fmla="*/ 95155 h 366140"/>
                <a:gd name="connsiteX26" fmla="*/ 198047 w 399482"/>
                <a:gd name="connsiteY26" fmla="*/ 62958 h 366140"/>
                <a:gd name="connsiteX27" fmla="*/ 198029 w 399482"/>
                <a:gd name="connsiteY27" fmla="*/ 62960 h 366140"/>
                <a:gd name="connsiteX28" fmla="*/ 196600 w 399482"/>
                <a:gd name="connsiteY28" fmla="*/ 62960 h 366140"/>
                <a:gd name="connsiteX29" fmla="*/ 159167 w 399482"/>
                <a:gd name="connsiteY29" fmla="*/ 101716 h 366140"/>
                <a:gd name="connsiteX30" fmla="*/ 159167 w 399482"/>
                <a:gd name="connsiteY30" fmla="*/ 101727 h 366140"/>
                <a:gd name="connsiteX31" fmla="*/ 198029 w 399482"/>
                <a:gd name="connsiteY31" fmla="*/ 136779 h 366140"/>
                <a:gd name="connsiteX32" fmla="*/ 211554 w 399482"/>
                <a:gd name="connsiteY32" fmla="*/ 136779 h 366140"/>
                <a:gd name="connsiteX33" fmla="*/ 211554 w 399482"/>
                <a:gd name="connsiteY33" fmla="*/ 192881 h 366140"/>
                <a:gd name="connsiteX34" fmla="*/ 184408 w 399482"/>
                <a:gd name="connsiteY34" fmla="*/ 192881 h 366140"/>
                <a:gd name="connsiteX35" fmla="*/ 184408 w 399482"/>
                <a:gd name="connsiteY35" fmla="*/ 162878 h 366140"/>
                <a:gd name="connsiteX36" fmla="*/ 132020 w 399482"/>
                <a:gd name="connsiteY36" fmla="*/ 101727 h 366140"/>
                <a:gd name="connsiteX37" fmla="*/ 132020 w 399482"/>
                <a:gd name="connsiteY37" fmla="*/ 100203 h 366140"/>
                <a:gd name="connsiteX38" fmla="*/ 198029 w 399482"/>
                <a:gd name="connsiteY38" fmla="*/ 35719 h 366140"/>
                <a:gd name="connsiteX39" fmla="*/ 263947 w 399482"/>
                <a:gd name="connsiteY39" fmla="*/ 94366 h 366140"/>
                <a:gd name="connsiteX40" fmla="*/ 263942 w 399482"/>
                <a:gd name="connsiteY40" fmla="*/ 101727 h 36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99482" h="366140">
                  <a:moveTo>
                    <a:pt x="379575" y="0"/>
                  </a:moveTo>
                  <a:lnTo>
                    <a:pt x="19816" y="0"/>
                  </a:lnTo>
                  <a:cubicBezTo>
                    <a:pt x="8821" y="52"/>
                    <a:pt x="-49" y="9007"/>
                    <a:pt x="3" y="20002"/>
                  </a:cubicBezTo>
                  <a:cubicBezTo>
                    <a:pt x="3" y="20034"/>
                    <a:pt x="4" y="20065"/>
                    <a:pt x="4" y="20098"/>
                  </a:cubicBezTo>
                  <a:lnTo>
                    <a:pt x="4" y="265367"/>
                  </a:lnTo>
                  <a:cubicBezTo>
                    <a:pt x="-209" y="276412"/>
                    <a:pt x="8573" y="285538"/>
                    <a:pt x="19618" y="285750"/>
                  </a:cubicBezTo>
                  <a:cubicBezTo>
                    <a:pt x="19621" y="285750"/>
                    <a:pt x="19622" y="285750"/>
                    <a:pt x="19625" y="285750"/>
                  </a:cubicBezTo>
                  <a:lnTo>
                    <a:pt x="76775" y="285750"/>
                  </a:lnTo>
                  <a:lnTo>
                    <a:pt x="76775" y="366141"/>
                  </a:lnTo>
                  <a:lnTo>
                    <a:pt x="155928" y="285750"/>
                  </a:lnTo>
                  <a:lnTo>
                    <a:pt x="379575" y="285750"/>
                  </a:lnTo>
                  <a:cubicBezTo>
                    <a:pt x="390600" y="285645"/>
                    <a:pt x="399482" y="276678"/>
                    <a:pt x="399482" y="265652"/>
                  </a:cubicBezTo>
                  <a:lnTo>
                    <a:pt x="399482" y="20098"/>
                  </a:lnTo>
                  <a:cubicBezTo>
                    <a:pt x="399483" y="9072"/>
                    <a:pt x="390600" y="104"/>
                    <a:pt x="379575" y="0"/>
                  </a:cubicBezTo>
                  <a:close/>
                  <a:moveTo>
                    <a:pt x="198029" y="250031"/>
                  </a:moveTo>
                  <a:lnTo>
                    <a:pt x="198029" y="250031"/>
                  </a:lnTo>
                  <a:cubicBezTo>
                    <a:pt x="186350" y="250030"/>
                    <a:pt x="176884" y="240562"/>
                    <a:pt x="176885" y="228884"/>
                  </a:cubicBezTo>
                  <a:cubicBezTo>
                    <a:pt x="176886" y="217205"/>
                    <a:pt x="186354" y="207739"/>
                    <a:pt x="198032" y="207740"/>
                  </a:cubicBezTo>
                  <a:cubicBezTo>
                    <a:pt x="209599" y="207741"/>
                    <a:pt x="219018" y="217035"/>
                    <a:pt x="219174" y="228600"/>
                  </a:cubicBezTo>
                  <a:cubicBezTo>
                    <a:pt x="219388" y="240223"/>
                    <a:pt x="210140" y="249821"/>
                    <a:pt x="198516" y="250035"/>
                  </a:cubicBezTo>
                  <a:cubicBezTo>
                    <a:pt x="198195" y="250042"/>
                    <a:pt x="197873" y="250040"/>
                    <a:pt x="197552" y="250031"/>
                  </a:cubicBezTo>
                  <a:close/>
                  <a:moveTo>
                    <a:pt x="263942" y="101727"/>
                  </a:moveTo>
                  <a:lnTo>
                    <a:pt x="263942" y="104108"/>
                  </a:lnTo>
                  <a:lnTo>
                    <a:pt x="236795" y="104108"/>
                  </a:lnTo>
                  <a:lnTo>
                    <a:pt x="236795" y="101727"/>
                  </a:lnTo>
                  <a:cubicBezTo>
                    <a:pt x="236985" y="99540"/>
                    <a:pt x="236985" y="97342"/>
                    <a:pt x="236795" y="95155"/>
                  </a:cubicBezTo>
                  <a:cubicBezTo>
                    <a:pt x="234986" y="75564"/>
                    <a:pt x="217638" y="61150"/>
                    <a:pt x="198047" y="62958"/>
                  </a:cubicBezTo>
                  <a:cubicBezTo>
                    <a:pt x="198041" y="62959"/>
                    <a:pt x="198034" y="62959"/>
                    <a:pt x="198029" y="62960"/>
                  </a:cubicBezTo>
                  <a:lnTo>
                    <a:pt x="196600" y="62960"/>
                  </a:lnTo>
                  <a:cubicBezTo>
                    <a:pt x="175561" y="63325"/>
                    <a:pt x="158802" y="80677"/>
                    <a:pt x="159167" y="101716"/>
                  </a:cubicBezTo>
                  <a:cubicBezTo>
                    <a:pt x="159167" y="101719"/>
                    <a:pt x="159167" y="101723"/>
                    <a:pt x="159167" y="101727"/>
                  </a:cubicBezTo>
                  <a:cubicBezTo>
                    <a:pt x="159167" y="122968"/>
                    <a:pt x="174407" y="136779"/>
                    <a:pt x="198029" y="136779"/>
                  </a:cubicBezTo>
                  <a:lnTo>
                    <a:pt x="211554" y="136779"/>
                  </a:lnTo>
                  <a:lnTo>
                    <a:pt x="211554" y="192881"/>
                  </a:lnTo>
                  <a:lnTo>
                    <a:pt x="184408" y="192881"/>
                  </a:lnTo>
                  <a:lnTo>
                    <a:pt x="184408" y="162878"/>
                  </a:lnTo>
                  <a:cubicBezTo>
                    <a:pt x="153786" y="159059"/>
                    <a:pt x="131095" y="132572"/>
                    <a:pt x="132020" y="101727"/>
                  </a:cubicBezTo>
                  <a:lnTo>
                    <a:pt x="132020" y="100203"/>
                  </a:lnTo>
                  <a:cubicBezTo>
                    <a:pt x="132491" y="64190"/>
                    <a:pt x="162014" y="35348"/>
                    <a:pt x="198029" y="35719"/>
                  </a:cubicBezTo>
                  <a:cubicBezTo>
                    <a:pt x="232426" y="33711"/>
                    <a:pt x="261939" y="59968"/>
                    <a:pt x="263947" y="94366"/>
                  </a:cubicBezTo>
                  <a:cubicBezTo>
                    <a:pt x="264090" y="96818"/>
                    <a:pt x="264088" y="99275"/>
                    <a:pt x="263942" y="10172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60" descr="Gears">
            <a:extLst>
              <a:ext uri="{FF2B5EF4-FFF2-40B4-BE49-F238E27FC236}">
                <a16:creationId xmlns:a16="http://schemas.microsoft.com/office/drawing/2014/main" id="{0A5BB1D6-D8BB-4830-AF84-AC601B718B38}"/>
              </a:ext>
            </a:extLst>
          </p:cNvPr>
          <p:cNvGrpSpPr/>
          <p:nvPr/>
        </p:nvGrpSpPr>
        <p:grpSpPr>
          <a:xfrm>
            <a:off x="763849" y="3011072"/>
            <a:ext cx="329439" cy="398661"/>
            <a:chOff x="8848724" y="673252"/>
            <a:chExt cx="621029" cy="751522"/>
          </a:xfrm>
          <a:solidFill>
            <a:schemeClr val="bg2">
              <a:lumMod val="75000"/>
            </a:schemeClr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84DE69D-6060-4CE5-A999-C782556FF982}"/>
                </a:ext>
              </a:extLst>
            </p:cNvPr>
            <p:cNvSpPr/>
            <p:nvPr/>
          </p:nvSpPr>
          <p:spPr>
            <a:xfrm>
              <a:off x="9063990" y="673252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F3CAC72-DFFD-4820-A301-2F40D2C2A6F3}"/>
                </a:ext>
              </a:extLst>
            </p:cNvPr>
            <p:cNvSpPr/>
            <p:nvPr/>
          </p:nvSpPr>
          <p:spPr>
            <a:xfrm>
              <a:off x="8848724" y="1019962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93" name="Graphic 62" descr="Double Tap Gesture">
            <a:extLst>
              <a:ext uri="{FF2B5EF4-FFF2-40B4-BE49-F238E27FC236}">
                <a16:creationId xmlns:a16="http://schemas.microsoft.com/office/drawing/2014/main" id="{C9B9CF0E-9E65-460C-8C22-09923E09D7F9}"/>
              </a:ext>
            </a:extLst>
          </p:cNvPr>
          <p:cNvGrpSpPr/>
          <p:nvPr/>
        </p:nvGrpSpPr>
        <p:grpSpPr>
          <a:xfrm>
            <a:off x="334542" y="4604155"/>
            <a:ext cx="485064" cy="485064"/>
            <a:chOff x="8852040" y="74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1FAA1A9-E21D-42E2-86E3-A254FBF00A01}"/>
                </a:ext>
              </a:extLst>
            </p:cNvPr>
            <p:cNvSpPr/>
            <p:nvPr/>
          </p:nvSpPr>
          <p:spPr>
            <a:xfrm>
              <a:off x="9130170" y="837540"/>
              <a:ext cx="209550" cy="181927"/>
            </a:xfrm>
            <a:custGeom>
              <a:avLst/>
              <a:gdLst>
                <a:gd name="connsiteX0" fmla="*/ 209550 w 209550"/>
                <a:gd name="connsiteY0" fmla="*/ 104775 h 181927"/>
                <a:gd name="connsiteX1" fmla="*/ 104775 w 209550"/>
                <a:gd name="connsiteY1" fmla="*/ 0 h 181927"/>
                <a:gd name="connsiteX2" fmla="*/ 0 w 209550"/>
                <a:gd name="connsiteY2" fmla="*/ 104775 h 181927"/>
                <a:gd name="connsiteX3" fmla="*/ 33338 w 209550"/>
                <a:gd name="connsiteY3" fmla="*/ 181928 h 181927"/>
                <a:gd name="connsiteX4" fmla="*/ 33338 w 209550"/>
                <a:gd name="connsiteY4" fmla="*/ 131445 h 181927"/>
                <a:gd name="connsiteX5" fmla="*/ 78105 w 209550"/>
                <a:gd name="connsiteY5" fmla="*/ 33338 h 181927"/>
                <a:gd name="connsiteX6" fmla="*/ 176213 w 209550"/>
                <a:gd name="connsiteY6" fmla="*/ 78105 h 181927"/>
                <a:gd name="connsiteX7" fmla="*/ 176213 w 209550"/>
                <a:gd name="connsiteY7" fmla="*/ 131445 h 181927"/>
                <a:gd name="connsiteX8" fmla="*/ 176213 w 209550"/>
                <a:gd name="connsiteY8" fmla="*/ 180975 h 181927"/>
                <a:gd name="connsiteX9" fmla="*/ 209550 w 209550"/>
                <a:gd name="connsiteY9" fmla="*/ 104775 h 18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550" h="181927">
                  <a:moveTo>
                    <a:pt x="209550" y="104775"/>
                  </a:moveTo>
                  <a:cubicBezTo>
                    <a:pt x="209550" y="46672"/>
                    <a:pt x="162877" y="0"/>
                    <a:pt x="104775" y="0"/>
                  </a:cubicBezTo>
                  <a:cubicBezTo>
                    <a:pt x="46672" y="0"/>
                    <a:pt x="0" y="46672"/>
                    <a:pt x="0" y="104775"/>
                  </a:cubicBezTo>
                  <a:cubicBezTo>
                    <a:pt x="0" y="134303"/>
                    <a:pt x="12382" y="161925"/>
                    <a:pt x="33338" y="181928"/>
                  </a:cubicBezTo>
                  <a:lnTo>
                    <a:pt x="33338" y="131445"/>
                  </a:lnTo>
                  <a:cubicBezTo>
                    <a:pt x="19050" y="92393"/>
                    <a:pt x="39052" y="48578"/>
                    <a:pt x="78105" y="33338"/>
                  </a:cubicBezTo>
                  <a:cubicBezTo>
                    <a:pt x="117157" y="18097"/>
                    <a:pt x="160972" y="39053"/>
                    <a:pt x="176213" y="78105"/>
                  </a:cubicBezTo>
                  <a:cubicBezTo>
                    <a:pt x="182880" y="95250"/>
                    <a:pt x="182880" y="114300"/>
                    <a:pt x="176213" y="131445"/>
                  </a:cubicBezTo>
                  <a:lnTo>
                    <a:pt x="176213" y="180975"/>
                  </a:lnTo>
                  <a:cubicBezTo>
                    <a:pt x="197168" y="161925"/>
                    <a:pt x="209550" y="133350"/>
                    <a:pt x="2095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D78E85B-2E27-4E09-A7D5-1040F4C42D5D}"/>
                </a:ext>
              </a:extLst>
            </p:cNvPr>
            <p:cNvSpPr/>
            <p:nvPr/>
          </p:nvSpPr>
          <p:spPr>
            <a:xfrm>
              <a:off x="9073020" y="780390"/>
              <a:ext cx="324003" cy="307657"/>
            </a:xfrm>
            <a:custGeom>
              <a:avLst/>
              <a:gdLst>
                <a:gd name="connsiteX0" fmla="*/ 161925 w 324003"/>
                <a:gd name="connsiteY0" fmla="*/ 0 h 307657"/>
                <a:gd name="connsiteX1" fmla="*/ 0 w 324003"/>
                <a:gd name="connsiteY1" fmla="*/ 161925 h 307657"/>
                <a:gd name="connsiteX2" fmla="*/ 90488 w 324003"/>
                <a:gd name="connsiteY2" fmla="*/ 307658 h 307657"/>
                <a:gd name="connsiteX3" fmla="*/ 90488 w 324003"/>
                <a:gd name="connsiteY3" fmla="*/ 275273 h 307657"/>
                <a:gd name="connsiteX4" fmla="*/ 49530 w 324003"/>
                <a:gd name="connsiteY4" fmla="*/ 91440 h 307657"/>
                <a:gd name="connsiteX5" fmla="*/ 233363 w 324003"/>
                <a:gd name="connsiteY5" fmla="*/ 49530 h 307657"/>
                <a:gd name="connsiteX6" fmla="*/ 274320 w 324003"/>
                <a:gd name="connsiteY6" fmla="*/ 233363 h 307657"/>
                <a:gd name="connsiteX7" fmla="*/ 233363 w 324003"/>
                <a:gd name="connsiteY7" fmla="*/ 274320 h 307657"/>
                <a:gd name="connsiteX8" fmla="*/ 233363 w 324003"/>
                <a:gd name="connsiteY8" fmla="*/ 306705 h 307657"/>
                <a:gd name="connsiteX9" fmla="*/ 307658 w 324003"/>
                <a:gd name="connsiteY9" fmla="*/ 90488 h 307657"/>
                <a:gd name="connsiteX10" fmla="*/ 161925 w 324003"/>
                <a:gd name="connsiteY10" fmla="*/ 0 h 30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4003" h="307657">
                  <a:moveTo>
                    <a:pt x="161925" y="0"/>
                  </a:moveTo>
                  <a:cubicBezTo>
                    <a:pt x="72390" y="0"/>
                    <a:pt x="0" y="72390"/>
                    <a:pt x="0" y="161925"/>
                  </a:cubicBezTo>
                  <a:cubicBezTo>
                    <a:pt x="0" y="223838"/>
                    <a:pt x="35242" y="280035"/>
                    <a:pt x="90488" y="307658"/>
                  </a:cubicBezTo>
                  <a:lnTo>
                    <a:pt x="90488" y="275273"/>
                  </a:lnTo>
                  <a:cubicBezTo>
                    <a:pt x="28575" y="236220"/>
                    <a:pt x="9525" y="153353"/>
                    <a:pt x="49530" y="91440"/>
                  </a:cubicBezTo>
                  <a:cubicBezTo>
                    <a:pt x="89535" y="29528"/>
                    <a:pt x="170497" y="9525"/>
                    <a:pt x="233363" y="49530"/>
                  </a:cubicBezTo>
                  <a:cubicBezTo>
                    <a:pt x="296228" y="89535"/>
                    <a:pt x="314325" y="171450"/>
                    <a:pt x="274320" y="233363"/>
                  </a:cubicBezTo>
                  <a:cubicBezTo>
                    <a:pt x="263843" y="249555"/>
                    <a:pt x="249555" y="263843"/>
                    <a:pt x="233363" y="274320"/>
                  </a:cubicBezTo>
                  <a:lnTo>
                    <a:pt x="233363" y="306705"/>
                  </a:lnTo>
                  <a:cubicBezTo>
                    <a:pt x="313372" y="267653"/>
                    <a:pt x="346710" y="170498"/>
                    <a:pt x="307658" y="90488"/>
                  </a:cubicBezTo>
                  <a:cubicBezTo>
                    <a:pt x="280035" y="35243"/>
                    <a:pt x="222885" y="0"/>
                    <a:pt x="1619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4B84AC4-3D86-4BD5-BCCB-82A29EC2C1E9}"/>
                </a:ext>
              </a:extLst>
            </p:cNvPr>
            <p:cNvSpPr/>
            <p:nvPr/>
          </p:nvSpPr>
          <p:spPr>
            <a:xfrm>
              <a:off x="9071152" y="899452"/>
              <a:ext cx="481927" cy="713422"/>
            </a:xfrm>
            <a:custGeom>
              <a:avLst/>
              <a:gdLst>
                <a:gd name="connsiteX0" fmla="*/ 120930 w 481927"/>
                <a:gd name="connsiteY0" fmla="*/ 42863 h 713422"/>
                <a:gd name="connsiteX1" fmla="*/ 120930 w 481927"/>
                <a:gd name="connsiteY1" fmla="*/ 459105 h 713422"/>
                <a:gd name="connsiteX2" fmla="*/ 120930 w 481927"/>
                <a:gd name="connsiteY2" fmla="*/ 459105 h 713422"/>
                <a:gd name="connsiteX3" fmla="*/ 84735 w 481927"/>
                <a:gd name="connsiteY3" fmla="*/ 300038 h 713422"/>
                <a:gd name="connsiteX4" fmla="*/ 33300 w 481927"/>
                <a:gd name="connsiteY4" fmla="*/ 267653 h 713422"/>
                <a:gd name="connsiteX5" fmla="*/ 915 w 481927"/>
                <a:gd name="connsiteY5" fmla="*/ 318135 h 713422"/>
                <a:gd name="connsiteX6" fmla="*/ 52350 w 481927"/>
                <a:gd name="connsiteY6" fmla="*/ 550545 h 713422"/>
                <a:gd name="connsiteX7" fmla="*/ 68542 w 481927"/>
                <a:gd name="connsiteY7" fmla="*/ 575310 h 713422"/>
                <a:gd name="connsiteX8" fmla="*/ 163792 w 481927"/>
                <a:gd name="connsiteY8" fmla="*/ 648653 h 713422"/>
                <a:gd name="connsiteX9" fmla="*/ 163792 w 481927"/>
                <a:gd name="connsiteY9" fmla="*/ 713423 h 713422"/>
                <a:gd name="connsiteX10" fmla="*/ 413347 w 481927"/>
                <a:gd name="connsiteY10" fmla="*/ 713423 h 713422"/>
                <a:gd name="connsiteX11" fmla="*/ 413347 w 481927"/>
                <a:gd name="connsiteY11" fmla="*/ 671513 h 713422"/>
                <a:gd name="connsiteX12" fmla="*/ 481927 w 481927"/>
                <a:gd name="connsiteY12" fmla="*/ 490538 h 713422"/>
                <a:gd name="connsiteX13" fmla="*/ 481927 w 481927"/>
                <a:gd name="connsiteY13" fmla="*/ 335280 h 713422"/>
                <a:gd name="connsiteX14" fmla="*/ 430492 w 481927"/>
                <a:gd name="connsiteY14" fmla="*/ 283845 h 713422"/>
                <a:gd name="connsiteX15" fmla="*/ 395250 w 481927"/>
                <a:gd name="connsiteY15" fmla="*/ 297180 h 713422"/>
                <a:gd name="connsiteX16" fmla="*/ 395250 w 481927"/>
                <a:gd name="connsiteY16" fmla="*/ 292418 h 713422"/>
                <a:gd name="connsiteX17" fmla="*/ 343815 w 481927"/>
                <a:gd name="connsiteY17" fmla="*/ 240983 h 713422"/>
                <a:gd name="connsiteX18" fmla="*/ 307620 w 481927"/>
                <a:gd name="connsiteY18" fmla="*/ 255270 h 713422"/>
                <a:gd name="connsiteX19" fmla="*/ 245707 w 481927"/>
                <a:gd name="connsiteY19" fmla="*/ 216218 h 713422"/>
                <a:gd name="connsiteX20" fmla="*/ 205702 w 481927"/>
                <a:gd name="connsiteY20" fmla="*/ 265748 h 713422"/>
                <a:gd name="connsiteX21" fmla="*/ 204750 w 481927"/>
                <a:gd name="connsiteY21" fmla="*/ 265748 h 713422"/>
                <a:gd name="connsiteX22" fmla="*/ 204750 w 481927"/>
                <a:gd name="connsiteY22" fmla="*/ 42863 h 713422"/>
                <a:gd name="connsiteX23" fmla="*/ 161887 w 481927"/>
                <a:gd name="connsiteY23" fmla="*/ 0 h 713422"/>
                <a:gd name="connsiteX24" fmla="*/ 120930 w 481927"/>
                <a:gd name="connsiteY24" fmla="*/ 42863 h 713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1927" h="713422">
                  <a:moveTo>
                    <a:pt x="120930" y="42863"/>
                  </a:moveTo>
                  <a:lnTo>
                    <a:pt x="120930" y="459105"/>
                  </a:lnTo>
                  <a:lnTo>
                    <a:pt x="120930" y="459105"/>
                  </a:lnTo>
                  <a:lnTo>
                    <a:pt x="84735" y="300038"/>
                  </a:lnTo>
                  <a:cubicBezTo>
                    <a:pt x="79020" y="277178"/>
                    <a:pt x="56160" y="262890"/>
                    <a:pt x="33300" y="267653"/>
                  </a:cubicBezTo>
                  <a:cubicBezTo>
                    <a:pt x="10440" y="273368"/>
                    <a:pt x="-3848" y="295275"/>
                    <a:pt x="915" y="318135"/>
                  </a:cubicBezTo>
                  <a:lnTo>
                    <a:pt x="52350" y="550545"/>
                  </a:lnTo>
                  <a:cubicBezTo>
                    <a:pt x="54255" y="560070"/>
                    <a:pt x="59970" y="569595"/>
                    <a:pt x="68542" y="575310"/>
                  </a:cubicBezTo>
                  <a:lnTo>
                    <a:pt x="163792" y="648653"/>
                  </a:lnTo>
                  <a:lnTo>
                    <a:pt x="163792" y="713423"/>
                  </a:lnTo>
                  <a:lnTo>
                    <a:pt x="413347" y="713423"/>
                  </a:lnTo>
                  <a:lnTo>
                    <a:pt x="413347" y="671513"/>
                  </a:lnTo>
                  <a:cubicBezTo>
                    <a:pt x="413347" y="610553"/>
                    <a:pt x="481927" y="605790"/>
                    <a:pt x="481927" y="490538"/>
                  </a:cubicBezTo>
                  <a:lnTo>
                    <a:pt x="481927" y="335280"/>
                  </a:lnTo>
                  <a:cubicBezTo>
                    <a:pt x="481927" y="306705"/>
                    <a:pt x="459067" y="283845"/>
                    <a:pt x="430492" y="283845"/>
                  </a:cubicBezTo>
                  <a:cubicBezTo>
                    <a:pt x="417157" y="283845"/>
                    <a:pt x="404775" y="288608"/>
                    <a:pt x="395250" y="297180"/>
                  </a:cubicBezTo>
                  <a:cubicBezTo>
                    <a:pt x="395250" y="295275"/>
                    <a:pt x="395250" y="294323"/>
                    <a:pt x="395250" y="292418"/>
                  </a:cubicBezTo>
                  <a:cubicBezTo>
                    <a:pt x="395250" y="263843"/>
                    <a:pt x="372390" y="240983"/>
                    <a:pt x="343815" y="240983"/>
                  </a:cubicBezTo>
                  <a:cubicBezTo>
                    <a:pt x="330480" y="240983"/>
                    <a:pt x="317145" y="245745"/>
                    <a:pt x="307620" y="255270"/>
                  </a:cubicBezTo>
                  <a:cubicBezTo>
                    <a:pt x="300952" y="227648"/>
                    <a:pt x="273330" y="209550"/>
                    <a:pt x="245707" y="216218"/>
                  </a:cubicBezTo>
                  <a:cubicBezTo>
                    <a:pt x="221895" y="221933"/>
                    <a:pt x="205702" y="241935"/>
                    <a:pt x="205702" y="265748"/>
                  </a:cubicBezTo>
                  <a:lnTo>
                    <a:pt x="204750" y="265748"/>
                  </a:lnTo>
                  <a:lnTo>
                    <a:pt x="204750" y="42863"/>
                  </a:lnTo>
                  <a:cubicBezTo>
                    <a:pt x="204750" y="19050"/>
                    <a:pt x="185700" y="0"/>
                    <a:pt x="161887" y="0"/>
                  </a:cubicBezTo>
                  <a:cubicBezTo>
                    <a:pt x="139980" y="0"/>
                    <a:pt x="120930" y="19050"/>
                    <a:pt x="120930" y="428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7" name="Graphic 64" descr="Network">
            <a:extLst>
              <a:ext uri="{FF2B5EF4-FFF2-40B4-BE49-F238E27FC236}">
                <a16:creationId xmlns:a16="http://schemas.microsoft.com/office/drawing/2014/main" id="{D3DE963C-95BF-4629-83B7-C013B3B8A7F1}"/>
              </a:ext>
            </a:extLst>
          </p:cNvPr>
          <p:cNvSpPr/>
          <p:nvPr/>
        </p:nvSpPr>
        <p:spPr>
          <a:xfrm>
            <a:off x="10908405" y="2147104"/>
            <a:ext cx="380119" cy="356850"/>
          </a:xfrm>
          <a:custGeom>
            <a:avLst/>
            <a:gdLst>
              <a:gd name="connsiteX0" fmla="*/ 710774 w 716567"/>
              <a:gd name="connsiteY0" fmla="*/ 235268 h 672703"/>
              <a:gd name="connsiteX1" fmla="*/ 610761 w 716567"/>
              <a:gd name="connsiteY1" fmla="*/ 194310 h 672703"/>
              <a:gd name="connsiteX2" fmla="*/ 564089 w 716567"/>
              <a:gd name="connsiteY2" fmla="*/ 275273 h 672703"/>
              <a:gd name="connsiteX3" fmla="*/ 441216 w 716567"/>
              <a:gd name="connsiteY3" fmla="*/ 326708 h 672703"/>
              <a:gd name="connsiteX4" fmla="*/ 377399 w 716567"/>
              <a:gd name="connsiteY4" fmla="*/ 281940 h 672703"/>
              <a:gd name="connsiteX5" fmla="*/ 377399 w 716567"/>
              <a:gd name="connsiteY5" fmla="*/ 149543 h 672703"/>
              <a:gd name="connsiteX6" fmla="*/ 434549 w 716567"/>
              <a:gd name="connsiteY6" fmla="*/ 76200 h 672703"/>
              <a:gd name="connsiteX7" fmla="*/ 358349 w 716567"/>
              <a:gd name="connsiteY7" fmla="*/ 0 h 672703"/>
              <a:gd name="connsiteX8" fmla="*/ 358349 w 716567"/>
              <a:gd name="connsiteY8" fmla="*/ 0 h 672703"/>
              <a:gd name="connsiteX9" fmla="*/ 282149 w 716567"/>
              <a:gd name="connsiteY9" fmla="*/ 76200 h 672703"/>
              <a:gd name="connsiteX10" fmla="*/ 339299 w 716567"/>
              <a:gd name="connsiteY10" fmla="*/ 149543 h 672703"/>
              <a:gd name="connsiteX11" fmla="*/ 339299 w 716567"/>
              <a:gd name="connsiteY11" fmla="*/ 280988 h 672703"/>
              <a:gd name="connsiteX12" fmla="*/ 275481 w 716567"/>
              <a:gd name="connsiteY12" fmla="*/ 325755 h 672703"/>
              <a:gd name="connsiteX13" fmla="*/ 152609 w 716567"/>
              <a:gd name="connsiteY13" fmla="*/ 274320 h 672703"/>
              <a:gd name="connsiteX14" fmla="*/ 105936 w 716567"/>
              <a:gd name="connsiteY14" fmla="*/ 193358 h 672703"/>
              <a:gd name="connsiteX15" fmla="*/ 5924 w 716567"/>
              <a:gd name="connsiteY15" fmla="*/ 234315 h 672703"/>
              <a:gd name="connsiteX16" fmla="*/ 46881 w 716567"/>
              <a:gd name="connsiteY16" fmla="*/ 334328 h 672703"/>
              <a:gd name="connsiteX17" fmla="*/ 136416 w 716567"/>
              <a:gd name="connsiteY17" fmla="*/ 309563 h 672703"/>
              <a:gd name="connsiteX18" fmla="*/ 262146 w 716567"/>
              <a:gd name="connsiteY18" fmla="*/ 360998 h 672703"/>
              <a:gd name="connsiteX19" fmla="*/ 261194 w 716567"/>
              <a:gd name="connsiteY19" fmla="*/ 373380 h 672703"/>
              <a:gd name="connsiteX20" fmla="*/ 280244 w 716567"/>
              <a:gd name="connsiteY20" fmla="*/ 430530 h 672703"/>
              <a:gd name="connsiteX21" fmla="*/ 181184 w 716567"/>
              <a:gd name="connsiteY21" fmla="*/ 530543 h 672703"/>
              <a:gd name="connsiteX22" fmla="*/ 88791 w 716567"/>
              <a:gd name="connsiteY22" fmla="*/ 541973 h 672703"/>
              <a:gd name="connsiteX23" fmla="*/ 88791 w 716567"/>
              <a:gd name="connsiteY23" fmla="*/ 649605 h 672703"/>
              <a:gd name="connsiteX24" fmla="*/ 196424 w 716567"/>
              <a:gd name="connsiteY24" fmla="*/ 649605 h 672703"/>
              <a:gd name="connsiteX25" fmla="*/ 207854 w 716567"/>
              <a:gd name="connsiteY25" fmla="*/ 557213 h 672703"/>
              <a:gd name="connsiteX26" fmla="*/ 308819 w 716567"/>
              <a:gd name="connsiteY26" fmla="*/ 456248 h 672703"/>
              <a:gd name="connsiteX27" fmla="*/ 356444 w 716567"/>
              <a:gd name="connsiteY27" fmla="*/ 469583 h 672703"/>
              <a:gd name="connsiteX28" fmla="*/ 358349 w 716567"/>
              <a:gd name="connsiteY28" fmla="*/ 469583 h 672703"/>
              <a:gd name="connsiteX29" fmla="*/ 360254 w 716567"/>
              <a:gd name="connsiteY29" fmla="*/ 469583 h 672703"/>
              <a:gd name="connsiteX30" fmla="*/ 407879 w 716567"/>
              <a:gd name="connsiteY30" fmla="*/ 456248 h 672703"/>
              <a:gd name="connsiteX31" fmla="*/ 508844 w 716567"/>
              <a:gd name="connsiteY31" fmla="*/ 557213 h 672703"/>
              <a:gd name="connsiteX32" fmla="*/ 520274 w 716567"/>
              <a:gd name="connsiteY32" fmla="*/ 650558 h 672703"/>
              <a:gd name="connsiteX33" fmla="*/ 627906 w 716567"/>
              <a:gd name="connsiteY33" fmla="*/ 650558 h 672703"/>
              <a:gd name="connsiteX34" fmla="*/ 627906 w 716567"/>
              <a:gd name="connsiteY34" fmla="*/ 542925 h 672703"/>
              <a:gd name="connsiteX35" fmla="*/ 535514 w 716567"/>
              <a:gd name="connsiteY35" fmla="*/ 531495 h 672703"/>
              <a:gd name="connsiteX36" fmla="*/ 436454 w 716567"/>
              <a:gd name="connsiteY36" fmla="*/ 431483 h 672703"/>
              <a:gd name="connsiteX37" fmla="*/ 455504 w 716567"/>
              <a:gd name="connsiteY37" fmla="*/ 374333 h 672703"/>
              <a:gd name="connsiteX38" fmla="*/ 454551 w 716567"/>
              <a:gd name="connsiteY38" fmla="*/ 361950 h 672703"/>
              <a:gd name="connsiteX39" fmla="*/ 580281 w 716567"/>
              <a:gd name="connsiteY39" fmla="*/ 310515 h 672703"/>
              <a:gd name="connsiteX40" fmla="*/ 669816 w 716567"/>
              <a:gd name="connsiteY40" fmla="*/ 335280 h 672703"/>
              <a:gd name="connsiteX41" fmla="*/ 710774 w 716567"/>
              <a:gd name="connsiteY41" fmla="*/ 235268 h 67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6567" h="672703">
                <a:moveTo>
                  <a:pt x="710774" y="235268"/>
                </a:moveTo>
                <a:cubicBezTo>
                  <a:pt x="694581" y="196215"/>
                  <a:pt x="649814" y="178118"/>
                  <a:pt x="610761" y="194310"/>
                </a:cubicBezTo>
                <a:cubicBezTo>
                  <a:pt x="578376" y="207645"/>
                  <a:pt x="559326" y="241935"/>
                  <a:pt x="564089" y="275273"/>
                </a:cubicBezTo>
                <a:lnTo>
                  <a:pt x="441216" y="326708"/>
                </a:lnTo>
                <a:cubicBezTo>
                  <a:pt x="427881" y="303848"/>
                  <a:pt x="404069" y="286703"/>
                  <a:pt x="377399" y="281940"/>
                </a:cubicBezTo>
                <a:lnTo>
                  <a:pt x="377399" y="149543"/>
                </a:lnTo>
                <a:cubicBezTo>
                  <a:pt x="409784" y="140970"/>
                  <a:pt x="434549" y="111443"/>
                  <a:pt x="434549" y="76200"/>
                </a:cubicBezTo>
                <a:cubicBezTo>
                  <a:pt x="434549" y="34290"/>
                  <a:pt x="400259" y="0"/>
                  <a:pt x="358349" y="0"/>
                </a:cubicBezTo>
                <a:lnTo>
                  <a:pt x="358349" y="0"/>
                </a:lnTo>
                <a:cubicBezTo>
                  <a:pt x="316439" y="0"/>
                  <a:pt x="282149" y="34290"/>
                  <a:pt x="282149" y="76200"/>
                </a:cubicBezTo>
                <a:cubicBezTo>
                  <a:pt x="282149" y="111443"/>
                  <a:pt x="306914" y="140970"/>
                  <a:pt x="339299" y="149543"/>
                </a:cubicBezTo>
                <a:lnTo>
                  <a:pt x="339299" y="280988"/>
                </a:lnTo>
                <a:cubicBezTo>
                  <a:pt x="311676" y="285750"/>
                  <a:pt x="288816" y="302895"/>
                  <a:pt x="275481" y="325755"/>
                </a:cubicBezTo>
                <a:lnTo>
                  <a:pt x="152609" y="274320"/>
                </a:lnTo>
                <a:cubicBezTo>
                  <a:pt x="157371" y="240983"/>
                  <a:pt x="139274" y="206693"/>
                  <a:pt x="105936" y="193358"/>
                </a:cubicBezTo>
                <a:cubicBezTo>
                  <a:pt x="66884" y="177165"/>
                  <a:pt x="22116" y="195263"/>
                  <a:pt x="5924" y="234315"/>
                </a:cubicBezTo>
                <a:cubicBezTo>
                  <a:pt x="-10269" y="273368"/>
                  <a:pt x="7829" y="318135"/>
                  <a:pt x="46881" y="334328"/>
                </a:cubicBezTo>
                <a:cubicBezTo>
                  <a:pt x="79266" y="347663"/>
                  <a:pt x="116414" y="337185"/>
                  <a:pt x="136416" y="309563"/>
                </a:cubicBezTo>
                <a:lnTo>
                  <a:pt x="262146" y="360998"/>
                </a:lnTo>
                <a:cubicBezTo>
                  <a:pt x="261194" y="364808"/>
                  <a:pt x="261194" y="369570"/>
                  <a:pt x="261194" y="373380"/>
                </a:cubicBezTo>
                <a:cubicBezTo>
                  <a:pt x="261194" y="394335"/>
                  <a:pt x="267861" y="414338"/>
                  <a:pt x="280244" y="430530"/>
                </a:cubicBezTo>
                <a:lnTo>
                  <a:pt x="181184" y="530543"/>
                </a:lnTo>
                <a:cubicBezTo>
                  <a:pt x="151656" y="513398"/>
                  <a:pt x="113556" y="517208"/>
                  <a:pt x="88791" y="541973"/>
                </a:cubicBezTo>
                <a:cubicBezTo>
                  <a:pt x="59264" y="571500"/>
                  <a:pt x="59264" y="620078"/>
                  <a:pt x="88791" y="649605"/>
                </a:cubicBezTo>
                <a:cubicBezTo>
                  <a:pt x="118319" y="679133"/>
                  <a:pt x="166896" y="679133"/>
                  <a:pt x="196424" y="649605"/>
                </a:cubicBezTo>
                <a:cubicBezTo>
                  <a:pt x="221189" y="624840"/>
                  <a:pt x="224999" y="586740"/>
                  <a:pt x="207854" y="557213"/>
                </a:cubicBezTo>
                <a:lnTo>
                  <a:pt x="308819" y="456248"/>
                </a:lnTo>
                <a:cubicBezTo>
                  <a:pt x="323106" y="464820"/>
                  <a:pt x="339299" y="469583"/>
                  <a:pt x="356444" y="469583"/>
                </a:cubicBezTo>
                <a:cubicBezTo>
                  <a:pt x="357396" y="469583"/>
                  <a:pt x="357396" y="469583"/>
                  <a:pt x="358349" y="469583"/>
                </a:cubicBezTo>
                <a:cubicBezTo>
                  <a:pt x="359301" y="469583"/>
                  <a:pt x="359301" y="469583"/>
                  <a:pt x="360254" y="469583"/>
                </a:cubicBezTo>
                <a:cubicBezTo>
                  <a:pt x="377399" y="469583"/>
                  <a:pt x="393591" y="464820"/>
                  <a:pt x="407879" y="456248"/>
                </a:cubicBezTo>
                <a:lnTo>
                  <a:pt x="508844" y="557213"/>
                </a:lnTo>
                <a:cubicBezTo>
                  <a:pt x="491699" y="586740"/>
                  <a:pt x="495509" y="624840"/>
                  <a:pt x="520274" y="650558"/>
                </a:cubicBezTo>
                <a:cubicBezTo>
                  <a:pt x="549801" y="680085"/>
                  <a:pt x="598379" y="680085"/>
                  <a:pt x="627906" y="650558"/>
                </a:cubicBezTo>
                <a:cubicBezTo>
                  <a:pt x="657434" y="621030"/>
                  <a:pt x="657434" y="572453"/>
                  <a:pt x="627906" y="542925"/>
                </a:cubicBezTo>
                <a:cubicBezTo>
                  <a:pt x="603141" y="518160"/>
                  <a:pt x="565041" y="514350"/>
                  <a:pt x="535514" y="531495"/>
                </a:cubicBezTo>
                <a:lnTo>
                  <a:pt x="436454" y="431483"/>
                </a:lnTo>
                <a:cubicBezTo>
                  <a:pt x="448836" y="415290"/>
                  <a:pt x="455504" y="396240"/>
                  <a:pt x="455504" y="374333"/>
                </a:cubicBezTo>
                <a:cubicBezTo>
                  <a:pt x="455504" y="370523"/>
                  <a:pt x="455504" y="365760"/>
                  <a:pt x="454551" y="361950"/>
                </a:cubicBezTo>
                <a:lnTo>
                  <a:pt x="580281" y="310515"/>
                </a:lnTo>
                <a:cubicBezTo>
                  <a:pt x="600284" y="337185"/>
                  <a:pt x="637431" y="348615"/>
                  <a:pt x="669816" y="335280"/>
                </a:cubicBezTo>
                <a:cubicBezTo>
                  <a:pt x="707916" y="318135"/>
                  <a:pt x="726966" y="274320"/>
                  <a:pt x="710774" y="23526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8" name="Graphic 66" descr="Business Growth">
            <a:extLst>
              <a:ext uri="{FF2B5EF4-FFF2-40B4-BE49-F238E27FC236}">
                <a16:creationId xmlns:a16="http://schemas.microsoft.com/office/drawing/2014/main" id="{ED335433-0345-4243-BD41-9146D4166518}"/>
              </a:ext>
            </a:extLst>
          </p:cNvPr>
          <p:cNvGrpSpPr/>
          <p:nvPr/>
        </p:nvGrpSpPr>
        <p:grpSpPr>
          <a:xfrm>
            <a:off x="1797582" y="1227871"/>
            <a:ext cx="485064" cy="485064"/>
            <a:chOff x="9152040" y="104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8E91FE8-FA86-49ED-A6E2-F595F0DE6460}"/>
                </a:ext>
              </a:extLst>
            </p:cNvPr>
            <p:cNvSpPr/>
            <p:nvPr/>
          </p:nvSpPr>
          <p:spPr>
            <a:xfrm>
              <a:off x="9217762" y="1344708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236C553-78E1-4B0E-AB38-20D62EBD2D89}"/>
                </a:ext>
              </a:extLst>
            </p:cNvPr>
            <p:cNvSpPr/>
            <p:nvPr/>
          </p:nvSpPr>
          <p:spPr>
            <a:xfrm>
              <a:off x="9275865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41CF25F-A09E-4917-9835-0A07C1F9EE00}"/>
                </a:ext>
              </a:extLst>
            </p:cNvPr>
            <p:cNvSpPr/>
            <p:nvPr/>
          </p:nvSpPr>
          <p:spPr>
            <a:xfrm>
              <a:off x="9209331" y="1289942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08DAEEF-FC22-418A-9027-C53E2B2ED55B}"/>
                </a:ext>
              </a:extLst>
            </p:cNvPr>
            <p:cNvSpPr/>
            <p:nvPr/>
          </p:nvSpPr>
          <p:spPr>
            <a:xfrm>
              <a:off x="9656769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82D2D3D-4198-4018-8C8D-CA06D384CCB5}"/>
                </a:ext>
              </a:extLst>
            </p:cNvPr>
            <p:cNvSpPr/>
            <p:nvPr/>
          </p:nvSpPr>
          <p:spPr>
            <a:xfrm>
              <a:off x="9465984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" name="Graphic 68" descr="Questions">
            <a:extLst>
              <a:ext uri="{FF2B5EF4-FFF2-40B4-BE49-F238E27FC236}">
                <a16:creationId xmlns:a16="http://schemas.microsoft.com/office/drawing/2014/main" id="{71089B44-ED53-4114-92F8-EB5CF199B647}"/>
              </a:ext>
            </a:extLst>
          </p:cNvPr>
          <p:cNvGrpSpPr/>
          <p:nvPr/>
        </p:nvGrpSpPr>
        <p:grpSpPr>
          <a:xfrm>
            <a:off x="11364599" y="3805812"/>
            <a:ext cx="485064" cy="485064"/>
            <a:chOff x="9302040" y="119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3D853D0-5735-438C-9D23-962C7BDC750C}"/>
                </a:ext>
              </a:extLst>
            </p:cNvPr>
            <p:cNvSpPr/>
            <p:nvPr/>
          </p:nvSpPr>
          <p:spPr>
            <a:xfrm>
              <a:off x="9506827" y="153138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AE13B6D-DA84-4D9F-A5EA-795BB5F3F32E}"/>
                </a:ext>
              </a:extLst>
            </p:cNvPr>
            <p:cNvSpPr/>
            <p:nvPr/>
          </p:nvSpPr>
          <p:spPr>
            <a:xfrm>
              <a:off x="9649702" y="1859040"/>
              <a:ext cx="342912" cy="171450"/>
            </a:xfrm>
            <a:custGeom>
              <a:avLst/>
              <a:gdLst>
                <a:gd name="connsiteX0" fmla="*/ 342900 w 342912"/>
                <a:gd name="connsiteY0" fmla="*/ 171450 h 171450"/>
                <a:gd name="connsiteX1" fmla="*/ 342900 w 342912"/>
                <a:gd name="connsiteY1" fmla="*/ 85725 h 171450"/>
                <a:gd name="connsiteX2" fmla="*/ 325755 w 342912"/>
                <a:gd name="connsiteY2" fmla="*/ 51435 h 171450"/>
                <a:gd name="connsiteX3" fmla="*/ 241935 w 342912"/>
                <a:gd name="connsiteY3" fmla="*/ 11430 h 171450"/>
                <a:gd name="connsiteX4" fmla="*/ 171450 w 342912"/>
                <a:gd name="connsiteY4" fmla="*/ 0 h 171450"/>
                <a:gd name="connsiteX5" fmla="*/ 100965 w 342912"/>
                <a:gd name="connsiteY5" fmla="*/ 11430 h 171450"/>
                <a:gd name="connsiteX6" fmla="*/ 17145 w 342912"/>
                <a:gd name="connsiteY6" fmla="*/ 51435 h 171450"/>
                <a:gd name="connsiteX7" fmla="*/ 0 w 342912"/>
                <a:gd name="connsiteY7" fmla="*/ 85725 h 171450"/>
                <a:gd name="connsiteX8" fmla="*/ 0 w 342912"/>
                <a:gd name="connsiteY8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12" h="171450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3234" y="72157"/>
                    <a:pt x="336810" y="59308"/>
                    <a:pt x="325755" y="51435"/>
                  </a:cubicBezTo>
                  <a:cubicBezTo>
                    <a:pt x="301090" y="32110"/>
                    <a:pt x="272472" y="18451"/>
                    <a:pt x="241935" y="11430"/>
                  </a:cubicBezTo>
                  <a:cubicBezTo>
                    <a:pt x="219045" y="4538"/>
                    <a:pt x="195345" y="694"/>
                    <a:pt x="171450" y="0"/>
                  </a:cubicBezTo>
                  <a:cubicBezTo>
                    <a:pt x="147499" y="77"/>
                    <a:pt x="123712" y="3935"/>
                    <a:pt x="100965" y="11430"/>
                  </a:cubicBezTo>
                  <a:cubicBezTo>
                    <a:pt x="70877" y="19700"/>
                    <a:pt x="42498" y="33245"/>
                    <a:pt x="17145" y="51435"/>
                  </a:cubicBezTo>
                  <a:cubicBezTo>
                    <a:pt x="6410" y="59579"/>
                    <a:pt x="74" y="72251"/>
                    <a:pt x="0" y="85725"/>
                  </a:cubicBez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0229C0F-4089-4F2E-9312-25CF0F306CFC}"/>
                </a:ext>
              </a:extLst>
            </p:cNvPr>
            <p:cNvSpPr/>
            <p:nvPr/>
          </p:nvSpPr>
          <p:spPr>
            <a:xfrm>
              <a:off x="9735427" y="166473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3997D47-D588-4BE5-A8AA-05B64AD1876B}"/>
                </a:ext>
              </a:extLst>
            </p:cNvPr>
            <p:cNvSpPr/>
            <p:nvPr/>
          </p:nvSpPr>
          <p:spPr>
            <a:xfrm>
              <a:off x="9421090" y="1725690"/>
              <a:ext cx="310527" cy="171450"/>
            </a:xfrm>
            <a:custGeom>
              <a:avLst/>
              <a:gdLst>
                <a:gd name="connsiteX0" fmla="*/ 222897 w 310527"/>
                <a:gd name="connsiteY0" fmla="*/ 154305 h 171450"/>
                <a:gd name="connsiteX1" fmla="*/ 222897 w 310527"/>
                <a:gd name="connsiteY1" fmla="*/ 154305 h 171450"/>
                <a:gd name="connsiteX2" fmla="*/ 310527 w 310527"/>
                <a:gd name="connsiteY2" fmla="*/ 110490 h 171450"/>
                <a:gd name="connsiteX3" fmla="*/ 276237 w 310527"/>
                <a:gd name="connsiteY3" fmla="*/ 26670 h 171450"/>
                <a:gd name="connsiteX4" fmla="*/ 276237 w 310527"/>
                <a:gd name="connsiteY4" fmla="*/ 22860 h 171450"/>
                <a:gd name="connsiteX5" fmla="*/ 241947 w 310527"/>
                <a:gd name="connsiteY5" fmla="*/ 11430 h 171450"/>
                <a:gd name="connsiteX6" fmla="*/ 171462 w 310527"/>
                <a:gd name="connsiteY6" fmla="*/ 0 h 171450"/>
                <a:gd name="connsiteX7" fmla="*/ 100977 w 310527"/>
                <a:gd name="connsiteY7" fmla="*/ 11430 h 171450"/>
                <a:gd name="connsiteX8" fmla="*/ 17157 w 310527"/>
                <a:gd name="connsiteY8" fmla="*/ 51435 h 171450"/>
                <a:gd name="connsiteX9" fmla="*/ 12 w 310527"/>
                <a:gd name="connsiteY9" fmla="*/ 85725 h 171450"/>
                <a:gd name="connsiteX10" fmla="*/ 12 w 310527"/>
                <a:gd name="connsiteY10" fmla="*/ 171450 h 171450"/>
                <a:gd name="connsiteX11" fmla="*/ 205752 w 310527"/>
                <a:gd name="connsiteY11" fmla="*/ 171450 h 171450"/>
                <a:gd name="connsiteX12" fmla="*/ 222897 w 310527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27" h="171450">
                  <a:moveTo>
                    <a:pt x="222897" y="154305"/>
                  </a:moveTo>
                  <a:lnTo>
                    <a:pt x="222897" y="154305"/>
                  </a:lnTo>
                  <a:cubicBezTo>
                    <a:pt x="249643" y="135218"/>
                    <a:pt x="279210" y="120434"/>
                    <a:pt x="310527" y="110490"/>
                  </a:cubicBezTo>
                  <a:cubicBezTo>
                    <a:pt x="288924" y="87882"/>
                    <a:pt x="276674" y="57938"/>
                    <a:pt x="276237" y="26670"/>
                  </a:cubicBezTo>
                  <a:lnTo>
                    <a:pt x="276237" y="22860"/>
                  </a:lnTo>
                  <a:cubicBezTo>
                    <a:pt x="265109" y="18198"/>
                    <a:pt x="253647" y="14377"/>
                    <a:pt x="241947" y="11430"/>
                  </a:cubicBezTo>
                  <a:cubicBezTo>
                    <a:pt x="219057" y="4538"/>
                    <a:pt x="195358" y="694"/>
                    <a:pt x="171462" y="0"/>
                  </a:cubicBezTo>
                  <a:cubicBezTo>
                    <a:pt x="147513" y="77"/>
                    <a:pt x="123724" y="3935"/>
                    <a:pt x="100977" y="11430"/>
                  </a:cubicBezTo>
                  <a:cubicBezTo>
                    <a:pt x="71195" y="20500"/>
                    <a:pt x="42941" y="33984"/>
                    <a:pt x="17157" y="51435"/>
                  </a:cubicBezTo>
                  <a:cubicBezTo>
                    <a:pt x="6103" y="59308"/>
                    <a:pt x="-322" y="72157"/>
                    <a:pt x="12" y="85725"/>
                  </a:cubicBezTo>
                  <a:lnTo>
                    <a:pt x="12" y="171450"/>
                  </a:lnTo>
                  <a:lnTo>
                    <a:pt x="205752" y="171450"/>
                  </a:lnTo>
                  <a:cubicBezTo>
                    <a:pt x="210475" y="164823"/>
                    <a:pt x="216270" y="159028"/>
                    <a:pt x="222897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A84CEBB-E016-418E-82B5-B2E32C5582C9}"/>
                </a:ext>
              </a:extLst>
            </p:cNvPr>
            <p:cNvSpPr/>
            <p:nvPr/>
          </p:nvSpPr>
          <p:spPr>
            <a:xfrm>
              <a:off x="9697323" y="1268490"/>
              <a:ext cx="399482" cy="366140"/>
            </a:xfrm>
            <a:custGeom>
              <a:avLst/>
              <a:gdLst>
                <a:gd name="connsiteX0" fmla="*/ 379575 w 399482"/>
                <a:gd name="connsiteY0" fmla="*/ 0 h 366140"/>
                <a:gd name="connsiteX1" fmla="*/ 19816 w 399482"/>
                <a:gd name="connsiteY1" fmla="*/ 0 h 366140"/>
                <a:gd name="connsiteX2" fmla="*/ 3 w 399482"/>
                <a:gd name="connsiteY2" fmla="*/ 20002 h 366140"/>
                <a:gd name="connsiteX3" fmla="*/ 4 w 399482"/>
                <a:gd name="connsiteY3" fmla="*/ 20098 h 366140"/>
                <a:gd name="connsiteX4" fmla="*/ 4 w 399482"/>
                <a:gd name="connsiteY4" fmla="*/ 265367 h 366140"/>
                <a:gd name="connsiteX5" fmla="*/ 19618 w 399482"/>
                <a:gd name="connsiteY5" fmla="*/ 285750 h 366140"/>
                <a:gd name="connsiteX6" fmla="*/ 19625 w 399482"/>
                <a:gd name="connsiteY6" fmla="*/ 285750 h 366140"/>
                <a:gd name="connsiteX7" fmla="*/ 76775 w 399482"/>
                <a:gd name="connsiteY7" fmla="*/ 285750 h 366140"/>
                <a:gd name="connsiteX8" fmla="*/ 76775 w 399482"/>
                <a:gd name="connsiteY8" fmla="*/ 366141 h 366140"/>
                <a:gd name="connsiteX9" fmla="*/ 155928 w 399482"/>
                <a:gd name="connsiteY9" fmla="*/ 285750 h 366140"/>
                <a:gd name="connsiteX10" fmla="*/ 379575 w 399482"/>
                <a:gd name="connsiteY10" fmla="*/ 285750 h 366140"/>
                <a:gd name="connsiteX11" fmla="*/ 399482 w 399482"/>
                <a:gd name="connsiteY11" fmla="*/ 265652 h 366140"/>
                <a:gd name="connsiteX12" fmla="*/ 399482 w 399482"/>
                <a:gd name="connsiteY12" fmla="*/ 20098 h 366140"/>
                <a:gd name="connsiteX13" fmla="*/ 379575 w 399482"/>
                <a:gd name="connsiteY13" fmla="*/ 0 h 366140"/>
                <a:gd name="connsiteX14" fmla="*/ 198029 w 399482"/>
                <a:gd name="connsiteY14" fmla="*/ 250031 h 366140"/>
                <a:gd name="connsiteX15" fmla="*/ 198029 w 399482"/>
                <a:gd name="connsiteY15" fmla="*/ 250031 h 366140"/>
                <a:gd name="connsiteX16" fmla="*/ 176885 w 399482"/>
                <a:gd name="connsiteY16" fmla="*/ 228884 h 366140"/>
                <a:gd name="connsiteX17" fmla="*/ 198032 w 399482"/>
                <a:gd name="connsiteY17" fmla="*/ 207740 h 366140"/>
                <a:gd name="connsiteX18" fmla="*/ 219174 w 399482"/>
                <a:gd name="connsiteY18" fmla="*/ 228600 h 366140"/>
                <a:gd name="connsiteX19" fmla="*/ 198516 w 399482"/>
                <a:gd name="connsiteY19" fmla="*/ 250035 h 366140"/>
                <a:gd name="connsiteX20" fmla="*/ 197552 w 399482"/>
                <a:gd name="connsiteY20" fmla="*/ 250031 h 366140"/>
                <a:gd name="connsiteX21" fmla="*/ 263942 w 399482"/>
                <a:gd name="connsiteY21" fmla="*/ 101727 h 366140"/>
                <a:gd name="connsiteX22" fmla="*/ 263942 w 399482"/>
                <a:gd name="connsiteY22" fmla="*/ 104108 h 366140"/>
                <a:gd name="connsiteX23" fmla="*/ 236795 w 399482"/>
                <a:gd name="connsiteY23" fmla="*/ 104108 h 366140"/>
                <a:gd name="connsiteX24" fmla="*/ 236795 w 399482"/>
                <a:gd name="connsiteY24" fmla="*/ 101727 h 366140"/>
                <a:gd name="connsiteX25" fmla="*/ 236795 w 399482"/>
                <a:gd name="connsiteY25" fmla="*/ 95155 h 366140"/>
                <a:gd name="connsiteX26" fmla="*/ 198047 w 399482"/>
                <a:gd name="connsiteY26" fmla="*/ 62958 h 366140"/>
                <a:gd name="connsiteX27" fmla="*/ 198029 w 399482"/>
                <a:gd name="connsiteY27" fmla="*/ 62960 h 366140"/>
                <a:gd name="connsiteX28" fmla="*/ 196600 w 399482"/>
                <a:gd name="connsiteY28" fmla="*/ 62960 h 366140"/>
                <a:gd name="connsiteX29" fmla="*/ 159167 w 399482"/>
                <a:gd name="connsiteY29" fmla="*/ 101716 h 366140"/>
                <a:gd name="connsiteX30" fmla="*/ 159167 w 399482"/>
                <a:gd name="connsiteY30" fmla="*/ 101727 h 366140"/>
                <a:gd name="connsiteX31" fmla="*/ 198029 w 399482"/>
                <a:gd name="connsiteY31" fmla="*/ 136779 h 366140"/>
                <a:gd name="connsiteX32" fmla="*/ 211554 w 399482"/>
                <a:gd name="connsiteY32" fmla="*/ 136779 h 366140"/>
                <a:gd name="connsiteX33" fmla="*/ 211554 w 399482"/>
                <a:gd name="connsiteY33" fmla="*/ 192881 h 366140"/>
                <a:gd name="connsiteX34" fmla="*/ 184408 w 399482"/>
                <a:gd name="connsiteY34" fmla="*/ 192881 h 366140"/>
                <a:gd name="connsiteX35" fmla="*/ 184408 w 399482"/>
                <a:gd name="connsiteY35" fmla="*/ 162878 h 366140"/>
                <a:gd name="connsiteX36" fmla="*/ 132020 w 399482"/>
                <a:gd name="connsiteY36" fmla="*/ 101727 h 366140"/>
                <a:gd name="connsiteX37" fmla="*/ 132020 w 399482"/>
                <a:gd name="connsiteY37" fmla="*/ 100203 h 366140"/>
                <a:gd name="connsiteX38" fmla="*/ 198029 w 399482"/>
                <a:gd name="connsiteY38" fmla="*/ 35719 h 366140"/>
                <a:gd name="connsiteX39" fmla="*/ 263947 w 399482"/>
                <a:gd name="connsiteY39" fmla="*/ 94366 h 366140"/>
                <a:gd name="connsiteX40" fmla="*/ 263942 w 399482"/>
                <a:gd name="connsiteY40" fmla="*/ 101727 h 36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99482" h="366140">
                  <a:moveTo>
                    <a:pt x="379575" y="0"/>
                  </a:moveTo>
                  <a:lnTo>
                    <a:pt x="19816" y="0"/>
                  </a:lnTo>
                  <a:cubicBezTo>
                    <a:pt x="8821" y="52"/>
                    <a:pt x="-49" y="9007"/>
                    <a:pt x="3" y="20002"/>
                  </a:cubicBezTo>
                  <a:cubicBezTo>
                    <a:pt x="3" y="20034"/>
                    <a:pt x="4" y="20065"/>
                    <a:pt x="4" y="20098"/>
                  </a:cubicBezTo>
                  <a:lnTo>
                    <a:pt x="4" y="265367"/>
                  </a:lnTo>
                  <a:cubicBezTo>
                    <a:pt x="-209" y="276412"/>
                    <a:pt x="8573" y="285538"/>
                    <a:pt x="19618" y="285750"/>
                  </a:cubicBezTo>
                  <a:cubicBezTo>
                    <a:pt x="19621" y="285750"/>
                    <a:pt x="19622" y="285750"/>
                    <a:pt x="19625" y="285750"/>
                  </a:cubicBezTo>
                  <a:lnTo>
                    <a:pt x="76775" y="285750"/>
                  </a:lnTo>
                  <a:lnTo>
                    <a:pt x="76775" y="366141"/>
                  </a:lnTo>
                  <a:lnTo>
                    <a:pt x="155928" y="285750"/>
                  </a:lnTo>
                  <a:lnTo>
                    <a:pt x="379575" y="285750"/>
                  </a:lnTo>
                  <a:cubicBezTo>
                    <a:pt x="390600" y="285645"/>
                    <a:pt x="399482" y="276678"/>
                    <a:pt x="399482" y="265652"/>
                  </a:cubicBezTo>
                  <a:lnTo>
                    <a:pt x="399482" y="20098"/>
                  </a:lnTo>
                  <a:cubicBezTo>
                    <a:pt x="399483" y="9072"/>
                    <a:pt x="390600" y="104"/>
                    <a:pt x="379575" y="0"/>
                  </a:cubicBezTo>
                  <a:close/>
                  <a:moveTo>
                    <a:pt x="198029" y="250031"/>
                  </a:moveTo>
                  <a:lnTo>
                    <a:pt x="198029" y="250031"/>
                  </a:lnTo>
                  <a:cubicBezTo>
                    <a:pt x="186350" y="250030"/>
                    <a:pt x="176884" y="240562"/>
                    <a:pt x="176885" y="228884"/>
                  </a:cubicBezTo>
                  <a:cubicBezTo>
                    <a:pt x="176886" y="217205"/>
                    <a:pt x="186354" y="207739"/>
                    <a:pt x="198032" y="207740"/>
                  </a:cubicBezTo>
                  <a:cubicBezTo>
                    <a:pt x="209599" y="207741"/>
                    <a:pt x="219018" y="217035"/>
                    <a:pt x="219174" y="228600"/>
                  </a:cubicBezTo>
                  <a:cubicBezTo>
                    <a:pt x="219388" y="240223"/>
                    <a:pt x="210140" y="249821"/>
                    <a:pt x="198516" y="250035"/>
                  </a:cubicBezTo>
                  <a:cubicBezTo>
                    <a:pt x="198195" y="250042"/>
                    <a:pt x="197873" y="250040"/>
                    <a:pt x="197552" y="250031"/>
                  </a:cubicBezTo>
                  <a:close/>
                  <a:moveTo>
                    <a:pt x="263942" y="101727"/>
                  </a:moveTo>
                  <a:lnTo>
                    <a:pt x="263942" y="104108"/>
                  </a:lnTo>
                  <a:lnTo>
                    <a:pt x="236795" y="104108"/>
                  </a:lnTo>
                  <a:lnTo>
                    <a:pt x="236795" y="101727"/>
                  </a:lnTo>
                  <a:cubicBezTo>
                    <a:pt x="236985" y="99540"/>
                    <a:pt x="236985" y="97342"/>
                    <a:pt x="236795" y="95155"/>
                  </a:cubicBezTo>
                  <a:cubicBezTo>
                    <a:pt x="234986" y="75564"/>
                    <a:pt x="217638" y="61150"/>
                    <a:pt x="198047" y="62958"/>
                  </a:cubicBezTo>
                  <a:cubicBezTo>
                    <a:pt x="198041" y="62959"/>
                    <a:pt x="198034" y="62959"/>
                    <a:pt x="198029" y="62960"/>
                  </a:cubicBezTo>
                  <a:lnTo>
                    <a:pt x="196600" y="62960"/>
                  </a:lnTo>
                  <a:cubicBezTo>
                    <a:pt x="175561" y="63325"/>
                    <a:pt x="158802" y="80677"/>
                    <a:pt x="159167" y="101716"/>
                  </a:cubicBezTo>
                  <a:cubicBezTo>
                    <a:pt x="159167" y="101719"/>
                    <a:pt x="159167" y="101723"/>
                    <a:pt x="159167" y="101727"/>
                  </a:cubicBezTo>
                  <a:cubicBezTo>
                    <a:pt x="159167" y="122968"/>
                    <a:pt x="174407" y="136779"/>
                    <a:pt x="198029" y="136779"/>
                  </a:cubicBezTo>
                  <a:lnTo>
                    <a:pt x="211554" y="136779"/>
                  </a:lnTo>
                  <a:lnTo>
                    <a:pt x="211554" y="192881"/>
                  </a:lnTo>
                  <a:lnTo>
                    <a:pt x="184408" y="192881"/>
                  </a:lnTo>
                  <a:lnTo>
                    <a:pt x="184408" y="162878"/>
                  </a:lnTo>
                  <a:cubicBezTo>
                    <a:pt x="153786" y="159059"/>
                    <a:pt x="131095" y="132572"/>
                    <a:pt x="132020" y="101727"/>
                  </a:cubicBezTo>
                  <a:lnTo>
                    <a:pt x="132020" y="100203"/>
                  </a:lnTo>
                  <a:cubicBezTo>
                    <a:pt x="132491" y="64190"/>
                    <a:pt x="162014" y="35348"/>
                    <a:pt x="198029" y="35719"/>
                  </a:cubicBezTo>
                  <a:cubicBezTo>
                    <a:pt x="232426" y="33711"/>
                    <a:pt x="261939" y="59968"/>
                    <a:pt x="263947" y="94366"/>
                  </a:cubicBezTo>
                  <a:cubicBezTo>
                    <a:pt x="264090" y="96818"/>
                    <a:pt x="264088" y="99275"/>
                    <a:pt x="263942" y="1017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 Pyramid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DF82FA9-C155-4FE9-BE8C-DA334F15D70F}"/>
              </a:ext>
            </a:extLst>
          </p:cNvPr>
          <p:cNvGrpSpPr/>
          <p:nvPr/>
        </p:nvGrpSpPr>
        <p:grpSpPr>
          <a:xfrm>
            <a:off x="3738889" y="1218031"/>
            <a:ext cx="4704746" cy="4638878"/>
            <a:chOff x="3738889" y="1218031"/>
            <a:chExt cx="4704746" cy="4638878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293AA78-A4EB-4D3F-84BB-CC2DAA9E4025}"/>
                </a:ext>
              </a:extLst>
            </p:cNvPr>
            <p:cNvSpPr/>
            <p:nvPr/>
          </p:nvSpPr>
          <p:spPr>
            <a:xfrm>
              <a:off x="4454271" y="2926069"/>
              <a:ext cx="1575908" cy="154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368"/>
                  </a:moveTo>
                  <a:cubicBezTo>
                    <a:pt x="0" y="5368"/>
                    <a:pt x="1430" y="0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536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93C7E21B-02B1-4494-9E0B-864034A04CC5}"/>
                </a:ext>
              </a:extLst>
            </p:cNvPr>
            <p:cNvSpPr/>
            <p:nvPr/>
          </p:nvSpPr>
          <p:spPr>
            <a:xfrm>
              <a:off x="5197962" y="2220210"/>
              <a:ext cx="834752" cy="81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380"/>
                  </a:moveTo>
                  <a:cubicBezTo>
                    <a:pt x="0" y="5380"/>
                    <a:pt x="1429" y="0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538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A133EFCD-752C-439D-8A83-8018B0F3F4BB}"/>
                </a:ext>
              </a:extLst>
            </p:cNvPr>
            <p:cNvSpPr/>
            <p:nvPr/>
          </p:nvSpPr>
          <p:spPr>
            <a:xfrm>
              <a:off x="6030016" y="1944006"/>
              <a:ext cx="859307" cy="84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71"/>
                  </a:moveTo>
                  <a:cubicBezTo>
                    <a:pt x="21600" y="5371"/>
                    <a:pt x="20173" y="0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537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AC2FCFC-CF05-4B11-94D8-60EEF81BF38A}"/>
                </a:ext>
              </a:extLst>
            </p:cNvPr>
            <p:cNvSpPr/>
            <p:nvPr/>
          </p:nvSpPr>
          <p:spPr>
            <a:xfrm>
              <a:off x="4070672" y="1218031"/>
              <a:ext cx="4122962" cy="4625069"/>
            </a:xfrm>
            <a:custGeom>
              <a:avLst/>
              <a:gdLst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2152572 w 4122962"/>
                <a:gd name="connsiteY6" fmla="*/ 55870 h 4625069"/>
                <a:gd name="connsiteX7" fmla="*/ 4033197 w 4122962"/>
                <a:gd name="connsiteY7" fmla="*/ 3328451 h 4625069"/>
                <a:gd name="connsiteX8" fmla="*/ 3864527 w 4122962"/>
                <a:gd name="connsiteY8" fmla="*/ 4203077 h 4625069"/>
                <a:gd name="connsiteX9" fmla="*/ 2061482 w 4122962"/>
                <a:gd name="connsiteY9" fmla="*/ 4625069 h 4625069"/>
                <a:gd name="connsiteX10" fmla="*/ 258437 w 4122962"/>
                <a:gd name="connsiteY10" fmla="*/ 4203077 h 4625069"/>
                <a:gd name="connsiteX11" fmla="*/ 89767 w 4122962"/>
                <a:gd name="connsiteY11" fmla="*/ 3328451 h 4625069"/>
                <a:gd name="connsiteX12" fmla="*/ 1970392 w 4122962"/>
                <a:gd name="connsiteY12" fmla="*/ 55873 h 4625069"/>
                <a:gd name="connsiteX13" fmla="*/ 1970744 w 4122962"/>
                <a:gd name="connsiteY13" fmla="*/ 54296 h 4625069"/>
                <a:gd name="connsiteX14" fmla="*/ 1973145 w 4122962"/>
                <a:gd name="connsiteY14" fmla="*/ 51082 h 4625069"/>
                <a:gd name="connsiteX15" fmla="*/ 1978118 w 4122962"/>
                <a:gd name="connsiteY15" fmla="*/ 42427 h 4625069"/>
                <a:gd name="connsiteX16" fmla="*/ 1977566 w 4122962"/>
                <a:gd name="connsiteY16" fmla="*/ 45162 h 4625069"/>
                <a:gd name="connsiteX17" fmla="*/ 1991849 w 4122962"/>
                <a:gd name="connsiteY17" fmla="*/ 26038 h 4625069"/>
                <a:gd name="connsiteX18" fmla="*/ 2061482 w 4122962"/>
                <a:gd name="connsiteY18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2152572 w 4122962"/>
                <a:gd name="connsiteY6" fmla="*/ 55870 h 4625069"/>
                <a:gd name="connsiteX7" fmla="*/ 4033197 w 4122962"/>
                <a:gd name="connsiteY7" fmla="*/ 3328451 h 4625069"/>
                <a:gd name="connsiteX8" fmla="*/ 3864527 w 4122962"/>
                <a:gd name="connsiteY8" fmla="*/ 4203077 h 4625069"/>
                <a:gd name="connsiteX9" fmla="*/ 2061482 w 4122962"/>
                <a:gd name="connsiteY9" fmla="*/ 4625069 h 4625069"/>
                <a:gd name="connsiteX10" fmla="*/ 258437 w 4122962"/>
                <a:gd name="connsiteY10" fmla="*/ 4203077 h 4625069"/>
                <a:gd name="connsiteX11" fmla="*/ 89767 w 4122962"/>
                <a:gd name="connsiteY11" fmla="*/ 3328451 h 4625069"/>
                <a:gd name="connsiteX12" fmla="*/ 1970392 w 4122962"/>
                <a:gd name="connsiteY12" fmla="*/ 55873 h 4625069"/>
                <a:gd name="connsiteX13" fmla="*/ 1973145 w 4122962"/>
                <a:gd name="connsiteY13" fmla="*/ 51082 h 4625069"/>
                <a:gd name="connsiteX14" fmla="*/ 1978118 w 4122962"/>
                <a:gd name="connsiteY14" fmla="*/ 42427 h 4625069"/>
                <a:gd name="connsiteX15" fmla="*/ 1977566 w 4122962"/>
                <a:gd name="connsiteY15" fmla="*/ 45162 h 4625069"/>
                <a:gd name="connsiteX16" fmla="*/ 1991849 w 4122962"/>
                <a:gd name="connsiteY16" fmla="*/ 26038 h 4625069"/>
                <a:gd name="connsiteX17" fmla="*/ 2061482 w 4122962"/>
                <a:gd name="connsiteY17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2152572 w 4122962"/>
                <a:gd name="connsiteY6" fmla="*/ 55870 h 4625069"/>
                <a:gd name="connsiteX7" fmla="*/ 4033197 w 4122962"/>
                <a:gd name="connsiteY7" fmla="*/ 3328451 h 4625069"/>
                <a:gd name="connsiteX8" fmla="*/ 3864527 w 4122962"/>
                <a:gd name="connsiteY8" fmla="*/ 4203077 h 4625069"/>
                <a:gd name="connsiteX9" fmla="*/ 2061482 w 4122962"/>
                <a:gd name="connsiteY9" fmla="*/ 4625069 h 4625069"/>
                <a:gd name="connsiteX10" fmla="*/ 258437 w 4122962"/>
                <a:gd name="connsiteY10" fmla="*/ 4203077 h 4625069"/>
                <a:gd name="connsiteX11" fmla="*/ 89767 w 4122962"/>
                <a:gd name="connsiteY11" fmla="*/ 3328451 h 4625069"/>
                <a:gd name="connsiteX12" fmla="*/ 1973145 w 4122962"/>
                <a:gd name="connsiteY12" fmla="*/ 51082 h 4625069"/>
                <a:gd name="connsiteX13" fmla="*/ 1978118 w 4122962"/>
                <a:gd name="connsiteY13" fmla="*/ 42427 h 4625069"/>
                <a:gd name="connsiteX14" fmla="*/ 1977566 w 4122962"/>
                <a:gd name="connsiteY14" fmla="*/ 45162 h 4625069"/>
                <a:gd name="connsiteX15" fmla="*/ 1991849 w 4122962"/>
                <a:gd name="connsiteY15" fmla="*/ 26038 h 4625069"/>
                <a:gd name="connsiteX16" fmla="*/ 2061482 w 4122962"/>
                <a:gd name="connsiteY16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2152572 w 4122962"/>
                <a:gd name="connsiteY6" fmla="*/ 55870 h 4625069"/>
                <a:gd name="connsiteX7" fmla="*/ 4033197 w 4122962"/>
                <a:gd name="connsiteY7" fmla="*/ 3328451 h 4625069"/>
                <a:gd name="connsiteX8" fmla="*/ 3864527 w 4122962"/>
                <a:gd name="connsiteY8" fmla="*/ 4203077 h 4625069"/>
                <a:gd name="connsiteX9" fmla="*/ 2061482 w 4122962"/>
                <a:gd name="connsiteY9" fmla="*/ 4625069 h 4625069"/>
                <a:gd name="connsiteX10" fmla="*/ 258437 w 4122962"/>
                <a:gd name="connsiteY10" fmla="*/ 4203077 h 4625069"/>
                <a:gd name="connsiteX11" fmla="*/ 89767 w 4122962"/>
                <a:gd name="connsiteY11" fmla="*/ 3328451 h 4625069"/>
                <a:gd name="connsiteX12" fmla="*/ 1978118 w 4122962"/>
                <a:gd name="connsiteY12" fmla="*/ 42427 h 4625069"/>
                <a:gd name="connsiteX13" fmla="*/ 1977566 w 4122962"/>
                <a:gd name="connsiteY13" fmla="*/ 45162 h 4625069"/>
                <a:gd name="connsiteX14" fmla="*/ 1991849 w 4122962"/>
                <a:gd name="connsiteY14" fmla="*/ 26038 h 4625069"/>
                <a:gd name="connsiteX15" fmla="*/ 2061482 w 4122962"/>
                <a:gd name="connsiteY15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2152572 w 4122962"/>
                <a:gd name="connsiteY6" fmla="*/ 55870 h 4625069"/>
                <a:gd name="connsiteX7" fmla="*/ 4033197 w 4122962"/>
                <a:gd name="connsiteY7" fmla="*/ 3328451 h 4625069"/>
                <a:gd name="connsiteX8" fmla="*/ 3864527 w 4122962"/>
                <a:gd name="connsiteY8" fmla="*/ 4203077 h 4625069"/>
                <a:gd name="connsiteX9" fmla="*/ 2061482 w 4122962"/>
                <a:gd name="connsiteY9" fmla="*/ 4625069 h 4625069"/>
                <a:gd name="connsiteX10" fmla="*/ 258437 w 4122962"/>
                <a:gd name="connsiteY10" fmla="*/ 4203077 h 4625069"/>
                <a:gd name="connsiteX11" fmla="*/ 89767 w 4122962"/>
                <a:gd name="connsiteY11" fmla="*/ 3328451 h 4625069"/>
                <a:gd name="connsiteX12" fmla="*/ 1978118 w 4122962"/>
                <a:gd name="connsiteY12" fmla="*/ 42427 h 4625069"/>
                <a:gd name="connsiteX13" fmla="*/ 1991849 w 4122962"/>
                <a:gd name="connsiteY13" fmla="*/ 26038 h 4625069"/>
                <a:gd name="connsiteX14" fmla="*/ 2061482 w 4122962"/>
                <a:gd name="connsiteY14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2152220 w 4122962"/>
                <a:gd name="connsiteY5" fmla="*/ 54296 h 4625069"/>
                <a:gd name="connsiteX6" fmla="*/ 4033197 w 4122962"/>
                <a:gd name="connsiteY6" fmla="*/ 3328451 h 4625069"/>
                <a:gd name="connsiteX7" fmla="*/ 3864527 w 4122962"/>
                <a:gd name="connsiteY7" fmla="*/ 4203077 h 4625069"/>
                <a:gd name="connsiteX8" fmla="*/ 2061482 w 4122962"/>
                <a:gd name="connsiteY8" fmla="*/ 4625069 h 4625069"/>
                <a:gd name="connsiteX9" fmla="*/ 258437 w 4122962"/>
                <a:gd name="connsiteY9" fmla="*/ 4203077 h 4625069"/>
                <a:gd name="connsiteX10" fmla="*/ 89767 w 4122962"/>
                <a:gd name="connsiteY10" fmla="*/ 3328451 h 4625069"/>
                <a:gd name="connsiteX11" fmla="*/ 1978118 w 4122962"/>
                <a:gd name="connsiteY11" fmla="*/ 42427 h 4625069"/>
                <a:gd name="connsiteX12" fmla="*/ 1991849 w 4122962"/>
                <a:gd name="connsiteY12" fmla="*/ 26038 h 4625069"/>
                <a:gd name="connsiteX13" fmla="*/ 2061482 w 4122962"/>
                <a:gd name="connsiteY13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2149824 w 4122962"/>
                <a:gd name="connsiteY4" fmla="*/ 51087 h 4625069"/>
                <a:gd name="connsiteX5" fmla="*/ 4033197 w 4122962"/>
                <a:gd name="connsiteY5" fmla="*/ 3328451 h 4625069"/>
                <a:gd name="connsiteX6" fmla="*/ 3864527 w 4122962"/>
                <a:gd name="connsiteY6" fmla="*/ 4203077 h 4625069"/>
                <a:gd name="connsiteX7" fmla="*/ 2061482 w 4122962"/>
                <a:gd name="connsiteY7" fmla="*/ 4625069 h 4625069"/>
                <a:gd name="connsiteX8" fmla="*/ 258437 w 4122962"/>
                <a:gd name="connsiteY8" fmla="*/ 4203077 h 4625069"/>
                <a:gd name="connsiteX9" fmla="*/ 89767 w 4122962"/>
                <a:gd name="connsiteY9" fmla="*/ 3328451 h 4625069"/>
                <a:gd name="connsiteX10" fmla="*/ 1978118 w 4122962"/>
                <a:gd name="connsiteY10" fmla="*/ 42427 h 4625069"/>
                <a:gd name="connsiteX11" fmla="*/ 1991849 w 4122962"/>
                <a:gd name="connsiteY11" fmla="*/ 26038 h 4625069"/>
                <a:gd name="connsiteX12" fmla="*/ 2061482 w 4122962"/>
                <a:gd name="connsiteY12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5397 w 4122962"/>
                <a:gd name="connsiteY2" fmla="*/ 45160 h 4625069"/>
                <a:gd name="connsiteX3" fmla="*/ 2144844 w 4122962"/>
                <a:gd name="connsiteY3" fmla="*/ 42422 h 4625069"/>
                <a:gd name="connsiteX4" fmla="*/ 4033197 w 4122962"/>
                <a:gd name="connsiteY4" fmla="*/ 3328451 h 4625069"/>
                <a:gd name="connsiteX5" fmla="*/ 3864527 w 4122962"/>
                <a:gd name="connsiteY5" fmla="*/ 4203077 h 4625069"/>
                <a:gd name="connsiteX6" fmla="*/ 2061482 w 4122962"/>
                <a:gd name="connsiteY6" fmla="*/ 4625069 h 4625069"/>
                <a:gd name="connsiteX7" fmla="*/ 258437 w 4122962"/>
                <a:gd name="connsiteY7" fmla="*/ 4203077 h 4625069"/>
                <a:gd name="connsiteX8" fmla="*/ 89767 w 4122962"/>
                <a:gd name="connsiteY8" fmla="*/ 3328451 h 4625069"/>
                <a:gd name="connsiteX9" fmla="*/ 1978118 w 4122962"/>
                <a:gd name="connsiteY9" fmla="*/ 42427 h 4625069"/>
                <a:gd name="connsiteX10" fmla="*/ 1991849 w 4122962"/>
                <a:gd name="connsiteY10" fmla="*/ 26038 h 4625069"/>
                <a:gd name="connsiteX11" fmla="*/ 2061482 w 4122962"/>
                <a:gd name="connsiteY11" fmla="*/ 0 h 4625069"/>
                <a:gd name="connsiteX0" fmla="*/ 2061482 w 4122962"/>
                <a:gd name="connsiteY0" fmla="*/ 0 h 4625069"/>
                <a:gd name="connsiteX1" fmla="*/ 2131116 w 4122962"/>
                <a:gd name="connsiteY1" fmla="*/ 26038 h 4625069"/>
                <a:gd name="connsiteX2" fmla="*/ 2144844 w 4122962"/>
                <a:gd name="connsiteY2" fmla="*/ 42422 h 4625069"/>
                <a:gd name="connsiteX3" fmla="*/ 4033197 w 4122962"/>
                <a:gd name="connsiteY3" fmla="*/ 3328451 h 4625069"/>
                <a:gd name="connsiteX4" fmla="*/ 3864527 w 4122962"/>
                <a:gd name="connsiteY4" fmla="*/ 4203077 h 4625069"/>
                <a:gd name="connsiteX5" fmla="*/ 2061482 w 4122962"/>
                <a:gd name="connsiteY5" fmla="*/ 4625069 h 4625069"/>
                <a:gd name="connsiteX6" fmla="*/ 258437 w 4122962"/>
                <a:gd name="connsiteY6" fmla="*/ 4203077 h 4625069"/>
                <a:gd name="connsiteX7" fmla="*/ 89767 w 4122962"/>
                <a:gd name="connsiteY7" fmla="*/ 3328451 h 4625069"/>
                <a:gd name="connsiteX8" fmla="*/ 1978118 w 4122962"/>
                <a:gd name="connsiteY8" fmla="*/ 42427 h 4625069"/>
                <a:gd name="connsiteX9" fmla="*/ 1991849 w 4122962"/>
                <a:gd name="connsiteY9" fmla="*/ 26038 h 4625069"/>
                <a:gd name="connsiteX10" fmla="*/ 2061482 w 4122962"/>
                <a:gd name="connsiteY10" fmla="*/ 0 h 462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22962" h="4625069">
                  <a:moveTo>
                    <a:pt x="2061482" y="0"/>
                  </a:moveTo>
                  <a:cubicBezTo>
                    <a:pt x="2088676" y="0"/>
                    <a:pt x="2113295" y="9951"/>
                    <a:pt x="2131116" y="26038"/>
                  </a:cubicBezTo>
                  <a:lnTo>
                    <a:pt x="2144844" y="42422"/>
                  </a:lnTo>
                  <a:lnTo>
                    <a:pt x="4033197" y="3328451"/>
                  </a:lnTo>
                  <a:cubicBezTo>
                    <a:pt x="4202065" y="3623057"/>
                    <a:pt x="4125361" y="4032792"/>
                    <a:pt x="3864527" y="4203077"/>
                  </a:cubicBezTo>
                  <a:cubicBezTo>
                    <a:pt x="3474663" y="4457848"/>
                    <a:pt x="2813461" y="4625069"/>
                    <a:pt x="2061482" y="4625069"/>
                  </a:cubicBezTo>
                  <a:cubicBezTo>
                    <a:pt x="1309503" y="4625069"/>
                    <a:pt x="648300" y="4457848"/>
                    <a:pt x="258437" y="4203077"/>
                  </a:cubicBezTo>
                  <a:cubicBezTo>
                    <a:pt x="-2397" y="4032792"/>
                    <a:pt x="-79102" y="3623057"/>
                    <a:pt x="89767" y="3328451"/>
                  </a:cubicBezTo>
                  <a:lnTo>
                    <a:pt x="1978118" y="42427"/>
                  </a:lnTo>
                  <a:lnTo>
                    <a:pt x="1991849" y="26038"/>
                  </a:lnTo>
                  <a:cubicBezTo>
                    <a:pt x="2009670" y="9951"/>
                    <a:pt x="2034289" y="0"/>
                    <a:pt x="206148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6C8C716-DB2A-4C26-B029-4EA3CCFAD3CA}"/>
                </a:ext>
              </a:extLst>
            </p:cNvPr>
            <p:cNvSpPr/>
            <p:nvPr/>
          </p:nvSpPr>
          <p:spPr>
            <a:xfrm>
              <a:off x="4070673" y="2480986"/>
              <a:ext cx="3918595" cy="3362114"/>
            </a:xfrm>
            <a:custGeom>
              <a:avLst/>
              <a:gdLst>
                <a:gd name="connsiteX0" fmla="*/ 1276728 w 3918595"/>
                <a:gd name="connsiteY0" fmla="*/ 0 h 3362114"/>
                <a:gd name="connsiteX1" fmla="*/ 1289974 w 3918595"/>
                <a:gd name="connsiteY1" fmla="*/ 37207 h 3362114"/>
                <a:gd name="connsiteX2" fmla="*/ 3306573 w 3918595"/>
                <a:gd name="connsiteY2" fmla="*/ 990209 h 3362114"/>
                <a:gd name="connsiteX3" fmla="*/ 3862599 w 3918595"/>
                <a:gd name="connsiteY3" fmla="*/ 2271607 h 3362114"/>
                <a:gd name="connsiteX4" fmla="*/ 3836721 w 3918595"/>
                <a:gd name="connsiteY4" fmla="*/ 2891970 h 3362114"/>
                <a:gd name="connsiteX5" fmla="*/ 3771806 w 3918595"/>
                <a:gd name="connsiteY5" fmla="*/ 2993498 h 3362114"/>
                <a:gd name="connsiteX6" fmla="*/ 3705962 w 3918595"/>
                <a:gd name="connsiteY6" fmla="*/ 3031402 h 3362114"/>
                <a:gd name="connsiteX7" fmla="*/ 2061482 w 3918595"/>
                <a:gd name="connsiteY7" fmla="*/ 3362114 h 3362114"/>
                <a:gd name="connsiteX8" fmla="*/ 258437 w 3918595"/>
                <a:gd name="connsiteY8" fmla="*/ 2940122 h 3362114"/>
                <a:gd name="connsiteX9" fmla="*/ 89767 w 3918595"/>
                <a:gd name="connsiteY9" fmla="*/ 2065496 h 336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18595" h="3362114">
                  <a:moveTo>
                    <a:pt x="1276728" y="0"/>
                  </a:moveTo>
                  <a:lnTo>
                    <a:pt x="1289974" y="37207"/>
                  </a:lnTo>
                  <a:cubicBezTo>
                    <a:pt x="1476474" y="435343"/>
                    <a:pt x="2276212" y="816832"/>
                    <a:pt x="3306573" y="990209"/>
                  </a:cubicBezTo>
                  <a:lnTo>
                    <a:pt x="3862599" y="2271607"/>
                  </a:lnTo>
                  <a:cubicBezTo>
                    <a:pt x="3948888" y="2472483"/>
                    <a:pt x="3931720" y="2708083"/>
                    <a:pt x="3836721" y="2891970"/>
                  </a:cubicBezTo>
                  <a:lnTo>
                    <a:pt x="3771806" y="2993498"/>
                  </a:lnTo>
                  <a:lnTo>
                    <a:pt x="3705962" y="3031402"/>
                  </a:lnTo>
                  <a:cubicBezTo>
                    <a:pt x="3307944" y="3234086"/>
                    <a:pt x="2719464" y="3362114"/>
                    <a:pt x="2061482" y="3362114"/>
                  </a:cubicBezTo>
                  <a:cubicBezTo>
                    <a:pt x="1309503" y="3362114"/>
                    <a:pt x="648300" y="3194893"/>
                    <a:pt x="258437" y="2940122"/>
                  </a:cubicBezTo>
                  <a:cubicBezTo>
                    <a:pt x="-2397" y="2769837"/>
                    <a:pt x="-79102" y="2360102"/>
                    <a:pt x="89767" y="2065496"/>
                  </a:cubicBezTo>
                  <a:close/>
                </a:path>
              </a:pathLst>
            </a:custGeom>
            <a:solidFill>
              <a:schemeClr val="accent5">
                <a:lumMod val="10000"/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A3E3F79F-D3A8-4781-A078-4E146C5CC51A}"/>
                </a:ext>
              </a:extLst>
            </p:cNvPr>
            <p:cNvSpPr/>
            <p:nvPr/>
          </p:nvSpPr>
          <p:spPr>
            <a:xfrm>
              <a:off x="3901862" y="2419692"/>
              <a:ext cx="4257214" cy="343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extrusionOk="0">
                  <a:moveTo>
                    <a:pt x="6339" y="0"/>
                  </a:moveTo>
                  <a:lnTo>
                    <a:pt x="454" y="13184"/>
                  </a:lnTo>
                  <a:cubicBezTo>
                    <a:pt x="-401" y="15095"/>
                    <a:pt x="-11" y="17749"/>
                    <a:pt x="1308" y="18859"/>
                  </a:cubicBezTo>
                  <a:cubicBezTo>
                    <a:pt x="3273" y="20509"/>
                    <a:pt x="6609" y="21600"/>
                    <a:pt x="10403" y="21600"/>
                  </a:cubicBezTo>
                  <a:cubicBezTo>
                    <a:pt x="14189" y="21600"/>
                    <a:pt x="17533" y="20509"/>
                    <a:pt x="19497" y="18859"/>
                  </a:cubicBezTo>
                  <a:cubicBezTo>
                    <a:pt x="20809" y="17749"/>
                    <a:pt x="21199" y="15095"/>
                    <a:pt x="20352" y="13184"/>
                  </a:cubicBezTo>
                  <a:lnTo>
                    <a:pt x="16948" y="5569"/>
                  </a:lnTo>
                  <a:cubicBezTo>
                    <a:pt x="11122" y="5164"/>
                    <a:pt x="6609" y="2847"/>
                    <a:pt x="6339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ED8B3F4-C8DD-4210-A257-D9C2B7083737}"/>
                </a:ext>
              </a:extLst>
            </p:cNvPr>
            <p:cNvSpPr/>
            <p:nvPr/>
          </p:nvSpPr>
          <p:spPr>
            <a:xfrm>
              <a:off x="4070672" y="2106690"/>
              <a:ext cx="4122962" cy="3673626"/>
            </a:xfrm>
            <a:custGeom>
              <a:avLst/>
              <a:gdLst>
                <a:gd name="connsiteX0" fmla="*/ 2631144 w 4122962"/>
                <a:gd name="connsiteY0" fmla="*/ 0 h 3673626"/>
                <a:gd name="connsiteX1" fmla="*/ 4033197 w 4122962"/>
                <a:gd name="connsiteY1" fmla="*/ 2439792 h 3673626"/>
                <a:gd name="connsiteX2" fmla="*/ 4110001 w 4122962"/>
                <a:gd name="connsiteY2" fmla="*/ 2923726 h 3673626"/>
                <a:gd name="connsiteX3" fmla="*/ 4096174 w 4122962"/>
                <a:gd name="connsiteY3" fmla="*/ 2972730 h 3673626"/>
                <a:gd name="connsiteX4" fmla="*/ 4048743 w 4122962"/>
                <a:gd name="connsiteY4" fmla="*/ 3020335 h 3673626"/>
                <a:gd name="connsiteX5" fmla="*/ 2116771 w 4122962"/>
                <a:gd name="connsiteY5" fmla="*/ 3653241 h 3673626"/>
                <a:gd name="connsiteX6" fmla="*/ 1237502 w 4122962"/>
                <a:gd name="connsiteY6" fmla="*/ 3656293 h 3673626"/>
                <a:gd name="connsiteX7" fmla="*/ 1141887 w 4122962"/>
                <a:gd name="connsiteY7" fmla="*/ 3645128 h 3673626"/>
                <a:gd name="connsiteX8" fmla="*/ 1024166 w 4122962"/>
                <a:gd name="connsiteY8" fmla="*/ 3620953 h 3673626"/>
                <a:gd name="connsiteX9" fmla="*/ 258437 w 4122962"/>
                <a:gd name="connsiteY9" fmla="*/ 3314418 h 3673626"/>
                <a:gd name="connsiteX10" fmla="*/ 89767 w 4122962"/>
                <a:gd name="connsiteY10" fmla="*/ 2439792 h 3673626"/>
                <a:gd name="connsiteX11" fmla="*/ 407151 w 4122962"/>
                <a:gd name="connsiteY11" fmla="*/ 1887496 h 3673626"/>
                <a:gd name="connsiteX12" fmla="*/ 559506 w 4122962"/>
                <a:gd name="connsiteY12" fmla="*/ 1827244 h 3673626"/>
                <a:gd name="connsiteX13" fmla="*/ 2621708 w 4122962"/>
                <a:gd name="connsiteY13" fmla="*/ 49502 h 367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22962" h="3673626">
                  <a:moveTo>
                    <a:pt x="2631144" y="0"/>
                  </a:moveTo>
                  <a:lnTo>
                    <a:pt x="4033197" y="2439792"/>
                  </a:lnTo>
                  <a:cubicBezTo>
                    <a:pt x="4117631" y="2587095"/>
                    <a:pt x="4140672" y="2763181"/>
                    <a:pt x="4110001" y="2923726"/>
                  </a:cubicBezTo>
                  <a:lnTo>
                    <a:pt x="4096174" y="2972730"/>
                  </a:lnTo>
                  <a:lnTo>
                    <a:pt x="4048743" y="3020335"/>
                  </a:lnTo>
                  <a:cubicBezTo>
                    <a:pt x="3646351" y="3335666"/>
                    <a:pt x="2939289" y="3581851"/>
                    <a:pt x="2116771" y="3653241"/>
                  </a:cubicBezTo>
                  <a:cubicBezTo>
                    <a:pt x="1808327" y="3680013"/>
                    <a:pt x="1511641" y="3679774"/>
                    <a:pt x="1237502" y="3656293"/>
                  </a:cubicBezTo>
                  <a:lnTo>
                    <a:pt x="1141887" y="3645128"/>
                  </a:lnTo>
                  <a:lnTo>
                    <a:pt x="1024166" y="3620953"/>
                  </a:lnTo>
                  <a:cubicBezTo>
                    <a:pt x="716135" y="3547302"/>
                    <a:pt x="453369" y="3441804"/>
                    <a:pt x="258437" y="3314418"/>
                  </a:cubicBezTo>
                  <a:cubicBezTo>
                    <a:pt x="-2397" y="3144133"/>
                    <a:pt x="-79102" y="2734398"/>
                    <a:pt x="89767" y="2439792"/>
                  </a:cubicBezTo>
                  <a:lnTo>
                    <a:pt x="407151" y="1887496"/>
                  </a:lnTo>
                  <a:lnTo>
                    <a:pt x="559506" y="1827244"/>
                  </a:lnTo>
                  <a:cubicBezTo>
                    <a:pt x="1679716" y="1360354"/>
                    <a:pt x="2446693" y="723704"/>
                    <a:pt x="2621708" y="49502"/>
                  </a:cubicBezTo>
                  <a:close/>
                </a:path>
              </a:pathLst>
            </a:custGeom>
            <a:solidFill>
              <a:schemeClr val="accent5">
                <a:lumMod val="10000"/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3D140B3B-4EE5-4F0F-919E-40D6AA2A47A5}"/>
                </a:ext>
              </a:extLst>
            </p:cNvPr>
            <p:cNvSpPr/>
            <p:nvPr/>
          </p:nvSpPr>
          <p:spPr>
            <a:xfrm>
              <a:off x="6512846" y="3027661"/>
              <a:ext cx="1215306" cy="119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102"/>
                  </a:moveTo>
                  <a:cubicBezTo>
                    <a:pt x="21600" y="5102"/>
                    <a:pt x="20155" y="0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510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8BF35B1-1007-420E-8F7A-98B75BD42719}"/>
                </a:ext>
              </a:extLst>
            </p:cNvPr>
            <p:cNvSpPr/>
            <p:nvPr/>
          </p:nvSpPr>
          <p:spPr>
            <a:xfrm>
              <a:off x="3763758" y="2143488"/>
              <a:ext cx="4527252" cy="369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extrusionOk="0">
                  <a:moveTo>
                    <a:pt x="20347" y="13286"/>
                  </a:moveTo>
                  <a:lnTo>
                    <a:pt x="14341" y="0"/>
                  </a:lnTo>
                  <a:cubicBezTo>
                    <a:pt x="13544" y="4811"/>
                    <a:pt x="8532" y="8914"/>
                    <a:pt x="1440" y="11100"/>
                  </a:cubicBezTo>
                  <a:lnTo>
                    <a:pt x="453" y="13286"/>
                  </a:lnTo>
                  <a:cubicBezTo>
                    <a:pt x="-400" y="15176"/>
                    <a:pt x="-12" y="17801"/>
                    <a:pt x="1306" y="18894"/>
                  </a:cubicBezTo>
                  <a:cubicBezTo>
                    <a:pt x="3273" y="20525"/>
                    <a:pt x="6607" y="21600"/>
                    <a:pt x="10400" y="21600"/>
                  </a:cubicBezTo>
                  <a:cubicBezTo>
                    <a:pt x="14193" y="21600"/>
                    <a:pt x="17527" y="20525"/>
                    <a:pt x="19494" y="18894"/>
                  </a:cubicBezTo>
                  <a:cubicBezTo>
                    <a:pt x="20805" y="17792"/>
                    <a:pt x="21200" y="15167"/>
                    <a:pt x="20347" y="1328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025F76-51D3-4AE7-B149-0F99643D4D66}"/>
                </a:ext>
              </a:extLst>
            </p:cNvPr>
            <p:cNvSpPr/>
            <p:nvPr/>
          </p:nvSpPr>
          <p:spPr>
            <a:xfrm>
              <a:off x="3901845" y="3380541"/>
              <a:ext cx="3708796" cy="2396535"/>
            </a:xfrm>
            <a:custGeom>
              <a:avLst/>
              <a:gdLst>
                <a:gd name="connsiteX0" fmla="*/ 745267 w 3708796"/>
                <a:gd name="connsiteY0" fmla="*/ 0 h 2396535"/>
                <a:gd name="connsiteX1" fmla="*/ 826817 w 3708796"/>
                <a:gd name="connsiteY1" fmla="*/ 132892 h 2396535"/>
                <a:gd name="connsiteX2" fmla="*/ 3461962 w 3708796"/>
                <a:gd name="connsiteY2" fmla="*/ 2079217 h 2396535"/>
                <a:gd name="connsiteX3" fmla="*/ 3708796 w 3708796"/>
                <a:gd name="connsiteY3" fmla="*/ 2184761 h 2396535"/>
                <a:gd name="connsiteX4" fmla="*/ 3638922 w 3708796"/>
                <a:gd name="connsiteY4" fmla="*/ 2216278 h 2396535"/>
                <a:gd name="connsiteX5" fmla="*/ 3429115 w 3708796"/>
                <a:gd name="connsiteY5" fmla="*/ 2290683 h 2396535"/>
                <a:gd name="connsiteX6" fmla="*/ 3211437 w 3708796"/>
                <a:gd name="connsiteY6" fmla="*/ 2350523 h 2396535"/>
                <a:gd name="connsiteX7" fmla="*/ 3142219 w 3708796"/>
                <a:gd name="connsiteY7" fmla="*/ 2361794 h 2396535"/>
                <a:gd name="connsiteX8" fmla="*/ 1803449 w 3708796"/>
                <a:gd name="connsiteY8" fmla="*/ 2339069 h 2396535"/>
                <a:gd name="connsiteX9" fmla="*/ 196004 w 3708796"/>
                <a:gd name="connsiteY9" fmla="*/ 1818659 h 2396535"/>
                <a:gd name="connsiteX10" fmla="*/ 36967 w 3708796"/>
                <a:gd name="connsiteY10" fmla="*/ 1716952 h 2396535"/>
                <a:gd name="connsiteX11" fmla="*/ 13474 w 3708796"/>
                <a:gd name="connsiteY11" fmla="*/ 1634141 h 2396535"/>
                <a:gd name="connsiteX12" fmla="*/ 92935 w 3708796"/>
                <a:gd name="connsiteY12" fmla="*/ 1135256 h 239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08796" h="2396535">
                  <a:moveTo>
                    <a:pt x="745267" y="0"/>
                  </a:moveTo>
                  <a:lnTo>
                    <a:pt x="826817" y="132892"/>
                  </a:lnTo>
                  <a:cubicBezTo>
                    <a:pt x="1307556" y="851813"/>
                    <a:pt x="2237806" y="1533841"/>
                    <a:pt x="3461962" y="2079217"/>
                  </a:cubicBezTo>
                  <a:lnTo>
                    <a:pt x="3708796" y="2184761"/>
                  </a:lnTo>
                  <a:lnTo>
                    <a:pt x="3638922" y="2216278"/>
                  </a:lnTo>
                  <a:cubicBezTo>
                    <a:pt x="3572525" y="2242854"/>
                    <a:pt x="3502464" y="2267711"/>
                    <a:pt x="3429115" y="2290683"/>
                  </a:cubicBezTo>
                  <a:lnTo>
                    <a:pt x="3211437" y="2350523"/>
                  </a:lnTo>
                  <a:lnTo>
                    <a:pt x="3142219" y="2361794"/>
                  </a:lnTo>
                  <a:cubicBezTo>
                    <a:pt x="2747341" y="2413045"/>
                    <a:pt x="2287499" y="2409316"/>
                    <a:pt x="1803449" y="2339069"/>
                  </a:cubicBezTo>
                  <a:cubicBezTo>
                    <a:pt x="1167927" y="2246841"/>
                    <a:pt x="605223" y="2056187"/>
                    <a:pt x="196004" y="1818659"/>
                  </a:cubicBezTo>
                  <a:lnTo>
                    <a:pt x="36967" y="1716952"/>
                  </a:lnTo>
                  <a:lnTo>
                    <a:pt x="13474" y="1634141"/>
                  </a:lnTo>
                  <a:cubicBezTo>
                    <a:pt x="-18352" y="1468614"/>
                    <a:pt x="5441" y="1287169"/>
                    <a:pt x="92935" y="1135256"/>
                  </a:cubicBezTo>
                  <a:close/>
                </a:path>
              </a:pathLst>
            </a:custGeom>
            <a:solidFill>
              <a:schemeClr val="accent5">
                <a:lumMod val="10000"/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4525B65-139E-4E58-B308-BB8D0DDBB0E0}"/>
                </a:ext>
              </a:extLst>
            </p:cNvPr>
            <p:cNvSpPr/>
            <p:nvPr/>
          </p:nvSpPr>
          <p:spPr>
            <a:xfrm>
              <a:off x="3738889" y="3309686"/>
              <a:ext cx="4279376" cy="254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extrusionOk="0">
                  <a:moveTo>
                    <a:pt x="3533" y="0"/>
                  </a:moveTo>
                  <a:lnTo>
                    <a:pt x="507" y="9047"/>
                  </a:lnTo>
                  <a:cubicBezTo>
                    <a:pt x="-449" y="11902"/>
                    <a:pt x="-9" y="15851"/>
                    <a:pt x="1455" y="17507"/>
                  </a:cubicBezTo>
                  <a:cubicBezTo>
                    <a:pt x="3647" y="19971"/>
                    <a:pt x="7370" y="21600"/>
                    <a:pt x="11602" y="21600"/>
                  </a:cubicBezTo>
                  <a:cubicBezTo>
                    <a:pt x="15470" y="21600"/>
                    <a:pt x="18914" y="20244"/>
                    <a:pt x="21151" y="18133"/>
                  </a:cubicBezTo>
                  <a:cubicBezTo>
                    <a:pt x="12361" y="14352"/>
                    <a:pt x="5831" y="7795"/>
                    <a:pt x="3533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0AA6237-6690-45C1-8999-21EFF2BE18DA}"/>
                </a:ext>
              </a:extLst>
            </p:cNvPr>
            <p:cNvSpPr/>
            <p:nvPr/>
          </p:nvSpPr>
          <p:spPr>
            <a:xfrm>
              <a:off x="4206870" y="3261189"/>
              <a:ext cx="4084034" cy="2481834"/>
            </a:xfrm>
            <a:custGeom>
              <a:avLst/>
              <a:gdLst>
                <a:gd name="connsiteX0" fmla="*/ 3320554 w 4084034"/>
                <a:gd name="connsiteY0" fmla="*/ 0 h 2481834"/>
                <a:gd name="connsiteX1" fmla="*/ 3985755 w 4084034"/>
                <a:gd name="connsiteY1" fmla="*/ 1157903 h 2481834"/>
                <a:gd name="connsiteX2" fmla="*/ 4069557 w 4084034"/>
                <a:gd name="connsiteY2" fmla="*/ 1688202 h 2481834"/>
                <a:gd name="connsiteX3" fmla="*/ 4044117 w 4084034"/>
                <a:gd name="connsiteY3" fmla="*/ 1777965 h 2481834"/>
                <a:gd name="connsiteX4" fmla="*/ 3972319 w 4084034"/>
                <a:gd name="connsiteY4" fmla="*/ 1847152 h 2481834"/>
                <a:gd name="connsiteX5" fmla="*/ 1957026 w 4084034"/>
                <a:gd name="connsiteY5" fmla="*/ 2468508 h 2481834"/>
                <a:gd name="connsiteX6" fmla="*/ 0 w 4084034"/>
                <a:gd name="connsiteY6" fmla="*/ 2192236 h 2481834"/>
                <a:gd name="connsiteX7" fmla="*/ 3220683 w 4084034"/>
                <a:gd name="connsiteY7" fmla="*/ 166738 h 248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84034" h="2481834">
                  <a:moveTo>
                    <a:pt x="3320554" y="0"/>
                  </a:moveTo>
                  <a:lnTo>
                    <a:pt x="3985755" y="1157903"/>
                  </a:lnTo>
                  <a:cubicBezTo>
                    <a:pt x="4078590" y="1318990"/>
                    <a:pt x="4103513" y="1511935"/>
                    <a:pt x="4069557" y="1688202"/>
                  </a:cubicBezTo>
                  <a:lnTo>
                    <a:pt x="4044117" y="1777965"/>
                  </a:lnTo>
                  <a:lnTo>
                    <a:pt x="3972319" y="1847152"/>
                  </a:lnTo>
                  <a:cubicBezTo>
                    <a:pt x="3549771" y="2166830"/>
                    <a:pt x="2811157" y="2409863"/>
                    <a:pt x="1957026" y="2468508"/>
                  </a:cubicBezTo>
                  <a:cubicBezTo>
                    <a:pt x="1176192" y="2522120"/>
                    <a:pt x="468833" y="2410757"/>
                    <a:pt x="0" y="2192236"/>
                  </a:cubicBezTo>
                  <a:cubicBezTo>
                    <a:pt x="1527150" y="1695695"/>
                    <a:pt x="2687855" y="974714"/>
                    <a:pt x="3220683" y="166738"/>
                  </a:cubicBezTo>
                  <a:close/>
                </a:path>
              </a:pathLst>
            </a:custGeom>
            <a:solidFill>
              <a:schemeClr val="accent5">
                <a:lumMod val="10000"/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6DD57B1-FEAD-45C6-9731-AD5524A7BDC8}"/>
                </a:ext>
              </a:extLst>
            </p:cNvPr>
            <p:cNvSpPr/>
            <p:nvPr/>
          </p:nvSpPr>
          <p:spPr>
            <a:xfrm>
              <a:off x="4162722" y="3309686"/>
              <a:ext cx="4280913" cy="254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extrusionOk="0">
                  <a:moveTo>
                    <a:pt x="20645" y="9069"/>
                  </a:moveTo>
                  <a:lnTo>
                    <a:pt x="17612" y="0"/>
                  </a:lnTo>
                  <a:cubicBezTo>
                    <a:pt x="15330" y="7794"/>
                    <a:pt x="8795" y="14339"/>
                    <a:pt x="0" y="18126"/>
                  </a:cubicBezTo>
                  <a:cubicBezTo>
                    <a:pt x="2237" y="20247"/>
                    <a:pt x="5686" y="21600"/>
                    <a:pt x="9553" y="21600"/>
                  </a:cubicBezTo>
                  <a:cubicBezTo>
                    <a:pt x="13783" y="21600"/>
                    <a:pt x="17506" y="19973"/>
                    <a:pt x="19697" y="17514"/>
                  </a:cubicBezTo>
                  <a:cubicBezTo>
                    <a:pt x="21160" y="15862"/>
                    <a:pt x="21600" y="11919"/>
                    <a:pt x="20645" y="906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06641BD-5DFF-4F24-AB2B-B3DD3D392247}"/>
              </a:ext>
            </a:extLst>
          </p:cNvPr>
          <p:cNvGrpSpPr/>
          <p:nvPr/>
        </p:nvGrpSpPr>
        <p:grpSpPr>
          <a:xfrm>
            <a:off x="8923583" y="3799791"/>
            <a:ext cx="2926080" cy="1290153"/>
            <a:chOff x="8921977" y="407338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9F615AA-2154-4353-84AF-EDCF553DE7A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9EE314E-8360-4660-8597-8B07DB4FECA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8D75EDC-F0F7-49D3-B4A2-5BF73CFBAB91}"/>
              </a:ext>
            </a:extLst>
          </p:cNvPr>
          <p:cNvGrpSpPr/>
          <p:nvPr/>
        </p:nvGrpSpPr>
        <p:grpSpPr>
          <a:xfrm>
            <a:off x="8362444" y="2094697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BA5CB5-3F10-4FAD-94AC-305E31A8FEA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9041010-C18D-4094-AFF2-4DD548D6B6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95A62AA-F7A9-40EE-9BD3-28BD63D03125}"/>
              </a:ext>
            </a:extLst>
          </p:cNvPr>
          <p:cNvGrpSpPr/>
          <p:nvPr/>
        </p:nvGrpSpPr>
        <p:grpSpPr>
          <a:xfrm>
            <a:off x="763849" y="2947244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C187A26-6CDA-4965-A999-0EC9FA831A7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F0B9D1A-3F78-407B-BF37-C27FA95D57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057C6CB-EC76-4CCD-AD22-24A03D5623FD}"/>
              </a:ext>
            </a:extLst>
          </p:cNvPr>
          <p:cNvGrpSpPr/>
          <p:nvPr/>
        </p:nvGrpSpPr>
        <p:grpSpPr>
          <a:xfrm>
            <a:off x="334542" y="4652338"/>
            <a:ext cx="2926080" cy="1290153"/>
            <a:chOff x="332936" y="4652338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94379F-F6C2-4CB4-B29D-F53AA40C87A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DE6E902-4E1C-4136-A288-07D75E8DE0C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F0F6CAA-0214-4973-AC2B-688D31F3958B}"/>
              </a:ext>
            </a:extLst>
          </p:cNvPr>
          <p:cNvGrpSpPr/>
          <p:nvPr/>
        </p:nvGrpSpPr>
        <p:grpSpPr>
          <a:xfrm>
            <a:off x="1797582" y="1242150"/>
            <a:ext cx="2926080" cy="1290153"/>
            <a:chOff x="332936" y="262776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EF427C6-4F40-4F28-B76C-9A3DC240087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455C0F2-6CB1-48D5-BB2C-A73D5F213F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aphic 60" descr="Gears">
            <a:extLst>
              <a:ext uri="{FF2B5EF4-FFF2-40B4-BE49-F238E27FC236}">
                <a16:creationId xmlns:a16="http://schemas.microsoft.com/office/drawing/2014/main" id="{23C231F2-AB3E-4B55-837C-AE92E8060A45}"/>
              </a:ext>
            </a:extLst>
          </p:cNvPr>
          <p:cNvGrpSpPr/>
          <p:nvPr/>
        </p:nvGrpSpPr>
        <p:grpSpPr>
          <a:xfrm>
            <a:off x="763849" y="3011072"/>
            <a:ext cx="329439" cy="398661"/>
            <a:chOff x="8848724" y="673252"/>
            <a:chExt cx="621029" cy="751522"/>
          </a:xfrm>
          <a:solidFill>
            <a:schemeClr val="bg2">
              <a:lumMod val="75000"/>
            </a:schemeClr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B12A168-F9F8-4A56-AF80-F7DF19D482C0}"/>
                </a:ext>
              </a:extLst>
            </p:cNvPr>
            <p:cNvSpPr/>
            <p:nvPr/>
          </p:nvSpPr>
          <p:spPr>
            <a:xfrm>
              <a:off x="9063990" y="673252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8B090FF-DB0A-43C9-AD47-DA4AD5512E15}"/>
                </a:ext>
              </a:extLst>
            </p:cNvPr>
            <p:cNvSpPr/>
            <p:nvPr/>
          </p:nvSpPr>
          <p:spPr>
            <a:xfrm>
              <a:off x="8848724" y="1019962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0" name="Graphic 62" descr="Double Tap Gesture">
            <a:extLst>
              <a:ext uri="{FF2B5EF4-FFF2-40B4-BE49-F238E27FC236}">
                <a16:creationId xmlns:a16="http://schemas.microsoft.com/office/drawing/2014/main" id="{51CBA08C-B016-4704-8C3A-EB00B86BD92F}"/>
              </a:ext>
            </a:extLst>
          </p:cNvPr>
          <p:cNvGrpSpPr/>
          <p:nvPr/>
        </p:nvGrpSpPr>
        <p:grpSpPr>
          <a:xfrm>
            <a:off x="334542" y="4604155"/>
            <a:ext cx="485064" cy="485064"/>
            <a:chOff x="8852040" y="74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DFEA928-CB13-448D-8491-0D0C5BDCBFD8}"/>
                </a:ext>
              </a:extLst>
            </p:cNvPr>
            <p:cNvSpPr/>
            <p:nvPr/>
          </p:nvSpPr>
          <p:spPr>
            <a:xfrm>
              <a:off x="9130170" y="837540"/>
              <a:ext cx="209550" cy="181927"/>
            </a:xfrm>
            <a:custGeom>
              <a:avLst/>
              <a:gdLst>
                <a:gd name="connsiteX0" fmla="*/ 209550 w 209550"/>
                <a:gd name="connsiteY0" fmla="*/ 104775 h 181927"/>
                <a:gd name="connsiteX1" fmla="*/ 104775 w 209550"/>
                <a:gd name="connsiteY1" fmla="*/ 0 h 181927"/>
                <a:gd name="connsiteX2" fmla="*/ 0 w 209550"/>
                <a:gd name="connsiteY2" fmla="*/ 104775 h 181927"/>
                <a:gd name="connsiteX3" fmla="*/ 33338 w 209550"/>
                <a:gd name="connsiteY3" fmla="*/ 181928 h 181927"/>
                <a:gd name="connsiteX4" fmla="*/ 33338 w 209550"/>
                <a:gd name="connsiteY4" fmla="*/ 131445 h 181927"/>
                <a:gd name="connsiteX5" fmla="*/ 78105 w 209550"/>
                <a:gd name="connsiteY5" fmla="*/ 33338 h 181927"/>
                <a:gd name="connsiteX6" fmla="*/ 176213 w 209550"/>
                <a:gd name="connsiteY6" fmla="*/ 78105 h 181927"/>
                <a:gd name="connsiteX7" fmla="*/ 176213 w 209550"/>
                <a:gd name="connsiteY7" fmla="*/ 131445 h 181927"/>
                <a:gd name="connsiteX8" fmla="*/ 176213 w 209550"/>
                <a:gd name="connsiteY8" fmla="*/ 180975 h 181927"/>
                <a:gd name="connsiteX9" fmla="*/ 209550 w 209550"/>
                <a:gd name="connsiteY9" fmla="*/ 104775 h 18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550" h="181927">
                  <a:moveTo>
                    <a:pt x="209550" y="104775"/>
                  </a:moveTo>
                  <a:cubicBezTo>
                    <a:pt x="209550" y="46672"/>
                    <a:pt x="162877" y="0"/>
                    <a:pt x="104775" y="0"/>
                  </a:cubicBezTo>
                  <a:cubicBezTo>
                    <a:pt x="46672" y="0"/>
                    <a:pt x="0" y="46672"/>
                    <a:pt x="0" y="104775"/>
                  </a:cubicBezTo>
                  <a:cubicBezTo>
                    <a:pt x="0" y="134303"/>
                    <a:pt x="12382" y="161925"/>
                    <a:pt x="33338" y="181928"/>
                  </a:cubicBezTo>
                  <a:lnTo>
                    <a:pt x="33338" y="131445"/>
                  </a:lnTo>
                  <a:cubicBezTo>
                    <a:pt x="19050" y="92393"/>
                    <a:pt x="39052" y="48578"/>
                    <a:pt x="78105" y="33338"/>
                  </a:cubicBezTo>
                  <a:cubicBezTo>
                    <a:pt x="117157" y="18097"/>
                    <a:pt x="160972" y="39053"/>
                    <a:pt x="176213" y="78105"/>
                  </a:cubicBezTo>
                  <a:cubicBezTo>
                    <a:pt x="182880" y="95250"/>
                    <a:pt x="182880" y="114300"/>
                    <a:pt x="176213" y="131445"/>
                  </a:cubicBezTo>
                  <a:lnTo>
                    <a:pt x="176213" y="180975"/>
                  </a:lnTo>
                  <a:cubicBezTo>
                    <a:pt x="197168" y="161925"/>
                    <a:pt x="209550" y="133350"/>
                    <a:pt x="2095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917CCEA-EAE3-43A3-A6BF-1E764318679B}"/>
                </a:ext>
              </a:extLst>
            </p:cNvPr>
            <p:cNvSpPr/>
            <p:nvPr/>
          </p:nvSpPr>
          <p:spPr>
            <a:xfrm>
              <a:off x="9073020" y="780390"/>
              <a:ext cx="324003" cy="307657"/>
            </a:xfrm>
            <a:custGeom>
              <a:avLst/>
              <a:gdLst>
                <a:gd name="connsiteX0" fmla="*/ 161925 w 324003"/>
                <a:gd name="connsiteY0" fmla="*/ 0 h 307657"/>
                <a:gd name="connsiteX1" fmla="*/ 0 w 324003"/>
                <a:gd name="connsiteY1" fmla="*/ 161925 h 307657"/>
                <a:gd name="connsiteX2" fmla="*/ 90488 w 324003"/>
                <a:gd name="connsiteY2" fmla="*/ 307658 h 307657"/>
                <a:gd name="connsiteX3" fmla="*/ 90488 w 324003"/>
                <a:gd name="connsiteY3" fmla="*/ 275273 h 307657"/>
                <a:gd name="connsiteX4" fmla="*/ 49530 w 324003"/>
                <a:gd name="connsiteY4" fmla="*/ 91440 h 307657"/>
                <a:gd name="connsiteX5" fmla="*/ 233363 w 324003"/>
                <a:gd name="connsiteY5" fmla="*/ 49530 h 307657"/>
                <a:gd name="connsiteX6" fmla="*/ 274320 w 324003"/>
                <a:gd name="connsiteY6" fmla="*/ 233363 h 307657"/>
                <a:gd name="connsiteX7" fmla="*/ 233363 w 324003"/>
                <a:gd name="connsiteY7" fmla="*/ 274320 h 307657"/>
                <a:gd name="connsiteX8" fmla="*/ 233363 w 324003"/>
                <a:gd name="connsiteY8" fmla="*/ 306705 h 307657"/>
                <a:gd name="connsiteX9" fmla="*/ 307658 w 324003"/>
                <a:gd name="connsiteY9" fmla="*/ 90488 h 307657"/>
                <a:gd name="connsiteX10" fmla="*/ 161925 w 324003"/>
                <a:gd name="connsiteY10" fmla="*/ 0 h 30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4003" h="307657">
                  <a:moveTo>
                    <a:pt x="161925" y="0"/>
                  </a:moveTo>
                  <a:cubicBezTo>
                    <a:pt x="72390" y="0"/>
                    <a:pt x="0" y="72390"/>
                    <a:pt x="0" y="161925"/>
                  </a:cubicBezTo>
                  <a:cubicBezTo>
                    <a:pt x="0" y="223838"/>
                    <a:pt x="35242" y="280035"/>
                    <a:pt x="90488" y="307658"/>
                  </a:cubicBezTo>
                  <a:lnTo>
                    <a:pt x="90488" y="275273"/>
                  </a:lnTo>
                  <a:cubicBezTo>
                    <a:pt x="28575" y="236220"/>
                    <a:pt x="9525" y="153353"/>
                    <a:pt x="49530" y="91440"/>
                  </a:cubicBezTo>
                  <a:cubicBezTo>
                    <a:pt x="89535" y="29528"/>
                    <a:pt x="170497" y="9525"/>
                    <a:pt x="233363" y="49530"/>
                  </a:cubicBezTo>
                  <a:cubicBezTo>
                    <a:pt x="296228" y="89535"/>
                    <a:pt x="314325" y="171450"/>
                    <a:pt x="274320" y="233363"/>
                  </a:cubicBezTo>
                  <a:cubicBezTo>
                    <a:pt x="263843" y="249555"/>
                    <a:pt x="249555" y="263843"/>
                    <a:pt x="233363" y="274320"/>
                  </a:cubicBezTo>
                  <a:lnTo>
                    <a:pt x="233363" y="306705"/>
                  </a:lnTo>
                  <a:cubicBezTo>
                    <a:pt x="313372" y="267653"/>
                    <a:pt x="346710" y="170498"/>
                    <a:pt x="307658" y="90488"/>
                  </a:cubicBezTo>
                  <a:cubicBezTo>
                    <a:pt x="280035" y="35243"/>
                    <a:pt x="222885" y="0"/>
                    <a:pt x="1619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A5A5226-55F1-4674-8168-96075491715C}"/>
                </a:ext>
              </a:extLst>
            </p:cNvPr>
            <p:cNvSpPr/>
            <p:nvPr/>
          </p:nvSpPr>
          <p:spPr>
            <a:xfrm>
              <a:off x="9071152" y="899452"/>
              <a:ext cx="481927" cy="713422"/>
            </a:xfrm>
            <a:custGeom>
              <a:avLst/>
              <a:gdLst>
                <a:gd name="connsiteX0" fmla="*/ 120930 w 481927"/>
                <a:gd name="connsiteY0" fmla="*/ 42863 h 713422"/>
                <a:gd name="connsiteX1" fmla="*/ 120930 w 481927"/>
                <a:gd name="connsiteY1" fmla="*/ 459105 h 713422"/>
                <a:gd name="connsiteX2" fmla="*/ 120930 w 481927"/>
                <a:gd name="connsiteY2" fmla="*/ 459105 h 713422"/>
                <a:gd name="connsiteX3" fmla="*/ 84735 w 481927"/>
                <a:gd name="connsiteY3" fmla="*/ 300038 h 713422"/>
                <a:gd name="connsiteX4" fmla="*/ 33300 w 481927"/>
                <a:gd name="connsiteY4" fmla="*/ 267653 h 713422"/>
                <a:gd name="connsiteX5" fmla="*/ 915 w 481927"/>
                <a:gd name="connsiteY5" fmla="*/ 318135 h 713422"/>
                <a:gd name="connsiteX6" fmla="*/ 52350 w 481927"/>
                <a:gd name="connsiteY6" fmla="*/ 550545 h 713422"/>
                <a:gd name="connsiteX7" fmla="*/ 68542 w 481927"/>
                <a:gd name="connsiteY7" fmla="*/ 575310 h 713422"/>
                <a:gd name="connsiteX8" fmla="*/ 163792 w 481927"/>
                <a:gd name="connsiteY8" fmla="*/ 648653 h 713422"/>
                <a:gd name="connsiteX9" fmla="*/ 163792 w 481927"/>
                <a:gd name="connsiteY9" fmla="*/ 713423 h 713422"/>
                <a:gd name="connsiteX10" fmla="*/ 413347 w 481927"/>
                <a:gd name="connsiteY10" fmla="*/ 713423 h 713422"/>
                <a:gd name="connsiteX11" fmla="*/ 413347 w 481927"/>
                <a:gd name="connsiteY11" fmla="*/ 671513 h 713422"/>
                <a:gd name="connsiteX12" fmla="*/ 481927 w 481927"/>
                <a:gd name="connsiteY12" fmla="*/ 490538 h 713422"/>
                <a:gd name="connsiteX13" fmla="*/ 481927 w 481927"/>
                <a:gd name="connsiteY13" fmla="*/ 335280 h 713422"/>
                <a:gd name="connsiteX14" fmla="*/ 430492 w 481927"/>
                <a:gd name="connsiteY14" fmla="*/ 283845 h 713422"/>
                <a:gd name="connsiteX15" fmla="*/ 395250 w 481927"/>
                <a:gd name="connsiteY15" fmla="*/ 297180 h 713422"/>
                <a:gd name="connsiteX16" fmla="*/ 395250 w 481927"/>
                <a:gd name="connsiteY16" fmla="*/ 292418 h 713422"/>
                <a:gd name="connsiteX17" fmla="*/ 343815 w 481927"/>
                <a:gd name="connsiteY17" fmla="*/ 240983 h 713422"/>
                <a:gd name="connsiteX18" fmla="*/ 307620 w 481927"/>
                <a:gd name="connsiteY18" fmla="*/ 255270 h 713422"/>
                <a:gd name="connsiteX19" fmla="*/ 245707 w 481927"/>
                <a:gd name="connsiteY19" fmla="*/ 216218 h 713422"/>
                <a:gd name="connsiteX20" fmla="*/ 205702 w 481927"/>
                <a:gd name="connsiteY20" fmla="*/ 265748 h 713422"/>
                <a:gd name="connsiteX21" fmla="*/ 204750 w 481927"/>
                <a:gd name="connsiteY21" fmla="*/ 265748 h 713422"/>
                <a:gd name="connsiteX22" fmla="*/ 204750 w 481927"/>
                <a:gd name="connsiteY22" fmla="*/ 42863 h 713422"/>
                <a:gd name="connsiteX23" fmla="*/ 161887 w 481927"/>
                <a:gd name="connsiteY23" fmla="*/ 0 h 713422"/>
                <a:gd name="connsiteX24" fmla="*/ 120930 w 481927"/>
                <a:gd name="connsiteY24" fmla="*/ 42863 h 713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1927" h="713422">
                  <a:moveTo>
                    <a:pt x="120930" y="42863"/>
                  </a:moveTo>
                  <a:lnTo>
                    <a:pt x="120930" y="459105"/>
                  </a:lnTo>
                  <a:lnTo>
                    <a:pt x="120930" y="459105"/>
                  </a:lnTo>
                  <a:lnTo>
                    <a:pt x="84735" y="300038"/>
                  </a:lnTo>
                  <a:cubicBezTo>
                    <a:pt x="79020" y="277178"/>
                    <a:pt x="56160" y="262890"/>
                    <a:pt x="33300" y="267653"/>
                  </a:cubicBezTo>
                  <a:cubicBezTo>
                    <a:pt x="10440" y="273368"/>
                    <a:pt x="-3848" y="295275"/>
                    <a:pt x="915" y="318135"/>
                  </a:cubicBezTo>
                  <a:lnTo>
                    <a:pt x="52350" y="550545"/>
                  </a:lnTo>
                  <a:cubicBezTo>
                    <a:pt x="54255" y="560070"/>
                    <a:pt x="59970" y="569595"/>
                    <a:pt x="68542" y="575310"/>
                  </a:cubicBezTo>
                  <a:lnTo>
                    <a:pt x="163792" y="648653"/>
                  </a:lnTo>
                  <a:lnTo>
                    <a:pt x="163792" y="713423"/>
                  </a:lnTo>
                  <a:lnTo>
                    <a:pt x="413347" y="713423"/>
                  </a:lnTo>
                  <a:lnTo>
                    <a:pt x="413347" y="671513"/>
                  </a:lnTo>
                  <a:cubicBezTo>
                    <a:pt x="413347" y="610553"/>
                    <a:pt x="481927" y="605790"/>
                    <a:pt x="481927" y="490538"/>
                  </a:cubicBezTo>
                  <a:lnTo>
                    <a:pt x="481927" y="335280"/>
                  </a:lnTo>
                  <a:cubicBezTo>
                    <a:pt x="481927" y="306705"/>
                    <a:pt x="459067" y="283845"/>
                    <a:pt x="430492" y="283845"/>
                  </a:cubicBezTo>
                  <a:cubicBezTo>
                    <a:pt x="417157" y="283845"/>
                    <a:pt x="404775" y="288608"/>
                    <a:pt x="395250" y="297180"/>
                  </a:cubicBezTo>
                  <a:cubicBezTo>
                    <a:pt x="395250" y="295275"/>
                    <a:pt x="395250" y="294323"/>
                    <a:pt x="395250" y="292418"/>
                  </a:cubicBezTo>
                  <a:cubicBezTo>
                    <a:pt x="395250" y="263843"/>
                    <a:pt x="372390" y="240983"/>
                    <a:pt x="343815" y="240983"/>
                  </a:cubicBezTo>
                  <a:cubicBezTo>
                    <a:pt x="330480" y="240983"/>
                    <a:pt x="317145" y="245745"/>
                    <a:pt x="307620" y="255270"/>
                  </a:cubicBezTo>
                  <a:cubicBezTo>
                    <a:pt x="300952" y="227648"/>
                    <a:pt x="273330" y="209550"/>
                    <a:pt x="245707" y="216218"/>
                  </a:cubicBezTo>
                  <a:cubicBezTo>
                    <a:pt x="221895" y="221933"/>
                    <a:pt x="205702" y="241935"/>
                    <a:pt x="205702" y="265748"/>
                  </a:cubicBezTo>
                  <a:lnTo>
                    <a:pt x="204750" y="265748"/>
                  </a:lnTo>
                  <a:lnTo>
                    <a:pt x="204750" y="42863"/>
                  </a:lnTo>
                  <a:cubicBezTo>
                    <a:pt x="204750" y="19050"/>
                    <a:pt x="185700" y="0"/>
                    <a:pt x="161887" y="0"/>
                  </a:cubicBezTo>
                  <a:cubicBezTo>
                    <a:pt x="139980" y="0"/>
                    <a:pt x="120930" y="19050"/>
                    <a:pt x="120930" y="428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4" name="Graphic 64" descr="Network">
            <a:extLst>
              <a:ext uri="{FF2B5EF4-FFF2-40B4-BE49-F238E27FC236}">
                <a16:creationId xmlns:a16="http://schemas.microsoft.com/office/drawing/2014/main" id="{35FB2AF3-A84A-48B0-BF23-34E4BBE654BA}"/>
              </a:ext>
            </a:extLst>
          </p:cNvPr>
          <p:cNvSpPr/>
          <p:nvPr/>
        </p:nvSpPr>
        <p:spPr>
          <a:xfrm>
            <a:off x="10908405" y="2147104"/>
            <a:ext cx="380119" cy="356850"/>
          </a:xfrm>
          <a:custGeom>
            <a:avLst/>
            <a:gdLst>
              <a:gd name="connsiteX0" fmla="*/ 710774 w 716567"/>
              <a:gd name="connsiteY0" fmla="*/ 235268 h 672703"/>
              <a:gd name="connsiteX1" fmla="*/ 610761 w 716567"/>
              <a:gd name="connsiteY1" fmla="*/ 194310 h 672703"/>
              <a:gd name="connsiteX2" fmla="*/ 564089 w 716567"/>
              <a:gd name="connsiteY2" fmla="*/ 275273 h 672703"/>
              <a:gd name="connsiteX3" fmla="*/ 441216 w 716567"/>
              <a:gd name="connsiteY3" fmla="*/ 326708 h 672703"/>
              <a:gd name="connsiteX4" fmla="*/ 377399 w 716567"/>
              <a:gd name="connsiteY4" fmla="*/ 281940 h 672703"/>
              <a:gd name="connsiteX5" fmla="*/ 377399 w 716567"/>
              <a:gd name="connsiteY5" fmla="*/ 149543 h 672703"/>
              <a:gd name="connsiteX6" fmla="*/ 434549 w 716567"/>
              <a:gd name="connsiteY6" fmla="*/ 76200 h 672703"/>
              <a:gd name="connsiteX7" fmla="*/ 358349 w 716567"/>
              <a:gd name="connsiteY7" fmla="*/ 0 h 672703"/>
              <a:gd name="connsiteX8" fmla="*/ 358349 w 716567"/>
              <a:gd name="connsiteY8" fmla="*/ 0 h 672703"/>
              <a:gd name="connsiteX9" fmla="*/ 282149 w 716567"/>
              <a:gd name="connsiteY9" fmla="*/ 76200 h 672703"/>
              <a:gd name="connsiteX10" fmla="*/ 339299 w 716567"/>
              <a:gd name="connsiteY10" fmla="*/ 149543 h 672703"/>
              <a:gd name="connsiteX11" fmla="*/ 339299 w 716567"/>
              <a:gd name="connsiteY11" fmla="*/ 280988 h 672703"/>
              <a:gd name="connsiteX12" fmla="*/ 275481 w 716567"/>
              <a:gd name="connsiteY12" fmla="*/ 325755 h 672703"/>
              <a:gd name="connsiteX13" fmla="*/ 152609 w 716567"/>
              <a:gd name="connsiteY13" fmla="*/ 274320 h 672703"/>
              <a:gd name="connsiteX14" fmla="*/ 105936 w 716567"/>
              <a:gd name="connsiteY14" fmla="*/ 193358 h 672703"/>
              <a:gd name="connsiteX15" fmla="*/ 5924 w 716567"/>
              <a:gd name="connsiteY15" fmla="*/ 234315 h 672703"/>
              <a:gd name="connsiteX16" fmla="*/ 46881 w 716567"/>
              <a:gd name="connsiteY16" fmla="*/ 334328 h 672703"/>
              <a:gd name="connsiteX17" fmla="*/ 136416 w 716567"/>
              <a:gd name="connsiteY17" fmla="*/ 309563 h 672703"/>
              <a:gd name="connsiteX18" fmla="*/ 262146 w 716567"/>
              <a:gd name="connsiteY18" fmla="*/ 360998 h 672703"/>
              <a:gd name="connsiteX19" fmla="*/ 261194 w 716567"/>
              <a:gd name="connsiteY19" fmla="*/ 373380 h 672703"/>
              <a:gd name="connsiteX20" fmla="*/ 280244 w 716567"/>
              <a:gd name="connsiteY20" fmla="*/ 430530 h 672703"/>
              <a:gd name="connsiteX21" fmla="*/ 181184 w 716567"/>
              <a:gd name="connsiteY21" fmla="*/ 530543 h 672703"/>
              <a:gd name="connsiteX22" fmla="*/ 88791 w 716567"/>
              <a:gd name="connsiteY22" fmla="*/ 541973 h 672703"/>
              <a:gd name="connsiteX23" fmla="*/ 88791 w 716567"/>
              <a:gd name="connsiteY23" fmla="*/ 649605 h 672703"/>
              <a:gd name="connsiteX24" fmla="*/ 196424 w 716567"/>
              <a:gd name="connsiteY24" fmla="*/ 649605 h 672703"/>
              <a:gd name="connsiteX25" fmla="*/ 207854 w 716567"/>
              <a:gd name="connsiteY25" fmla="*/ 557213 h 672703"/>
              <a:gd name="connsiteX26" fmla="*/ 308819 w 716567"/>
              <a:gd name="connsiteY26" fmla="*/ 456248 h 672703"/>
              <a:gd name="connsiteX27" fmla="*/ 356444 w 716567"/>
              <a:gd name="connsiteY27" fmla="*/ 469583 h 672703"/>
              <a:gd name="connsiteX28" fmla="*/ 358349 w 716567"/>
              <a:gd name="connsiteY28" fmla="*/ 469583 h 672703"/>
              <a:gd name="connsiteX29" fmla="*/ 360254 w 716567"/>
              <a:gd name="connsiteY29" fmla="*/ 469583 h 672703"/>
              <a:gd name="connsiteX30" fmla="*/ 407879 w 716567"/>
              <a:gd name="connsiteY30" fmla="*/ 456248 h 672703"/>
              <a:gd name="connsiteX31" fmla="*/ 508844 w 716567"/>
              <a:gd name="connsiteY31" fmla="*/ 557213 h 672703"/>
              <a:gd name="connsiteX32" fmla="*/ 520274 w 716567"/>
              <a:gd name="connsiteY32" fmla="*/ 650558 h 672703"/>
              <a:gd name="connsiteX33" fmla="*/ 627906 w 716567"/>
              <a:gd name="connsiteY33" fmla="*/ 650558 h 672703"/>
              <a:gd name="connsiteX34" fmla="*/ 627906 w 716567"/>
              <a:gd name="connsiteY34" fmla="*/ 542925 h 672703"/>
              <a:gd name="connsiteX35" fmla="*/ 535514 w 716567"/>
              <a:gd name="connsiteY35" fmla="*/ 531495 h 672703"/>
              <a:gd name="connsiteX36" fmla="*/ 436454 w 716567"/>
              <a:gd name="connsiteY36" fmla="*/ 431483 h 672703"/>
              <a:gd name="connsiteX37" fmla="*/ 455504 w 716567"/>
              <a:gd name="connsiteY37" fmla="*/ 374333 h 672703"/>
              <a:gd name="connsiteX38" fmla="*/ 454551 w 716567"/>
              <a:gd name="connsiteY38" fmla="*/ 361950 h 672703"/>
              <a:gd name="connsiteX39" fmla="*/ 580281 w 716567"/>
              <a:gd name="connsiteY39" fmla="*/ 310515 h 672703"/>
              <a:gd name="connsiteX40" fmla="*/ 669816 w 716567"/>
              <a:gd name="connsiteY40" fmla="*/ 335280 h 672703"/>
              <a:gd name="connsiteX41" fmla="*/ 710774 w 716567"/>
              <a:gd name="connsiteY41" fmla="*/ 235268 h 67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6567" h="672703">
                <a:moveTo>
                  <a:pt x="710774" y="235268"/>
                </a:moveTo>
                <a:cubicBezTo>
                  <a:pt x="694581" y="196215"/>
                  <a:pt x="649814" y="178118"/>
                  <a:pt x="610761" y="194310"/>
                </a:cubicBezTo>
                <a:cubicBezTo>
                  <a:pt x="578376" y="207645"/>
                  <a:pt x="559326" y="241935"/>
                  <a:pt x="564089" y="275273"/>
                </a:cubicBezTo>
                <a:lnTo>
                  <a:pt x="441216" y="326708"/>
                </a:lnTo>
                <a:cubicBezTo>
                  <a:pt x="427881" y="303848"/>
                  <a:pt x="404069" y="286703"/>
                  <a:pt x="377399" y="281940"/>
                </a:cubicBezTo>
                <a:lnTo>
                  <a:pt x="377399" y="149543"/>
                </a:lnTo>
                <a:cubicBezTo>
                  <a:pt x="409784" y="140970"/>
                  <a:pt x="434549" y="111443"/>
                  <a:pt x="434549" y="76200"/>
                </a:cubicBezTo>
                <a:cubicBezTo>
                  <a:pt x="434549" y="34290"/>
                  <a:pt x="400259" y="0"/>
                  <a:pt x="358349" y="0"/>
                </a:cubicBezTo>
                <a:lnTo>
                  <a:pt x="358349" y="0"/>
                </a:lnTo>
                <a:cubicBezTo>
                  <a:pt x="316439" y="0"/>
                  <a:pt x="282149" y="34290"/>
                  <a:pt x="282149" y="76200"/>
                </a:cubicBezTo>
                <a:cubicBezTo>
                  <a:pt x="282149" y="111443"/>
                  <a:pt x="306914" y="140970"/>
                  <a:pt x="339299" y="149543"/>
                </a:cubicBezTo>
                <a:lnTo>
                  <a:pt x="339299" y="280988"/>
                </a:lnTo>
                <a:cubicBezTo>
                  <a:pt x="311676" y="285750"/>
                  <a:pt x="288816" y="302895"/>
                  <a:pt x="275481" y="325755"/>
                </a:cubicBezTo>
                <a:lnTo>
                  <a:pt x="152609" y="274320"/>
                </a:lnTo>
                <a:cubicBezTo>
                  <a:pt x="157371" y="240983"/>
                  <a:pt x="139274" y="206693"/>
                  <a:pt x="105936" y="193358"/>
                </a:cubicBezTo>
                <a:cubicBezTo>
                  <a:pt x="66884" y="177165"/>
                  <a:pt x="22116" y="195263"/>
                  <a:pt x="5924" y="234315"/>
                </a:cubicBezTo>
                <a:cubicBezTo>
                  <a:pt x="-10269" y="273368"/>
                  <a:pt x="7829" y="318135"/>
                  <a:pt x="46881" y="334328"/>
                </a:cubicBezTo>
                <a:cubicBezTo>
                  <a:pt x="79266" y="347663"/>
                  <a:pt x="116414" y="337185"/>
                  <a:pt x="136416" y="309563"/>
                </a:cubicBezTo>
                <a:lnTo>
                  <a:pt x="262146" y="360998"/>
                </a:lnTo>
                <a:cubicBezTo>
                  <a:pt x="261194" y="364808"/>
                  <a:pt x="261194" y="369570"/>
                  <a:pt x="261194" y="373380"/>
                </a:cubicBezTo>
                <a:cubicBezTo>
                  <a:pt x="261194" y="394335"/>
                  <a:pt x="267861" y="414338"/>
                  <a:pt x="280244" y="430530"/>
                </a:cubicBezTo>
                <a:lnTo>
                  <a:pt x="181184" y="530543"/>
                </a:lnTo>
                <a:cubicBezTo>
                  <a:pt x="151656" y="513398"/>
                  <a:pt x="113556" y="517208"/>
                  <a:pt x="88791" y="541973"/>
                </a:cubicBezTo>
                <a:cubicBezTo>
                  <a:pt x="59264" y="571500"/>
                  <a:pt x="59264" y="620078"/>
                  <a:pt x="88791" y="649605"/>
                </a:cubicBezTo>
                <a:cubicBezTo>
                  <a:pt x="118319" y="679133"/>
                  <a:pt x="166896" y="679133"/>
                  <a:pt x="196424" y="649605"/>
                </a:cubicBezTo>
                <a:cubicBezTo>
                  <a:pt x="221189" y="624840"/>
                  <a:pt x="224999" y="586740"/>
                  <a:pt x="207854" y="557213"/>
                </a:cubicBezTo>
                <a:lnTo>
                  <a:pt x="308819" y="456248"/>
                </a:lnTo>
                <a:cubicBezTo>
                  <a:pt x="323106" y="464820"/>
                  <a:pt x="339299" y="469583"/>
                  <a:pt x="356444" y="469583"/>
                </a:cubicBezTo>
                <a:cubicBezTo>
                  <a:pt x="357396" y="469583"/>
                  <a:pt x="357396" y="469583"/>
                  <a:pt x="358349" y="469583"/>
                </a:cubicBezTo>
                <a:cubicBezTo>
                  <a:pt x="359301" y="469583"/>
                  <a:pt x="359301" y="469583"/>
                  <a:pt x="360254" y="469583"/>
                </a:cubicBezTo>
                <a:cubicBezTo>
                  <a:pt x="377399" y="469583"/>
                  <a:pt x="393591" y="464820"/>
                  <a:pt x="407879" y="456248"/>
                </a:cubicBezTo>
                <a:lnTo>
                  <a:pt x="508844" y="557213"/>
                </a:lnTo>
                <a:cubicBezTo>
                  <a:pt x="491699" y="586740"/>
                  <a:pt x="495509" y="624840"/>
                  <a:pt x="520274" y="650558"/>
                </a:cubicBezTo>
                <a:cubicBezTo>
                  <a:pt x="549801" y="680085"/>
                  <a:pt x="598379" y="680085"/>
                  <a:pt x="627906" y="650558"/>
                </a:cubicBezTo>
                <a:cubicBezTo>
                  <a:pt x="657434" y="621030"/>
                  <a:pt x="657434" y="572453"/>
                  <a:pt x="627906" y="542925"/>
                </a:cubicBezTo>
                <a:cubicBezTo>
                  <a:pt x="603141" y="518160"/>
                  <a:pt x="565041" y="514350"/>
                  <a:pt x="535514" y="531495"/>
                </a:cubicBezTo>
                <a:lnTo>
                  <a:pt x="436454" y="431483"/>
                </a:lnTo>
                <a:cubicBezTo>
                  <a:pt x="448836" y="415290"/>
                  <a:pt x="455504" y="396240"/>
                  <a:pt x="455504" y="374333"/>
                </a:cubicBezTo>
                <a:cubicBezTo>
                  <a:pt x="455504" y="370523"/>
                  <a:pt x="455504" y="365760"/>
                  <a:pt x="454551" y="361950"/>
                </a:cubicBezTo>
                <a:lnTo>
                  <a:pt x="580281" y="310515"/>
                </a:lnTo>
                <a:cubicBezTo>
                  <a:pt x="600284" y="337185"/>
                  <a:pt x="637431" y="348615"/>
                  <a:pt x="669816" y="335280"/>
                </a:cubicBezTo>
                <a:cubicBezTo>
                  <a:pt x="707916" y="318135"/>
                  <a:pt x="726966" y="274320"/>
                  <a:pt x="710774" y="23526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5" name="Graphic 66" descr="Business Growth">
            <a:extLst>
              <a:ext uri="{FF2B5EF4-FFF2-40B4-BE49-F238E27FC236}">
                <a16:creationId xmlns:a16="http://schemas.microsoft.com/office/drawing/2014/main" id="{AA1C4E62-B3B4-4EBF-A18E-757D19B79ADF}"/>
              </a:ext>
            </a:extLst>
          </p:cNvPr>
          <p:cNvGrpSpPr/>
          <p:nvPr/>
        </p:nvGrpSpPr>
        <p:grpSpPr>
          <a:xfrm>
            <a:off x="1797582" y="1227871"/>
            <a:ext cx="485064" cy="485064"/>
            <a:chOff x="9152040" y="104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DDF4813-72EF-490F-82C8-82F9CB6594B4}"/>
                </a:ext>
              </a:extLst>
            </p:cNvPr>
            <p:cNvSpPr/>
            <p:nvPr/>
          </p:nvSpPr>
          <p:spPr>
            <a:xfrm>
              <a:off x="9217762" y="1344708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7D6F130-C904-4BFD-BFDB-FDDB1FFA6791}"/>
                </a:ext>
              </a:extLst>
            </p:cNvPr>
            <p:cNvSpPr/>
            <p:nvPr/>
          </p:nvSpPr>
          <p:spPr>
            <a:xfrm>
              <a:off x="9275865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DBD7E17-89AB-48FE-87C9-164CFB4EA194}"/>
                </a:ext>
              </a:extLst>
            </p:cNvPr>
            <p:cNvSpPr/>
            <p:nvPr/>
          </p:nvSpPr>
          <p:spPr>
            <a:xfrm>
              <a:off x="9209331" y="1289942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E57CE1C-4C00-4E56-BD81-37D2D9D6A9B7}"/>
                </a:ext>
              </a:extLst>
            </p:cNvPr>
            <p:cNvSpPr/>
            <p:nvPr/>
          </p:nvSpPr>
          <p:spPr>
            <a:xfrm>
              <a:off x="9656769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2E93A05-3D7D-4E37-BD36-0105FF645B5B}"/>
                </a:ext>
              </a:extLst>
            </p:cNvPr>
            <p:cNvSpPr/>
            <p:nvPr/>
          </p:nvSpPr>
          <p:spPr>
            <a:xfrm>
              <a:off x="9465984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68" descr="Questions">
            <a:extLst>
              <a:ext uri="{FF2B5EF4-FFF2-40B4-BE49-F238E27FC236}">
                <a16:creationId xmlns:a16="http://schemas.microsoft.com/office/drawing/2014/main" id="{A28D314E-ACC9-4BE7-9A16-286E138B1A61}"/>
              </a:ext>
            </a:extLst>
          </p:cNvPr>
          <p:cNvGrpSpPr/>
          <p:nvPr/>
        </p:nvGrpSpPr>
        <p:grpSpPr>
          <a:xfrm>
            <a:off x="11364599" y="3805812"/>
            <a:ext cx="485064" cy="485064"/>
            <a:chOff x="9302040" y="1192290"/>
            <a:chExt cx="914400" cy="914400"/>
          </a:xfrm>
          <a:solidFill>
            <a:schemeClr val="bg2">
              <a:lumMod val="75000"/>
            </a:schemeClr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3C3AAB1-FD93-4EDE-83FA-0B5C310E87CF}"/>
                </a:ext>
              </a:extLst>
            </p:cNvPr>
            <p:cNvSpPr/>
            <p:nvPr/>
          </p:nvSpPr>
          <p:spPr>
            <a:xfrm>
              <a:off x="9506827" y="153138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FCBFA82-B002-4AD2-9695-D32D9CA3E062}"/>
                </a:ext>
              </a:extLst>
            </p:cNvPr>
            <p:cNvSpPr/>
            <p:nvPr/>
          </p:nvSpPr>
          <p:spPr>
            <a:xfrm>
              <a:off x="9649702" y="1859040"/>
              <a:ext cx="342912" cy="171450"/>
            </a:xfrm>
            <a:custGeom>
              <a:avLst/>
              <a:gdLst>
                <a:gd name="connsiteX0" fmla="*/ 342900 w 342912"/>
                <a:gd name="connsiteY0" fmla="*/ 171450 h 171450"/>
                <a:gd name="connsiteX1" fmla="*/ 342900 w 342912"/>
                <a:gd name="connsiteY1" fmla="*/ 85725 h 171450"/>
                <a:gd name="connsiteX2" fmla="*/ 325755 w 342912"/>
                <a:gd name="connsiteY2" fmla="*/ 51435 h 171450"/>
                <a:gd name="connsiteX3" fmla="*/ 241935 w 342912"/>
                <a:gd name="connsiteY3" fmla="*/ 11430 h 171450"/>
                <a:gd name="connsiteX4" fmla="*/ 171450 w 342912"/>
                <a:gd name="connsiteY4" fmla="*/ 0 h 171450"/>
                <a:gd name="connsiteX5" fmla="*/ 100965 w 342912"/>
                <a:gd name="connsiteY5" fmla="*/ 11430 h 171450"/>
                <a:gd name="connsiteX6" fmla="*/ 17145 w 342912"/>
                <a:gd name="connsiteY6" fmla="*/ 51435 h 171450"/>
                <a:gd name="connsiteX7" fmla="*/ 0 w 342912"/>
                <a:gd name="connsiteY7" fmla="*/ 85725 h 171450"/>
                <a:gd name="connsiteX8" fmla="*/ 0 w 342912"/>
                <a:gd name="connsiteY8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12" h="171450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3234" y="72157"/>
                    <a:pt x="336810" y="59308"/>
                    <a:pt x="325755" y="51435"/>
                  </a:cubicBezTo>
                  <a:cubicBezTo>
                    <a:pt x="301090" y="32110"/>
                    <a:pt x="272472" y="18451"/>
                    <a:pt x="241935" y="11430"/>
                  </a:cubicBezTo>
                  <a:cubicBezTo>
                    <a:pt x="219045" y="4538"/>
                    <a:pt x="195345" y="694"/>
                    <a:pt x="171450" y="0"/>
                  </a:cubicBezTo>
                  <a:cubicBezTo>
                    <a:pt x="147499" y="77"/>
                    <a:pt x="123712" y="3935"/>
                    <a:pt x="100965" y="11430"/>
                  </a:cubicBezTo>
                  <a:cubicBezTo>
                    <a:pt x="70877" y="19700"/>
                    <a:pt x="42498" y="33245"/>
                    <a:pt x="17145" y="51435"/>
                  </a:cubicBezTo>
                  <a:cubicBezTo>
                    <a:pt x="6410" y="59579"/>
                    <a:pt x="74" y="72251"/>
                    <a:pt x="0" y="85725"/>
                  </a:cubicBez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2A276A8-9C3A-49ED-BE9B-4151CB55D455}"/>
                </a:ext>
              </a:extLst>
            </p:cNvPr>
            <p:cNvSpPr/>
            <p:nvPr/>
          </p:nvSpPr>
          <p:spPr>
            <a:xfrm>
              <a:off x="9735427" y="166473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AAFBE43-7B0A-4BAA-AF77-F73FD76B66C3}"/>
                </a:ext>
              </a:extLst>
            </p:cNvPr>
            <p:cNvSpPr/>
            <p:nvPr/>
          </p:nvSpPr>
          <p:spPr>
            <a:xfrm>
              <a:off x="9421090" y="1725690"/>
              <a:ext cx="310527" cy="171450"/>
            </a:xfrm>
            <a:custGeom>
              <a:avLst/>
              <a:gdLst>
                <a:gd name="connsiteX0" fmla="*/ 222897 w 310527"/>
                <a:gd name="connsiteY0" fmla="*/ 154305 h 171450"/>
                <a:gd name="connsiteX1" fmla="*/ 222897 w 310527"/>
                <a:gd name="connsiteY1" fmla="*/ 154305 h 171450"/>
                <a:gd name="connsiteX2" fmla="*/ 310527 w 310527"/>
                <a:gd name="connsiteY2" fmla="*/ 110490 h 171450"/>
                <a:gd name="connsiteX3" fmla="*/ 276237 w 310527"/>
                <a:gd name="connsiteY3" fmla="*/ 26670 h 171450"/>
                <a:gd name="connsiteX4" fmla="*/ 276237 w 310527"/>
                <a:gd name="connsiteY4" fmla="*/ 22860 h 171450"/>
                <a:gd name="connsiteX5" fmla="*/ 241947 w 310527"/>
                <a:gd name="connsiteY5" fmla="*/ 11430 h 171450"/>
                <a:gd name="connsiteX6" fmla="*/ 171462 w 310527"/>
                <a:gd name="connsiteY6" fmla="*/ 0 h 171450"/>
                <a:gd name="connsiteX7" fmla="*/ 100977 w 310527"/>
                <a:gd name="connsiteY7" fmla="*/ 11430 h 171450"/>
                <a:gd name="connsiteX8" fmla="*/ 17157 w 310527"/>
                <a:gd name="connsiteY8" fmla="*/ 51435 h 171450"/>
                <a:gd name="connsiteX9" fmla="*/ 12 w 310527"/>
                <a:gd name="connsiteY9" fmla="*/ 85725 h 171450"/>
                <a:gd name="connsiteX10" fmla="*/ 12 w 310527"/>
                <a:gd name="connsiteY10" fmla="*/ 171450 h 171450"/>
                <a:gd name="connsiteX11" fmla="*/ 205752 w 310527"/>
                <a:gd name="connsiteY11" fmla="*/ 171450 h 171450"/>
                <a:gd name="connsiteX12" fmla="*/ 222897 w 310527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27" h="171450">
                  <a:moveTo>
                    <a:pt x="222897" y="154305"/>
                  </a:moveTo>
                  <a:lnTo>
                    <a:pt x="222897" y="154305"/>
                  </a:lnTo>
                  <a:cubicBezTo>
                    <a:pt x="249643" y="135218"/>
                    <a:pt x="279210" y="120434"/>
                    <a:pt x="310527" y="110490"/>
                  </a:cubicBezTo>
                  <a:cubicBezTo>
                    <a:pt x="288924" y="87882"/>
                    <a:pt x="276674" y="57938"/>
                    <a:pt x="276237" y="26670"/>
                  </a:cubicBezTo>
                  <a:lnTo>
                    <a:pt x="276237" y="22860"/>
                  </a:lnTo>
                  <a:cubicBezTo>
                    <a:pt x="265109" y="18198"/>
                    <a:pt x="253647" y="14377"/>
                    <a:pt x="241947" y="11430"/>
                  </a:cubicBezTo>
                  <a:cubicBezTo>
                    <a:pt x="219057" y="4538"/>
                    <a:pt x="195358" y="694"/>
                    <a:pt x="171462" y="0"/>
                  </a:cubicBezTo>
                  <a:cubicBezTo>
                    <a:pt x="147513" y="77"/>
                    <a:pt x="123724" y="3935"/>
                    <a:pt x="100977" y="11430"/>
                  </a:cubicBezTo>
                  <a:cubicBezTo>
                    <a:pt x="71195" y="20500"/>
                    <a:pt x="42941" y="33984"/>
                    <a:pt x="17157" y="51435"/>
                  </a:cubicBezTo>
                  <a:cubicBezTo>
                    <a:pt x="6103" y="59308"/>
                    <a:pt x="-322" y="72157"/>
                    <a:pt x="12" y="85725"/>
                  </a:cubicBezTo>
                  <a:lnTo>
                    <a:pt x="12" y="171450"/>
                  </a:lnTo>
                  <a:lnTo>
                    <a:pt x="205752" y="171450"/>
                  </a:lnTo>
                  <a:cubicBezTo>
                    <a:pt x="210475" y="164823"/>
                    <a:pt x="216270" y="159028"/>
                    <a:pt x="222897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192AA8-EE10-448F-A29D-479438A4EDE0}"/>
                </a:ext>
              </a:extLst>
            </p:cNvPr>
            <p:cNvSpPr/>
            <p:nvPr/>
          </p:nvSpPr>
          <p:spPr>
            <a:xfrm>
              <a:off x="9697323" y="1268490"/>
              <a:ext cx="399482" cy="366140"/>
            </a:xfrm>
            <a:custGeom>
              <a:avLst/>
              <a:gdLst>
                <a:gd name="connsiteX0" fmla="*/ 379575 w 399482"/>
                <a:gd name="connsiteY0" fmla="*/ 0 h 366140"/>
                <a:gd name="connsiteX1" fmla="*/ 19816 w 399482"/>
                <a:gd name="connsiteY1" fmla="*/ 0 h 366140"/>
                <a:gd name="connsiteX2" fmla="*/ 3 w 399482"/>
                <a:gd name="connsiteY2" fmla="*/ 20002 h 366140"/>
                <a:gd name="connsiteX3" fmla="*/ 4 w 399482"/>
                <a:gd name="connsiteY3" fmla="*/ 20098 h 366140"/>
                <a:gd name="connsiteX4" fmla="*/ 4 w 399482"/>
                <a:gd name="connsiteY4" fmla="*/ 265367 h 366140"/>
                <a:gd name="connsiteX5" fmla="*/ 19618 w 399482"/>
                <a:gd name="connsiteY5" fmla="*/ 285750 h 366140"/>
                <a:gd name="connsiteX6" fmla="*/ 19625 w 399482"/>
                <a:gd name="connsiteY6" fmla="*/ 285750 h 366140"/>
                <a:gd name="connsiteX7" fmla="*/ 76775 w 399482"/>
                <a:gd name="connsiteY7" fmla="*/ 285750 h 366140"/>
                <a:gd name="connsiteX8" fmla="*/ 76775 w 399482"/>
                <a:gd name="connsiteY8" fmla="*/ 366141 h 366140"/>
                <a:gd name="connsiteX9" fmla="*/ 155928 w 399482"/>
                <a:gd name="connsiteY9" fmla="*/ 285750 h 366140"/>
                <a:gd name="connsiteX10" fmla="*/ 379575 w 399482"/>
                <a:gd name="connsiteY10" fmla="*/ 285750 h 366140"/>
                <a:gd name="connsiteX11" fmla="*/ 399482 w 399482"/>
                <a:gd name="connsiteY11" fmla="*/ 265652 h 366140"/>
                <a:gd name="connsiteX12" fmla="*/ 399482 w 399482"/>
                <a:gd name="connsiteY12" fmla="*/ 20098 h 366140"/>
                <a:gd name="connsiteX13" fmla="*/ 379575 w 399482"/>
                <a:gd name="connsiteY13" fmla="*/ 0 h 366140"/>
                <a:gd name="connsiteX14" fmla="*/ 198029 w 399482"/>
                <a:gd name="connsiteY14" fmla="*/ 250031 h 366140"/>
                <a:gd name="connsiteX15" fmla="*/ 198029 w 399482"/>
                <a:gd name="connsiteY15" fmla="*/ 250031 h 366140"/>
                <a:gd name="connsiteX16" fmla="*/ 176885 w 399482"/>
                <a:gd name="connsiteY16" fmla="*/ 228884 h 366140"/>
                <a:gd name="connsiteX17" fmla="*/ 198032 w 399482"/>
                <a:gd name="connsiteY17" fmla="*/ 207740 h 366140"/>
                <a:gd name="connsiteX18" fmla="*/ 219174 w 399482"/>
                <a:gd name="connsiteY18" fmla="*/ 228600 h 366140"/>
                <a:gd name="connsiteX19" fmla="*/ 198516 w 399482"/>
                <a:gd name="connsiteY19" fmla="*/ 250035 h 366140"/>
                <a:gd name="connsiteX20" fmla="*/ 197552 w 399482"/>
                <a:gd name="connsiteY20" fmla="*/ 250031 h 366140"/>
                <a:gd name="connsiteX21" fmla="*/ 263942 w 399482"/>
                <a:gd name="connsiteY21" fmla="*/ 101727 h 366140"/>
                <a:gd name="connsiteX22" fmla="*/ 263942 w 399482"/>
                <a:gd name="connsiteY22" fmla="*/ 104108 h 366140"/>
                <a:gd name="connsiteX23" fmla="*/ 236795 w 399482"/>
                <a:gd name="connsiteY23" fmla="*/ 104108 h 366140"/>
                <a:gd name="connsiteX24" fmla="*/ 236795 w 399482"/>
                <a:gd name="connsiteY24" fmla="*/ 101727 h 366140"/>
                <a:gd name="connsiteX25" fmla="*/ 236795 w 399482"/>
                <a:gd name="connsiteY25" fmla="*/ 95155 h 366140"/>
                <a:gd name="connsiteX26" fmla="*/ 198047 w 399482"/>
                <a:gd name="connsiteY26" fmla="*/ 62958 h 366140"/>
                <a:gd name="connsiteX27" fmla="*/ 198029 w 399482"/>
                <a:gd name="connsiteY27" fmla="*/ 62960 h 366140"/>
                <a:gd name="connsiteX28" fmla="*/ 196600 w 399482"/>
                <a:gd name="connsiteY28" fmla="*/ 62960 h 366140"/>
                <a:gd name="connsiteX29" fmla="*/ 159167 w 399482"/>
                <a:gd name="connsiteY29" fmla="*/ 101716 h 366140"/>
                <a:gd name="connsiteX30" fmla="*/ 159167 w 399482"/>
                <a:gd name="connsiteY30" fmla="*/ 101727 h 366140"/>
                <a:gd name="connsiteX31" fmla="*/ 198029 w 399482"/>
                <a:gd name="connsiteY31" fmla="*/ 136779 h 366140"/>
                <a:gd name="connsiteX32" fmla="*/ 211554 w 399482"/>
                <a:gd name="connsiteY32" fmla="*/ 136779 h 366140"/>
                <a:gd name="connsiteX33" fmla="*/ 211554 w 399482"/>
                <a:gd name="connsiteY33" fmla="*/ 192881 h 366140"/>
                <a:gd name="connsiteX34" fmla="*/ 184408 w 399482"/>
                <a:gd name="connsiteY34" fmla="*/ 192881 h 366140"/>
                <a:gd name="connsiteX35" fmla="*/ 184408 w 399482"/>
                <a:gd name="connsiteY35" fmla="*/ 162878 h 366140"/>
                <a:gd name="connsiteX36" fmla="*/ 132020 w 399482"/>
                <a:gd name="connsiteY36" fmla="*/ 101727 h 366140"/>
                <a:gd name="connsiteX37" fmla="*/ 132020 w 399482"/>
                <a:gd name="connsiteY37" fmla="*/ 100203 h 366140"/>
                <a:gd name="connsiteX38" fmla="*/ 198029 w 399482"/>
                <a:gd name="connsiteY38" fmla="*/ 35719 h 366140"/>
                <a:gd name="connsiteX39" fmla="*/ 263947 w 399482"/>
                <a:gd name="connsiteY39" fmla="*/ 94366 h 366140"/>
                <a:gd name="connsiteX40" fmla="*/ 263942 w 399482"/>
                <a:gd name="connsiteY40" fmla="*/ 101727 h 36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99482" h="366140">
                  <a:moveTo>
                    <a:pt x="379575" y="0"/>
                  </a:moveTo>
                  <a:lnTo>
                    <a:pt x="19816" y="0"/>
                  </a:lnTo>
                  <a:cubicBezTo>
                    <a:pt x="8821" y="52"/>
                    <a:pt x="-49" y="9007"/>
                    <a:pt x="3" y="20002"/>
                  </a:cubicBezTo>
                  <a:cubicBezTo>
                    <a:pt x="3" y="20034"/>
                    <a:pt x="4" y="20065"/>
                    <a:pt x="4" y="20098"/>
                  </a:cubicBezTo>
                  <a:lnTo>
                    <a:pt x="4" y="265367"/>
                  </a:lnTo>
                  <a:cubicBezTo>
                    <a:pt x="-209" y="276412"/>
                    <a:pt x="8573" y="285538"/>
                    <a:pt x="19618" y="285750"/>
                  </a:cubicBezTo>
                  <a:cubicBezTo>
                    <a:pt x="19621" y="285750"/>
                    <a:pt x="19622" y="285750"/>
                    <a:pt x="19625" y="285750"/>
                  </a:cubicBezTo>
                  <a:lnTo>
                    <a:pt x="76775" y="285750"/>
                  </a:lnTo>
                  <a:lnTo>
                    <a:pt x="76775" y="366141"/>
                  </a:lnTo>
                  <a:lnTo>
                    <a:pt x="155928" y="285750"/>
                  </a:lnTo>
                  <a:lnTo>
                    <a:pt x="379575" y="285750"/>
                  </a:lnTo>
                  <a:cubicBezTo>
                    <a:pt x="390600" y="285645"/>
                    <a:pt x="399482" y="276678"/>
                    <a:pt x="399482" y="265652"/>
                  </a:cubicBezTo>
                  <a:lnTo>
                    <a:pt x="399482" y="20098"/>
                  </a:lnTo>
                  <a:cubicBezTo>
                    <a:pt x="399483" y="9072"/>
                    <a:pt x="390600" y="104"/>
                    <a:pt x="379575" y="0"/>
                  </a:cubicBezTo>
                  <a:close/>
                  <a:moveTo>
                    <a:pt x="198029" y="250031"/>
                  </a:moveTo>
                  <a:lnTo>
                    <a:pt x="198029" y="250031"/>
                  </a:lnTo>
                  <a:cubicBezTo>
                    <a:pt x="186350" y="250030"/>
                    <a:pt x="176884" y="240562"/>
                    <a:pt x="176885" y="228884"/>
                  </a:cubicBezTo>
                  <a:cubicBezTo>
                    <a:pt x="176886" y="217205"/>
                    <a:pt x="186354" y="207739"/>
                    <a:pt x="198032" y="207740"/>
                  </a:cubicBezTo>
                  <a:cubicBezTo>
                    <a:pt x="209599" y="207741"/>
                    <a:pt x="219018" y="217035"/>
                    <a:pt x="219174" y="228600"/>
                  </a:cubicBezTo>
                  <a:cubicBezTo>
                    <a:pt x="219388" y="240223"/>
                    <a:pt x="210140" y="249821"/>
                    <a:pt x="198516" y="250035"/>
                  </a:cubicBezTo>
                  <a:cubicBezTo>
                    <a:pt x="198195" y="250042"/>
                    <a:pt x="197873" y="250040"/>
                    <a:pt x="197552" y="250031"/>
                  </a:cubicBezTo>
                  <a:close/>
                  <a:moveTo>
                    <a:pt x="263942" y="101727"/>
                  </a:moveTo>
                  <a:lnTo>
                    <a:pt x="263942" y="104108"/>
                  </a:lnTo>
                  <a:lnTo>
                    <a:pt x="236795" y="104108"/>
                  </a:lnTo>
                  <a:lnTo>
                    <a:pt x="236795" y="101727"/>
                  </a:lnTo>
                  <a:cubicBezTo>
                    <a:pt x="236985" y="99540"/>
                    <a:pt x="236985" y="97342"/>
                    <a:pt x="236795" y="95155"/>
                  </a:cubicBezTo>
                  <a:cubicBezTo>
                    <a:pt x="234986" y="75564"/>
                    <a:pt x="217638" y="61150"/>
                    <a:pt x="198047" y="62958"/>
                  </a:cubicBezTo>
                  <a:cubicBezTo>
                    <a:pt x="198041" y="62959"/>
                    <a:pt x="198034" y="62959"/>
                    <a:pt x="198029" y="62960"/>
                  </a:cubicBezTo>
                  <a:lnTo>
                    <a:pt x="196600" y="62960"/>
                  </a:lnTo>
                  <a:cubicBezTo>
                    <a:pt x="175561" y="63325"/>
                    <a:pt x="158802" y="80677"/>
                    <a:pt x="159167" y="101716"/>
                  </a:cubicBezTo>
                  <a:cubicBezTo>
                    <a:pt x="159167" y="101719"/>
                    <a:pt x="159167" y="101723"/>
                    <a:pt x="159167" y="101727"/>
                  </a:cubicBezTo>
                  <a:cubicBezTo>
                    <a:pt x="159167" y="122968"/>
                    <a:pt x="174407" y="136779"/>
                    <a:pt x="198029" y="136779"/>
                  </a:cubicBezTo>
                  <a:lnTo>
                    <a:pt x="211554" y="136779"/>
                  </a:lnTo>
                  <a:lnTo>
                    <a:pt x="211554" y="192881"/>
                  </a:lnTo>
                  <a:lnTo>
                    <a:pt x="184408" y="192881"/>
                  </a:lnTo>
                  <a:lnTo>
                    <a:pt x="184408" y="162878"/>
                  </a:lnTo>
                  <a:cubicBezTo>
                    <a:pt x="153786" y="159059"/>
                    <a:pt x="131095" y="132572"/>
                    <a:pt x="132020" y="101727"/>
                  </a:cubicBezTo>
                  <a:lnTo>
                    <a:pt x="132020" y="100203"/>
                  </a:lnTo>
                  <a:cubicBezTo>
                    <a:pt x="132491" y="64190"/>
                    <a:pt x="162014" y="35348"/>
                    <a:pt x="198029" y="35719"/>
                  </a:cubicBezTo>
                  <a:cubicBezTo>
                    <a:pt x="232426" y="33711"/>
                    <a:pt x="261939" y="59968"/>
                    <a:pt x="263947" y="94366"/>
                  </a:cubicBezTo>
                  <a:cubicBezTo>
                    <a:pt x="264090" y="96818"/>
                    <a:pt x="264088" y="99275"/>
                    <a:pt x="263942" y="1017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" name="Graphic 60" descr="Gears">
            <a:extLst>
              <a:ext uri="{FF2B5EF4-FFF2-40B4-BE49-F238E27FC236}">
                <a16:creationId xmlns:a16="http://schemas.microsoft.com/office/drawing/2014/main" id="{F7218E6A-3570-4308-9FF4-C1A10E2E4013}"/>
              </a:ext>
            </a:extLst>
          </p:cNvPr>
          <p:cNvGrpSpPr/>
          <p:nvPr/>
        </p:nvGrpSpPr>
        <p:grpSpPr>
          <a:xfrm>
            <a:off x="4949587" y="2937410"/>
            <a:ext cx="447791" cy="541882"/>
            <a:chOff x="8848724" y="673252"/>
            <a:chExt cx="621029" cy="751522"/>
          </a:xfrm>
          <a:solidFill>
            <a:srgbClr val="000000"/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DD08FC5-AF81-49BF-BE5B-68E0E34FDB95}"/>
                </a:ext>
              </a:extLst>
            </p:cNvPr>
            <p:cNvSpPr/>
            <p:nvPr/>
          </p:nvSpPr>
          <p:spPr>
            <a:xfrm>
              <a:off x="9063990" y="673252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1C1145C-4D1B-4D80-873C-FF906D8F1E20}"/>
                </a:ext>
              </a:extLst>
            </p:cNvPr>
            <p:cNvSpPr/>
            <p:nvPr/>
          </p:nvSpPr>
          <p:spPr>
            <a:xfrm>
              <a:off x="8848724" y="1019962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0" name="Graphic 62" descr="Double Tap Gesture">
            <a:extLst>
              <a:ext uri="{FF2B5EF4-FFF2-40B4-BE49-F238E27FC236}">
                <a16:creationId xmlns:a16="http://schemas.microsoft.com/office/drawing/2014/main" id="{9C1A79E7-EB22-485F-A1B2-A1492AE4EEEA}"/>
              </a:ext>
            </a:extLst>
          </p:cNvPr>
          <p:cNvGrpSpPr/>
          <p:nvPr/>
        </p:nvGrpSpPr>
        <p:grpSpPr>
          <a:xfrm>
            <a:off x="4038291" y="4216373"/>
            <a:ext cx="659325" cy="659325"/>
            <a:chOff x="8852040" y="742290"/>
            <a:chExt cx="914400" cy="914400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0D826A3-035F-43B9-BE57-9DA07C0E09B4}"/>
                </a:ext>
              </a:extLst>
            </p:cNvPr>
            <p:cNvSpPr/>
            <p:nvPr/>
          </p:nvSpPr>
          <p:spPr>
            <a:xfrm>
              <a:off x="9130170" y="837540"/>
              <a:ext cx="209550" cy="181927"/>
            </a:xfrm>
            <a:custGeom>
              <a:avLst/>
              <a:gdLst>
                <a:gd name="connsiteX0" fmla="*/ 209550 w 209550"/>
                <a:gd name="connsiteY0" fmla="*/ 104775 h 181927"/>
                <a:gd name="connsiteX1" fmla="*/ 104775 w 209550"/>
                <a:gd name="connsiteY1" fmla="*/ 0 h 181927"/>
                <a:gd name="connsiteX2" fmla="*/ 0 w 209550"/>
                <a:gd name="connsiteY2" fmla="*/ 104775 h 181927"/>
                <a:gd name="connsiteX3" fmla="*/ 33338 w 209550"/>
                <a:gd name="connsiteY3" fmla="*/ 181928 h 181927"/>
                <a:gd name="connsiteX4" fmla="*/ 33338 w 209550"/>
                <a:gd name="connsiteY4" fmla="*/ 131445 h 181927"/>
                <a:gd name="connsiteX5" fmla="*/ 78105 w 209550"/>
                <a:gd name="connsiteY5" fmla="*/ 33338 h 181927"/>
                <a:gd name="connsiteX6" fmla="*/ 176213 w 209550"/>
                <a:gd name="connsiteY6" fmla="*/ 78105 h 181927"/>
                <a:gd name="connsiteX7" fmla="*/ 176213 w 209550"/>
                <a:gd name="connsiteY7" fmla="*/ 131445 h 181927"/>
                <a:gd name="connsiteX8" fmla="*/ 176213 w 209550"/>
                <a:gd name="connsiteY8" fmla="*/ 180975 h 181927"/>
                <a:gd name="connsiteX9" fmla="*/ 209550 w 209550"/>
                <a:gd name="connsiteY9" fmla="*/ 104775 h 18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550" h="181927">
                  <a:moveTo>
                    <a:pt x="209550" y="104775"/>
                  </a:moveTo>
                  <a:cubicBezTo>
                    <a:pt x="209550" y="46672"/>
                    <a:pt x="162877" y="0"/>
                    <a:pt x="104775" y="0"/>
                  </a:cubicBezTo>
                  <a:cubicBezTo>
                    <a:pt x="46672" y="0"/>
                    <a:pt x="0" y="46672"/>
                    <a:pt x="0" y="104775"/>
                  </a:cubicBezTo>
                  <a:cubicBezTo>
                    <a:pt x="0" y="134303"/>
                    <a:pt x="12382" y="161925"/>
                    <a:pt x="33338" y="181928"/>
                  </a:cubicBezTo>
                  <a:lnTo>
                    <a:pt x="33338" y="131445"/>
                  </a:lnTo>
                  <a:cubicBezTo>
                    <a:pt x="19050" y="92393"/>
                    <a:pt x="39052" y="48578"/>
                    <a:pt x="78105" y="33338"/>
                  </a:cubicBezTo>
                  <a:cubicBezTo>
                    <a:pt x="117157" y="18097"/>
                    <a:pt x="160972" y="39053"/>
                    <a:pt x="176213" y="78105"/>
                  </a:cubicBezTo>
                  <a:cubicBezTo>
                    <a:pt x="182880" y="95250"/>
                    <a:pt x="182880" y="114300"/>
                    <a:pt x="176213" y="131445"/>
                  </a:cubicBezTo>
                  <a:lnTo>
                    <a:pt x="176213" y="180975"/>
                  </a:lnTo>
                  <a:cubicBezTo>
                    <a:pt x="197168" y="161925"/>
                    <a:pt x="209550" y="133350"/>
                    <a:pt x="209550" y="10477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28A7258-D407-42B1-93BE-A5886D60CFFE}"/>
                </a:ext>
              </a:extLst>
            </p:cNvPr>
            <p:cNvSpPr/>
            <p:nvPr/>
          </p:nvSpPr>
          <p:spPr>
            <a:xfrm>
              <a:off x="9073020" y="780390"/>
              <a:ext cx="324003" cy="307657"/>
            </a:xfrm>
            <a:custGeom>
              <a:avLst/>
              <a:gdLst>
                <a:gd name="connsiteX0" fmla="*/ 161925 w 324003"/>
                <a:gd name="connsiteY0" fmla="*/ 0 h 307657"/>
                <a:gd name="connsiteX1" fmla="*/ 0 w 324003"/>
                <a:gd name="connsiteY1" fmla="*/ 161925 h 307657"/>
                <a:gd name="connsiteX2" fmla="*/ 90488 w 324003"/>
                <a:gd name="connsiteY2" fmla="*/ 307658 h 307657"/>
                <a:gd name="connsiteX3" fmla="*/ 90488 w 324003"/>
                <a:gd name="connsiteY3" fmla="*/ 275273 h 307657"/>
                <a:gd name="connsiteX4" fmla="*/ 49530 w 324003"/>
                <a:gd name="connsiteY4" fmla="*/ 91440 h 307657"/>
                <a:gd name="connsiteX5" fmla="*/ 233363 w 324003"/>
                <a:gd name="connsiteY5" fmla="*/ 49530 h 307657"/>
                <a:gd name="connsiteX6" fmla="*/ 274320 w 324003"/>
                <a:gd name="connsiteY6" fmla="*/ 233363 h 307657"/>
                <a:gd name="connsiteX7" fmla="*/ 233363 w 324003"/>
                <a:gd name="connsiteY7" fmla="*/ 274320 h 307657"/>
                <a:gd name="connsiteX8" fmla="*/ 233363 w 324003"/>
                <a:gd name="connsiteY8" fmla="*/ 306705 h 307657"/>
                <a:gd name="connsiteX9" fmla="*/ 307658 w 324003"/>
                <a:gd name="connsiteY9" fmla="*/ 90488 h 307657"/>
                <a:gd name="connsiteX10" fmla="*/ 161925 w 324003"/>
                <a:gd name="connsiteY10" fmla="*/ 0 h 30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4003" h="307657">
                  <a:moveTo>
                    <a:pt x="161925" y="0"/>
                  </a:moveTo>
                  <a:cubicBezTo>
                    <a:pt x="72390" y="0"/>
                    <a:pt x="0" y="72390"/>
                    <a:pt x="0" y="161925"/>
                  </a:cubicBezTo>
                  <a:cubicBezTo>
                    <a:pt x="0" y="223838"/>
                    <a:pt x="35242" y="280035"/>
                    <a:pt x="90488" y="307658"/>
                  </a:cubicBezTo>
                  <a:lnTo>
                    <a:pt x="90488" y="275273"/>
                  </a:lnTo>
                  <a:cubicBezTo>
                    <a:pt x="28575" y="236220"/>
                    <a:pt x="9525" y="153353"/>
                    <a:pt x="49530" y="91440"/>
                  </a:cubicBezTo>
                  <a:cubicBezTo>
                    <a:pt x="89535" y="29528"/>
                    <a:pt x="170497" y="9525"/>
                    <a:pt x="233363" y="49530"/>
                  </a:cubicBezTo>
                  <a:cubicBezTo>
                    <a:pt x="296228" y="89535"/>
                    <a:pt x="314325" y="171450"/>
                    <a:pt x="274320" y="233363"/>
                  </a:cubicBezTo>
                  <a:cubicBezTo>
                    <a:pt x="263843" y="249555"/>
                    <a:pt x="249555" y="263843"/>
                    <a:pt x="233363" y="274320"/>
                  </a:cubicBezTo>
                  <a:lnTo>
                    <a:pt x="233363" y="306705"/>
                  </a:lnTo>
                  <a:cubicBezTo>
                    <a:pt x="313372" y="267653"/>
                    <a:pt x="346710" y="170498"/>
                    <a:pt x="307658" y="90488"/>
                  </a:cubicBezTo>
                  <a:cubicBezTo>
                    <a:pt x="280035" y="35243"/>
                    <a:pt x="222885" y="0"/>
                    <a:pt x="16192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2FBD358-50B1-4E61-9EF1-025147CEF934}"/>
                </a:ext>
              </a:extLst>
            </p:cNvPr>
            <p:cNvSpPr/>
            <p:nvPr/>
          </p:nvSpPr>
          <p:spPr>
            <a:xfrm>
              <a:off x="9071152" y="899452"/>
              <a:ext cx="481927" cy="713422"/>
            </a:xfrm>
            <a:custGeom>
              <a:avLst/>
              <a:gdLst>
                <a:gd name="connsiteX0" fmla="*/ 120930 w 481927"/>
                <a:gd name="connsiteY0" fmla="*/ 42863 h 713422"/>
                <a:gd name="connsiteX1" fmla="*/ 120930 w 481927"/>
                <a:gd name="connsiteY1" fmla="*/ 459105 h 713422"/>
                <a:gd name="connsiteX2" fmla="*/ 120930 w 481927"/>
                <a:gd name="connsiteY2" fmla="*/ 459105 h 713422"/>
                <a:gd name="connsiteX3" fmla="*/ 84735 w 481927"/>
                <a:gd name="connsiteY3" fmla="*/ 300038 h 713422"/>
                <a:gd name="connsiteX4" fmla="*/ 33300 w 481927"/>
                <a:gd name="connsiteY4" fmla="*/ 267653 h 713422"/>
                <a:gd name="connsiteX5" fmla="*/ 915 w 481927"/>
                <a:gd name="connsiteY5" fmla="*/ 318135 h 713422"/>
                <a:gd name="connsiteX6" fmla="*/ 52350 w 481927"/>
                <a:gd name="connsiteY6" fmla="*/ 550545 h 713422"/>
                <a:gd name="connsiteX7" fmla="*/ 68542 w 481927"/>
                <a:gd name="connsiteY7" fmla="*/ 575310 h 713422"/>
                <a:gd name="connsiteX8" fmla="*/ 163792 w 481927"/>
                <a:gd name="connsiteY8" fmla="*/ 648653 h 713422"/>
                <a:gd name="connsiteX9" fmla="*/ 163792 w 481927"/>
                <a:gd name="connsiteY9" fmla="*/ 713423 h 713422"/>
                <a:gd name="connsiteX10" fmla="*/ 413347 w 481927"/>
                <a:gd name="connsiteY10" fmla="*/ 713423 h 713422"/>
                <a:gd name="connsiteX11" fmla="*/ 413347 w 481927"/>
                <a:gd name="connsiteY11" fmla="*/ 671513 h 713422"/>
                <a:gd name="connsiteX12" fmla="*/ 481927 w 481927"/>
                <a:gd name="connsiteY12" fmla="*/ 490538 h 713422"/>
                <a:gd name="connsiteX13" fmla="*/ 481927 w 481927"/>
                <a:gd name="connsiteY13" fmla="*/ 335280 h 713422"/>
                <a:gd name="connsiteX14" fmla="*/ 430492 w 481927"/>
                <a:gd name="connsiteY14" fmla="*/ 283845 h 713422"/>
                <a:gd name="connsiteX15" fmla="*/ 395250 w 481927"/>
                <a:gd name="connsiteY15" fmla="*/ 297180 h 713422"/>
                <a:gd name="connsiteX16" fmla="*/ 395250 w 481927"/>
                <a:gd name="connsiteY16" fmla="*/ 292418 h 713422"/>
                <a:gd name="connsiteX17" fmla="*/ 343815 w 481927"/>
                <a:gd name="connsiteY17" fmla="*/ 240983 h 713422"/>
                <a:gd name="connsiteX18" fmla="*/ 307620 w 481927"/>
                <a:gd name="connsiteY18" fmla="*/ 255270 h 713422"/>
                <a:gd name="connsiteX19" fmla="*/ 245707 w 481927"/>
                <a:gd name="connsiteY19" fmla="*/ 216218 h 713422"/>
                <a:gd name="connsiteX20" fmla="*/ 205702 w 481927"/>
                <a:gd name="connsiteY20" fmla="*/ 265748 h 713422"/>
                <a:gd name="connsiteX21" fmla="*/ 204750 w 481927"/>
                <a:gd name="connsiteY21" fmla="*/ 265748 h 713422"/>
                <a:gd name="connsiteX22" fmla="*/ 204750 w 481927"/>
                <a:gd name="connsiteY22" fmla="*/ 42863 h 713422"/>
                <a:gd name="connsiteX23" fmla="*/ 161887 w 481927"/>
                <a:gd name="connsiteY23" fmla="*/ 0 h 713422"/>
                <a:gd name="connsiteX24" fmla="*/ 120930 w 481927"/>
                <a:gd name="connsiteY24" fmla="*/ 42863 h 713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1927" h="713422">
                  <a:moveTo>
                    <a:pt x="120930" y="42863"/>
                  </a:moveTo>
                  <a:lnTo>
                    <a:pt x="120930" y="459105"/>
                  </a:lnTo>
                  <a:lnTo>
                    <a:pt x="120930" y="459105"/>
                  </a:lnTo>
                  <a:lnTo>
                    <a:pt x="84735" y="300038"/>
                  </a:lnTo>
                  <a:cubicBezTo>
                    <a:pt x="79020" y="277178"/>
                    <a:pt x="56160" y="262890"/>
                    <a:pt x="33300" y="267653"/>
                  </a:cubicBezTo>
                  <a:cubicBezTo>
                    <a:pt x="10440" y="273368"/>
                    <a:pt x="-3848" y="295275"/>
                    <a:pt x="915" y="318135"/>
                  </a:cubicBezTo>
                  <a:lnTo>
                    <a:pt x="52350" y="550545"/>
                  </a:lnTo>
                  <a:cubicBezTo>
                    <a:pt x="54255" y="560070"/>
                    <a:pt x="59970" y="569595"/>
                    <a:pt x="68542" y="575310"/>
                  </a:cubicBezTo>
                  <a:lnTo>
                    <a:pt x="163792" y="648653"/>
                  </a:lnTo>
                  <a:lnTo>
                    <a:pt x="163792" y="713423"/>
                  </a:lnTo>
                  <a:lnTo>
                    <a:pt x="413347" y="713423"/>
                  </a:lnTo>
                  <a:lnTo>
                    <a:pt x="413347" y="671513"/>
                  </a:lnTo>
                  <a:cubicBezTo>
                    <a:pt x="413347" y="610553"/>
                    <a:pt x="481927" y="605790"/>
                    <a:pt x="481927" y="490538"/>
                  </a:cubicBezTo>
                  <a:lnTo>
                    <a:pt x="481927" y="335280"/>
                  </a:lnTo>
                  <a:cubicBezTo>
                    <a:pt x="481927" y="306705"/>
                    <a:pt x="459067" y="283845"/>
                    <a:pt x="430492" y="283845"/>
                  </a:cubicBezTo>
                  <a:cubicBezTo>
                    <a:pt x="417157" y="283845"/>
                    <a:pt x="404775" y="288608"/>
                    <a:pt x="395250" y="297180"/>
                  </a:cubicBezTo>
                  <a:cubicBezTo>
                    <a:pt x="395250" y="295275"/>
                    <a:pt x="395250" y="294323"/>
                    <a:pt x="395250" y="292418"/>
                  </a:cubicBezTo>
                  <a:cubicBezTo>
                    <a:pt x="395250" y="263843"/>
                    <a:pt x="372390" y="240983"/>
                    <a:pt x="343815" y="240983"/>
                  </a:cubicBezTo>
                  <a:cubicBezTo>
                    <a:pt x="330480" y="240983"/>
                    <a:pt x="317145" y="245745"/>
                    <a:pt x="307620" y="255270"/>
                  </a:cubicBezTo>
                  <a:cubicBezTo>
                    <a:pt x="300952" y="227648"/>
                    <a:pt x="273330" y="209550"/>
                    <a:pt x="245707" y="216218"/>
                  </a:cubicBezTo>
                  <a:cubicBezTo>
                    <a:pt x="221895" y="221933"/>
                    <a:pt x="205702" y="241935"/>
                    <a:pt x="205702" y="265748"/>
                  </a:cubicBezTo>
                  <a:lnTo>
                    <a:pt x="204750" y="265748"/>
                  </a:lnTo>
                  <a:lnTo>
                    <a:pt x="204750" y="42863"/>
                  </a:lnTo>
                  <a:cubicBezTo>
                    <a:pt x="204750" y="19050"/>
                    <a:pt x="185700" y="0"/>
                    <a:pt x="161887" y="0"/>
                  </a:cubicBezTo>
                  <a:cubicBezTo>
                    <a:pt x="139980" y="0"/>
                    <a:pt x="120930" y="19050"/>
                    <a:pt x="12093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4" name="Graphic 64" descr="Network">
            <a:extLst>
              <a:ext uri="{FF2B5EF4-FFF2-40B4-BE49-F238E27FC236}">
                <a16:creationId xmlns:a16="http://schemas.microsoft.com/office/drawing/2014/main" id="{D0CC0C48-C8DD-4992-B584-93996844B0D8}"/>
              </a:ext>
            </a:extLst>
          </p:cNvPr>
          <p:cNvSpPr/>
          <p:nvPr/>
        </p:nvSpPr>
        <p:spPr>
          <a:xfrm>
            <a:off x="6693483" y="3011072"/>
            <a:ext cx="516678" cy="485050"/>
          </a:xfrm>
          <a:custGeom>
            <a:avLst/>
            <a:gdLst>
              <a:gd name="connsiteX0" fmla="*/ 710774 w 716567"/>
              <a:gd name="connsiteY0" fmla="*/ 235268 h 672703"/>
              <a:gd name="connsiteX1" fmla="*/ 610761 w 716567"/>
              <a:gd name="connsiteY1" fmla="*/ 194310 h 672703"/>
              <a:gd name="connsiteX2" fmla="*/ 564089 w 716567"/>
              <a:gd name="connsiteY2" fmla="*/ 275273 h 672703"/>
              <a:gd name="connsiteX3" fmla="*/ 441216 w 716567"/>
              <a:gd name="connsiteY3" fmla="*/ 326708 h 672703"/>
              <a:gd name="connsiteX4" fmla="*/ 377399 w 716567"/>
              <a:gd name="connsiteY4" fmla="*/ 281940 h 672703"/>
              <a:gd name="connsiteX5" fmla="*/ 377399 w 716567"/>
              <a:gd name="connsiteY5" fmla="*/ 149543 h 672703"/>
              <a:gd name="connsiteX6" fmla="*/ 434549 w 716567"/>
              <a:gd name="connsiteY6" fmla="*/ 76200 h 672703"/>
              <a:gd name="connsiteX7" fmla="*/ 358349 w 716567"/>
              <a:gd name="connsiteY7" fmla="*/ 0 h 672703"/>
              <a:gd name="connsiteX8" fmla="*/ 358349 w 716567"/>
              <a:gd name="connsiteY8" fmla="*/ 0 h 672703"/>
              <a:gd name="connsiteX9" fmla="*/ 282149 w 716567"/>
              <a:gd name="connsiteY9" fmla="*/ 76200 h 672703"/>
              <a:gd name="connsiteX10" fmla="*/ 339299 w 716567"/>
              <a:gd name="connsiteY10" fmla="*/ 149543 h 672703"/>
              <a:gd name="connsiteX11" fmla="*/ 339299 w 716567"/>
              <a:gd name="connsiteY11" fmla="*/ 280988 h 672703"/>
              <a:gd name="connsiteX12" fmla="*/ 275481 w 716567"/>
              <a:gd name="connsiteY12" fmla="*/ 325755 h 672703"/>
              <a:gd name="connsiteX13" fmla="*/ 152609 w 716567"/>
              <a:gd name="connsiteY13" fmla="*/ 274320 h 672703"/>
              <a:gd name="connsiteX14" fmla="*/ 105936 w 716567"/>
              <a:gd name="connsiteY14" fmla="*/ 193358 h 672703"/>
              <a:gd name="connsiteX15" fmla="*/ 5924 w 716567"/>
              <a:gd name="connsiteY15" fmla="*/ 234315 h 672703"/>
              <a:gd name="connsiteX16" fmla="*/ 46881 w 716567"/>
              <a:gd name="connsiteY16" fmla="*/ 334328 h 672703"/>
              <a:gd name="connsiteX17" fmla="*/ 136416 w 716567"/>
              <a:gd name="connsiteY17" fmla="*/ 309563 h 672703"/>
              <a:gd name="connsiteX18" fmla="*/ 262146 w 716567"/>
              <a:gd name="connsiteY18" fmla="*/ 360998 h 672703"/>
              <a:gd name="connsiteX19" fmla="*/ 261194 w 716567"/>
              <a:gd name="connsiteY19" fmla="*/ 373380 h 672703"/>
              <a:gd name="connsiteX20" fmla="*/ 280244 w 716567"/>
              <a:gd name="connsiteY20" fmla="*/ 430530 h 672703"/>
              <a:gd name="connsiteX21" fmla="*/ 181184 w 716567"/>
              <a:gd name="connsiteY21" fmla="*/ 530543 h 672703"/>
              <a:gd name="connsiteX22" fmla="*/ 88791 w 716567"/>
              <a:gd name="connsiteY22" fmla="*/ 541973 h 672703"/>
              <a:gd name="connsiteX23" fmla="*/ 88791 w 716567"/>
              <a:gd name="connsiteY23" fmla="*/ 649605 h 672703"/>
              <a:gd name="connsiteX24" fmla="*/ 196424 w 716567"/>
              <a:gd name="connsiteY24" fmla="*/ 649605 h 672703"/>
              <a:gd name="connsiteX25" fmla="*/ 207854 w 716567"/>
              <a:gd name="connsiteY25" fmla="*/ 557213 h 672703"/>
              <a:gd name="connsiteX26" fmla="*/ 308819 w 716567"/>
              <a:gd name="connsiteY26" fmla="*/ 456248 h 672703"/>
              <a:gd name="connsiteX27" fmla="*/ 356444 w 716567"/>
              <a:gd name="connsiteY27" fmla="*/ 469583 h 672703"/>
              <a:gd name="connsiteX28" fmla="*/ 358349 w 716567"/>
              <a:gd name="connsiteY28" fmla="*/ 469583 h 672703"/>
              <a:gd name="connsiteX29" fmla="*/ 360254 w 716567"/>
              <a:gd name="connsiteY29" fmla="*/ 469583 h 672703"/>
              <a:gd name="connsiteX30" fmla="*/ 407879 w 716567"/>
              <a:gd name="connsiteY30" fmla="*/ 456248 h 672703"/>
              <a:gd name="connsiteX31" fmla="*/ 508844 w 716567"/>
              <a:gd name="connsiteY31" fmla="*/ 557213 h 672703"/>
              <a:gd name="connsiteX32" fmla="*/ 520274 w 716567"/>
              <a:gd name="connsiteY32" fmla="*/ 650558 h 672703"/>
              <a:gd name="connsiteX33" fmla="*/ 627906 w 716567"/>
              <a:gd name="connsiteY33" fmla="*/ 650558 h 672703"/>
              <a:gd name="connsiteX34" fmla="*/ 627906 w 716567"/>
              <a:gd name="connsiteY34" fmla="*/ 542925 h 672703"/>
              <a:gd name="connsiteX35" fmla="*/ 535514 w 716567"/>
              <a:gd name="connsiteY35" fmla="*/ 531495 h 672703"/>
              <a:gd name="connsiteX36" fmla="*/ 436454 w 716567"/>
              <a:gd name="connsiteY36" fmla="*/ 431483 h 672703"/>
              <a:gd name="connsiteX37" fmla="*/ 455504 w 716567"/>
              <a:gd name="connsiteY37" fmla="*/ 374333 h 672703"/>
              <a:gd name="connsiteX38" fmla="*/ 454551 w 716567"/>
              <a:gd name="connsiteY38" fmla="*/ 361950 h 672703"/>
              <a:gd name="connsiteX39" fmla="*/ 580281 w 716567"/>
              <a:gd name="connsiteY39" fmla="*/ 310515 h 672703"/>
              <a:gd name="connsiteX40" fmla="*/ 669816 w 716567"/>
              <a:gd name="connsiteY40" fmla="*/ 335280 h 672703"/>
              <a:gd name="connsiteX41" fmla="*/ 710774 w 716567"/>
              <a:gd name="connsiteY41" fmla="*/ 235268 h 67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6567" h="672703">
                <a:moveTo>
                  <a:pt x="710774" y="235268"/>
                </a:moveTo>
                <a:cubicBezTo>
                  <a:pt x="694581" y="196215"/>
                  <a:pt x="649814" y="178118"/>
                  <a:pt x="610761" y="194310"/>
                </a:cubicBezTo>
                <a:cubicBezTo>
                  <a:pt x="578376" y="207645"/>
                  <a:pt x="559326" y="241935"/>
                  <a:pt x="564089" y="275273"/>
                </a:cubicBezTo>
                <a:lnTo>
                  <a:pt x="441216" y="326708"/>
                </a:lnTo>
                <a:cubicBezTo>
                  <a:pt x="427881" y="303848"/>
                  <a:pt x="404069" y="286703"/>
                  <a:pt x="377399" y="281940"/>
                </a:cubicBezTo>
                <a:lnTo>
                  <a:pt x="377399" y="149543"/>
                </a:lnTo>
                <a:cubicBezTo>
                  <a:pt x="409784" y="140970"/>
                  <a:pt x="434549" y="111443"/>
                  <a:pt x="434549" y="76200"/>
                </a:cubicBezTo>
                <a:cubicBezTo>
                  <a:pt x="434549" y="34290"/>
                  <a:pt x="400259" y="0"/>
                  <a:pt x="358349" y="0"/>
                </a:cubicBezTo>
                <a:lnTo>
                  <a:pt x="358349" y="0"/>
                </a:lnTo>
                <a:cubicBezTo>
                  <a:pt x="316439" y="0"/>
                  <a:pt x="282149" y="34290"/>
                  <a:pt x="282149" y="76200"/>
                </a:cubicBezTo>
                <a:cubicBezTo>
                  <a:pt x="282149" y="111443"/>
                  <a:pt x="306914" y="140970"/>
                  <a:pt x="339299" y="149543"/>
                </a:cubicBezTo>
                <a:lnTo>
                  <a:pt x="339299" y="280988"/>
                </a:lnTo>
                <a:cubicBezTo>
                  <a:pt x="311676" y="285750"/>
                  <a:pt x="288816" y="302895"/>
                  <a:pt x="275481" y="325755"/>
                </a:cubicBezTo>
                <a:lnTo>
                  <a:pt x="152609" y="274320"/>
                </a:lnTo>
                <a:cubicBezTo>
                  <a:pt x="157371" y="240983"/>
                  <a:pt x="139274" y="206693"/>
                  <a:pt x="105936" y="193358"/>
                </a:cubicBezTo>
                <a:cubicBezTo>
                  <a:pt x="66884" y="177165"/>
                  <a:pt x="22116" y="195263"/>
                  <a:pt x="5924" y="234315"/>
                </a:cubicBezTo>
                <a:cubicBezTo>
                  <a:pt x="-10269" y="273368"/>
                  <a:pt x="7829" y="318135"/>
                  <a:pt x="46881" y="334328"/>
                </a:cubicBezTo>
                <a:cubicBezTo>
                  <a:pt x="79266" y="347663"/>
                  <a:pt x="116414" y="337185"/>
                  <a:pt x="136416" y="309563"/>
                </a:cubicBezTo>
                <a:lnTo>
                  <a:pt x="262146" y="360998"/>
                </a:lnTo>
                <a:cubicBezTo>
                  <a:pt x="261194" y="364808"/>
                  <a:pt x="261194" y="369570"/>
                  <a:pt x="261194" y="373380"/>
                </a:cubicBezTo>
                <a:cubicBezTo>
                  <a:pt x="261194" y="394335"/>
                  <a:pt x="267861" y="414338"/>
                  <a:pt x="280244" y="430530"/>
                </a:cubicBezTo>
                <a:lnTo>
                  <a:pt x="181184" y="530543"/>
                </a:lnTo>
                <a:cubicBezTo>
                  <a:pt x="151656" y="513398"/>
                  <a:pt x="113556" y="517208"/>
                  <a:pt x="88791" y="541973"/>
                </a:cubicBezTo>
                <a:cubicBezTo>
                  <a:pt x="59264" y="571500"/>
                  <a:pt x="59264" y="620078"/>
                  <a:pt x="88791" y="649605"/>
                </a:cubicBezTo>
                <a:cubicBezTo>
                  <a:pt x="118319" y="679133"/>
                  <a:pt x="166896" y="679133"/>
                  <a:pt x="196424" y="649605"/>
                </a:cubicBezTo>
                <a:cubicBezTo>
                  <a:pt x="221189" y="624840"/>
                  <a:pt x="224999" y="586740"/>
                  <a:pt x="207854" y="557213"/>
                </a:cubicBezTo>
                <a:lnTo>
                  <a:pt x="308819" y="456248"/>
                </a:lnTo>
                <a:cubicBezTo>
                  <a:pt x="323106" y="464820"/>
                  <a:pt x="339299" y="469583"/>
                  <a:pt x="356444" y="469583"/>
                </a:cubicBezTo>
                <a:cubicBezTo>
                  <a:pt x="357396" y="469583"/>
                  <a:pt x="357396" y="469583"/>
                  <a:pt x="358349" y="469583"/>
                </a:cubicBezTo>
                <a:cubicBezTo>
                  <a:pt x="359301" y="469583"/>
                  <a:pt x="359301" y="469583"/>
                  <a:pt x="360254" y="469583"/>
                </a:cubicBezTo>
                <a:cubicBezTo>
                  <a:pt x="377399" y="469583"/>
                  <a:pt x="393591" y="464820"/>
                  <a:pt x="407879" y="456248"/>
                </a:cubicBezTo>
                <a:lnTo>
                  <a:pt x="508844" y="557213"/>
                </a:lnTo>
                <a:cubicBezTo>
                  <a:pt x="491699" y="586740"/>
                  <a:pt x="495509" y="624840"/>
                  <a:pt x="520274" y="650558"/>
                </a:cubicBezTo>
                <a:cubicBezTo>
                  <a:pt x="549801" y="680085"/>
                  <a:pt x="598379" y="680085"/>
                  <a:pt x="627906" y="650558"/>
                </a:cubicBezTo>
                <a:cubicBezTo>
                  <a:pt x="657434" y="621030"/>
                  <a:pt x="657434" y="572453"/>
                  <a:pt x="627906" y="542925"/>
                </a:cubicBezTo>
                <a:cubicBezTo>
                  <a:pt x="603141" y="518160"/>
                  <a:pt x="565041" y="514350"/>
                  <a:pt x="535514" y="531495"/>
                </a:cubicBezTo>
                <a:lnTo>
                  <a:pt x="436454" y="431483"/>
                </a:lnTo>
                <a:cubicBezTo>
                  <a:pt x="448836" y="415290"/>
                  <a:pt x="455504" y="396240"/>
                  <a:pt x="455504" y="374333"/>
                </a:cubicBezTo>
                <a:cubicBezTo>
                  <a:pt x="455504" y="370523"/>
                  <a:pt x="455504" y="365760"/>
                  <a:pt x="454551" y="361950"/>
                </a:cubicBezTo>
                <a:lnTo>
                  <a:pt x="580281" y="310515"/>
                </a:lnTo>
                <a:cubicBezTo>
                  <a:pt x="600284" y="337185"/>
                  <a:pt x="637431" y="348615"/>
                  <a:pt x="669816" y="335280"/>
                </a:cubicBezTo>
                <a:cubicBezTo>
                  <a:pt x="707916" y="318135"/>
                  <a:pt x="726966" y="274320"/>
                  <a:pt x="710774" y="2352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5" name="Graphic 66" descr="Business Growth">
            <a:extLst>
              <a:ext uri="{FF2B5EF4-FFF2-40B4-BE49-F238E27FC236}">
                <a16:creationId xmlns:a16="http://schemas.microsoft.com/office/drawing/2014/main" id="{05FE87C9-C618-49C5-B42F-4D3DBBBAFC87}"/>
              </a:ext>
            </a:extLst>
          </p:cNvPr>
          <p:cNvGrpSpPr/>
          <p:nvPr/>
        </p:nvGrpSpPr>
        <p:grpSpPr>
          <a:xfrm>
            <a:off x="5799322" y="1857970"/>
            <a:ext cx="659325" cy="659325"/>
            <a:chOff x="9152040" y="1042290"/>
            <a:chExt cx="914400" cy="914400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B7950DE-1548-42EF-AE6B-A426A0B2020F}"/>
                </a:ext>
              </a:extLst>
            </p:cNvPr>
            <p:cNvSpPr/>
            <p:nvPr/>
          </p:nvSpPr>
          <p:spPr>
            <a:xfrm>
              <a:off x="9217762" y="1344708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54F0323-3467-4601-AE4F-E79E63890319}"/>
                </a:ext>
              </a:extLst>
            </p:cNvPr>
            <p:cNvSpPr/>
            <p:nvPr/>
          </p:nvSpPr>
          <p:spPr>
            <a:xfrm>
              <a:off x="9275865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B6C0F36-A309-43C4-AD4A-F5AFA52D1BC9}"/>
                </a:ext>
              </a:extLst>
            </p:cNvPr>
            <p:cNvSpPr/>
            <p:nvPr/>
          </p:nvSpPr>
          <p:spPr>
            <a:xfrm>
              <a:off x="9209331" y="1289942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3EE4FFF-15AD-4F6B-BC6C-96292BFFC786}"/>
                </a:ext>
              </a:extLst>
            </p:cNvPr>
            <p:cNvSpPr/>
            <p:nvPr/>
          </p:nvSpPr>
          <p:spPr>
            <a:xfrm>
              <a:off x="9656769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FCC2B6F-7EAF-4FD3-AFF8-FCD0524F0E51}"/>
                </a:ext>
              </a:extLst>
            </p:cNvPr>
            <p:cNvSpPr/>
            <p:nvPr/>
          </p:nvSpPr>
          <p:spPr>
            <a:xfrm>
              <a:off x="9465984" y="1185165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1" name="Graphic 68" descr="Questions">
            <a:extLst>
              <a:ext uri="{FF2B5EF4-FFF2-40B4-BE49-F238E27FC236}">
                <a16:creationId xmlns:a16="http://schemas.microsoft.com/office/drawing/2014/main" id="{5754B229-5098-4CE4-B308-29FE7BDE6B37}"/>
              </a:ext>
            </a:extLst>
          </p:cNvPr>
          <p:cNvGrpSpPr/>
          <p:nvPr/>
        </p:nvGrpSpPr>
        <p:grpSpPr>
          <a:xfrm>
            <a:off x="7371854" y="4359655"/>
            <a:ext cx="659325" cy="659325"/>
            <a:chOff x="9302040" y="1192290"/>
            <a:chExt cx="914400" cy="914400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41A0D6D-698B-4844-A122-4B8DD51C2AD5}"/>
                </a:ext>
              </a:extLst>
            </p:cNvPr>
            <p:cNvSpPr/>
            <p:nvPr/>
          </p:nvSpPr>
          <p:spPr>
            <a:xfrm>
              <a:off x="9506827" y="153138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7E2ED83-05E6-4123-99C6-CEF61C03C7AF}"/>
                </a:ext>
              </a:extLst>
            </p:cNvPr>
            <p:cNvSpPr/>
            <p:nvPr/>
          </p:nvSpPr>
          <p:spPr>
            <a:xfrm>
              <a:off x="9649702" y="1859040"/>
              <a:ext cx="342912" cy="171450"/>
            </a:xfrm>
            <a:custGeom>
              <a:avLst/>
              <a:gdLst>
                <a:gd name="connsiteX0" fmla="*/ 342900 w 342912"/>
                <a:gd name="connsiteY0" fmla="*/ 171450 h 171450"/>
                <a:gd name="connsiteX1" fmla="*/ 342900 w 342912"/>
                <a:gd name="connsiteY1" fmla="*/ 85725 h 171450"/>
                <a:gd name="connsiteX2" fmla="*/ 325755 w 342912"/>
                <a:gd name="connsiteY2" fmla="*/ 51435 h 171450"/>
                <a:gd name="connsiteX3" fmla="*/ 241935 w 342912"/>
                <a:gd name="connsiteY3" fmla="*/ 11430 h 171450"/>
                <a:gd name="connsiteX4" fmla="*/ 171450 w 342912"/>
                <a:gd name="connsiteY4" fmla="*/ 0 h 171450"/>
                <a:gd name="connsiteX5" fmla="*/ 100965 w 342912"/>
                <a:gd name="connsiteY5" fmla="*/ 11430 h 171450"/>
                <a:gd name="connsiteX6" fmla="*/ 17145 w 342912"/>
                <a:gd name="connsiteY6" fmla="*/ 51435 h 171450"/>
                <a:gd name="connsiteX7" fmla="*/ 0 w 342912"/>
                <a:gd name="connsiteY7" fmla="*/ 85725 h 171450"/>
                <a:gd name="connsiteX8" fmla="*/ 0 w 342912"/>
                <a:gd name="connsiteY8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12" h="171450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3234" y="72157"/>
                    <a:pt x="336810" y="59308"/>
                    <a:pt x="325755" y="51435"/>
                  </a:cubicBezTo>
                  <a:cubicBezTo>
                    <a:pt x="301090" y="32110"/>
                    <a:pt x="272472" y="18451"/>
                    <a:pt x="241935" y="11430"/>
                  </a:cubicBezTo>
                  <a:cubicBezTo>
                    <a:pt x="219045" y="4538"/>
                    <a:pt x="195345" y="694"/>
                    <a:pt x="171450" y="0"/>
                  </a:cubicBezTo>
                  <a:cubicBezTo>
                    <a:pt x="147499" y="77"/>
                    <a:pt x="123712" y="3935"/>
                    <a:pt x="100965" y="11430"/>
                  </a:cubicBezTo>
                  <a:cubicBezTo>
                    <a:pt x="70877" y="19700"/>
                    <a:pt x="42498" y="33245"/>
                    <a:pt x="17145" y="51435"/>
                  </a:cubicBezTo>
                  <a:cubicBezTo>
                    <a:pt x="6410" y="59579"/>
                    <a:pt x="74" y="72251"/>
                    <a:pt x="0" y="85725"/>
                  </a:cubicBezTo>
                  <a:lnTo>
                    <a:pt x="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8CCF6F5-B7F0-426A-A396-D39376F291ED}"/>
                </a:ext>
              </a:extLst>
            </p:cNvPr>
            <p:cNvSpPr/>
            <p:nvPr/>
          </p:nvSpPr>
          <p:spPr>
            <a:xfrm>
              <a:off x="9735427" y="166473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B5FBE96-09A8-4273-98E7-A4972D4A5225}"/>
                </a:ext>
              </a:extLst>
            </p:cNvPr>
            <p:cNvSpPr/>
            <p:nvPr/>
          </p:nvSpPr>
          <p:spPr>
            <a:xfrm>
              <a:off x="9421090" y="1725690"/>
              <a:ext cx="310527" cy="171450"/>
            </a:xfrm>
            <a:custGeom>
              <a:avLst/>
              <a:gdLst>
                <a:gd name="connsiteX0" fmla="*/ 222897 w 310527"/>
                <a:gd name="connsiteY0" fmla="*/ 154305 h 171450"/>
                <a:gd name="connsiteX1" fmla="*/ 222897 w 310527"/>
                <a:gd name="connsiteY1" fmla="*/ 154305 h 171450"/>
                <a:gd name="connsiteX2" fmla="*/ 310527 w 310527"/>
                <a:gd name="connsiteY2" fmla="*/ 110490 h 171450"/>
                <a:gd name="connsiteX3" fmla="*/ 276237 w 310527"/>
                <a:gd name="connsiteY3" fmla="*/ 26670 h 171450"/>
                <a:gd name="connsiteX4" fmla="*/ 276237 w 310527"/>
                <a:gd name="connsiteY4" fmla="*/ 22860 h 171450"/>
                <a:gd name="connsiteX5" fmla="*/ 241947 w 310527"/>
                <a:gd name="connsiteY5" fmla="*/ 11430 h 171450"/>
                <a:gd name="connsiteX6" fmla="*/ 171462 w 310527"/>
                <a:gd name="connsiteY6" fmla="*/ 0 h 171450"/>
                <a:gd name="connsiteX7" fmla="*/ 100977 w 310527"/>
                <a:gd name="connsiteY7" fmla="*/ 11430 h 171450"/>
                <a:gd name="connsiteX8" fmla="*/ 17157 w 310527"/>
                <a:gd name="connsiteY8" fmla="*/ 51435 h 171450"/>
                <a:gd name="connsiteX9" fmla="*/ 12 w 310527"/>
                <a:gd name="connsiteY9" fmla="*/ 85725 h 171450"/>
                <a:gd name="connsiteX10" fmla="*/ 12 w 310527"/>
                <a:gd name="connsiteY10" fmla="*/ 171450 h 171450"/>
                <a:gd name="connsiteX11" fmla="*/ 205752 w 310527"/>
                <a:gd name="connsiteY11" fmla="*/ 171450 h 171450"/>
                <a:gd name="connsiteX12" fmla="*/ 222897 w 310527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27" h="171450">
                  <a:moveTo>
                    <a:pt x="222897" y="154305"/>
                  </a:moveTo>
                  <a:lnTo>
                    <a:pt x="222897" y="154305"/>
                  </a:lnTo>
                  <a:cubicBezTo>
                    <a:pt x="249643" y="135218"/>
                    <a:pt x="279210" y="120434"/>
                    <a:pt x="310527" y="110490"/>
                  </a:cubicBezTo>
                  <a:cubicBezTo>
                    <a:pt x="288924" y="87882"/>
                    <a:pt x="276674" y="57938"/>
                    <a:pt x="276237" y="26670"/>
                  </a:cubicBezTo>
                  <a:lnTo>
                    <a:pt x="276237" y="22860"/>
                  </a:lnTo>
                  <a:cubicBezTo>
                    <a:pt x="265109" y="18198"/>
                    <a:pt x="253647" y="14377"/>
                    <a:pt x="241947" y="11430"/>
                  </a:cubicBezTo>
                  <a:cubicBezTo>
                    <a:pt x="219057" y="4538"/>
                    <a:pt x="195358" y="694"/>
                    <a:pt x="171462" y="0"/>
                  </a:cubicBezTo>
                  <a:cubicBezTo>
                    <a:pt x="147513" y="77"/>
                    <a:pt x="123724" y="3935"/>
                    <a:pt x="100977" y="11430"/>
                  </a:cubicBezTo>
                  <a:cubicBezTo>
                    <a:pt x="71195" y="20500"/>
                    <a:pt x="42941" y="33984"/>
                    <a:pt x="17157" y="51435"/>
                  </a:cubicBezTo>
                  <a:cubicBezTo>
                    <a:pt x="6103" y="59308"/>
                    <a:pt x="-322" y="72157"/>
                    <a:pt x="12" y="85725"/>
                  </a:cubicBezTo>
                  <a:lnTo>
                    <a:pt x="12" y="171450"/>
                  </a:lnTo>
                  <a:lnTo>
                    <a:pt x="205752" y="171450"/>
                  </a:lnTo>
                  <a:cubicBezTo>
                    <a:pt x="210475" y="164823"/>
                    <a:pt x="216270" y="159028"/>
                    <a:pt x="222897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CEE4C35-B4AC-4313-892B-457AFEFFED09}"/>
                </a:ext>
              </a:extLst>
            </p:cNvPr>
            <p:cNvSpPr/>
            <p:nvPr/>
          </p:nvSpPr>
          <p:spPr>
            <a:xfrm>
              <a:off x="9697323" y="1268490"/>
              <a:ext cx="399482" cy="366140"/>
            </a:xfrm>
            <a:custGeom>
              <a:avLst/>
              <a:gdLst>
                <a:gd name="connsiteX0" fmla="*/ 379575 w 399482"/>
                <a:gd name="connsiteY0" fmla="*/ 0 h 366140"/>
                <a:gd name="connsiteX1" fmla="*/ 19816 w 399482"/>
                <a:gd name="connsiteY1" fmla="*/ 0 h 366140"/>
                <a:gd name="connsiteX2" fmla="*/ 3 w 399482"/>
                <a:gd name="connsiteY2" fmla="*/ 20002 h 366140"/>
                <a:gd name="connsiteX3" fmla="*/ 4 w 399482"/>
                <a:gd name="connsiteY3" fmla="*/ 20098 h 366140"/>
                <a:gd name="connsiteX4" fmla="*/ 4 w 399482"/>
                <a:gd name="connsiteY4" fmla="*/ 265367 h 366140"/>
                <a:gd name="connsiteX5" fmla="*/ 19618 w 399482"/>
                <a:gd name="connsiteY5" fmla="*/ 285750 h 366140"/>
                <a:gd name="connsiteX6" fmla="*/ 19625 w 399482"/>
                <a:gd name="connsiteY6" fmla="*/ 285750 h 366140"/>
                <a:gd name="connsiteX7" fmla="*/ 76775 w 399482"/>
                <a:gd name="connsiteY7" fmla="*/ 285750 h 366140"/>
                <a:gd name="connsiteX8" fmla="*/ 76775 w 399482"/>
                <a:gd name="connsiteY8" fmla="*/ 366141 h 366140"/>
                <a:gd name="connsiteX9" fmla="*/ 155928 w 399482"/>
                <a:gd name="connsiteY9" fmla="*/ 285750 h 366140"/>
                <a:gd name="connsiteX10" fmla="*/ 379575 w 399482"/>
                <a:gd name="connsiteY10" fmla="*/ 285750 h 366140"/>
                <a:gd name="connsiteX11" fmla="*/ 399482 w 399482"/>
                <a:gd name="connsiteY11" fmla="*/ 265652 h 366140"/>
                <a:gd name="connsiteX12" fmla="*/ 399482 w 399482"/>
                <a:gd name="connsiteY12" fmla="*/ 20098 h 366140"/>
                <a:gd name="connsiteX13" fmla="*/ 379575 w 399482"/>
                <a:gd name="connsiteY13" fmla="*/ 0 h 366140"/>
                <a:gd name="connsiteX14" fmla="*/ 198029 w 399482"/>
                <a:gd name="connsiteY14" fmla="*/ 250031 h 366140"/>
                <a:gd name="connsiteX15" fmla="*/ 198029 w 399482"/>
                <a:gd name="connsiteY15" fmla="*/ 250031 h 366140"/>
                <a:gd name="connsiteX16" fmla="*/ 176885 w 399482"/>
                <a:gd name="connsiteY16" fmla="*/ 228884 h 366140"/>
                <a:gd name="connsiteX17" fmla="*/ 198032 w 399482"/>
                <a:gd name="connsiteY17" fmla="*/ 207740 h 366140"/>
                <a:gd name="connsiteX18" fmla="*/ 219174 w 399482"/>
                <a:gd name="connsiteY18" fmla="*/ 228600 h 366140"/>
                <a:gd name="connsiteX19" fmla="*/ 198516 w 399482"/>
                <a:gd name="connsiteY19" fmla="*/ 250035 h 366140"/>
                <a:gd name="connsiteX20" fmla="*/ 197552 w 399482"/>
                <a:gd name="connsiteY20" fmla="*/ 250031 h 366140"/>
                <a:gd name="connsiteX21" fmla="*/ 263942 w 399482"/>
                <a:gd name="connsiteY21" fmla="*/ 101727 h 366140"/>
                <a:gd name="connsiteX22" fmla="*/ 263942 w 399482"/>
                <a:gd name="connsiteY22" fmla="*/ 104108 h 366140"/>
                <a:gd name="connsiteX23" fmla="*/ 236795 w 399482"/>
                <a:gd name="connsiteY23" fmla="*/ 104108 h 366140"/>
                <a:gd name="connsiteX24" fmla="*/ 236795 w 399482"/>
                <a:gd name="connsiteY24" fmla="*/ 101727 h 366140"/>
                <a:gd name="connsiteX25" fmla="*/ 236795 w 399482"/>
                <a:gd name="connsiteY25" fmla="*/ 95155 h 366140"/>
                <a:gd name="connsiteX26" fmla="*/ 198047 w 399482"/>
                <a:gd name="connsiteY26" fmla="*/ 62958 h 366140"/>
                <a:gd name="connsiteX27" fmla="*/ 198029 w 399482"/>
                <a:gd name="connsiteY27" fmla="*/ 62960 h 366140"/>
                <a:gd name="connsiteX28" fmla="*/ 196600 w 399482"/>
                <a:gd name="connsiteY28" fmla="*/ 62960 h 366140"/>
                <a:gd name="connsiteX29" fmla="*/ 159167 w 399482"/>
                <a:gd name="connsiteY29" fmla="*/ 101716 h 366140"/>
                <a:gd name="connsiteX30" fmla="*/ 159167 w 399482"/>
                <a:gd name="connsiteY30" fmla="*/ 101727 h 366140"/>
                <a:gd name="connsiteX31" fmla="*/ 198029 w 399482"/>
                <a:gd name="connsiteY31" fmla="*/ 136779 h 366140"/>
                <a:gd name="connsiteX32" fmla="*/ 211554 w 399482"/>
                <a:gd name="connsiteY32" fmla="*/ 136779 h 366140"/>
                <a:gd name="connsiteX33" fmla="*/ 211554 w 399482"/>
                <a:gd name="connsiteY33" fmla="*/ 192881 h 366140"/>
                <a:gd name="connsiteX34" fmla="*/ 184408 w 399482"/>
                <a:gd name="connsiteY34" fmla="*/ 192881 h 366140"/>
                <a:gd name="connsiteX35" fmla="*/ 184408 w 399482"/>
                <a:gd name="connsiteY35" fmla="*/ 162878 h 366140"/>
                <a:gd name="connsiteX36" fmla="*/ 132020 w 399482"/>
                <a:gd name="connsiteY36" fmla="*/ 101727 h 366140"/>
                <a:gd name="connsiteX37" fmla="*/ 132020 w 399482"/>
                <a:gd name="connsiteY37" fmla="*/ 100203 h 366140"/>
                <a:gd name="connsiteX38" fmla="*/ 198029 w 399482"/>
                <a:gd name="connsiteY38" fmla="*/ 35719 h 366140"/>
                <a:gd name="connsiteX39" fmla="*/ 263947 w 399482"/>
                <a:gd name="connsiteY39" fmla="*/ 94366 h 366140"/>
                <a:gd name="connsiteX40" fmla="*/ 263942 w 399482"/>
                <a:gd name="connsiteY40" fmla="*/ 101727 h 36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99482" h="366140">
                  <a:moveTo>
                    <a:pt x="379575" y="0"/>
                  </a:moveTo>
                  <a:lnTo>
                    <a:pt x="19816" y="0"/>
                  </a:lnTo>
                  <a:cubicBezTo>
                    <a:pt x="8821" y="52"/>
                    <a:pt x="-49" y="9007"/>
                    <a:pt x="3" y="20002"/>
                  </a:cubicBezTo>
                  <a:cubicBezTo>
                    <a:pt x="3" y="20034"/>
                    <a:pt x="4" y="20065"/>
                    <a:pt x="4" y="20098"/>
                  </a:cubicBezTo>
                  <a:lnTo>
                    <a:pt x="4" y="265367"/>
                  </a:lnTo>
                  <a:cubicBezTo>
                    <a:pt x="-209" y="276412"/>
                    <a:pt x="8573" y="285538"/>
                    <a:pt x="19618" y="285750"/>
                  </a:cubicBezTo>
                  <a:cubicBezTo>
                    <a:pt x="19621" y="285750"/>
                    <a:pt x="19622" y="285750"/>
                    <a:pt x="19625" y="285750"/>
                  </a:cubicBezTo>
                  <a:lnTo>
                    <a:pt x="76775" y="285750"/>
                  </a:lnTo>
                  <a:lnTo>
                    <a:pt x="76775" y="366141"/>
                  </a:lnTo>
                  <a:lnTo>
                    <a:pt x="155928" y="285750"/>
                  </a:lnTo>
                  <a:lnTo>
                    <a:pt x="379575" y="285750"/>
                  </a:lnTo>
                  <a:cubicBezTo>
                    <a:pt x="390600" y="285645"/>
                    <a:pt x="399482" y="276678"/>
                    <a:pt x="399482" y="265652"/>
                  </a:cubicBezTo>
                  <a:lnTo>
                    <a:pt x="399482" y="20098"/>
                  </a:lnTo>
                  <a:cubicBezTo>
                    <a:pt x="399483" y="9072"/>
                    <a:pt x="390600" y="104"/>
                    <a:pt x="379575" y="0"/>
                  </a:cubicBezTo>
                  <a:close/>
                  <a:moveTo>
                    <a:pt x="198029" y="250031"/>
                  </a:moveTo>
                  <a:lnTo>
                    <a:pt x="198029" y="250031"/>
                  </a:lnTo>
                  <a:cubicBezTo>
                    <a:pt x="186350" y="250030"/>
                    <a:pt x="176884" y="240562"/>
                    <a:pt x="176885" y="228884"/>
                  </a:cubicBezTo>
                  <a:cubicBezTo>
                    <a:pt x="176886" y="217205"/>
                    <a:pt x="186354" y="207739"/>
                    <a:pt x="198032" y="207740"/>
                  </a:cubicBezTo>
                  <a:cubicBezTo>
                    <a:pt x="209599" y="207741"/>
                    <a:pt x="219018" y="217035"/>
                    <a:pt x="219174" y="228600"/>
                  </a:cubicBezTo>
                  <a:cubicBezTo>
                    <a:pt x="219388" y="240223"/>
                    <a:pt x="210140" y="249821"/>
                    <a:pt x="198516" y="250035"/>
                  </a:cubicBezTo>
                  <a:cubicBezTo>
                    <a:pt x="198195" y="250042"/>
                    <a:pt x="197873" y="250040"/>
                    <a:pt x="197552" y="250031"/>
                  </a:cubicBezTo>
                  <a:close/>
                  <a:moveTo>
                    <a:pt x="263942" y="101727"/>
                  </a:moveTo>
                  <a:lnTo>
                    <a:pt x="263942" y="104108"/>
                  </a:lnTo>
                  <a:lnTo>
                    <a:pt x="236795" y="104108"/>
                  </a:lnTo>
                  <a:lnTo>
                    <a:pt x="236795" y="101727"/>
                  </a:lnTo>
                  <a:cubicBezTo>
                    <a:pt x="236985" y="99540"/>
                    <a:pt x="236985" y="97342"/>
                    <a:pt x="236795" y="95155"/>
                  </a:cubicBezTo>
                  <a:cubicBezTo>
                    <a:pt x="234986" y="75564"/>
                    <a:pt x="217638" y="61150"/>
                    <a:pt x="198047" y="62958"/>
                  </a:cubicBezTo>
                  <a:cubicBezTo>
                    <a:pt x="198041" y="62959"/>
                    <a:pt x="198034" y="62959"/>
                    <a:pt x="198029" y="62960"/>
                  </a:cubicBezTo>
                  <a:lnTo>
                    <a:pt x="196600" y="62960"/>
                  </a:lnTo>
                  <a:cubicBezTo>
                    <a:pt x="175561" y="63325"/>
                    <a:pt x="158802" y="80677"/>
                    <a:pt x="159167" y="101716"/>
                  </a:cubicBezTo>
                  <a:cubicBezTo>
                    <a:pt x="159167" y="101719"/>
                    <a:pt x="159167" y="101723"/>
                    <a:pt x="159167" y="101727"/>
                  </a:cubicBezTo>
                  <a:cubicBezTo>
                    <a:pt x="159167" y="122968"/>
                    <a:pt x="174407" y="136779"/>
                    <a:pt x="198029" y="136779"/>
                  </a:cubicBezTo>
                  <a:lnTo>
                    <a:pt x="211554" y="136779"/>
                  </a:lnTo>
                  <a:lnTo>
                    <a:pt x="211554" y="192881"/>
                  </a:lnTo>
                  <a:lnTo>
                    <a:pt x="184408" y="192881"/>
                  </a:lnTo>
                  <a:lnTo>
                    <a:pt x="184408" y="162878"/>
                  </a:lnTo>
                  <a:cubicBezTo>
                    <a:pt x="153786" y="159059"/>
                    <a:pt x="131095" y="132572"/>
                    <a:pt x="132020" y="101727"/>
                  </a:cubicBezTo>
                  <a:lnTo>
                    <a:pt x="132020" y="100203"/>
                  </a:lnTo>
                  <a:cubicBezTo>
                    <a:pt x="132491" y="64190"/>
                    <a:pt x="162014" y="35348"/>
                    <a:pt x="198029" y="35719"/>
                  </a:cubicBezTo>
                  <a:cubicBezTo>
                    <a:pt x="232426" y="33711"/>
                    <a:pt x="261939" y="59968"/>
                    <a:pt x="263947" y="94366"/>
                  </a:cubicBezTo>
                  <a:cubicBezTo>
                    <a:pt x="264090" y="96818"/>
                    <a:pt x="264088" y="99275"/>
                    <a:pt x="263942" y="10172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046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8613</TotalTime>
  <Words>445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Cone Pyramid – Slide Template</vt:lpstr>
      <vt:lpstr>Cone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 Pyramid</dc:title>
  <dc:creator>PresentationGO.com</dc:creator>
  <dc:description>© Copyright PresentationGO.com</dc:description>
  <dcterms:created xsi:type="dcterms:W3CDTF">2014-11-26T05:14:11Z</dcterms:created>
  <dcterms:modified xsi:type="dcterms:W3CDTF">2020-04-22T22:36:59Z</dcterms:modified>
  <cp:category>Charts &amp; Diagrams</cp:category>
</cp:coreProperties>
</file>