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6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Conical Flasks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CB035AD-05AA-412E-A699-D54CA6BB27BF}"/>
              </a:ext>
            </a:extLst>
          </p:cNvPr>
          <p:cNvGrpSpPr/>
          <p:nvPr/>
        </p:nvGrpSpPr>
        <p:grpSpPr>
          <a:xfrm>
            <a:off x="943682" y="1139280"/>
            <a:ext cx="2833082" cy="3149019"/>
            <a:chOff x="1513461" y="1139280"/>
            <a:chExt cx="2833082" cy="314901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562081-5CFE-475E-B243-22BE39FDBD37}"/>
                </a:ext>
              </a:extLst>
            </p:cNvPr>
            <p:cNvSpPr/>
            <p:nvPr/>
          </p:nvSpPr>
          <p:spPr>
            <a:xfrm>
              <a:off x="1513461" y="1139280"/>
              <a:ext cx="283308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extrusionOk="0">
                  <a:moveTo>
                    <a:pt x="21128" y="19035"/>
                  </a:moveTo>
                  <a:lnTo>
                    <a:pt x="14383" y="9065"/>
                  </a:lnTo>
                  <a:lnTo>
                    <a:pt x="14383" y="2199"/>
                  </a:lnTo>
                  <a:cubicBezTo>
                    <a:pt x="14846" y="2026"/>
                    <a:pt x="15167" y="1617"/>
                    <a:pt x="15167" y="1143"/>
                  </a:cubicBezTo>
                  <a:cubicBezTo>
                    <a:pt x="15167" y="507"/>
                    <a:pt x="14597" y="0"/>
                    <a:pt x="13908" y="0"/>
                  </a:cubicBezTo>
                  <a:lnTo>
                    <a:pt x="7496" y="0"/>
                  </a:lnTo>
                  <a:cubicBezTo>
                    <a:pt x="6795" y="0"/>
                    <a:pt x="6237" y="517"/>
                    <a:pt x="6237" y="1143"/>
                  </a:cubicBezTo>
                  <a:cubicBezTo>
                    <a:pt x="6237" y="1617"/>
                    <a:pt x="6558" y="2037"/>
                    <a:pt x="7021" y="2199"/>
                  </a:cubicBezTo>
                  <a:lnTo>
                    <a:pt x="7021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0" y="20738"/>
                  </a:cubicBezTo>
                  <a:cubicBezTo>
                    <a:pt x="573" y="21277"/>
                    <a:pt x="1179" y="21600"/>
                    <a:pt x="1855" y="21600"/>
                  </a:cubicBezTo>
                  <a:lnTo>
                    <a:pt x="19549" y="21600"/>
                  </a:lnTo>
                  <a:cubicBezTo>
                    <a:pt x="20226" y="21600"/>
                    <a:pt x="20831" y="21277"/>
                    <a:pt x="21164" y="20738"/>
                  </a:cubicBezTo>
                  <a:cubicBezTo>
                    <a:pt x="21508" y="20199"/>
                    <a:pt x="21484" y="19563"/>
                    <a:pt x="21128" y="19035"/>
                  </a:cubicBezTo>
                  <a:close/>
                  <a:moveTo>
                    <a:pt x="6807" y="1132"/>
                  </a:moveTo>
                  <a:cubicBezTo>
                    <a:pt x="6807" y="787"/>
                    <a:pt x="7116" y="496"/>
                    <a:pt x="7508" y="496"/>
                  </a:cubicBezTo>
                  <a:lnTo>
                    <a:pt x="13920" y="496"/>
                  </a:lnTo>
                  <a:cubicBezTo>
                    <a:pt x="14300" y="496"/>
                    <a:pt x="14621" y="776"/>
                    <a:pt x="14621" y="1132"/>
                  </a:cubicBezTo>
                  <a:cubicBezTo>
                    <a:pt x="14621" y="1477"/>
                    <a:pt x="14312" y="1768"/>
                    <a:pt x="13920" y="1768"/>
                  </a:cubicBezTo>
                  <a:lnTo>
                    <a:pt x="7508" y="1768"/>
                  </a:lnTo>
                  <a:cubicBezTo>
                    <a:pt x="7116" y="1757"/>
                    <a:pt x="6807" y="1477"/>
                    <a:pt x="6807" y="1132"/>
                  </a:cubicBezTo>
                  <a:close/>
                  <a:moveTo>
                    <a:pt x="20677" y="20479"/>
                  </a:moveTo>
                  <a:cubicBezTo>
                    <a:pt x="20451" y="20856"/>
                    <a:pt x="20024" y="21072"/>
                    <a:pt x="19549" y="21072"/>
                  </a:cubicBezTo>
                  <a:lnTo>
                    <a:pt x="1855" y="21072"/>
                  </a:lnTo>
                  <a:cubicBezTo>
                    <a:pt x="1380" y="21072"/>
                    <a:pt x="965" y="20845"/>
                    <a:pt x="727" y="20479"/>
                  </a:cubicBezTo>
                  <a:cubicBezTo>
                    <a:pt x="502" y="20102"/>
                    <a:pt x="502" y="19660"/>
                    <a:pt x="751" y="19293"/>
                  </a:cubicBezTo>
                  <a:lnTo>
                    <a:pt x="7579" y="9194"/>
                  </a:lnTo>
                  <a:lnTo>
                    <a:pt x="7579" y="7685"/>
                  </a:lnTo>
                  <a:lnTo>
                    <a:pt x="10310" y="7685"/>
                  </a:lnTo>
                  <a:cubicBezTo>
                    <a:pt x="10465" y="7685"/>
                    <a:pt x="10595" y="7566"/>
                    <a:pt x="10595" y="7426"/>
                  </a:cubicBezTo>
                  <a:cubicBezTo>
                    <a:pt x="10595" y="7286"/>
                    <a:pt x="10465" y="7168"/>
                    <a:pt x="10310" y="7168"/>
                  </a:cubicBezTo>
                  <a:lnTo>
                    <a:pt x="7579" y="7168"/>
                  </a:lnTo>
                  <a:lnTo>
                    <a:pt x="7579" y="6618"/>
                  </a:lnTo>
                  <a:lnTo>
                    <a:pt x="8802" y="6618"/>
                  </a:lnTo>
                  <a:cubicBezTo>
                    <a:pt x="8957" y="6618"/>
                    <a:pt x="9087" y="6499"/>
                    <a:pt x="9087" y="6359"/>
                  </a:cubicBezTo>
                  <a:cubicBezTo>
                    <a:pt x="9087" y="6219"/>
                    <a:pt x="8956" y="6101"/>
                    <a:pt x="8802" y="6101"/>
                  </a:cubicBezTo>
                  <a:lnTo>
                    <a:pt x="7591" y="6101"/>
                  </a:lnTo>
                  <a:lnTo>
                    <a:pt x="7591" y="5583"/>
                  </a:lnTo>
                  <a:lnTo>
                    <a:pt x="10322" y="5583"/>
                  </a:lnTo>
                  <a:cubicBezTo>
                    <a:pt x="10476" y="5583"/>
                    <a:pt x="10607" y="5465"/>
                    <a:pt x="10607" y="5325"/>
                  </a:cubicBezTo>
                  <a:cubicBezTo>
                    <a:pt x="10607" y="5184"/>
                    <a:pt x="10476" y="5066"/>
                    <a:pt x="10322" y="5066"/>
                  </a:cubicBezTo>
                  <a:lnTo>
                    <a:pt x="7591" y="5066"/>
                  </a:lnTo>
                  <a:lnTo>
                    <a:pt x="7591" y="4516"/>
                  </a:lnTo>
                  <a:lnTo>
                    <a:pt x="8814" y="4516"/>
                  </a:lnTo>
                  <a:cubicBezTo>
                    <a:pt x="8968" y="4516"/>
                    <a:pt x="9099" y="4398"/>
                    <a:pt x="9099" y="4257"/>
                  </a:cubicBezTo>
                  <a:cubicBezTo>
                    <a:pt x="9099" y="4117"/>
                    <a:pt x="8968" y="3999"/>
                    <a:pt x="8814" y="3999"/>
                  </a:cubicBezTo>
                  <a:lnTo>
                    <a:pt x="7591" y="3999"/>
                  </a:lnTo>
                  <a:lnTo>
                    <a:pt x="7591" y="3449"/>
                  </a:lnTo>
                  <a:lnTo>
                    <a:pt x="10322" y="3449"/>
                  </a:lnTo>
                  <a:cubicBezTo>
                    <a:pt x="10476" y="3449"/>
                    <a:pt x="10607" y="3331"/>
                    <a:pt x="10607" y="3190"/>
                  </a:cubicBezTo>
                  <a:cubicBezTo>
                    <a:pt x="10607" y="3050"/>
                    <a:pt x="10476" y="2932"/>
                    <a:pt x="10322" y="2932"/>
                  </a:cubicBezTo>
                  <a:lnTo>
                    <a:pt x="7591" y="2932"/>
                  </a:lnTo>
                  <a:lnTo>
                    <a:pt x="7591" y="2296"/>
                  </a:lnTo>
                  <a:lnTo>
                    <a:pt x="13825" y="2296"/>
                  </a:lnTo>
                  <a:lnTo>
                    <a:pt x="13825" y="9194"/>
                  </a:lnTo>
                  <a:lnTo>
                    <a:pt x="20653" y="19293"/>
                  </a:lnTo>
                  <a:cubicBezTo>
                    <a:pt x="20902" y="19671"/>
                    <a:pt x="20902" y="20113"/>
                    <a:pt x="20677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9705DBC-A67F-4978-8A92-9D537835D866}"/>
                </a:ext>
              </a:extLst>
            </p:cNvPr>
            <p:cNvSpPr/>
            <p:nvPr/>
          </p:nvSpPr>
          <p:spPr>
            <a:xfrm>
              <a:off x="3179109" y="3244912"/>
              <a:ext cx="147707" cy="14770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DC97207-92A7-4659-A1B7-95F34A3CA6BE}"/>
                </a:ext>
              </a:extLst>
            </p:cNvPr>
            <p:cNvSpPr/>
            <p:nvPr/>
          </p:nvSpPr>
          <p:spPr>
            <a:xfrm>
              <a:off x="3053400" y="3449189"/>
              <a:ext cx="188564" cy="1885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9D0B513-EEC5-4EB9-838E-2767AC26F615}"/>
                </a:ext>
              </a:extLst>
            </p:cNvPr>
            <p:cNvSpPr/>
            <p:nvPr/>
          </p:nvSpPr>
          <p:spPr>
            <a:xfrm>
              <a:off x="1654883" y="3857743"/>
              <a:ext cx="2555712" cy="2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1379" y="9703"/>
                  </a:moveTo>
                  <a:lnTo>
                    <a:pt x="20691" y="0"/>
                  </a:lnTo>
                  <a:cubicBezTo>
                    <a:pt x="19170" y="808"/>
                    <a:pt x="17675" y="4274"/>
                    <a:pt x="16088" y="7970"/>
                  </a:cubicBezTo>
                  <a:cubicBezTo>
                    <a:pt x="14885" y="10742"/>
                    <a:pt x="13628" y="13745"/>
                    <a:pt x="12371" y="15247"/>
                  </a:cubicBezTo>
                  <a:cubicBezTo>
                    <a:pt x="11617" y="16171"/>
                    <a:pt x="10850" y="16633"/>
                    <a:pt x="10083" y="16633"/>
                  </a:cubicBezTo>
                  <a:cubicBezTo>
                    <a:pt x="9448" y="16633"/>
                    <a:pt x="8813" y="16287"/>
                    <a:pt x="8192" y="15709"/>
                  </a:cubicBezTo>
                  <a:cubicBezTo>
                    <a:pt x="7107" y="14554"/>
                    <a:pt x="6035" y="12475"/>
                    <a:pt x="5004" y="10396"/>
                  </a:cubicBezTo>
                  <a:cubicBezTo>
                    <a:pt x="4237" y="8894"/>
                    <a:pt x="3443" y="7277"/>
                    <a:pt x="2663" y="6237"/>
                  </a:cubicBezTo>
                  <a:cubicBezTo>
                    <a:pt x="1882" y="5082"/>
                    <a:pt x="1181" y="4620"/>
                    <a:pt x="520" y="4620"/>
                  </a:cubicBezTo>
                  <a:cubicBezTo>
                    <a:pt x="507" y="4620"/>
                    <a:pt x="507" y="4620"/>
                    <a:pt x="493" y="4620"/>
                  </a:cubicBezTo>
                  <a:lnTo>
                    <a:pt x="136" y="9587"/>
                  </a:lnTo>
                  <a:cubicBezTo>
                    <a:pt x="-36" y="12128"/>
                    <a:pt x="-49" y="15016"/>
                    <a:pt x="123" y="17557"/>
                  </a:cubicBezTo>
                  <a:cubicBezTo>
                    <a:pt x="282" y="20098"/>
                    <a:pt x="573" y="21600"/>
                    <a:pt x="917" y="21600"/>
                  </a:cubicBezTo>
                  <a:lnTo>
                    <a:pt x="20625" y="21600"/>
                  </a:lnTo>
                  <a:cubicBezTo>
                    <a:pt x="20956" y="21600"/>
                    <a:pt x="21247" y="20098"/>
                    <a:pt x="21419" y="17557"/>
                  </a:cubicBezTo>
                  <a:cubicBezTo>
                    <a:pt x="21551" y="15131"/>
                    <a:pt x="21551" y="12128"/>
                    <a:pt x="21379" y="9703"/>
                  </a:cubicBezTo>
                  <a:close/>
                  <a:moveTo>
                    <a:pt x="1909" y="17211"/>
                  </a:moveTo>
                  <a:cubicBezTo>
                    <a:pt x="1618" y="17211"/>
                    <a:pt x="1380" y="15131"/>
                    <a:pt x="1380" y="12590"/>
                  </a:cubicBezTo>
                  <a:cubicBezTo>
                    <a:pt x="1380" y="10049"/>
                    <a:pt x="1618" y="7970"/>
                    <a:pt x="1909" y="7970"/>
                  </a:cubicBezTo>
                  <a:cubicBezTo>
                    <a:pt x="2200" y="7970"/>
                    <a:pt x="2438" y="10049"/>
                    <a:pt x="2438" y="12590"/>
                  </a:cubicBezTo>
                  <a:cubicBezTo>
                    <a:pt x="2438" y="15131"/>
                    <a:pt x="2200" y="17211"/>
                    <a:pt x="1909" y="1721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BB79E8B8-3952-445C-A00B-F0BBCE21DE44}"/>
                </a:ext>
              </a:extLst>
            </p:cNvPr>
            <p:cNvSpPr/>
            <p:nvPr/>
          </p:nvSpPr>
          <p:spPr>
            <a:xfrm>
              <a:off x="3336245" y="3527758"/>
              <a:ext cx="229422" cy="22941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4636F1-2AB8-4C99-89E6-36BBAA82C9DA}"/>
              </a:ext>
            </a:extLst>
          </p:cNvPr>
          <p:cNvGrpSpPr/>
          <p:nvPr/>
        </p:nvGrpSpPr>
        <p:grpSpPr>
          <a:xfrm>
            <a:off x="1190320" y="4388865"/>
            <a:ext cx="2339806" cy="1474819"/>
            <a:chOff x="1190320" y="4388865"/>
            <a:chExt cx="2339806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8DA3CF-9C1D-4966-B026-F7A1DD5B2F2F}"/>
                </a:ext>
              </a:extLst>
            </p:cNvPr>
            <p:cNvSpPr txBox="1"/>
            <p:nvPr/>
          </p:nvSpPr>
          <p:spPr>
            <a:xfrm>
              <a:off x="1190320" y="4388865"/>
              <a:ext cx="233980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1E859E0-5AE3-400D-B148-E66513324C0D}"/>
                </a:ext>
              </a:extLst>
            </p:cNvPr>
            <p:cNvSpPr txBox="1"/>
            <p:nvPr/>
          </p:nvSpPr>
          <p:spPr>
            <a:xfrm>
              <a:off x="1190320" y="4848021"/>
              <a:ext cx="2339806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BAF582-E3E8-4EC9-B023-02031FB7ECA2}"/>
              </a:ext>
            </a:extLst>
          </p:cNvPr>
          <p:cNvGrpSpPr/>
          <p:nvPr/>
        </p:nvGrpSpPr>
        <p:grpSpPr>
          <a:xfrm>
            <a:off x="4680070" y="1139280"/>
            <a:ext cx="2832471" cy="3149019"/>
            <a:chOff x="4703333" y="1139280"/>
            <a:chExt cx="2832471" cy="314901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CFCBFD5-5B7C-46E2-B7EE-3397B8C3568F}"/>
                </a:ext>
              </a:extLst>
            </p:cNvPr>
            <p:cNvSpPr/>
            <p:nvPr/>
          </p:nvSpPr>
          <p:spPr>
            <a:xfrm>
              <a:off x="4703333" y="1139280"/>
              <a:ext cx="2832471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8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8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8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078EE8A-3947-4729-B846-41376802B001}"/>
                </a:ext>
              </a:extLst>
            </p:cNvPr>
            <p:cNvSpPr/>
            <p:nvPr/>
          </p:nvSpPr>
          <p:spPr>
            <a:xfrm>
              <a:off x="6337554" y="2820643"/>
              <a:ext cx="147707" cy="14770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E3AAE52-CCE6-4D48-AC0C-BE7A2ACFDCC4}"/>
                </a:ext>
              </a:extLst>
            </p:cNvPr>
            <p:cNvSpPr/>
            <p:nvPr/>
          </p:nvSpPr>
          <p:spPr>
            <a:xfrm>
              <a:off x="6211845" y="3024921"/>
              <a:ext cx="188564" cy="1885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15CD098F-03CF-45E4-B7A8-F4FE2D189BB2}"/>
                </a:ext>
              </a:extLst>
            </p:cNvPr>
            <p:cNvSpPr/>
            <p:nvPr/>
          </p:nvSpPr>
          <p:spPr>
            <a:xfrm>
              <a:off x="5976140" y="3229198"/>
              <a:ext cx="125709" cy="12570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538441F-9DA8-4352-AE9D-8C6551E5C3AC}"/>
                </a:ext>
              </a:extLst>
            </p:cNvPr>
            <p:cNvSpPr/>
            <p:nvPr/>
          </p:nvSpPr>
          <p:spPr>
            <a:xfrm>
              <a:off x="6494691" y="3103489"/>
              <a:ext cx="229422" cy="22941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5B611B2-2737-4AE9-9363-3DD0C817E245}"/>
                </a:ext>
              </a:extLst>
            </p:cNvPr>
            <p:cNvSpPr/>
            <p:nvPr/>
          </p:nvSpPr>
          <p:spPr>
            <a:xfrm>
              <a:off x="4829043" y="3512044"/>
              <a:ext cx="2557668" cy="6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21366" y="16053"/>
                  </a:moveTo>
                  <a:lnTo>
                    <a:pt x="19411" y="3147"/>
                  </a:lnTo>
                  <a:cubicBezTo>
                    <a:pt x="18328" y="3893"/>
                    <a:pt x="17218" y="4267"/>
                    <a:pt x="16108" y="4267"/>
                  </a:cubicBezTo>
                  <a:cubicBezTo>
                    <a:pt x="14747" y="4267"/>
                    <a:pt x="13373" y="3680"/>
                    <a:pt x="12052" y="2560"/>
                  </a:cubicBezTo>
                  <a:cubicBezTo>
                    <a:pt x="11748" y="2293"/>
                    <a:pt x="11445" y="2027"/>
                    <a:pt x="11154" y="1707"/>
                  </a:cubicBezTo>
                  <a:cubicBezTo>
                    <a:pt x="10229" y="800"/>
                    <a:pt x="9344" y="0"/>
                    <a:pt x="8459" y="0"/>
                  </a:cubicBezTo>
                  <a:cubicBezTo>
                    <a:pt x="8353" y="0"/>
                    <a:pt x="8248" y="0"/>
                    <a:pt x="8142" y="53"/>
                  </a:cubicBezTo>
                  <a:cubicBezTo>
                    <a:pt x="7521" y="213"/>
                    <a:pt x="6900" y="800"/>
                    <a:pt x="6253" y="1493"/>
                  </a:cubicBezTo>
                  <a:cubicBezTo>
                    <a:pt x="5764" y="1973"/>
                    <a:pt x="5262" y="2507"/>
                    <a:pt x="4733" y="2827"/>
                  </a:cubicBezTo>
                  <a:cubicBezTo>
                    <a:pt x="4363" y="3040"/>
                    <a:pt x="3980" y="3147"/>
                    <a:pt x="3597" y="3147"/>
                  </a:cubicBezTo>
                  <a:cubicBezTo>
                    <a:pt x="3122" y="3147"/>
                    <a:pt x="2646" y="2987"/>
                    <a:pt x="2170" y="2613"/>
                  </a:cubicBezTo>
                  <a:lnTo>
                    <a:pt x="136" y="16053"/>
                  </a:lnTo>
                  <a:cubicBezTo>
                    <a:pt x="-36" y="17227"/>
                    <a:pt x="-49" y="18560"/>
                    <a:pt x="123" y="19733"/>
                  </a:cubicBezTo>
                  <a:cubicBezTo>
                    <a:pt x="281" y="20907"/>
                    <a:pt x="572" y="21600"/>
                    <a:pt x="915" y="21600"/>
                  </a:cubicBezTo>
                  <a:lnTo>
                    <a:pt x="20600" y="21600"/>
                  </a:lnTo>
                  <a:cubicBezTo>
                    <a:pt x="20930" y="21600"/>
                    <a:pt x="21221" y="20907"/>
                    <a:pt x="21392" y="19733"/>
                  </a:cubicBezTo>
                  <a:cubicBezTo>
                    <a:pt x="21551" y="18560"/>
                    <a:pt x="21538" y="17173"/>
                    <a:pt x="21366" y="16053"/>
                  </a:cubicBezTo>
                  <a:close/>
                  <a:moveTo>
                    <a:pt x="3848" y="10133"/>
                  </a:moveTo>
                  <a:cubicBezTo>
                    <a:pt x="3558" y="10133"/>
                    <a:pt x="3320" y="9173"/>
                    <a:pt x="3320" y="8000"/>
                  </a:cubicBezTo>
                  <a:cubicBezTo>
                    <a:pt x="3320" y="6827"/>
                    <a:pt x="3558" y="5867"/>
                    <a:pt x="3848" y="5867"/>
                  </a:cubicBezTo>
                  <a:cubicBezTo>
                    <a:pt x="4139" y="5867"/>
                    <a:pt x="4377" y="6827"/>
                    <a:pt x="4377" y="8000"/>
                  </a:cubicBezTo>
                  <a:cubicBezTo>
                    <a:pt x="4377" y="9173"/>
                    <a:pt x="4139" y="10133"/>
                    <a:pt x="3848" y="10133"/>
                  </a:cubicBezTo>
                  <a:close/>
                  <a:moveTo>
                    <a:pt x="5354" y="14400"/>
                  </a:moveTo>
                  <a:cubicBezTo>
                    <a:pt x="4918" y="14400"/>
                    <a:pt x="4562" y="12960"/>
                    <a:pt x="4562" y="11200"/>
                  </a:cubicBezTo>
                  <a:cubicBezTo>
                    <a:pt x="4562" y="9440"/>
                    <a:pt x="4918" y="8000"/>
                    <a:pt x="5354" y="8000"/>
                  </a:cubicBezTo>
                  <a:cubicBezTo>
                    <a:pt x="5790" y="8000"/>
                    <a:pt x="6147" y="9440"/>
                    <a:pt x="6147" y="11200"/>
                  </a:cubicBezTo>
                  <a:cubicBezTo>
                    <a:pt x="6147" y="12960"/>
                    <a:pt x="5790" y="14400"/>
                    <a:pt x="5354" y="14400"/>
                  </a:cubicBezTo>
                  <a:close/>
                  <a:moveTo>
                    <a:pt x="18486" y="13227"/>
                  </a:moveTo>
                  <a:cubicBezTo>
                    <a:pt x="17958" y="13227"/>
                    <a:pt x="17522" y="11467"/>
                    <a:pt x="17522" y="9333"/>
                  </a:cubicBezTo>
                  <a:cubicBezTo>
                    <a:pt x="17522" y="7200"/>
                    <a:pt x="17958" y="5440"/>
                    <a:pt x="18486" y="5440"/>
                  </a:cubicBezTo>
                  <a:cubicBezTo>
                    <a:pt x="19014" y="5440"/>
                    <a:pt x="19450" y="7200"/>
                    <a:pt x="19450" y="9333"/>
                  </a:cubicBezTo>
                  <a:cubicBezTo>
                    <a:pt x="19450" y="11467"/>
                    <a:pt x="19028" y="13227"/>
                    <a:pt x="18486" y="132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EDC566-53F4-40DA-8CC0-392FAFFC4D50}"/>
              </a:ext>
            </a:extLst>
          </p:cNvPr>
          <p:cNvGrpSpPr/>
          <p:nvPr/>
        </p:nvGrpSpPr>
        <p:grpSpPr>
          <a:xfrm>
            <a:off x="4926402" y="4388865"/>
            <a:ext cx="2339806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C267C6-0F79-4A55-A197-1919D65EB76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C81472B-E4E6-4B17-8577-830B17B023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216259-20CF-4DEB-8C03-FC076D61E7B5}"/>
              </a:ext>
            </a:extLst>
          </p:cNvPr>
          <p:cNvGrpSpPr/>
          <p:nvPr/>
        </p:nvGrpSpPr>
        <p:grpSpPr>
          <a:xfrm>
            <a:off x="8415846" y="1139280"/>
            <a:ext cx="2832472" cy="3149019"/>
            <a:chOff x="7846066" y="1139280"/>
            <a:chExt cx="2832472" cy="3149019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E8E7458-8D92-490B-AFD9-24D975CDEFA2}"/>
                </a:ext>
              </a:extLst>
            </p:cNvPr>
            <p:cNvSpPr/>
            <p:nvPr/>
          </p:nvSpPr>
          <p:spPr>
            <a:xfrm>
              <a:off x="7846066" y="1139280"/>
              <a:ext cx="283247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9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9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9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3B0420AD-D35F-4499-A7AB-6C9444EBA00B}"/>
                </a:ext>
              </a:extLst>
            </p:cNvPr>
            <p:cNvSpPr/>
            <p:nvPr/>
          </p:nvSpPr>
          <p:spPr>
            <a:xfrm>
              <a:off x="9291722" y="2050674"/>
              <a:ext cx="147707" cy="14770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D63AEDA1-69A1-44D0-85F1-C28841079DFF}"/>
                </a:ext>
              </a:extLst>
            </p:cNvPr>
            <p:cNvSpPr/>
            <p:nvPr/>
          </p:nvSpPr>
          <p:spPr>
            <a:xfrm>
              <a:off x="9354577" y="2223524"/>
              <a:ext cx="229422" cy="229419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B45FEFE-574F-477E-82D1-1138BE5E65C1}"/>
                </a:ext>
              </a:extLst>
            </p:cNvPr>
            <p:cNvSpPr/>
            <p:nvPr/>
          </p:nvSpPr>
          <p:spPr>
            <a:xfrm>
              <a:off x="7971775" y="2694932"/>
              <a:ext cx="2556341" cy="1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21366" y="19182"/>
                  </a:moveTo>
                  <a:lnTo>
                    <a:pt x="14677" y="0"/>
                  </a:lnTo>
                  <a:cubicBezTo>
                    <a:pt x="14360" y="70"/>
                    <a:pt x="14043" y="139"/>
                    <a:pt x="13725" y="233"/>
                  </a:cubicBezTo>
                  <a:lnTo>
                    <a:pt x="13501" y="302"/>
                  </a:lnTo>
                  <a:cubicBezTo>
                    <a:pt x="11967" y="698"/>
                    <a:pt x="10473" y="884"/>
                    <a:pt x="9046" y="884"/>
                  </a:cubicBezTo>
                  <a:cubicBezTo>
                    <a:pt x="8213" y="884"/>
                    <a:pt x="7380" y="814"/>
                    <a:pt x="6587" y="674"/>
                  </a:cubicBezTo>
                  <a:lnTo>
                    <a:pt x="136" y="19182"/>
                  </a:lnTo>
                  <a:cubicBezTo>
                    <a:pt x="-36" y="19693"/>
                    <a:pt x="-49" y="20275"/>
                    <a:pt x="123" y="20786"/>
                  </a:cubicBezTo>
                  <a:cubicBezTo>
                    <a:pt x="281" y="21298"/>
                    <a:pt x="572" y="21600"/>
                    <a:pt x="916" y="21600"/>
                  </a:cubicBezTo>
                  <a:lnTo>
                    <a:pt x="20612" y="21600"/>
                  </a:lnTo>
                  <a:cubicBezTo>
                    <a:pt x="20943" y="21600"/>
                    <a:pt x="21234" y="21298"/>
                    <a:pt x="21406" y="20786"/>
                  </a:cubicBezTo>
                  <a:cubicBezTo>
                    <a:pt x="21551" y="20275"/>
                    <a:pt x="21538" y="19670"/>
                    <a:pt x="21366" y="19182"/>
                  </a:cubicBezTo>
                  <a:close/>
                  <a:moveTo>
                    <a:pt x="8372" y="3953"/>
                  </a:moveTo>
                  <a:cubicBezTo>
                    <a:pt x="8081" y="3953"/>
                    <a:pt x="7843" y="3534"/>
                    <a:pt x="7843" y="3023"/>
                  </a:cubicBezTo>
                  <a:cubicBezTo>
                    <a:pt x="7843" y="2511"/>
                    <a:pt x="8081" y="2093"/>
                    <a:pt x="8372" y="2093"/>
                  </a:cubicBezTo>
                  <a:cubicBezTo>
                    <a:pt x="8662" y="2093"/>
                    <a:pt x="8900" y="2511"/>
                    <a:pt x="8900" y="3023"/>
                  </a:cubicBezTo>
                  <a:cubicBezTo>
                    <a:pt x="8900" y="3534"/>
                    <a:pt x="8662" y="3953"/>
                    <a:pt x="8372" y="3953"/>
                  </a:cubicBezTo>
                  <a:close/>
                  <a:moveTo>
                    <a:pt x="10130" y="18763"/>
                  </a:moveTo>
                  <a:cubicBezTo>
                    <a:pt x="9786" y="18763"/>
                    <a:pt x="9508" y="18275"/>
                    <a:pt x="9508" y="17671"/>
                  </a:cubicBezTo>
                  <a:cubicBezTo>
                    <a:pt x="9508" y="17066"/>
                    <a:pt x="9786" y="16578"/>
                    <a:pt x="10130" y="16578"/>
                  </a:cubicBezTo>
                  <a:cubicBezTo>
                    <a:pt x="10473" y="16578"/>
                    <a:pt x="10751" y="17066"/>
                    <a:pt x="10751" y="17671"/>
                  </a:cubicBezTo>
                  <a:cubicBezTo>
                    <a:pt x="10751" y="18275"/>
                    <a:pt x="10473" y="18763"/>
                    <a:pt x="10130" y="18763"/>
                  </a:cubicBezTo>
                  <a:close/>
                  <a:moveTo>
                    <a:pt x="12522" y="11253"/>
                  </a:moveTo>
                  <a:cubicBezTo>
                    <a:pt x="12086" y="11253"/>
                    <a:pt x="11729" y="10626"/>
                    <a:pt x="11729" y="9858"/>
                  </a:cubicBezTo>
                  <a:cubicBezTo>
                    <a:pt x="11729" y="9091"/>
                    <a:pt x="12086" y="8463"/>
                    <a:pt x="12522" y="8463"/>
                  </a:cubicBezTo>
                  <a:cubicBezTo>
                    <a:pt x="12959" y="8463"/>
                    <a:pt x="13316" y="9091"/>
                    <a:pt x="13316" y="9858"/>
                  </a:cubicBezTo>
                  <a:cubicBezTo>
                    <a:pt x="13316" y="10626"/>
                    <a:pt x="12959" y="11253"/>
                    <a:pt x="12522" y="11253"/>
                  </a:cubicBezTo>
                  <a:close/>
                  <a:moveTo>
                    <a:pt x="14651" y="13555"/>
                  </a:moveTo>
                  <a:cubicBezTo>
                    <a:pt x="14122" y="13555"/>
                    <a:pt x="13686" y="12788"/>
                    <a:pt x="13686" y="11858"/>
                  </a:cubicBezTo>
                  <a:cubicBezTo>
                    <a:pt x="13686" y="10928"/>
                    <a:pt x="14122" y="10161"/>
                    <a:pt x="14651" y="10161"/>
                  </a:cubicBezTo>
                  <a:cubicBezTo>
                    <a:pt x="15179" y="10161"/>
                    <a:pt x="15616" y="10928"/>
                    <a:pt x="15616" y="11858"/>
                  </a:cubicBezTo>
                  <a:cubicBezTo>
                    <a:pt x="15616" y="12788"/>
                    <a:pt x="15179" y="13555"/>
                    <a:pt x="14651" y="135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2C561-42DD-4D6F-ABF8-3AD6307376AB}"/>
              </a:ext>
            </a:extLst>
          </p:cNvPr>
          <p:cNvGrpSpPr/>
          <p:nvPr/>
        </p:nvGrpSpPr>
        <p:grpSpPr>
          <a:xfrm>
            <a:off x="8662179" y="4388865"/>
            <a:ext cx="2339806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5890E6-014A-46C9-A686-08FCFC5F78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A2C1F6-4011-400D-9D21-331A61CFF0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Conical Flasks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CB035AD-05AA-412E-A699-D54CA6BB27BF}"/>
              </a:ext>
            </a:extLst>
          </p:cNvPr>
          <p:cNvGrpSpPr/>
          <p:nvPr/>
        </p:nvGrpSpPr>
        <p:grpSpPr>
          <a:xfrm>
            <a:off x="943682" y="1139280"/>
            <a:ext cx="2833082" cy="3149019"/>
            <a:chOff x="1513461" y="1139280"/>
            <a:chExt cx="2833082" cy="314901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562081-5CFE-475E-B243-22BE39FDBD37}"/>
                </a:ext>
              </a:extLst>
            </p:cNvPr>
            <p:cNvSpPr/>
            <p:nvPr/>
          </p:nvSpPr>
          <p:spPr>
            <a:xfrm>
              <a:off x="1513461" y="1139280"/>
              <a:ext cx="283308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extrusionOk="0">
                  <a:moveTo>
                    <a:pt x="21128" y="19035"/>
                  </a:moveTo>
                  <a:lnTo>
                    <a:pt x="14383" y="9065"/>
                  </a:lnTo>
                  <a:lnTo>
                    <a:pt x="14383" y="2199"/>
                  </a:lnTo>
                  <a:cubicBezTo>
                    <a:pt x="14846" y="2026"/>
                    <a:pt x="15167" y="1617"/>
                    <a:pt x="15167" y="1143"/>
                  </a:cubicBezTo>
                  <a:cubicBezTo>
                    <a:pt x="15167" y="507"/>
                    <a:pt x="14597" y="0"/>
                    <a:pt x="13908" y="0"/>
                  </a:cubicBezTo>
                  <a:lnTo>
                    <a:pt x="7496" y="0"/>
                  </a:lnTo>
                  <a:cubicBezTo>
                    <a:pt x="6795" y="0"/>
                    <a:pt x="6237" y="517"/>
                    <a:pt x="6237" y="1143"/>
                  </a:cubicBezTo>
                  <a:cubicBezTo>
                    <a:pt x="6237" y="1617"/>
                    <a:pt x="6558" y="2037"/>
                    <a:pt x="7021" y="2199"/>
                  </a:cubicBezTo>
                  <a:lnTo>
                    <a:pt x="7021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0" y="20738"/>
                  </a:cubicBezTo>
                  <a:cubicBezTo>
                    <a:pt x="573" y="21277"/>
                    <a:pt x="1179" y="21600"/>
                    <a:pt x="1855" y="21600"/>
                  </a:cubicBezTo>
                  <a:lnTo>
                    <a:pt x="19549" y="21600"/>
                  </a:lnTo>
                  <a:cubicBezTo>
                    <a:pt x="20226" y="21600"/>
                    <a:pt x="20831" y="21277"/>
                    <a:pt x="21164" y="20738"/>
                  </a:cubicBezTo>
                  <a:cubicBezTo>
                    <a:pt x="21508" y="20199"/>
                    <a:pt x="21484" y="19563"/>
                    <a:pt x="21128" y="19035"/>
                  </a:cubicBezTo>
                  <a:close/>
                  <a:moveTo>
                    <a:pt x="6807" y="1132"/>
                  </a:moveTo>
                  <a:cubicBezTo>
                    <a:pt x="6807" y="787"/>
                    <a:pt x="7116" y="496"/>
                    <a:pt x="7508" y="496"/>
                  </a:cubicBezTo>
                  <a:lnTo>
                    <a:pt x="13920" y="496"/>
                  </a:lnTo>
                  <a:cubicBezTo>
                    <a:pt x="14300" y="496"/>
                    <a:pt x="14621" y="776"/>
                    <a:pt x="14621" y="1132"/>
                  </a:cubicBezTo>
                  <a:cubicBezTo>
                    <a:pt x="14621" y="1477"/>
                    <a:pt x="14312" y="1768"/>
                    <a:pt x="13920" y="1768"/>
                  </a:cubicBezTo>
                  <a:lnTo>
                    <a:pt x="7508" y="1768"/>
                  </a:lnTo>
                  <a:cubicBezTo>
                    <a:pt x="7116" y="1757"/>
                    <a:pt x="6807" y="1477"/>
                    <a:pt x="6807" y="1132"/>
                  </a:cubicBezTo>
                  <a:close/>
                  <a:moveTo>
                    <a:pt x="20677" y="20479"/>
                  </a:moveTo>
                  <a:cubicBezTo>
                    <a:pt x="20451" y="20856"/>
                    <a:pt x="20024" y="21072"/>
                    <a:pt x="19549" y="21072"/>
                  </a:cubicBezTo>
                  <a:lnTo>
                    <a:pt x="1855" y="21072"/>
                  </a:lnTo>
                  <a:cubicBezTo>
                    <a:pt x="1380" y="21072"/>
                    <a:pt x="965" y="20845"/>
                    <a:pt x="727" y="20479"/>
                  </a:cubicBezTo>
                  <a:cubicBezTo>
                    <a:pt x="502" y="20102"/>
                    <a:pt x="502" y="19660"/>
                    <a:pt x="751" y="19293"/>
                  </a:cubicBezTo>
                  <a:lnTo>
                    <a:pt x="7579" y="9194"/>
                  </a:lnTo>
                  <a:lnTo>
                    <a:pt x="7579" y="7685"/>
                  </a:lnTo>
                  <a:lnTo>
                    <a:pt x="10310" y="7685"/>
                  </a:lnTo>
                  <a:cubicBezTo>
                    <a:pt x="10465" y="7685"/>
                    <a:pt x="10595" y="7566"/>
                    <a:pt x="10595" y="7426"/>
                  </a:cubicBezTo>
                  <a:cubicBezTo>
                    <a:pt x="10595" y="7286"/>
                    <a:pt x="10465" y="7168"/>
                    <a:pt x="10310" y="7168"/>
                  </a:cubicBezTo>
                  <a:lnTo>
                    <a:pt x="7579" y="7168"/>
                  </a:lnTo>
                  <a:lnTo>
                    <a:pt x="7579" y="6618"/>
                  </a:lnTo>
                  <a:lnTo>
                    <a:pt x="8802" y="6618"/>
                  </a:lnTo>
                  <a:cubicBezTo>
                    <a:pt x="8957" y="6618"/>
                    <a:pt x="9087" y="6499"/>
                    <a:pt x="9087" y="6359"/>
                  </a:cubicBezTo>
                  <a:cubicBezTo>
                    <a:pt x="9087" y="6219"/>
                    <a:pt x="8956" y="6101"/>
                    <a:pt x="8802" y="6101"/>
                  </a:cubicBezTo>
                  <a:lnTo>
                    <a:pt x="7591" y="6101"/>
                  </a:lnTo>
                  <a:lnTo>
                    <a:pt x="7591" y="5583"/>
                  </a:lnTo>
                  <a:lnTo>
                    <a:pt x="10322" y="5583"/>
                  </a:lnTo>
                  <a:cubicBezTo>
                    <a:pt x="10476" y="5583"/>
                    <a:pt x="10607" y="5465"/>
                    <a:pt x="10607" y="5325"/>
                  </a:cubicBezTo>
                  <a:cubicBezTo>
                    <a:pt x="10607" y="5184"/>
                    <a:pt x="10476" y="5066"/>
                    <a:pt x="10322" y="5066"/>
                  </a:cubicBezTo>
                  <a:lnTo>
                    <a:pt x="7591" y="5066"/>
                  </a:lnTo>
                  <a:lnTo>
                    <a:pt x="7591" y="4516"/>
                  </a:lnTo>
                  <a:lnTo>
                    <a:pt x="8814" y="4516"/>
                  </a:lnTo>
                  <a:cubicBezTo>
                    <a:pt x="8968" y="4516"/>
                    <a:pt x="9099" y="4398"/>
                    <a:pt x="9099" y="4257"/>
                  </a:cubicBezTo>
                  <a:cubicBezTo>
                    <a:pt x="9099" y="4117"/>
                    <a:pt x="8968" y="3999"/>
                    <a:pt x="8814" y="3999"/>
                  </a:cubicBezTo>
                  <a:lnTo>
                    <a:pt x="7591" y="3999"/>
                  </a:lnTo>
                  <a:lnTo>
                    <a:pt x="7591" y="3449"/>
                  </a:lnTo>
                  <a:lnTo>
                    <a:pt x="10322" y="3449"/>
                  </a:lnTo>
                  <a:cubicBezTo>
                    <a:pt x="10476" y="3449"/>
                    <a:pt x="10607" y="3331"/>
                    <a:pt x="10607" y="3190"/>
                  </a:cubicBezTo>
                  <a:cubicBezTo>
                    <a:pt x="10607" y="3050"/>
                    <a:pt x="10476" y="2932"/>
                    <a:pt x="10322" y="2932"/>
                  </a:cubicBezTo>
                  <a:lnTo>
                    <a:pt x="7591" y="2932"/>
                  </a:lnTo>
                  <a:lnTo>
                    <a:pt x="7591" y="2296"/>
                  </a:lnTo>
                  <a:lnTo>
                    <a:pt x="13825" y="2296"/>
                  </a:lnTo>
                  <a:lnTo>
                    <a:pt x="13825" y="9194"/>
                  </a:lnTo>
                  <a:lnTo>
                    <a:pt x="20653" y="19293"/>
                  </a:lnTo>
                  <a:cubicBezTo>
                    <a:pt x="20902" y="19671"/>
                    <a:pt x="20902" y="20113"/>
                    <a:pt x="20677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9705DBC-A67F-4978-8A92-9D537835D866}"/>
                </a:ext>
              </a:extLst>
            </p:cNvPr>
            <p:cNvSpPr/>
            <p:nvPr/>
          </p:nvSpPr>
          <p:spPr>
            <a:xfrm>
              <a:off x="3179109" y="3244912"/>
              <a:ext cx="147707" cy="147708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DC97207-92A7-4659-A1B7-95F34A3CA6BE}"/>
                </a:ext>
              </a:extLst>
            </p:cNvPr>
            <p:cNvSpPr/>
            <p:nvPr/>
          </p:nvSpPr>
          <p:spPr>
            <a:xfrm>
              <a:off x="3053400" y="3449189"/>
              <a:ext cx="188564" cy="1885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9D0B513-EEC5-4EB9-838E-2767AC26F615}"/>
                </a:ext>
              </a:extLst>
            </p:cNvPr>
            <p:cNvSpPr/>
            <p:nvPr/>
          </p:nvSpPr>
          <p:spPr>
            <a:xfrm>
              <a:off x="1654883" y="3857743"/>
              <a:ext cx="2555712" cy="29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21379" y="9703"/>
                  </a:moveTo>
                  <a:lnTo>
                    <a:pt x="20691" y="0"/>
                  </a:lnTo>
                  <a:cubicBezTo>
                    <a:pt x="19170" y="808"/>
                    <a:pt x="17675" y="4274"/>
                    <a:pt x="16088" y="7970"/>
                  </a:cubicBezTo>
                  <a:cubicBezTo>
                    <a:pt x="14885" y="10742"/>
                    <a:pt x="13628" y="13745"/>
                    <a:pt x="12371" y="15247"/>
                  </a:cubicBezTo>
                  <a:cubicBezTo>
                    <a:pt x="11617" y="16171"/>
                    <a:pt x="10850" y="16633"/>
                    <a:pt x="10083" y="16633"/>
                  </a:cubicBezTo>
                  <a:cubicBezTo>
                    <a:pt x="9448" y="16633"/>
                    <a:pt x="8813" y="16287"/>
                    <a:pt x="8192" y="15709"/>
                  </a:cubicBezTo>
                  <a:cubicBezTo>
                    <a:pt x="7107" y="14554"/>
                    <a:pt x="6035" y="12475"/>
                    <a:pt x="5004" y="10396"/>
                  </a:cubicBezTo>
                  <a:cubicBezTo>
                    <a:pt x="4237" y="8894"/>
                    <a:pt x="3443" y="7277"/>
                    <a:pt x="2663" y="6237"/>
                  </a:cubicBezTo>
                  <a:cubicBezTo>
                    <a:pt x="1882" y="5082"/>
                    <a:pt x="1181" y="4620"/>
                    <a:pt x="520" y="4620"/>
                  </a:cubicBezTo>
                  <a:cubicBezTo>
                    <a:pt x="507" y="4620"/>
                    <a:pt x="507" y="4620"/>
                    <a:pt x="493" y="4620"/>
                  </a:cubicBezTo>
                  <a:lnTo>
                    <a:pt x="136" y="9587"/>
                  </a:lnTo>
                  <a:cubicBezTo>
                    <a:pt x="-36" y="12128"/>
                    <a:pt x="-49" y="15016"/>
                    <a:pt x="123" y="17557"/>
                  </a:cubicBezTo>
                  <a:cubicBezTo>
                    <a:pt x="282" y="20098"/>
                    <a:pt x="573" y="21600"/>
                    <a:pt x="917" y="21600"/>
                  </a:cubicBezTo>
                  <a:lnTo>
                    <a:pt x="20625" y="21600"/>
                  </a:lnTo>
                  <a:cubicBezTo>
                    <a:pt x="20956" y="21600"/>
                    <a:pt x="21247" y="20098"/>
                    <a:pt x="21419" y="17557"/>
                  </a:cubicBezTo>
                  <a:cubicBezTo>
                    <a:pt x="21551" y="15131"/>
                    <a:pt x="21551" y="12128"/>
                    <a:pt x="21379" y="9703"/>
                  </a:cubicBezTo>
                  <a:close/>
                  <a:moveTo>
                    <a:pt x="1909" y="17211"/>
                  </a:moveTo>
                  <a:cubicBezTo>
                    <a:pt x="1618" y="17211"/>
                    <a:pt x="1380" y="15131"/>
                    <a:pt x="1380" y="12590"/>
                  </a:cubicBezTo>
                  <a:cubicBezTo>
                    <a:pt x="1380" y="10049"/>
                    <a:pt x="1618" y="7970"/>
                    <a:pt x="1909" y="7970"/>
                  </a:cubicBezTo>
                  <a:cubicBezTo>
                    <a:pt x="2200" y="7970"/>
                    <a:pt x="2438" y="10049"/>
                    <a:pt x="2438" y="12590"/>
                  </a:cubicBezTo>
                  <a:cubicBezTo>
                    <a:pt x="2438" y="15131"/>
                    <a:pt x="2200" y="17211"/>
                    <a:pt x="1909" y="1721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BB79E8B8-3952-445C-A00B-F0BBCE21DE44}"/>
                </a:ext>
              </a:extLst>
            </p:cNvPr>
            <p:cNvSpPr/>
            <p:nvPr/>
          </p:nvSpPr>
          <p:spPr>
            <a:xfrm>
              <a:off x="3336245" y="3527758"/>
              <a:ext cx="229422" cy="229419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F4BB3D2-9AE3-4D32-96AC-2400FF01B4C8}"/>
              </a:ext>
            </a:extLst>
          </p:cNvPr>
          <p:cNvGrpSpPr/>
          <p:nvPr/>
        </p:nvGrpSpPr>
        <p:grpSpPr>
          <a:xfrm>
            <a:off x="1190320" y="4388865"/>
            <a:ext cx="2339806" cy="1474819"/>
            <a:chOff x="1190320" y="4388865"/>
            <a:chExt cx="2339806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8DA3CF-9C1D-4966-B026-F7A1DD5B2F2F}"/>
                </a:ext>
              </a:extLst>
            </p:cNvPr>
            <p:cNvSpPr txBox="1"/>
            <p:nvPr/>
          </p:nvSpPr>
          <p:spPr>
            <a:xfrm>
              <a:off x="1190320" y="4388865"/>
              <a:ext cx="233980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1E859E0-5AE3-400D-B148-E66513324C0D}"/>
                </a:ext>
              </a:extLst>
            </p:cNvPr>
            <p:cNvSpPr txBox="1"/>
            <p:nvPr/>
          </p:nvSpPr>
          <p:spPr>
            <a:xfrm>
              <a:off x="1190320" y="4848021"/>
              <a:ext cx="2339806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BAF582-E3E8-4EC9-B023-02031FB7ECA2}"/>
              </a:ext>
            </a:extLst>
          </p:cNvPr>
          <p:cNvGrpSpPr/>
          <p:nvPr/>
        </p:nvGrpSpPr>
        <p:grpSpPr>
          <a:xfrm>
            <a:off x="4680070" y="1139280"/>
            <a:ext cx="2832471" cy="3149019"/>
            <a:chOff x="4703333" y="1139280"/>
            <a:chExt cx="2832471" cy="3149019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CFCBFD5-5B7C-46E2-B7EE-3397B8C3568F}"/>
                </a:ext>
              </a:extLst>
            </p:cNvPr>
            <p:cNvSpPr/>
            <p:nvPr/>
          </p:nvSpPr>
          <p:spPr>
            <a:xfrm>
              <a:off x="4703333" y="1139280"/>
              <a:ext cx="2832471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8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8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8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3078EE8A-3947-4729-B846-41376802B001}"/>
                </a:ext>
              </a:extLst>
            </p:cNvPr>
            <p:cNvSpPr/>
            <p:nvPr/>
          </p:nvSpPr>
          <p:spPr>
            <a:xfrm>
              <a:off x="6337554" y="2820643"/>
              <a:ext cx="147707" cy="14770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EE3AAE52-CCE6-4D48-AC0C-BE7A2ACFDCC4}"/>
                </a:ext>
              </a:extLst>
            </p:cNvPr>
            <p:cNvSpPr/>
            <p:nvPr/>
          </p:nvSpPr>
          <p:spPr>
            <a:xfrm>
              <a:off x="6211845" y="3024921"/>
              <a:ext cx="188564" cy="1885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15CD098F-03CF-45E4-B7A8-F4FE2D189BB2}"/>
                </a:ext>
              </a:extLst>
            </p:cNvPr>
            <p:cNvSpPr/>
            <p:nvPr/>
          </p:nvSpPr>
          <p:spPr>
            <a:xfrm>
              <a:off x="5976140" y="3229198"/>
              <a:ext cx="125709" cy="12570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538441F-9DA8-4352-AE9D-8C6551E5C3AC}"/>
                </a:ext>
              </a:extLst>
            </p:cNvPr>
            <p:cNvSpPr/>
            <p:nvPr/>
          </p:nvSpPr>
          <p:spPr>
            <a:xfrm>
              <a:off x="6494691" y="3103489"/>
              <a:ext cx="229422" cy="229419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5B611B2-2737-4AE9-9363-3DD0C817E245}"/>
                </a:ext>
              </a:extLst>
            </p:cNvPr>
            <p:cNvSpPr/>
            <p:nvPr/>
          </p:nvSpPr>
          <p:spPr>
            <a:xfrm>
              <a:off x="4829043" y="3512044"/>
              <a:ext cx="2557668" cy="6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extrusionOk="0">
                  <a:moveTo>
                    <a:pt x="21366" y="16053"/>
                  </a:moveTo>
                  <a:lnTo>
                    <a:pt x="19411" y="3147"/>
                  </a:lnTo>
                  <a:cubicBezTo>
                    <a:pt x="18328" y="3893"/>
                    <a:pt x="17218" y="4267"/>
                    <a:pt x="16108" y="4267"/>
                  </a:cubicBezTo>
                  <a:cubicBezTo>
                    <a:pt x="14747" y="4267"/>
                    <a:pt x="13373" y="3680"/>
                    <a:pt x="12052" y="2560"/>
                  </a:cubicBezTo>
                  <a:cubicBezTo>
                    <a:pt x="11748" y="2293"/>
                    <a:pt x="11445" y="2027"/>
                    <a:pt x="11154" y="1707"/>
                  </a:cubicBezTo>
                  <a:cubicBezTo>
                    <a:pt x="10229" y="800"/>
                    <a:pt x="9344" y="0"/>
                    <a:pt x="8459" y="0"/>
                  </a:cubicBezTo>
                  <a:cubicBezTo>
                    <a:pt x="8353" y="0"/>
                    <a:pt x="8248" y="0"/>
                    <a:pt x="8142" y="53"/>
                  </a:cubicBezTo>
                  <a:cubicBezTo>
                    <a:pt x="7521" y="213"/>
                    <a:pt x="6900" y="800"/>
                    <a:pt x="6253" y="1493"/>
                  </a:cubicBezTo>
                  <a:cubicBezTo>
                    <a:pt x="5764" y="1973"/>
                    <a:pt x="5262" y="2507"/>
                    <a:pt x="4733" y="2827"/>
                  </a:cubicBezTo>
                  <a:cubicBezTo>
                    <a:pt x="4363" y="3040"/>
                    <a:pt x="3980" y="3147"/>
                    <a:pt x="3597" y="3147"/>
                  </a:cubicBezTo>
                  <a:cubicBezTo>
                    <a:pt x="3122" y="3147"/>
                    <a:pt x="2646" y="2987"/>
                    <a:pt x="2170" y="2613"/>
                  </a:cubicBezTo>
                  <a:lnTo>
                    <a:pt x="136" y="16053"/>
                  </a:lnTo>
                  <a:cubicBezTo>
                    <a:pt x="-36" y="17227"/>
                    <a:pt x="-49" y="18560"/>
                    <a:pt x="123" y="19733"/>
                  </a:cubicBezTo>
                  <a:cubicBezTo>
                    <a:pt x="281" y="20907"/>
                    <a:pt x="572" y="21600"/>
                    <a:pt x="915" y="21600"/>
                  </a:cubicBezTo>
                  <a:lnTo>
                    <a:pt x="20600" y="21600"/>
                  </a:lnTo>
                  <a:cubicBezTo>
                    <a:pt x="20930" y="21600"/>
                    <a:pt x="21221" y="20907"/>
                    <a:pt x="21392" y="19733"/>
                  </a:cubicBezTo>
                  <a:cubicBezTo>
                    <a:pt x="21551" y="18560"/>
                    <a:pt x="21538" y="17173"/>
                    <a:pt x="21366" y="16053"/>
                  </a:cubicBezTo>
                  <a:close/>
                  <a:moveTo>
                    <a:pt x="3848" y="10133"/>
                  </a:moveTo>
                  <a:cubicBezTo>
                    <a:pt x="3558" y="10133"/>
                    <a:pt x="3320" y="9173"/>
                    <a:pt x="3320" y="8000"/>
                  </a:cubicBezTo>
                  <a:cubicBezTo>
                    <a:pt x="3320" y="6827"/>
                    <a:pt x="3558" y="5867"/>
                    <a:pt x="3848" y="5867"/>
                  </a:cubicBezTo>
                  <a:cubicBezTo>
                    <a:pt x="4139" y="5867"/>
                    <a:pt x="4377" y="6827"/>
                    <a:pt x="4377" y="8000"/>
                  </a:cubicBezTo>
                  <a:cubicBezTo>
                    <a:pt x="4377" y="9173"/>
                    <a:pt x="4139" y="10133"/>
                    <a:pt x="3848" y="10133"/>
                  </a:cubicBezTo>
                  <a:close/>
                  <a:moveTo>
                    <a:pt x="5354" y="14400"/>
                  </a:moveTo>
                  <a:cubicBezTo>
                    <a:pt x="4918" y="14400"/>
                    <a:pt x="4562" y="12960"/>
                    <a:pt x="4562" y="11200"/>
                  </a:cubicBezTo>
                  <a:cubicBezTo>
                    <a:pt x="4562" y="9440"/>
                    <a:pt x="4918" y="8000"/>
                    <a:pt x="5354" y="8000"/>
                  </a:cubicBezTo>
                  <a:cubicBezTo>
                    <a:pt x="5790" y="8000"/>
                    <a:pt x="6147" y="9440"/>
                    <a:pt x="6147" y="11200"/>
                  </a:cubicBezTo>
                  <a:cubicBezTo>
                    <a:pt x="6147" y="12960"/>
                    <a:pt x="5790" y="14400"/>
                    <a:pt x="5354" y="14400"/>
                  </a:cubicBezTo>
                  <a:close/>
                  <a:moveTo>
                    <a:pt x="18486" y="13227"/>
                  </a:moveTo>
                  <a:cubicBezTo>
                    <a:pt x="17958" y="13227"/>
                    <a:pt x="17522" y="11467"/>
                    <a:pt x="17522" y="9333"/>
                  </a:cubicBezTo>
                  <a:cubicBezTo>
                    <a:pt x="17522" y="7200"/>
                    <a:pt x="17958" y="5440"/>
                    <a:pt x="18486" y="5440"/>
                  </a:cubicBezTo>
                  <a:cubicBezTo>
                    <a:pt x="19014" y="5440"/>
                    <a:pt x="19450" y="7200"/>
                    <a:pt x="19450" y="9333"/>
                  </a:cubicBezTo>
                  <a:cubicBezTo>
                    <a:pt x="19450" y="11467"/>
                    <a:pt x="19028" y="13227"/>
                    <a:pt x="18486" y="132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BEDC566-53F4-40DA-8CC0-392FAFFC4D50}"/>
              </a:ext>
            </a:extLst>
          </p:cNvPr>
          <p:cNvGrpSpPr/>
          <p:nvPr/>
        </p:nvGrpSpPr>
        <p:grpSpPr>
          <a:xfrm>
            <a:off x="4926402" y="4388865"/>
            <a:ext cx="2339806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C267C6-0F79-4A55-A197-1919D65EB76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C81472B-E4E6-4B17-8577-830B17B023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216259-20CF-4DEB-8C03-FC076D61E7B5}"/>
              </a:ext>
            </a:extLst>
          </p:cNvPr>
          <p:cNvGrpSpPr/>
          <p:nvPr/>
        </p:nvGrpSpPr>
        <p:grpSpPr>
          <a:xfrm>
            <a:off x="8415846" y="1139280"/>
            <a:ext cx="2832472" cy="3149019"/>
            <a:chOff x="7846066" y="1139280"/>
            <a:chExt cx="2832472" cy="3149019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E8E7458-8D92-490B-AFD9-24D975CDEFA2}"/>
                </a:ext>
              </a:extLst>
            </p:cNvPr>
            <p:cNvSpPr/>
            <p:nvPr/>
          </p:nvSpPr>
          <p:spPr>
            <a:xfrm>
              <a:off x="7846066" y="1139280"/>
              <a:ext cx="2832472" cy="314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extrusionOk="0">
                  <a:moveTo>
                    <a:pt x="21140" y="19035"/>
                  </a:moveTo>
                  <a:lnTo>
                    <a:pt x="14391" y="9065"/>
                  </a:lnTo>
                  <a:lnTo>
                    <a:pt x="14391" y="2199"/>
                  </a:lnTo>
                  <a:cubicBezTo>
                    <a:pt x="14855" y="2026"/>
                    <a:pt x="15175" y="1617"/>
                    <a:pt x="15175" y="1143"/>
                  </a:cubicBezTo>
                  <a:cubicBezTo>
                    <a:pt x="15175" y="507"/>
                    <a:pt x="14605" y="0"/>
                    <a:pt x="13916" y="0"/>
                  </a:cubicBezTo>
                  <a:lnTo>
                    <a:pt x="7500" y="0"/>
                  </a:lnTo>
                  <a:cubicBezTo>
                    <a:pt x="6799" y="0"/>
                    <a:pt x="6241" y="517"/>
                    <a:pt x="6241" y="1143"/>
                  </a:cubicBezTo>
                  <a:cubicBezTo>
                    <a:pt x="6241" y="1617"/>
                    <a:pt x="6561" y="2037"/>
                    <a:pt x="7025" y="2199"/>
                  </a:cubicBezTo>
                  <a:lnTo>
                    <a:pt x="7025" y="9065"/>
                  </a:lnTo>
                  <a:lnTo>
                    <a:pt x="276" y="19035"/>
                  </a:lnTo>
                  <a:cubicBezTo>
                    <a:pt x="-80" y="19563"/>
                    <a:pt x="-92" y="20199"/>
                    <a:pt x="241" y="20738"/>
                  </a:cubicBezTo>
                  <a:cubicBezTo>
                    <a:pt x="573" y="21277"/>
                    <a:pt x="1179" y="21600"/>
                    <a:pt x="1857" y="21600"/>
                  </a:cubicBezTo>
                  <a:lnTo>
                    <a:pt x="19559" y="21600"/>
                  </a:lnTo>
                  <a:cubicBezTo>
                    <a:pt x="20237" y="21600"/>
                    <a:pt x="20843" y="21277"/>
                    <a:pt x="21175" y="20738"/>
                  </a:cubicBezTo>
                  <a:cubicBezTo>
                    <a:pt x="21508" y="20199"/>
                    <a:pt x="21496" y="19563"/>
                    <a:pt x="21140" y="19035"/>
                  </a:cubicBezTo>
                  <a:close/>
                  <a:moveTo>
                    <a:pt x="6799" y="1132"/>
                  </a:moveTo>
                  <a:cubicBezTo>
                    <a:pt x="6799" y="787"/>
                    <a:pt x="7108" y="496"/>
                    <a:pt x="7500" y="496"/>
                  </a:cubicBezTo>
                  <a:lnTo>
                    <a:pt x="13916" y="496"/>
                  </a:lnTo>
                  <a:cubicBezTo>
                    <a:pt x="14296" y="496"/>
                    <a:pt x="14617" y="776"/>
                    <a:pt x="14617" y="1132"/>
                  </a:cubicBezTo>
                  <a:cubicBezTo>
                    <a:pt x="14617" y="1477"/>
                    <a:pt x="14308" y="1768"/>
                    <a:pt x="13916" y="1768"/>
                  </a:cubicBezTo>
                  <a:lnTo>
                    <a:pt x="7500" y="1768"/>
                  </a:lnTo>
                  <a:cubicBezTo>
                    <a:pt x="7120" y="1757"/>
                    <a:pt x="6799" y="1477"/>
                    <a:pt x="6799" y="1132"/>
                  </a:cubicBezTo>
                  <a:close/>
                  <a:moveTo>
                    <a:pt x="20676" y="20479"/>
                  </a:moveTo>
                  <a:cubicBezTo>
                    <a:pt x="20451" y="20856"/>
                    <a:pt x="20023" y="21072"/>
                    <a:pt x="19548" y="21072"/>
                  </a:cubicBezTo>
                  <a:lnTo>
                    <a:pt x="1845" y="21072"/>
                  </a:lnTo>
                  <a:cubicBezTo>
                    <a:pt x="1369" y="21072"/>
                    <a:pt x="954" y="20845"/>
                    <a:pt x="716" y="20479"/>
                  </a:cubicBezTo>
                  <a:cubicBezTo>
                    <a:pt x="490" y="20102"/>
                    <a:pt x="490" y="19660"/>
                    <a:pt x="740" y="19293"/>
                  </a:cubicBezTo>
                  <a:lnTo>
                    <a:pt x="7571" y="9194"/>
                  </a:lnTo>
                  <a:lnTo>
                    <a:pt x="7571" y="7685"/>
                  </a:lnTo>
                  <a:lnTo>
                    <a:pt x="10304" y="7685"/>
                  </a:lnTo>
                  <a:cubicBezTo>
                    <a:pt x="10459" y="7685"/>
                    <a:pt x="10589" y="7566"/>
                    <a:pt x="10589" y="7426"/>
                  </a:cubicBezTo>
                  <a:cubicBezTo>
                    <a:pt x="10589" y="7286"/>
                    <a:pt x="10458" y="7168"/>
                    <a:pt x="10304" y="7168"/>
                  </a:cubicBezTo>
                  <a:lnTo>
                    <a:pt x="7571" y="7168"/>
                  </a:lnTo>
                  <a:lnTo>
                    <a:pt x="7571" y="6618"/>
                  </a:lnTo>
                  <a:lnTo>
                    <a:pt x="8795" y="6618"/>
                  </a:lnTo>
                  <a:cubicBezTo>
                    <a:pt x="8950" y="6618"/>
                    <a:pt x="9080" y="6499"/>
                    <a:pt x="9080" y="6359"/>
                  </a:cubicBezTo>
                  <a:cubicBezTo>
                    <a:pt x="9080" y="6219"/>
                    <a:pt x="8950" y="6101"/>
                    <a:pt x="8795" y="6101"/>
                  </a:cubicBezTo>
                  <a:lnTo>
                    <a:pt x="7571" y="6101"/>
                  </a:lnTo>
                  <a:lnTo>
                    <a:pt x="7571" y="5583"/>
                  </a:lnTo>
                  <a:lnTo>
                    <a:pt x="10304" y="5583"/>
                  </a:lnTo>
                  <a:cubicBezTo>
                    <a:pt x="10459" y="5583"/>
                    <a:pt x="10589" y="5465"/>
                    <a:pt x="10589" y="5325"/>
                  </a:cubicBezTo>
                  <a:cubicBezTo>
                    <a:pt x="10589" y="5184"/>
                    <a:pt x="10458" y="5066"/>
                    <a:pt x="10304" y="5066"/>
                  </a:cubicBezTo>
                  <a:lnTo>
                    <a:pt x="7571" y="5066"/>
                  </a:lnTo>
                  <a:lnTo>
                    <a:pt x="7571" y="4516"/>
                  </a:lnTo>
                  <a:lnTo>
                    <a:pt x="8795" y="4516"/>
                  </a:lnTo>
                  <a:cubicBezTo>
                    <a:pt x="8950" y="4516"/>
                    <a:pt x="9080" y="4398"/>
                    <a:pt x="9080" y="4257"/>
                  </a:cubicBezTo>
                  <a:cubicBezTo>
                    <a:pt x="9080" y="4117"/>
                    <a:pt x="8950" y="3999"/>
                    <a:pt x="8795" y="3999"/>
                  </a:cubicBezTo>
                  <a:lnTo>
                    <a:pt x="7571" y="3999"/>
                  </a:lnTo>
                  <a:lnTo>
                    <a:pt x="7571" y="3449"/>
                  </a:lnTo>
                  <a:lnTo>
                    <a:pt x="10304" y="3449"/>
                  </a:lnTo>
                  <a:cubicBezTo>
                    <a:pt x="10459" y="3449"/>
                    <a:pt x="10589" y="3331"/>
                    <a:pt x="10589" y="3190"/>
                  </a:cubicBezTo>
                  <a:cubicBezTo>
                    <a:pt x="10589" y="3050"/>
                    <a:pt x="10458" y="2932"/>
                    <a:pt x="10304" y="2932"/>
                  </a:cubicBezTo>
                  <a:lnTo>
                    <a:pt x="7571" y="2932"/>
                  </a:lnTo>
                  <a:lnTo>
                    <a:pt x="7571" y="2296"/>
                  </a:lnTo>
                  <a:lnTo>
                    <a:pt x="13809" y="2296"/>
                  </a:lnTo>
                  <a:lnTo>
                    <a:pt x="13809" y="9194"/>
                  </a:lnTo>
                  <a:lnTo>
                    <a:pt x="20641" y="19293"/>
                  </a:lnTo>
                  <a:cubicBezTo>
                    <a:pt x="20902" y="19671"/>
                    <a:pt x="20914" y="20113"/>
                    <a:pt x="20676" y="20479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3B0420AD-D35F-4499-A7AB-6C9444EBA00B}"/>
                </a:ext>
              </a:extLst>
            </p:cNvPr>
            <p:cNvSpPr/>
            <p:nvPr/>
          </p:nvSpPr>
          <p:spPr>
            <a:xfrm>
              <a:off x="9291722" y="2050674"/>
              <a:ext cx="147707" cy="147708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D63AEDA1-69A1-44D0-85F1-C28841079DFF}"/>
                </a:ext>
              </a:extLst>
            </p:cNvPr>
            <p:cNvSpPr/>
            <p:nvPr/>
          </p:nvSpPr>
          <p:spPr>
            <a:xfrm>
              <a:off x="9354577" y="2223524"/>
              <a:ext cx="229422" cy="229419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2B45FEFE-574F-477E-82D1-1138BE5E65C1}"/>
                </a:ext>
              </a:extLst>
            </p:cNvPr>
            <p:cNvSpPr/>
            <p:nvPr/>
          </p:nvSpPr>
          <p:spPr>
            <a:xfrm>
              <a:off x="7971775" y="2694932"/>
              <a:ext cx="2556341" cy="1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21366" y="19182"/>
                  </a:moveTo>
                  <a:lnTo>
                    <a:pt x="14677" y="0"/>
                  </a:lnTo>
                  <a:cubicBezTo>
                    <a:pt x="14360" y="70"/>
                    <a:pt x="14043" y="139"/>
                    <a:pt x="13725" y="233"/>
                  </a:cubicBezTo>
                  <a:lnTo>
                    <a:pt x="13501" y="302"/>
                  </a:lnTo>
                  <a:cubicBezTo>
                    <a:pt x="11967" y="698"/>
                    <a:pt x="10473" y="884"/>
                    <a:pt x="9046" y="884"/>
                  </a:cubicBezTo>
                  <a:cubicBezTo>
                    <a:pt x="8213" y="884"/>
                    <a:pt x="7380" y="814"/>
                    <a:pt x="6587" y="674"/>
                  </a:cubicBezTo>
                  <a:lnTo>
                    <a:pt x="136" y="19182"/>
                  </a:lnTo>
                  <a:cubicBezTo>
                    <a:pt x="-36" y="19693"/>
                    <a:pt x="-49" y="20275"/>
                    <a:pt x="123" y="20786"/>
                  </a:cubicBezTo>
                  <a:cubicBezTo>
                    <a:pt x="281" y="21298"/>
                    <a:pt x="572" y="21600"/>
                    <a:pt x="916" y="21600"/>
                  </a:cubicBezTo>
                  <a:lnTo>
                    <a:pt x="20612" y="21600"/>
                  </a:lnTo>
                  <a:cubicBezTo>
                    <a:pt x="20943" y="21600"/>
                    <a:pt x="21234" y="21298"/>
                    <a:pt x="21406" y="20786"/>
                  </a:cubicBezTo>
                  <a:cubicBezTo>
                    <a:pt x="21551" y="20275"/>
                    <a:pt x="21538" y="19670"/>
                    <a:pt x="21366" y="19182"/>
                  </a:cubicBezTo>
                  <a:close/>
                  <a:moveTo>
                    <a:pt x="8372" y="3953"/>
                  </a:moveTo>
                  <a:cubicBezTo>
                    <a:pt x="8081" y="3953"/>
                    <a:pt x="7843" y="3534"/>
                    <a:pt x="7843" y="3023"/>
                  </a:cubicBezTo>
                  <a:cubicBezTo>
                    <a:pt x="7843" y="2511"/>
                    <a:pt x="8081" y="2093"/>
                    <a:pt x="8372" y="2093"/>
                  </a:cubicBezTo>
                  <a:cubicBezTo>
                    <a:pt x="8662" y="2093"/>
                    <a:pt x="8900" y="2511"/>
                    <a:pt x="8900" y="3023"/>
                  </a:cubicBezTo>
                  <a:cubicBezTo>
                    <a:pt x="8900" y="3534"/>
                    <a:pt x="8662" y="3953"/>
                    <a:pt x="8372" y="3953"/>
                  </a:cubicBezTo>
                  <a:close/>
                  <a:moveTo>
                    <a:pt x="10130" y="18763"/>
                  </a:moveTo>
                  <a:cubicBezTo>
                    <a:pt x="9786" y="18763"/>
                    <a:pt x="9508" y="18275"/>
                    <a:pt x="9508" y="17671"/>
                  </a:cubicBezTo>
                  <a:cubicBezTo>
                    <a:pt x="9508" y="17066"/>
                    <a:pt x="9786" y="16578"/>
                    <a:pt x="10130" y="16578"/>
                  </a:cubicBezTo>
                  <a:cubicBezTo>
                    <a:pt x="10473" y="16578"/>
                    <a:pt x="10751" y="17066"/>
                    <a:pt x="10751" y="17671"/>
                  </a:cubicBezTo>
                  <a:cubicBezTo>
                    <a:pt x="10751" y="18275"/>
                    <a:pt x="10473" y="18763"/>
                    <a:pt x="10130" y="18763"/>
                  </a:cubicBezTo>
                  <a:close/>
                  <a:moveTo>
                    <a:pt x="12522" y="11253"/>
                  </a:moveTo>
                  <a:cubicBezTo>
                    <a:pt x="12086" y="11253"/>
                    <a:pt x="11729" y="10626"/>
                    <a:pt x="11729" y="9858"/>
                  </a:cubicBezTo>
                  <a:cubicBezTo>
                    <a:pt x="11729" y="9091"/>
                    <a:pt x="12086" y="8463"/>
                    <a:pt x="12522" y="8463"/>
                  </a:cubicBezTo>
                  <a:cubicBezTo>
                    <a:pt x="12959" y="8463"/>
                    <a:pt x="13316" y="9091"/>
                    <a:pt x="13316" y="9858"/>
                  </a:cubicBezTo>
                  <a:cubicBezTo>
                    <a:pt x="13316" y="10626"/>
                    <a:pt x="12959" y="11253"/>
                    <a:pt x="12522" y="11253"/>
                  </a:cubicBezTo>
                  <a:close/>
                  <a:moveTo>
                    <a:pt x="14651" y="13555"/>
                  </a:moveTo>
                  <a:cubicBezTo>
                    <a:pt x="14122" y="13555"/>
                    <a:pt x="13686" y="12788"/>
                    <a:pt x="13686" y="11858"/>
                  </a:cubicBezTo>
                  <a:cubicBezTo>
                    <a:pt x="13686" y="10928"/>
                    <a:pt x="14122" y="10161"/>
                    <a:pt x="14651" y="10161"/>
                  </a:cubicBezTo>
                  <a:cubicBezTo>
                    <a:pt x="15179" y="10161"/>
                    <a:pt x="15616" y="10928"/>
                    <a:pt x="15616" y="11858"/>
                  </a:cubicBezTo>
                  <a:cubicBezTo>
                    <a:pt x="15616" y="12788"/>
                    <a:pt x="15179" y="13555"/>
                    <a:pt x="14651" y="1355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02C561-42DD-4D6F-ABF8-3AD6307376AB}"/>
              </a:ext>
            </a:extLst>
          </p:cNvPr>
          <p:cNvGrpSpPr/>
          <p:nvPr/>
        </p:nvGrpSpPr>
        <p:grpSpPr>
          <a:xfrm>
            <a:off x="8662179" y="4388865"/>
            <a:ext cx="2339806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D5890E6-014A-46C9-A686-08FCFC5F78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A2C1F6-4011-400D-9D21-331A61CFF0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8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283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Conical Flasks – Slide Template</vt:lpstr>
      <vt:lpstr>Conical Flasks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Conical Flasks</dc:title>
  <dc:creator>PresentationGO.com</dc:creator>
  <dc:description>© Copyright PresentationGO.com</dc:description>
  <dcterms:created xsi:type="dcterms:W3CDTF">2014-11-26T05:14:11Z</dcterms:created>
  <dcterms:modified xsi:type="dcterms:W3CDTF">2020-04-30T17:26:03Z</dcterms:modified>
  <cp:category>Graphics &amp; Metaphors</cp:category>
</cp:coreProperties>
</file>