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Connected Radial Lists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5119373-E088-4A76-A02E-EF66A081929E}"/>
              </a:ext>
            </a:extLst>
          </p:cNvPr>
          <p:cNvSpPr/>
          <p:nvPr/>
        </p:nvSpPr>
        <p:spPr>
          <a:xfrm>
            <a:off x="297263" y="2358100"/>
            <a:ext cx="2621954" cy="262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  <a:moveTo>
                  <a:pt x="10800" y="18951"/>
                </a:moveTo>
                <a:cubicBezTo>
                  <a:pt x="6297" y="18951"/>
                  <a:pt x="2649" y="15303"/>
                  <a:pt x="2649" y="10800"/>
                </a:cubicBezTo>
                <a:cubicBezTo>
                  <a:pt x="2649" y="6297"/>
                  <a:pt x="6297" y="2650"/>
                  <a:pt x="10800" y="2650"/>
                </a:cubicBezTo>
                <a:cubicBezTo>
                  <a:pt x="15303" y="2650"/>
                  <a:pt x="18951" y="6297"/>
                  <a:pt x="18951" y="10800"/>
                </a:cubicBezTo>
                <a:cubicBezTo>
                  <a:pt x="18951" y="15303"/>
                  <a:pt x="15303" y="18951"/>
                  <a:pt x="10800" y="18951"/>
                </a:cubicBezTo>
                <a:close/>
              </a:path>
            </a:pathLst>
          </a:custGeom>
          <a:gradFill flip="none" rotWithShape="1">
            <a:gsLst>
              <a:gs pos="61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14794CE-60DC-4E8F-A742-FE2CD0BAE00D}"/>
              </a:ext>
            </a:extLst>
          </p:cNvPr>
          <p:cNvSpPr/>
          <p:nvPr/>
        </p:nvSpPr>
        <p:spPr>
          <a:xfrm>
            <a:off x="1595260" y="1723525"/>
            <a:ext cx="1957096" cy="388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" y="21600"/>
                </a:moveTo>
                <a:cubicBezTo>
                  <a:pt x="64" y="21600"/>
                  <a:pt x="0" y="21568"/>
                  <a:pt x="0" y="21520"/>
                </a:cubicBezTo>
                <a:cubicBezTo>
                  <a:pt x="0" y="21472"/>
                  <a:pt x="64" y="21440"/>
                  <a:pt x="159" y="21440"/>
                </a:cubicBezTo>
                <a:cubicBezTo>
                  <a:pt x="11811" y="21440"/>
                  <a:pt x="21282" y="16669"/>
                  <a:pt x="21282" y="10800"/>
                </a:cubicBezTo>
                <a:cubicBezTo>
                  <a:pt x="21282" y="4931"/>
                  <a:pt x="11811" y="160"/>
                  <a:pt x="159" y="160"/>
                </a:cubicBezTo>
                <a:cubicBezTo>
                  <a:pt x="64" y="160"/>
                  <a:pt x="0" y="128"/>
                  <a:pt x="0" y="80"/>
                </a:cubicBezTo>
                <a:cubicBezTo>
                  <a:pt x="0" y="32"/>
                  <a:pt x="64" y="0"/>
                  <a:pt x="159" y="0"/>
                </a:cubicBezTo>
                <a:cubicBezTo>
                  <a:pt x="11986" y="0"/>
                  <a:pt x="21600" y="4843"/>
                  <a:pt x="21600" y="10800"/>
                </a:cubicBezTo>
                <a:cubicBezTo>
                  <a:pt x="21600" y="16757"/>
                  <a:pt x="11986" y="21600"/>
                  <a:pt x="159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978297-E10A-4CA0-9294-32184F7BC032}"/>
              </a:ext>
            </a:extLst>
          </p:cNvPr>
          <p:cNvSpPr/>
          <p:nvPr/>
        </p:nvSpPr>
        <p:spPr>
          <a:xfrm>
            <a:off x="6224784" y="2358100"/>
            <a:ext cx="2621954" cy="262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  <a:moveTo>
                  <a:pt x="10800" y="18951"/>
                </a:moveTo>
                <a:cubicBezTo>
                  <a:pt x="6297" y="18951"/>
                  <a:pt x="2649" y="15303"/>
                  <a:pt x="2649" y="10800"/>
                </a:cubicBezTo>
                <a:cubicBezTo>
                  <a:pt x="2649" y="6297"/>
                  <a:pt x="6297" y="2650"/>
                  <a:pt x="10800" y="2650"/>
                </a:cubicBezTo>
                <a:cubicBezTo>
                  <a:pt x="15303" y="2650"/>
                  <a:pt x="18951" y="6297"/>
                  <a:pt x="18951" y="10800"/>
                </a:cubicBezTo>
                <a:cubicBezTo>
                  <a:pt x="18951" y="15303"/>
                  <a:pt x="15303" y="18951"/>
                  <a:pt x="10800" y="18951"/>
                </a:cubicBezTo>
                <a:close/>
              </a:path>
            </a:pathLst>
          </a:custGeom>
          <a:gradFill flip="none" rotWithShape="1">
            <a:gsLst>
              <a:gs pos="61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117F7057-4FD3-426F-9042-10BEE8BAF37B}"/>
              </a:ext>
            </a:extLst>
          </p:cNvPr>
          <p:cNvSpPr/>
          <p:nvPr/>
        </p:nvSpPr>
        <p:spPr>
          <a:xfrm>
            <a:off x="3542258" y="3656098"/>
            <a:ext cx="2062374" cy="2884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B621F8C-DF09-47CE-AEC6-8D8B31FD77DC}"/>
              </a:ext>
            </a:extLst>
          </p:cNvPr>
          <p:cNvSpPr/>
          <p:nvPr/>
        </p:nvSpPr>
        <p:spPr>
          <a:xfrm>
            <a:off x="3470146" y="3007099"/>
            <a:ext cx="2193619" cy="189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07" extrusionOk="0">
                <a:moveTo>
                  <a:pt x="21529" y="16807"/>
                </a:moveTo>
                <a:cubicBezTo>
                  <a:pt x="14514" y="-2237"/>
                  <a:pt x="7101" y="-2237"/>
                  <a:pt x="85" y="16807"/>
                </a:cubicBezTo>
                <a:lnTo>
                  <a:pt x="0" y="14379"/>
                </a:lnTo>
                <a:cubicBezTo>
                  <a:pt x="7072" y="-4793"/>
                  <a:pt x="14542" y="-4793"/>
                  <a:pt x="21600" y="14379"/>
                </a:cubicBezTo>
                <a:lnTo>
                  <a:pt x="21529" y="1680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E54DA10-395F-4AA1-BC13-C94524885CE3}"/>
              </a:ext>
            </a:extLst>
          </p:cNvPr>
          <p:cNvSpPr/>
          <p:nvPr/>
        </p:nvSpPr>
        <p:spPr>
          <a:xfrm>
            <a:off x="3268235" y="2343679"/>
            <a:ext cx="2621954" cy="35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04" extrusionOk="0">
                <a:moveTo>
                  <a:pt x="21481" y="16504"/>
                </a:moveTo>
                <a:cubicBezTo>
                  <a:pt x="14792" y="-3679"/>
                  <a:pt x="6796" y="-3679"/>
                  <a:pt x="107" y="16504"/>
                </a:cubicBezTo>
                <a:lnTo>
                  <a:pt x="0" y="15289"/>
                </a:lnTo>
                <a:cubicBezTo>
                  <a:pt x="6760" y="-5096"/>
                  <a:pt x="14840" y="-5096"/>
                  <a:pt x="21600" y="15289"/>
                </a:cubicBezTo>
                <a:lnTo>
                  <a:pt x="21481" y="1650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408DD3-00D7-4F7E-8F7E-01FC7FA0F5A7}"/>
              </a:ext>
            </a:extLst>
          </p:cNvPr>
          <p:cNvSpPr/>
          <p:nvPr/>
        </p:nvSpPr>
        <p:spPr>
          <a:xfrm>
            <a:off x="3470146" y="4146452"/>
            <a:ext cx="2195062" cy="18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991" extrusionOk="0">
                <a:moveTo>
                  <a:pt x="10800" y="18991"/>
                </a:moveTo>
                <a:cubicBezTo>
                  <a:pt x="7167" y="18991"/>
                  <a:pt x="3534" y="13627"/>
                  <a:pt x="0" y="2754"/>
                </a:cubicBezTo>
                <a:lnTo>
                  <a:pt x="85" y="0"/>
                </a:lnTo>
                <a:cubicBezTo>
                  <a:pt x="7096" y="21600"/>
                  <a:pt x="14504" y="21600"/>
                  <a:pt x="21515" y="0"/>
                </a:cubicBezTo>
                <a:lnTo>
                  <a:pt x="21600" y="2754"/>
                </a:lnTo>
                <a:cubicBezTo>
                  <a:pt x="18066" y="13627"/>
                  <a:pt x="14433" y="18991"/>
                  <a:pt x="10800" y="1899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E7DCACE-9E85-477D-8EB3-A1DEB06DA45F}"/>
              </a:ext>
            </a:extLst>
          </p:cNvPr>
          <p:cNvSpPr/>
          <p:nvPr/>
        </p:nvSpPr>
        <p:spPr>
          <a:xfrm>
            <a:off x="3268236" y="4651228"/>
            <a:ext cx="2620509" cy="351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627" extrusionOk="0">
                <a:moveTo>
                  <a:pt x="10806" y="17627"/>
                </a:moveTo>
                <a:cubicBezTo>
                  <a:pt x="7097" y="17627"/>
                  <a:pt x="3388" y="12209"/>
                  <a:pt x="0" y="1300"/>
                </a:cubicBezTo>
                <a:lnTo>
                  <a:pt x="107" y="0"/>
                </a:lnTo>
                <a:cubicBezTo>
                  <a:pt x="6800" y="21600"/>
                  <a:pt x="14800" y="21600"/>
                  <a:pt x="21493" y="0"/>
                </a:cubicBezTo>
                <a:lnTo>
                  <a:pt x="21600" y="1300"/>
                </a:lnTo>
                <a:cubicBezTo>
                  <a:pt x="18224" y="12209"/>
                  <a:pt x="14515" y="17627"/>
                  <a:pt x="10806" y="176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BA4BA691-AAFE-40AC-90A9-7499BC180CC5}"/>
              </a:ext>
            </a:extLst>
          </p:cNvPr>
          <p:cNvSpPr/>
          <p:nvPr/>
        </p:nvSpPr>
        <p:spPr>
          <a:xfrm>
            <a:off x="3398036" y="4074342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801DE95-4A35-45CF-92F3-D3B8C737779A}"/>
              </a:ext>
            </a:extLst>
          </p:cNvPr>
          <p:cNvSpPr/>
          <p:nvPr/>
        </p:nvSpPr>
        <p:spPr>
          <a:xfrm>
            <a:off x="3181703" y="4579119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944EA7A-C094-415E-A33C-19DEA1B8D42F}"/>
              </a:ext>
            </a:extLst>
          </p:cNvPr>
          <p:cNvSpPr/>
          <p:nvPr/>
        </p:nvSpPr>
        <p:spPr>
          <a:xfrm>
            <a:off x="3181703" y="2603279"/>
            <a:ext cx="164420" cy="1644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F882378B-5235-44AF-B5E4-A24184DBC57C}"/>
              </a:ext>
            </a:extLst>
          </p:cNvPr>
          <p:cNvSpPr/>
          <p:nvPr/>
        </p:nvSpPr>
        <p:spPr>
          <a:xfrm>
            <a:off x="3398036" y="3108055"/>
            <a:ext cx="164420" cy="1644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5BA2FE8-44BE-4A3A-B88B-46A3755DE066}"/>
              </a:ext>
            </a:extLst>
          </p:cNvPr>
          <p:cNvSpPr/>
          <p:nvPr/>
        </p:nvSpPr>
        <p:spPr>
          <a:xfrm>
            <a:off x="3455724" y="3583987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C8FDFF9-E359-44AE-A016-FA2283AA24B1}"/>
              </a:ext>
            </a:extLst>
          </p:cNvPr>
          <p:cNvSpPr/>
          <p:nvPr/>
        </p:nvSpPr>
        <p:spPr>
          <a:xfrm>
            <a:off x="5590208" y="1723525"/>
            <a:ext cx="1957096" cy="388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1" y="21600"/>
                </a:moveTo>
                <a:cubicBezTo>
                  <a:pt x="9614" y="21600"/>
                  <a:pt x="0" y="16757"/>
                  <a:pt x="0" y="10800"/>
                </a:cubicBezTo>
                <a:cubicBezTo>
                  <a:pt x="0" y="4843"/>
                  <a:pt x="9614" y="0"/>
                  <a:pt x="21441" y="0"/>
                </a:cubicBezTo>
                <a:cubicBezTo>
                  <a:pt x="21536" y="0"/>
                  <a:pt x="21600" y="32"/>
                  <a:pt x="21600" y="80"/>
                </a:cubicBezTo>
                <a:cubicBezTo>
                  <a:pt x="21600" y="128"/>
                  <a:pt x="21536" y="160"/>
                  <a:pt x="21441" y="160"/>
                </a:cubicBezTo>
                <a:cubicBezTo>
                  <a:pt x="9789" y="160"/>
                  <a:pt x="318" y="4931"/>
                  <a:pt x="318" y="10800"/>
                </a:cubicBezTo>
                <a:cubicBezTo>
                  <a:pt x="318" y="16669"/>
                  <a:pt x="9789" y="21440"/>
                  <a:pt x="21441" y="21440"/>
                </a:cubicBezTo>
                <a:cubicBezTo>
                  <a:pt x="21536" y="21440"/>
                  <a:pt x="21600" y="21472"/>
                  <a:pt x="21600" y="21520"/>
                </a:cubicBezTo>
                <a:cubicBezTo>
                  <a:pt x="21600" y="21568"/>
                  <a:pt x="21536" y="21600"/>
                  <a:pt x="2144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A3A7F0F-874B-4DDE-A020-579B3154702D}"/>
              </a:ext>
            </a:extLst>
          </p:cNvPr>
          <p:cNvSpPr/>
          <p:nvPr/>
        </p:nvSpPr>
        <p:spPr>
          <a:xfrm>
            <a:off x="5518098" y="3583987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392A50ED-1FF4-42C2-A734-E61BA09ADAC9}"/>
              </a:ext>
            </a:extLst>
          </p:cNvPr>
          <p:cNvSpPr/>
          <p:nvPr/>
        </p:nvSpPr>
        <p:spPr>
          <a:xfrm>
            <a:off x="5792120" y="2603279"/>
            <a:ext cx="164420" cy="1644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6FACE42F-AAC2-423C-BAB3-789813731827}"/>
              </a:ext>
            </a:extLst>
          </p:cNvPr>
          <p:cNvSpPr/>
          <p:nvPr/>
        </p:nvSpPr>
        <p:spPr>
          <a:xfrm>
            <a:off x="5792120" y="4579119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938DD9-4627-4F2A-A803-6DD401605E3F}"/>
              </a:ext>
            </a:extLst>
          </p:cNvPr>
          <p:cNvSpPr/>
          <p:nvPr/>
        </p:nvSpPr>
        <p:spPr>
          <a:xfrm>
            <a:off x="5575787" y="4074342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9DD8D1EE-AB75-47D2-9FA3-8B5756C7B387}"/>
              </a:ext>
            </a:extLst>
          </p:cNvPr>
          <p:cNvSpPr/>
          <p:nvPr/>
        </p:nvSpPr>
        <p:spPr>
          <a:xfrm>
            <a:off x="5575787" y="3108055"/>
            <a:ext cx="164420" cy="1644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5F932A-7318-461A-BCD7-3B541CF5521C}"/>
              </a:ext>
            </a:extLst>
          </p:cNvPr>
          <p:cNvGrpSpPr/>
          <p:nvPr/>
        </p:nvGrpSpPr>
        <p:grpSpPr>
          <a:xfrm>
            <a:off x="826271" y="3008144"/>
            <a:ext cx="1569133" cy="1321868"/>
            <a:chOff x="9024862" y="1289822"/>
            <a:chExt cx="2946180" cy="21096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B1AD77-5039-4DB7-BFF8-E66364ABDCE7}"/>
                </a:ext>
              </a:extLst>
            </p:cNvPr>
            <p:cNvSpPr txBox="1"/>
            <p:nvPr/>
          </p:nvSpPr>
          <p:spPr>
            <a:xfrm>
              <a:off x="9024862" y="1289822"/>
              <a:ext cx="2946178" cy="6385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DE2099-2452-4336-AEC7-71D2CECCB60B}"/>
                </a:ext>
              </a:extLst>
            </p:cNvPr>
            <p:cNvSpPr txBox="1"/>
            <p:nvPr/>
          </p:nvSpPr>
          <p:spPr>
            <a:xfrm>
              <a:off x="9024862" y="1925882"/>
              <a:ext cx="2946180" cy="14736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FC7CC2-08A2-48B6-80C1-415DF4E63E99}"/>
              </a:ext>
            </a:extLst>
          </p:cNvPr>
          <p:cNvGrpSpPr/>
          <p:nvPr/>
        </p:nvGrpSpPr>
        <p:grpSpPr>
          <a:xfrm>
            <a:off x="6751194" y="3008144"/>
            <a:ext cx="1569133" cy="1321868"/>
            <a:chOff x="9000248" y="1289822"/>
            <a:chExt cx="2946182" cy="210968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0D4C68-F3BC-4E1B-913C-C6FFBE290AE4}"/>
                </a:ext>
              </a:extLst>
            </p:cNvPr>
            <p:cNvSpPr txBox="1"/>
            <p:nvPr/>
          </p:nvSpPr>
          <p:spPr>
            <a:xfrm>
              <a:off x="9000248" y="1289822"/>
              <a:ext cx="2946180" cy="6385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5D0727-1C28-4D7C-BAB2-45F1827D8C2B}"/>
                </a:ext>
              </a:extLst>
            </p:cNvPr>
            <p:cNvSpPr txBox="1"/>
            <p:nvPr/>
          </p:nvSpPr>
          <p:spPr>
            <a:xfrm>
              <a:off x="9000250" y="1925882"/>
              <a:ext cx="2946180" cy="14736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9696FA1-CAF2-411F-BC78-634554756B0A}"/>
              </a:ext>
            </a:extLst>
          </p:cNvPr>
          <p:cNvSpPr txBox="1"/>
          <p:nvPr/>
        </p:nvSpPr>
        <p:spPr>
          <a:xfrm>
            <a:off x="3902791" y="2540324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203578-6175-430C-981B-8FBDAE2F0E1E}"/>
              </a:ext>
            </a:extLst>
          </p:cNvPr>
          <p:cNvSpPr txBox="1"/>
          <p:nvPr/>
        </p:nvSpPr>
        <p:spPr>
          <a:xfrm>
            <a:off x="3902791" y="3168331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/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D8026-C58F-4AD3-95E2-9EE847579F3C}"/>
              </a:ext>
            </a:extLst>
          </p:cNvPr>
          <p:cNvSpPr txBox="1"/>
          <p:nvPr/>
        </p:nvSpPr>
        <p:spPr>
          <a:xfrm>
            <a:off x="3902791" y="3750387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/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6B437E-1195-4D29-B5F7-B15CDB3EC6F1}"/>
              </a:ext>
            </a:extLst>
          </p:cNvPr>
          <p:cNvSpPr txBox="1"/>
          <p:nvPr/>
        </p:nvSpPr>
        <p:spPr>
          <a:xfrm>
            <a:off x="3902791" y="4401368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/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2D3D06-2D2F-4361-8C69-815BA293D225}"/>
              </a:ext>
            </a:extLst>
          </p:cNvPr>
          <p:cNvSpPr txBox="1"/>
          <p:nvPr/>
        </p:nvSpPr>
        <p:spPr>
          <a:xfrm>
            <a:off x="3902791" y="5052352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/>
              <a:t>Lorem Ipsum</a:t>
            </a:r>
          </a:p>
        </p:txBody>
      </p:sp>
      <p:grpSp>
        <p:nvGrpSpPr>
          <p:cNvPr id="35" name="Graphic 31" descr="Gears">
            <a:extLst>
              <a:ext uri="{FF2B5EF4-FFF2-40B4-BE49-F238E27FC236}">
                <a16:creationId xmlns:a16="http://schemas.microsoft.com/office/drawing/2014/main" id="{3FF93A23-1A19-4218-A221-BD550C5007F3}"/>
              </a:ext>
            </a:extLst>
          </p:cNvPr>
          <p:cNvGrpSpPr/>
          <p:nvPr/>
        </p:nvGrpSpPr>
        <p:grpSpPr>
          <a:xfrm>
            <a:off x="2898390" y="4417211"/>
            <a:ext cx="178670" cy="216213"/>
            <a:chOff x="4136976" y="4308093"/>
            <a:chExt cx="209140" cy="253085"/>
          </a:xfrm>
          <a:solidFill>
            <a:srgbClr val="4CC1E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1A6FF0-2F01-4647-9BE1-7B02CC6F286D}"/>
                </a:ext>
              </a:extLst>
            </p:cNvPr>
            <p:cNvSpPr/>
            <p:nvPr/>
          </p:nvSpPr>
          <p:spPr>
            <a:xfrm>
              <a:off x="4209469" y="4308093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122533 w 136647"/>
                <a:gd name="connsiteY5" fmla="*/ 53247 h 136326"/>
                <a:gd name="connsiteX6" fmla="*/ 117401 w 136647"/>
                <a:gd name="connsiteY6" fmla="*/ 40738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114 w 136647"/>
                <a:gd name="connsiteY16" fmla="*/ 25661 h 136326"/>
                <a:gd name="connsiteX17" fmla="*/ 19246 w 136647"/>
                <a:gd name="connsiteY17" fmla="*/ 40738 h 136326"/>
                <a:gd name="connsiteX18" fmla="*/ 14114 w 136647"/>
                <a:gd name="connsiteY18" fmla="*/ 53247 h 136326"/>
                <a:gd name="connsiteX19" fmla="*/ 0 w 136647"/>
                <a:gd name="connsiteY19" fmla="*/ 60304 h 136326"/>
                <a:gd name="connsiteX20" fmla="*/ 0 w 136647"/>
                <a:gd name="connsiteY20" fmla="*/ 76343 h 136326"/>
                <a:gd name="connsiteX21" fmla="*/ 14114 w 136647"/>
                <a:gd name="connsiteY21" fmla="*/ 83400 h 136326"/>
                <a:gd name="connsiteX22" fmla="*/ 19246 w 136647"/>
                <a:gd name="connsiteY22" fmla="*/ 95910 h 136326"/>
                <a:gd name="connsiteX23" fmla="*/ 14114 w 136647"/>
                <a:gd name="connsiteY23" fmla="*/ 110986 h 136326"/>
                <a:gd name="connsiteX24" fmla="*/ 25341 w 136647"/>
                <a:gd name="connsiteY24" fmla="*/ 122212 h 136326"/>
                <a:gd name="connsiteX25" fmla="*/ 40417 w 136647"/>
                <a:gd name="connsiteY25" fmla="*/ 117080 h 136326"/>
                <a:gd name="connsiteX26" fmla="*/ 52927 w 136647"/>
                <a:gd name="connsiteY26" fmla="*/ 122212 h 136326"/>
                <a:gd name="connsiteX27" fmla="*/ 59984 w 136647"/>
                <a:gd name="connsiteY27" fmla="*/ 136326 h 136326"/>
                <a:gd name="connsiteX28" fmla="*/ 76022 w 136647"/>
                <a:gd name="connsiteY28" fmla="*/ 136326 h 136326"/>
                <a:gd name="connsiteX29" fmla="*/ 83079 w 136647"/>
                <a:gd name="connsiteY29" fmla="*/ 122212 h 136326"/>
                <a:gd name="connsiteX30" fmla="*/ 95589 w 136647"/>
                <a:gd name="connsiteY30" fmla="*/ 117080 h 136326"/>
                <a:gd name="connsiteX31" fmla="*/ 110665 w 136647"/>
                <a:gd name="connsiteY31" fmla="*/ 122212 h 136326"/>
                <a:gd name="connsiteX32" fmla="*/ 122212 w 136647"/>
                <a:gd name="connsiteY32" fmla="*/ 110986 h 136326"/>
                <a:gd name="connsiteX33" fmla="*/ 117080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5172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475" y="92381"/>
                    <a:pt x="68324" y="92381"/>
                  </a:cubicBezTo>
                  <a:close/>
                  <a:moveTo>
                    <a:pt x="122533" y="53247"/>
                  </a:moveTo>
                  <a:cubicBezTo>
                    <a:pt x="121250" y="48757"/>
                    <a:pt x="119646" y="44587"/>
                    <a:pt x="117401" y="40738"/>
                  </a:cubicBez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89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114" y="25661"/>
                  </a:lnTo>
                  <a:lnTo>
                    <a:pt x="19246" y="40738"/>
                  </a:lnTo>
                  <a:cubicBezTo>
                    <a:pt x="17001" y="44587"/>
                    <a:pt x="15397" y="48757"/>
                    <a:pt x="14114" y="53247"/>
                  </a:cubicBezTo>
                  <a:lnTo>
                    <a:pt x="0" y="60304"/>
                  </a:lnTo>
                  <a:lnTo>
                    <a:pt x="0" y="76343"/>
                  </a:lnTo>
                  <a:lnTo>
                    <a:pt x="14114" y="83400"/>
                  </a:lnTo>
                  <a:cubicBezTo>
                    <a:pt x="15397" y="87890"/>
                    <a:pt x="17001" y="92060"/>
                    <a:pt x="19246" y="95910"/>
                  </a:cubicBezTo>
                  <a:lnTo>
                    <a:pt x="14114" y="110986"/>
                  </a:lnTo>
                  <a:lnTo>
                    <a:pt x="25341" y="122212"/>
                  </a:lnTo>
                  <a:lnTo>
                    <a:pt x="40417" y="117080"/>
                  </a:lnTo>
                  <a:cubicBezTo>
                    <a:pt x="44266" y="119326"/>
                    <a:pt x="48436" y="120929"/>
                    <a:pt x="52927" y="122212"/>
                  </a:cubicBezTo>
                  <a:lnTo>
                    <a:pt x="59984" y="136326"/>
                  </a:lnTo>
                  <a:lnTo>
                    <a:pt x="76022" y="136326"/>
                  </a:lnTo>
                  <a:lnTo>
                    <a:pt x="83079" y="122212"/>
                  </a:lnTo>
                  <a:cubicBezTo>
                    <a:pt x="87570" y="120929"/>
                    <a:pt x="91740" y="119326"/>
                    <a:pt x="95589" y="117080"/>
                  </a:cubicBezTo>
                  <a:lnTo>
                    <a:pt x="110665" y="122212"/>
                  </a:lnTo>
                  <a:lnTo>
                    <a:pt x="122212" y="110986"/>
                  </a:lnTo>
                  <a:lnTo>
                    <a:pt x="117080" y="95910"/>
                  </a:lnTo>
                  <a:cubicBezTo>
                    <a:pt x="119326" y="92060"/>
                    <a:pt x="121250" y="8757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A103628-294F-4F13-B6B8-7852927529C3}"/>
                </a:ext>
              </a:extLst>
            </p:cNvPr>
            <p:cNvSpPr/>
            <p:nvPr/>
          </p:nvSpPr>
          <p:spPr>
            <a:xfrm>
              <a:off x="4136976" y="4424852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68324 w 136647"/>
                <a:gd name="connsiteY5" fmla="*/ 92381 h 136326"/>
                <a:gd name="connsiteX6" fmla="*/ 117401 w 136647"/>
                <a:gd name="connsiteY6" fmla="*/ 40737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435 w 136647"/>
                <a:gd name="connsiteY16" fmla="*/ 25341 h 136326"/>
                <a:gd name="connsiteX17" fmla="*/ 19246 w 136647"/>
                <a:gd name="connsiteY17" fmla="*/ 40417 h 136326"/>
                <a:gd name="connsiteX18" fmla="*/ 14114 w 136647"/>
                <a:gd name="connsiteY18" fmla="*/ 52927 h 136326"/>
                <a:gd name="connsiteX19" fmla="*/ 0 w 136647"/>
                <a:gd name="connsiteY19" fmla="*/ 59984 h 136326"/>
                <a:gd name="connsiteX20" fmla="*/ 0 w 136647"/>
                <a:gd name="connsiteY20" fmla="*/ 76022 h 136326"/>
                <a:gd name="connsiteX21" fmla="*/ 14114 w 136647"/>
                <a:gd name="connsiteY21" fmla="*/ 83079 h 136326"/>
                <a:gd name="connsiteX22" fmla="*/ 19246 w 136647"/>
                <a:gd name="connsiteY22" fmla="*/ 95589 h 136326"/>
                <a:gd name="connsiteX23" fmla="*/ 14435 w 136647"/>
                <a:gd name="connsiteY23" fmla="*/ 110665 h 136326"/>
                <a:gd name="connsiteX24" fmla="*/ 25661 w 136647"/>
                <a:gd name="connsiteY24" fmla="*/ 121892 h 136326"/>
                <a:gd name="connsiteX25" fmla="*/ 40738 w 136647"/>
                <a:gd name="connsiteY25" fmla="*/ 117080 h 136326"/>
                <a:gd name="connsiteX26" fmla="*/ 53247 w 136647"/>
                <a:gd name="connsiteY26" fmla="*/ 122212 h 136326"/>
                <a:gd name="connsiteX27" fmla="*/ 60304 w 136647"/>
                <a:gd name="connsiteY27" fmla="*/ 136326 h 136326"/>
                <a:gd name="connsiteX28" fmla="*/ 76343 w 136647"/>
                <a:gd name="connsiteY28" fmla="*/ 136326 h 136326"/>
                <a:gd name="connsiteX29" fmla="*/ 83400 w 136647"/>
                <a:gd name="connsiteY29" fmla="*/ 122212 h 136326"/>
                <a:gd name="connsiteX30" fmla="*/ 95910 w 136647"/>
                <a:gd name="connsiteY30" fmla="*/ 117080 h 136326"/>
                <a:gd name="connsiteX31" fmla="*/ 110986 w 136647"/>
                <a:gd name="connsiteY31" fmla="*/ 122212 h 136326"/>
                <a:gd name="connsiteX32" fmla="*/ 122213 w 136647"/>
                <a:gd name="connsiteY32" fmla="*/ 110665 h 136326"/>
                <a:gd name="connsiteX33" fmla="*/ 117401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  <a:gd name="connsiteX38" fmla="*/ 117401 w 136647"/>
                <a:gd name="connsiteY38" fmla="*/ 4073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4851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796" y="92381"/>
                    <a:pt x="68324" y="92381"/>
                  </a:cubicBezTo>
                  <a:lnTo>
                    <a:pt x="68324" y="92381"/>
                  </a:lnTo>
                  <a:close/>
                  <a:moveTo>
                    <a:pt x="117401" y="40737"/>
                  </a:move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57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435" y="25341"/>
                  </a:lnTo>
                  <a:lnTo>
                    <a:pt x="19246" y="40417"/>
                  </a:lnTo>
                  <a:cubicBezTo>
                    <a:pt x="17001" y="44266"/>
                    <a:pt x="15397" y="48757"/>
                    <a:pt x="14114" y="52927"/>
                  </a:cubicBezTo>
                  <a:lnTo>
                    <a:pt x="0" y="59984"/>
                  </a:lnTo>
                  <a:lnTo>
                    <a:pt x="0" y="76022"/>
                  </a:lnTo>
                  <a:lnTo>
                    <a:pt x="14114" y="83079"/>
                  </a:lnTo>
                  <a:cubicBezTo>
                    <a:pt x="15397" y="87570"/>
                    <a:pt x="17001" y="91740"/>
                    <a:pt x="19246" y="95589"/>
                  </a:cubicBezTo>
                  <a:lnTo>
                    <a:pt x="14435" y="110665"/>
                  </a:lnTo>
                  <a:lnTo>
                    <a:pt x="25661" y="121892"/>
                  </a:lnTo>
                  <a:lnTo>
                    <a:pt x="40738" y="117080"/>
                  </a:lnTo>
                  <a:cubicBezTo>
                    <a:pt x="44587" y="119326"/>
                    <a:pt x="48757" y="120929"/>
                    <a:pt x="53247" y="122212"/>
                  </a:cubicBezTo>
                  <a:lnTo>
                    <a:pt x="60304" y="136326"/>
                  </a:lnTo>
                  <a:lnTo>
                    <a:pt x="76343" y="136326"/>
                  </a:lnTo>
                  <a:lnTo>
                    <a:pt x="83400" y="122212"/>
                  </a:lnTo>
                  <a:cubicBezTo>
                    <a:pt x="87890" y="120929"/>
                    <a:pt x="92060" y="119326"/>
                    <a:pt x="95910" y="117080"/>
                  </a:cubicBezTo>
                  <a:lnTo>
                    <a:pt x="110986" y="122212"/>
                  </a:lnTo>
                  <a:lnTo>
                    <a:pt x="122213" y="110665"/>
                  </a:lnTo>
                  <a:lnTo>
                    <a:pt x="117401" y="95910"/>
                  </a:lnTo>
                  <a:cubicBezTo>
                    <a:pt x="119646" y="92060"/>
                    <a:pt x="121250" y="8789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ubicBezTo>
                    <a:pt x="121250" y="48757"/>
                    <a:pt x="119646" y="44587"/>
                    <a:pt x="117401" y="40737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sp>
        <p:nvSpPr>
          <p:cNvPr id="38" name="Graphic 36" descr="Coins">
            <a:extLst>
              <a:ext uri="{FF2B5EF4-FFF2-40B4-BE49-F238E27FC236}">
                <a16:creationId xmlns:a16="http://schemas.microsoft.com/office/drawing/2014/main" id="{389E1842-1FAD-4E11-BA96-6DC1419E4508}"/>
              </a:ext>
            </a:extLst>
          </p:cNvPr>
          <p:cNvSpPr/>
          <p:nvPr/>
        </p:nvSpPr>
        <p:spPr>
          <a:xfrm>
            <a:off x="6074952" y="4502699"/>
            <a:ext cx="221461" cy="189811"/>
          </a:xfrm>
          <a:custGeom>
            <a:avLst/>
            <a:gdLst>
              <a:gd name="connsiteX0" fmla="*/ 241005 w 259228"/>
              <a:gd name="connsiteY0" fmla="*/ 185151 h 222181"/>
              <a:gd name="connsiteX1" fmla="*/ 228662 w 259228"/>
              <a:gd name="connsiteY1" fmla="*/ 195643 h 222181"/>
              <a:gd name="connsiteX2" fmla="*/ 228662 w 259228"/>
              <a:gd name="connsiteY2" fmla="*/ 184534 h 222181"/>
              <a:gd name="connsiteX3" fmla="*/ 241005 w 259228"/>
              <a:gd name="connsiteY3" fmla="*/ 179597 h 222181"/>
              <a:gd name="connsiteX4" fmla="*/ 241005 w 259228"/>
              <a:gd name="connsiteY4" fmla="*/ 185151 h 222181"/>
              <a:gd name="connsiteX5" fmla="*/ 216318 w 259228"/>
              <a:gd name="connsiteY5" fmla="*/ 164785 h 222181"/>
              <a:gd name="connsiteX6" fmla="*/ 216318 w 259228"/>
              <a:gd name="connsiteY6" fmla="*/ 153676 h 222181"/>
              <a:gd name="connsiteX7" fmla="*/ 228662 w 259228"/>
              <a:gd name="connsiteY7" fmla="*/ 148738 h 222181"/>
              <a:gd name="connsiteX8" fmla="*/ 228662 w 259228"/>
              <a:gd name="connsiteY8" fmla="*/ 154293 h 222181"/>
              <a:gd name="connsiteX9" fmla="*/ 216318 w 259228"/>
              <a:gd name="connsiteY9" fmla="*/ 164785 h 222181"/>
              <a:gd name="connsiteX10" fmla="*/ 216318 w 259228"/>
              <a:gd name="connsiteY10" fmla="*/ 199346 h 222181"/>
              <a:gd name="connsiteX11" fmla="*/ 203975 w 259228"/>
              <a:gd name="connsiteY11" fmla="*/ 201506 h 222181"/>
              <a:gd name="connsiteX12" fmla="*/ 203975 w 259228"/>
              <a:gd name="connsiteY12" fmla="*/ 189471 h 222181"/>
              <a:gd name="connsiteX13" fmla="*/ 216318 w 259228"/>
              <a:gd name="connsiteY13" fmla="*/ 187620 h 222181"/>
              <a:gd name="connsiteX14" fmla="*/ 216318 w 259228"/>
              <a:gd name="connsiteY14" fmla="*/ 199346 h 222181"/>
              <a:gd name="connsiteX15" fmla="*/ 191632 w 259228"/>
              <a:gd name="connsiteY15" fmla="*/ 158613 h 222181"/>
              <a:gd name="connsiteX16" fmla="*/ 203975 w 259228"/>
              <a:gd name="connsiteY16" fmla="*/ 156761 h 222181"/>
              <a:gd name="connsiteX17" fmla="*/ 203975 w 259228"/>
              <a:gd name="connsiteY17" fmla="*/ 168488 h 222181"/>
              <a:gd name="connsiteX18" fmla="*/ 191632 w 259228"/>
              <a:gd name="connsiteY18" fmla="*/ 170648 h 222181"/>
              <a:gd name="connsiteX19" fmla="*/ 191632 w 259228"/>
              <a:gd name="connsiteY19" fmla="*/ 158613 h 222181"/>
              <a:gd name="connsiteX20" fmla="*/ 191632 w 259228"/>
              <a:gd name="connsiteY20" fmla="*/ 203049 h 222181"/>
              <a:gd name="connsiteX21" fmla="*/ 179288 w 259228"/>
              <a:gd name="connsiteY21" fmla="*/ 203666 h 222181"/>
              <a:gd name="connsiteX22" fmla="*/ 179288 w 259228"/>
              <a:gd name="connsiteY22" fmla="*/ 191323 h 222181"/>
              <a:gd name="connsiteX23" fmla="*/ 191632 w 259228"/>
              <a:gd name="connsiteY23" fmla="*/ 190706 h 222181"/>
              <a:gd name="connsiteX24" fmla="*/ 191632 w 259228"/>
              <a:gd name="connsiteY24" fmla="*/ 203049 h 222181"/>
              <a:gd name="connsiteX25" fmla="*/ 166945 w 259228"/>
              <a:gd name="connsiteY25" fmla="*/ 172808 h 222181"/>
              <a:gd name="connsiteX26" fmla="*/ 166945 w 259228"/>
              <a:gd name="connsiteY26" fmla="*/ 160464 h 222181"/>
              <a:gd name="connsiteX27" fmla="*/ 179288 w 259228"/>
              <a:gd name="connsiteY27" fmla="*/ 159847 h 222181"/>
              <a:gd name="connsiteX28" fmla="*/ 179288 w 259228"/>
              <a:gd name="connsiteY28" fmla="*/ 172191 h 222181"/>
              <a:gd name="connsiteX29" fmla="*/ 166945 w 259228"/>
              <a:gd name="connsiteY29" fmla="*/ 172808 h 222181"/>
              <a:gd name="connsiteX30" fmla="*/ 166945 w 259228"/>
              <a:gd name="connsiteY30" fmla="*/ 203666 h 222181"/>
              <a:gd name="connsiteX31" fmla="*/ 154601 w 259228"/>
              <a:gd name="connsiteY31" fmla="*/ 203049 h 222181"/>
              <a:gd name="connsiteX32" fmla="*/ 154601 w 259228"/>
              <a:gd name="connsiteY32" fmla="*/ 191323 h 222181"/>
              <a:gd name="connsiteX33" fmla="*/ 160773 w 259228"/>
              <a:gd name="connsiteY33" fmla="*/ 191323 h 222181"/>
              <a:gd name="connsiteX34" fmla="*/ 166945 w 259228"/>
              <a:gd name="connsiteY34" fmla="*/ 191323 h 222181"/>
              <a:gd name="connsiteX35" fmla="*/ 166945 w 259228"/>
              <a:gd name="connsiteY35" fmla="*/ 203666 h 222181"/>
              <a:gd name="connsiteX36" fmla="*/ 142258 w 259228"/>
              <a:gd name="connsiteY36" fmla="*/ 159847 h 222181"/>
              <a:gd name="connsiteX37" fmla="*/ 154601 w 259228"/>
              <a:gd name="connsiteY37" fmla="*/ 160464 h 222181"/>
              <a:gd name="connsiteX38" fmla="*/ 154601 w 259228"/>
              <a:gd name="connsiteY38" fmla="*/ 172808 h 222181"/>
              <a:gd name="connsiteX39" fmla="*/ 142258 w 259228"/>
              <a:gd name="connsiteY39" fmla="*/ 172191 h 222181"/>
              <a:gd name="connsiteX40" fmla="*/ 142258 w 259228"/>
              <a:gd name="connsiteY40" fmla="*/ 159847 h 222181"/>
              <a:gd name="connsiteX41" fmla="*/ 142258 w 259228"/>
              <a:gd name="connsiteY41" fmla="*/ 201506 h 222181"/>
              <a:gd name="connsiteX42" fmla="*/ 129914 w 259228"/>
              <a:gd name="connsiteY42" fmla="*/ 199346 h 222181"/>
              <a:gd name="connsiteX43" fmla="*/ 129914 w 259228"/>
              <a:gd name="connsiteY43" fmla="*/ 189471 h 222181"/>
              <a:gd name="connsiteX44" fmla="*/ 142258 w 259228"/>
              <a:gd name="connsiteY44" fmla="*/ 190706 h 222181"/>
              <a:gd name="connsiteX45" fmla="*/ 142258 w 259228"/>
              <a:gd name="connsiteY45" fmla="*/ 201506 h 222181"/>
              <a:gd name="connsiteX46" fmla="*/ 117571 w 259228"/>
              <a:gd name="connsiteY46" fmla="*/ 168488 h 222181"/>
              <a:gd name="connsiteX47" fmla="*/ 117571 w 259228"/>
              <a:gd name="connsiteY47" fmla="*/ 156453 h 222181"/>
              <a:gd name="connsiteX48" fmla="*/ 129914 w 259228"/>
              <a:gd name="connsiteY48" fmla="*/ 158304 h 222181"/>
              <a:gd name="connsiteX49" fmla="*/ 129914 w 259228"/>
              <a:gd name="connsiteY49" fmla="*/ 170648 h 222181"/>
              <a:gd name="connsiteX50" fmla="*/ 117571 w 259228"/>
              <a:gd name="connsiteY50" fmla="*/ 168488 h 222181"/>
              <a:gd name="connsiteX51" fmla="*/ 117571 w 259228"/>
              <a:gd name="connsiteY51" fmla="*/ 195643 h 222181"/>
              <a:gd name="connsiteX52" fmla="*/ 105228 w 259228"/>
              <a:gd name="connsiteY52" fmla="*/ 185151 h 222181"/>
              <a:gd name="connsiteX53" fmla="*/ 105228 w 259228"/>
              <a:gd name="connsiteY53" fmla="*/ 184534 h 222181"/>
              <a:gd name="connsiteX54" fmla="*/ 105536 w 259228"/>
              <a:gd name="connsiteY54" fmla="*/ 184534 h 222181"/>
              <a:gd name="connsiteX55" fmla="*/ 108005 w 259228"/>
              <a:gd name="connsiteY55" fmla="*/ 185151 h 222181"/>
              <a:gd name="connsiteX56" fmla="*/ 117571 w 259228"/>
              <a:gd name="connsiteY56" fmla="*/ 187311 h 222181"/>
              <a:gd name="connsiteX57" fmla="*/ 117571 w 259228"/>
              <a:gd name="connsiteY57" fmla="*/ 195643 h 222181"/>
              <a:gd name="connsiteX58" fmla="*/ 68197 w 259228"/>
              <a:gd name="connsiteY58" fmla="*/ 153676 h 222181"/>
              <a:gd name="connsiteX59" fmla="*/ 74369 w 259228"/>
              <a:gd name="connsiteY59" fmla="*/ 153984 h 222181"/>
              <a:gd name="connsiteX60" fmla="*/ 74369 w 259228"/>
              <a:gd name="connsiteY60" fmla="*/ 154293 h 222181"/>
              <a:gd name="connsiteX61" fmla="*/ 77455 w 259228"/>
              <a:gd name="connsiteY61" fmla="*/ 166328 h 222181"/>
              <a:gd name="connsiteX62" fmla="*/ 68197 w 259228"/>
              <a:gd name="connsiteY62" fmla="*/ 165710 h 222181"/>
              <a:gd name="connsiteX63" fmla="*/ 68197 w 259228"/>
              <a:gd name="connsiteY63" fmla="*/ 153676 h 222181"/>
              <a:gd name="connsiteX64" fmla="*/ 55854 w 259228"/>
              <a:gd name="connsiteY64" fmla="*/ 116645 h 222181"/>
              <a:gd name="connsiteX65" fmla="*/ 68197 w 259228"/>
              <a:gd name="connsiteY65" fmla="*/ 118497 h 222181"/>
              <a:gd name="connsiteX66" fmla="*/ 68197 w 259228"/>
              <a:gd name="connsiteY66" fmla="*/ 130840 h 222181"/>
              <a:gd name="connsiteX67" fmla="*/ 55854 w 259228"/>
              <a:gd name="connsiteY67" fmla="*/ 128680 h 222181"/>
              <a:gd name="connsiteX68" fmla="*/ 55854 w 259228"/>
              <a:gd name="connsiteY68" fmla="*/ 116645 h 222181"/>
              <a:gd name="connsiteX69" fmla="*/ 55854 w 259228"/>
              <a:gd name="connsiteY69" fmla="*/ 164476 h 222181"/>
              <a:gd name="connsiteX70" fmla="*/ 43511 w 259228"/>
              <a:gd name="connsiteY70" fmla="*/ 162316 h 222181"/>
              <a:gd name="connsiteX71" fmla="*/ 43511 w 259228"/>
              <a:gd name="connsiteY71" fmla="*/ 150281 h 222181"/>
              <a:gd name="connsiteX72" fmla="*/ 55854 w 259228"/>
              <a:gd name="connsiteY72" fmla="*/ 152133 h 222181"/>
              <a:gd name="connsiteX73" fmla="*/ 55854 w 259228"/>
              <a:gd name="connsiteY73" fmla="*/ 164476 h 222181"/>
              <a:gd name="connsiteX74" fmla="*/ 31167 w 259228"/>
              <a:gd name="connsiteY74" fmla="*/ 114177 h 222181"/>
              <a:gd name="connsiteX75" fmla="*/ 31167 w 259228"/>
              <a:gd name="connsiteY75" fmla="*/ 108622 h 222181"/>
              <a:gd name="connsiteX76" fmla="*/ 43511 w 259228"/>
              <a:gd name="connsiteY76" fmla="*/ 113251 h 222181"/>
              <a:gd name="connsiteX77" fmla="*/ 43511 w 259228"/>
              <a:gd name="connsiteY77" fmla="*/ 124669 h 222181"/>
              <a:gd name="connsiteX78" fmla="*/ 31167 w 259228"/>
              <a:gd name="connsiteY78" fmla="*/ 114177 h 222181"/>
              <a:gd name="connsiteX79" fmla="*/ 31167 w 259228"/>
              <a:gd name="connsiteY79" fmla="*/ 158613 h 222181"/>
              <a:gd name="connsiteX80" fmla="*/ 18824 w 259228"/>
              <a:gd name="connsiteY80" fmla="*/ 148121 h 222181"/>
              <a:gd name="connsiteX81" fmla="*/ 18824 w 259228"/>
              <a:gd name="connsiteY81" fmla="*/ 142566 h 222181"/>
              <a:gd name="connsiteX82" fmla="*/ 31167 w 259228"/>
              <a:gd name="connsiteY82" fmla="*/ 147195 h 222181"/>
              <a:gd name="connsiteX83" fmla="*/ 31167 w 259228"/>
              <a:gd name="connsiteY83" fmla="*/ 158613 h 222181"/>
              <a:gd name="connsiteX84" fmla="*/ 18824 w 259228"/>
              <a:gd name="connsiteY84" fmla="*/ 62334 h 222181"/>
              <a:gd name="connsiteX85" fmla="*/ 31167 w 259228"/>
              <a:gd name="connsiteY85" fmla="*/ 66963 h 222181"/>
              <a:gd name="connsiteX86" fmla="*/ 31167 w 259228"/>
              <a:gd name="connsiteY86" fmla="*/ 78381 h 222181"/>
              <a:gd name="connsiteX87" fmla="*/ 18824 w 259228"/>
              <a:gd name="connsiteY87" fmla="*/ 67889 h 222181"/>
              <a:gd name="connsiteX88" fmla="*/ 18824 w 259228"/>
              <a:gd name="connsiteY88" fmla="*/ 62334 h 222181"/>
              <a:gd name="connsiteX89" fmla="*/ 55854 w 259228"/>
              <a:gd name="connsiteY89" fmla="*/ 72209 h 222181"/>
              <a:gd name="connsiteX90" fmla="*/ 55854 w 259228"/>
              <a:gd name="connsiteY90" fmla="*/ 84552 h 222181"/>
              <a:gd name="connsiteX91" fmla="*/ 43511 w 259228"/>
              <a:gd name="connsiteY91" fmla="*/ 82392 h 222181"/>
              <a:gd name="connsiteX92" fmla="*/ 43511 w 259228"/>
              <a:gd name="connsiteY92" fmla="*/ 70357 h 222181"/>
              <a:gd name="connsiteX93" fmla="*/ 55854 w 259228"/>
              <a:gd name="connsiteY93" fmla="*/ 72209 h 222181"/>
              <a:gd name="connsiteX94" fmla="*/ 86713 w 259228"/>
              <a:gd name="connsiteY94" fmla="*/ 18515 h 222181"/>
              <a:gd name="connsiteX95" fmla="*/ 154601 w 259228"/>
              <a:gd name="connsiteY95" fmla="*/ 37030 h 222181"/>
              <a:gd name="connsiteX96" fmla="*/ 86713 w 259228"/>
              <a:gd name="connsiteY96" fmla="*/ 55545 h 222181"/>
              <a:gd name="connsiteX97" fmla="*/ 18824 w 259228"/>
              <a:gd name="connsiteY97" fmla="*/ 37030 h 222181"/>
              <a:gd name="connsiteX98" fmla="*/ 86713 w 259228"/>
              <a:gd name="connsiteY98" fmla="*/ 18515 h 222181"/>
              <a:gd name="connsiteX99" fmla="*/ 105228 w 259228"/>
              <a:gd name="connsiteY99" fmla="*/ 164785 h 222181"/>
              <a:gd name="connsiteX100" fmla="*/ 92884 w 259228"/>
              <a:gd name="connsiteY100" fmla="*/ 154293 h 222181"/>
              <a:gd name="connsiteX101" fmla="*/ 92884 w 259228"/>
              <a:gd name="connsiteY101" fmla="*/ 148738 h 222181"/>
              <a:gd name="connsiteX102" fmla="*/ 105228 w 259228"/>
              <a:gd name="connsiteY102" fmla="*/ 153367 h 222181"/>
              <a:gd name="connsiteX103" fmla="*/ 105228 w 259228"/>
              <a:gd name="connsiteY103" fmla="*/ 164785 h 222181"/>
              <a:gd name="connsiteX104" fmla="*/ 142258 w 259228"/>
              <a:gd name="connsiteY104" fmla="*/ 78381 h 222181"/>
              <a:gd name="connsiteX105" fmla="*/ 142258 w 259228"/>
              <a:gd name="connsiteY105" fmla="*/ 67272 h 222181"/>
              <a:gd name="connsiteX106" fmla="*/ 154601 w 259228"/>
              <a:gd name="connsiteY106" fmla="*/ 62334 h 222181"/>
              <a:gd name="connsiteX107" fmla="*/ 154601 w 259228"/>
              <a:gd name="connsiteY107" fmla="*/ 67889 h 222181"/>
              <a:gd name="connsiteX108" fmla="*/ 142258 w 259228"/>
              <a:gd name="connsiteY108" fmla="*/ 78381 h 222181"/>
              <a:gd name="connsiteX109" fmla="*/ 117571 w 259228"/>
              <a:gd name="connsiteY109" fmla="*/ 84244 h 222181"/>
              <a:gd name="connsiteX110" fmla="*/ 117571 w 259228"/>
              <a:gd name="connsiteY110" fmla="*/ 72209 h 222181"/>
              <a:gd name="connsiteX111" fmla="*/ 129914 w 259228"/>
              <a:gd name="connsiteY111" fmla="*/ 70357 h 222181"/>
              <a:gd name="connsiteX112" fmla="*/ 129914 w 259228"/>
              <a:gd name="connsiteY112" fmla="*/ 82084 h 222181"/>
              <a:gd name="connsiteX113" fmla="*/ 117571 w 259228"/>
              <a:gd name="connsiteY113" fmla="*/ 84244 h 222181"/>
              <a:gd name="connsiteX114" fmla="*/ 92884 w 259228"/>
              <a:gd name="connsiteY114" fmla="*/ 86404 h 222181"/>
              <a:gd name="connsiteX115" fmla="*/ 92884 w 259228"/>
              <a:gd name="connsiteY115" fmla="*/ 74061 h 222181"/>
              <a:gd name="connsiteX116" fmla="*/ 105228 w 259228"/>
              <a:gd name="connsiteY116" fmla="*/ 73443 h 222181"/>
              <a:gd name="connsiteX117" fmla="*/ 105228 w 259228"/>
              <a:gd name="connsiteY117" fmla="*/ 85787 h 222181"/>
              <a:gd name="connsiteX118" fmla="*/ 92884 w 259228"/>
              <a:gd name="connsiteY118" fmla="*/ 86404 h 222181"/>
              <a:gd name="connsiteX119" fmla="*/ 68197 w 259228"/>
              <a:gd name="connsiteY119" fmla="*/ 85787 h 222181"/>
              <a:gd name="connsiteX120" fmla="*/ 68197 w 259228"/>
              <a:gd name="connsiteY120" fmla="*/ 73443 h 222181"/>
              <a:gd name="connsiteX121" fmla="*/ 80541 w 259228"/>
              <a:gd name="connsiteY121" fmla="*/ 74061 h 222181"/>
              <a:gd name="connsiteX122" fmla="*/ 80541 w 259228"/>
              <a:gd name="connsiteY122" fmla="*/ 86404 h 222181"/>
              <a:gd name="connsiteX123" fmla="*/ 68197 w 259228"/>
              <a:gd name="connsiteY123" fmla="*/ 85787 h 222181"/>
              <a:gd name="connsiteX124" fmla="*/ 228662 w 259228"/>
              <a:gd name="connsiteY124" fmla="*/ 123434 h 222181"/>
              <a:gd name="connsiteX125" fmla="*/ 160773 w 259228"/>
              <a:gd name="connsiteY125" fmla="*/ 141949 h 222181"/>
              <a:gd name="connsiteX126" fmla="*/ 92884 w 259228"/>
              <a:gd name="connsiteY126" fmla="*/ 123434 h 222181"/>
              <a:gd name="connsiteX127" fmla="*/ 160773 w 259228"/>
              <a:gd name="connsiteY127" fmla="*/ 104919 h 222181"/>
              <a:gd name="connsiteX128" fmla="*/ 228662 w 259228"/>
              <a:gd name="connsiteY128" fmla="*/ 123434 h 222181"/>
              <a:gd name="connsiteX129" fmla="*/ 247177 w 259228"/>
              <a:gd name="connsiteY129" fmla="*/ 132692 h 222181"/>
              <a:gd name="connsiteX130" fmla="*/ 247177 w 259228"/>
              <a:gd name="connsiteY130" fmla="*/ 123434 h 222181"/>
              <a:gd name="connsiteX131" fmla="*/ 213541 w 259228"/>
              <a:gd name="connsiteY131" fmla="*/ 92576 h 222181"/>
              <a:gd name="connsiteX132" fmla="*/ 184843 w 259228"/>
              <a:gd name="connsiteY132" fmla="*/ 87638 h 222181"/>
              <a:gd name="connsiteX133" fmla="*/ 185151 w 259228"/>
              <a:gd name="connsiteY133" fmla="*/ 83318 h 222181"/>
              <a:gd name="connsiteX134" fmla="*/ 172808 w 259228"/>
              <a:gd name="connsiteY134" fmla="*/ 61717 h 222181"/>
              <a:gd name="connsiteX135" fmla="*/ 172808 w 259228"/>
              <a:gd name="connsiteY135" fmla="*/ 37030 h 222181"/>
              <a:gd name="connsiteX136" fmla="*/ 139172 w 259228"/>
              <a:gd name="connsiteY136" fmla="*/ 6172 h 222181"/>
              <a:gd name="connsiteX137" fmla="*/ 86404 w 259228"/>
              <a:gd name="connsiteY137" fmla="*/ 0 h 222181"/>
              <a:gd name="connsiteX138" fmla="*/ 0 w 259228"/>
              <a:gd name="connsiteY138" fmla="*/ 37030 h 222181"/>
              <a:gd name="connsiteX139" fmla="*/ 0 w 259228"/>
              <a:gd name="connsiteY139" fmla="*/ 67889 h 222181"/>
              <a:gd name="connsiteX140" fmla="*/ 12343 w 259228"/>
              <a:gd name="connsiteY140" fmla="*/ 89490 h 222181"/>
              <a:gd name="connsiteX141" fmla="*/ 12343 w 259228"/>
              <a:gd name="connsiteY141" fmla="*/ 95353 h 222181"/>
              <a:gd name="connsiteX142" fmla="*/ 0 w 259228"/>
              <a:gd name="connsiteY142" fmla="*/ 117262 h 222181"/>
              <a:gd name="connsiteX143" fmla="*/ 0 w 259228"/>
              <a:gd name="connsiteY143" fmla="*/ 148121 h 222181"/>
              <a:gd name="connsiteX144" fmla="*/ 33636 w 259228"/>
              <a:gd name="connsiteY144" fmla="*/ 178980 h 222181"/>
              <a:gd name="connsiteX145" fmla="*/ 86404 w 259228"/>
              <a:gd name="connsiteY145" fmla="*/ 185151 h 222181"/>
              <a:gd name="connsiteX146" fmla="*/ 120040 w 259228"/>
              <a:gd name="connsiteY146" fmla="*/ 216010 h 222181"/>
              <a:gd name="connsiteX147" fmla="*/ 172808 w 259228"/>
              <a:gd name="connsiteY147" fmla="*/ 222182 h 222181"/>
              <a:gd name="connsiteX148" fmla="*/ 259212 w 259228"/>
              <a:gd name="connsiteY148" fmla="*/ 185151 h 222181"/>
              <a:gd name="connsiteX149" fmla="*/ 259212 w 259228"/>
              <a:gd name="connsiteY149" fmla="*/ 154293 h 222181"/>
              <a:gd name="connsiteX150" fmla="*/ 247177 w 259228"/>
              <a:gd name="connsiteY150" fmla="*/ 132692 h 2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59228" h="222181">
                <a:moveTo>
                  <a:pt x="241005" y="185151"/>
                </a:moveTo>
                <a:cubicBezTo>
                  <a:pt x="241005" y="189163"/>
                  <a:pt x="236376" y="192866"/>
                  <a:pt x="228662" y="195643"/>
                </a:cubicBezTo>
                <a:lnTo>
                  <a:pt x="228662" y="184534"/>
                </a:lnTo>
                <a:cubicBezTo>
                  <a:pt x="232982" y="183300"/>
                  <a:pt x="237302" y="181448"/>
                  <a:pt x="241005" y="179597"/>
                </a:cubicBezTo>
                <a:lnTo>
                  <a:pt x="241005" y="185151"/>
                </a:lnTo>
                <a:close/>
                <a:moveTo>
                  <a:pt x="216318" y="164785"/>
                </a:moveTo>
                <a:lnTo>
                  <a:pt x="216318" y="153676"/>
                </a:lnTo>
                <a:cubicBezTo>
                  <a:pt x="220639" y="152441"/>
                  <a:pt x="224959" y="150590"/>
                  <a:pt x="228662" y="148738"/>
                </a:cubicBezTo>
                <a:lnTo>
                  <a:pt x="228662" y="154293"/>
                </a:lnTo>
                <a:cubicBezTo>
                  <a:pt x="228662" y="158304"/>
                  <a:pt x="224033" y="162007"/>
                  <a:pt x="216318" y="164785"/>
                </a:cubicBezTo>
                <a:close/>
                <a:moveTo>
                  <a:pt x="216318" y="199346"/>
                </a:moveTo>
                <a:cubicBezTo>
                  <a:pt x="212615" y="200272"/>
                  <a:pt x="208295" y="200889"/>
                  <a:pt x="203975" y="201506"/>
                </a:cubicBezTo>
                <a:lnTo>
                  <a:pt x="203975" y="189471"/>
                </a:lnTo>
                <a:cubicBezTo>
                  <a:pt x="207987" y="188854"/>
                  <a:pt x="212307" y="188237"/>
                  <a:pt x="216318" y="187620"/>
                </a:cubicBezTo>
                <a:lnTo>
                  <a:pt x="216318" y="199346"/>
                </a:lnTo>
                <a:close/>
                <a:moveTo>
                  <a:pt x="191632" y="158613"/>
                </a:moveTo>
                <a:cubicBezTo>
                  <a:pt x="195643" y="157996"/>
                  <a:pt x="199963" y="157379"/>
                  <a:pt x="203975" y="156761"/>
                </a:cubicBezTo>
                <a:lnTo>
                  <a:pt x="203975" y="168488"/>
                </a:lnTo>
                <a:cubicBezTo>
                  <a:pt x="200272" y="169413"/>
                  <a:pt x="195952" y="170031"/>
                  <a:pt x="191632" y="170648"/>
                </a:cubicBezTo>
                <a:lnTo>
                  <a:pt x="191632" y="158613"/>
                </a:lnTo>
                <a:close/>
                <a:moveTo>
                  <a:pt x="191632" y="203049"/>
                </a:moveTo>
                <a:cubicBezTo>
                  <a:pt x="187620" y="203358"/>
                  <a:pt x="183608" y="203666"/>
                  <a:pt x="179288" y="203666"/>
                </a:cubicBezTo>
                <a:lnTo>
                  <a:pt x="179288" y="191323"/>
                </a:lnTo>
                <a:cubicBezTo>
                  <a:pt x="182991" y="191323"/>
                  <a:pt x="187311" y="191014"/>
                  <a:pt x="191632" y="190706"/>
                </a:cubicBezTo>
                <a:lnTo>
                  <a:pt x="191632" y="203049"/>
                </a:lnTo>
                <a:close/>
                <a:moveTo>
                  <a:pt x="166945" y="172808"/>
                </a:moveTo>
                <a:lnTo>
                  <a:pt x="166945" y="160464"/>
                </a:lnTo>
                <a:cubicBezTo>
                  <a:pt x="170648" y="160464"/>
                  <a:pt x="174968" y="160156"/>
                  <a:pt x="179288" y="159847"/>
                </a:cubicBezTo>
                <a:lnTo>
                  <a:pt x="179288" y="172191"/>
                </a:lnTo>
                <a:cubicBezTo>
                  <a:pt x="175277" y="172499"/>
                  <a:pt x="171265" y="172499"/>
                  <a:pt x="166945" y="172808"/>
                </a:cubicBezTo>
                <a:close/>
                <a:moveTo>
                  <a:pt x="166945" y="203666"/>
                </a:moveTo>
                <a:cubicBezTo>
                  <a:pt x="162625" y="203666"/>
                  <a:pt x="158613" y="203358"/>
                  <a:pt x="154601" y="203049"/>
                </a:cubicBezTo>
                <a:lnTo>
                  <a:pt x="154601" y="191323"/>
                </a:lnTo>
                <a:cubicBezTo>
                  <a:pt x="156761" y="191323"/>
                  <a:pt x="158613" y="191323"/>
                  <a:pt x="160773" y="191323"/>
                </a:cubicBezTo>
                <a:cubicBezTo>
                  <a:pt x="162625" y="191323"/>
                  <a:pt x="164785" y="191323"/>
                  <a:pt x="166945" y="191323"/>
                </a:cubicBezTo>
                <a:lnTo>
                  <a:pt x="166945" y="203666"/>
                </a:lnTo>
                <a:close/>
                <a:moveTo>
                  <a:pt x="142258" y="159847"/>
                </a:moveTo>
                <a:cubicBezTo>
                  <a:pt x="146269" y="160156"/>
                  <a:pt x="150281" y="160464"/>
                  <a:pt x="154601" y="160464"/>
                </a:cubicBezTo>
                <a:lnTo>
                  <a:pt x="154601" y="172808"/>
                </a:lnTo>
                <a:cubicBezTo>
                  <a:pt x="150281" y="172808"/>
                  <a:pt x="146269" y="172499"/>
                  <a:pt x="142258" y="172191"/>
                </a:cubicBezTo>
                <a:lnTo>
                  <a:pt x="142258" y="159847"/>
                </a:lnTo>
                <a:close/>
                <a:moveTo>
                  <a:pt x="142258" y="201506"/>
                </a:moveTo>
                <a:cubicBezTo>
                  <a:pt x="137938" y="200889"/>
                  <a:pt x="133617" y="200272"/>
                  <a:pt x="129914" y="199346"/>
                </a:cubicBezTo>
                <a:lnTo>
                  <a:pt x="129914" y="189471"/>
                </a:lnTo>
                <a:cubicBezTo>
                  <a:pt x="133926" y="190089"/>
                  <a:pt x="137938" y="190397"/>
                  <a:pt x="142258" y="190706"/>
                </a:cubicBezTo>
                <a:lnTo>
                  <a:pt x="142258" y="201506"/>
                </a:lnTo>
                <a:close/>
                <a:moveTo>
                  <a:pt x="117571" y="168488"/>
                </a:moveTo>
                <a:lnTo>
                  <a:pt x="117571" y="156453"/>
                </a:lnTo>
                <a:cubicBezTo>
                  <a:pt x="121583" y="157070"/>
                  <a:pt x="125594" y="157996"/>
                  <a:pt x="129914" y="158304"/>
                </a:cubicBezTo>
                <a:lnTo>
                  <a:pt x="129914" y="170648"/>
                </a:lnTo>
                <a:cubicBezTo>
                  <a:pt x="125594" y="170031"/>
                  <a:pt x="121274" y="169413"/>
                  <a:pt x="117571" y="168488"/>
                </a:cubicBezTo>
                <a:close/>
                <a:moveTo>
                  <a:pt x="117571" y="195643"/>
                </a:moveTo>
                <a:cubicBezTo>
                  <a:pt x="109856" y="192557"/>
                  <a:pt x="105228" y="188854"/>
                  <a:pt x="105228" y="185151"/>
                </a:cubicBezTo>
                <a:lnTo>
                  <a:pt x="105228" y="184534"/>
                </a:lnTo>
                <a:cubicBezTo>
                  <a:pt x="105228" y="184534"/>
                  <a:pt x="105228" y="184534"/>
                  <a:pt x="105536" y="184534"/>
                </a:cubicBezTo>
                <a:cubicBezTo>
                  <a:pt x="106462" y="184843"/>
                  <a:pt x="107079" y="185151"/>
                  <a:pt x="108005" y="185151"/>
                </a:cubicBezTo>
                <a:cubicBezTo>
                  <a:pt x="111091" y="186077"/>
                  <a:pt x="114177" y="186694"/>
                  <a:pt x="117571" y="187311"/>
                </a:cubicBezTo>
                <a:lnTo>
                  <a:pt x="117571" y="195643"/>
                </a:lnTo>
                <a:close/>
                <a:moveTo>
                  <a:pt x="68197" y="153676"/>
                </a:moveTo>
                <a:cubicBezTo>
                  <a:pt x="70357" y="153676"/>
                  <a:pt x="72209" y="153984"/>
                  <a:pt x="74369" y="153984"/>
                </a:cubicBezTo>
                <a:lnTo>
                  <a:pt x="74369" y="154293"/>
                </a:lnTo>
                <a:cubicBezTo>
                  <a:pt x="74369" y="158613"/>
                  <a:pt x="75295" y="162933"/>
                  <a:pt x="77455" y="166328"/>
                </a:cubicBezTo>
                <a:cubicBezTo>
                  <a:pt x="74369" y="166328"/>
                  <a:pt x="71283" y="166019"/>
                  <a:pt x="68197" y="165710"/>
                </a:cubicBezTo>
                <a:lnTo>
                  <a:pt x="68197" y="153676"/>
                </a:lnTo>
                <a:close/>
                <a:moveTo>
                  <a:pt x="55854" y="116645"/>
                </a:moveTo>
                <a:cubicBezTo>
                  <a:pt x="59866" y="117262"/>
                  <a:pt x="63877" y="118188"/>
                  <a:pt x="68197" y="118497"/>
                </a:cubicBezTo>
                <a:lnTo>
                  <a:pt x="68197" y="130840"/>
                </a:lnTo>
                <a:cubicBezTo>
                  <a:pt x="63877" y="130223"/>
                  <a:pt x="59557" y="129606"/>
                  <a:pt x="55854" y="128680"/>
                </a:cubicBezTo>
                <a:lnTo>
                  <a:pt x="55854" y="116645"/>
                </a:lnTo>
                <a:close/>
                <a:moveTo>
                  <a:pt x="55854" y="164476"/>
                </a:moveTo>
                <a:cubicBezTo>
                  <a:pt x="51534" y="163859"/>
                  <a:pt x="47214" y="163242"/>
                  <a:pt x="43511" y="162316"/>
                </a:cubicBezTo>
                <a:lnTo>
                  <a:pt x="43511" y="150281"/>
                </a:lnTo>
                <a:cubicBezTo>
                  <a:pt x="47522" y="150898"/>
                  <a:pt x="51534" y="151824"/>
                  <a:pt x="55854" y="152133"/>
                </a:cubicBezTo>
                <a:lnTo>
                  <a:pt x="55854" y="164476"/>
                </a:lnTo>
                <a:close/>
                <a:moveTo>
                  <a:pt x="31167" y="114177"/>
                </a:moveTo>
                <a:lnTo>
                  <a:pt x="31167" y="108622"/>
                </a:lnTo>
                <a:cubicBezTo>
                  <a:pt x="34870" y="110474"/>
                  <a:pt x="38882" y="112017"/>
                  <a:pt x="43511" y="113251"/>
                </a:cubicBezTo>
                <a:lnTo>
                  <a:pt x="43511" y="124669"/>
                </a:lnTo>
                <a:cubicBezTo>
                  <a:pt x="35796" y="121891"/>
                  <a:pt x="31167" y="118188"/>
                  <a:pt x="31167" y="114177"/>
                </a:cubicBezTo>
                <a:close/>
                <a:moveTo>
                  <a:pt x="31167" y="158613"/>
                </a:moveTo>
                <a:cubicBezTo>
                  <a:pt x="23452" y="155527"/>
                  <a:pt x="18824" y="151824"/>
                  <a:pt x="18824" y="148121"/>
                </a:cubicBezTo>
                <a:lnTo>
                  <a:pt x="18824" y="142566"/>
                </a:lnTo>
                <a:cubicBezTo>
                  <a:pt x="22527" y="144418"/>
                  <a:pt x="26538" y="145961"/>
                  <a:pt x="31167" y="147195"/>
                </a:cubicBezTo>
                <a:lnTo>
                  <a:pt x="31167" y="158613"/>
                </a:lnTo>
                <a:close/>
                <a:moveTo>
                  <a:pt x="18824" y="62334"/>
                </a:moveTo>
                <a:cubicBezTo>
                  <a:pt x="22527" y="64186"/>
                  <a:pt x="26538" y="65729"/>
                  <a:pt x="31167" y="66963"/>
                </a:cubicBezTo>
                <a:lnTo>
                  <a:pt x="31167" y="78381"/>
                </a:lnTo>
                <a:cubicBezTo>
                  <a:pt x="23452" y="75295"/>
                  <a:pt x="18824" y="71592"/>
                  <a:pt x="18824" y="67889"/>
                </a:cubicBezTo>
                <a:lnTo>
                  <a:pt x="18824" y="62334"/>
                </a:lnTo>
                <a:close/>
                <a:moveTo>
                  <a:pt x="55854" y="72209"/>
                </a:moveTo>
                <a:lnTo>
                  <a:pt x="55854" y="84552"/>
                </a:lnTo>
                <a:cubicBezTo>
                  <a:pt x="51534" y="83935"/>
                  <a:pt x="47214" y="83318"/>
                  <a:pt x="43511" y="82392"/>
                </a:cubicBezTo>
                <a:lnTo>
                  <a:pt x="43511" y="70357"/>
                </a:lnTo>
                <a:cubicBezTo>
                  <a:pt x="47522" y="70975"/>
                  <a:pt x="51534" y="71592"/>
                  <a:pt x="55854" y="72209"/>
                </a:cubicBezTo>
                <a:close/>
                <a:moveTo>
                  <a:pt x="86713" y="18515"/>
                </a:moveTo>
                <a:cubicBezTo>
                  <a:pt x="124360" y="18515"/>
                  <a:pt x="154601" y="26847"/>
                  <a:pt x="154601" y="37030"/>
                </a:cubicBezTo>
                <a:cubicBezTo>
                  <a:pt x="154601" y="47214"/>
                  <a:pt x="124360" y="55545"/>
                  <a:pt x="86713" y="55545"/>
                </a:cubicBezTo>
                <a:cubicBezTo>
                  <a:pt x="49065" y="55545"/>
                  <a:pt x="18824" y="47214"/>
                  <a:pt x="18824" y="37030"/>
                </a:cubicBezTo>
                <a:cubicBezTo>
                  <a:pt x="18824" y="26847"/>
                  <a:pt x="49065" y="18515"/>
                  <a:pt x="86713" y="18515"/>
                </a:cubicBezTo>
                <a:close/>
                <a:moveTo>
                  <a:pt x="105228" y="164785"/>
                </a:moveTo>
                <a:cubicBezTo>
                  <a:pt x="97513" y="161699"/>
                  <a:pt x="92884" y="157996"/>
                  <a:pt x="92884" y="154293"/>
                </a:cubicBezTo>
                <a:lnTo>
                  <a:pt x="92884" y="148738"/>
                </a:lnTo>
                <a:cubicBezTo>
                  <a:pt x="96587" y="150590"/>
                  <a:pt x="100599" y="152133"/>
                  <a:pt x="105228" y="153367"/>
                </a:cubicBezTo>
                <a:lnTo>
                  <a:pt x="105228" y="164785"/>
                </a:lnTo>
                <a:close/>
                <a:moveTo>
                  <a:pt x="142258" y="78381"/>
                </a:moveTo>
                <a:lnTo>
                  <a:pt x="142258" y="67272"/>
                </a:lnTo>
                <a:cubicBezTo>
                  <a:pt x="146578" y="66037"/>
                  <a:pt x="150898" y="64186"/>
                  <a:pt x="154601" y="62334"/>
                </a:cubicBezTo>
                <a:lnTo>
                  <a:pt x="154601" y="67889"/>
                </a:lnTo>
                <a:cubicBezTo>
                  <a:pt x="154601" y="71900"/>
                  <a:pt x="149973" y="75603"/>
                  <a:pt x="142258" y="78381"/>
                </a:cubicBezTo>
                <a:close/>
                <a:moveTo>
                  <a:pt x="117571" y="84244"/>
                </a:moveTo>
                <a:lnTo>
                  <a:pt x="117571" y="72209"/>
                </a:lnTo>
                <a:cubicBezTo>
                  <a:pt x="121583" y="71592"/>
                  <a:pt x="125903" y="70975"/>
                  <a:pt x="129914" y="70357"/>
                </a:cubicBezTo>
                <a:lnTo>
                  <a:pt x="129914" y="82084"/>
                </a:lnTo>
                <a:cubicBezTo>
                  <a:pt x="126211" y="83009"/>
                  <a:pt x="121891" y="83627"/>
                  <a:pt x="117571" y="84244"/>
                </a:cubicBezTo>
                <a:close/>
                <a:moveTo>
                  <a:pt x="92884" y="86404"/>
                </a:moveTo>
                <a:lnTo>
                  <a:pt x="92884" y="74061"/>
                </a:lnTo>
                <a:cubicBezTo>
                  <a:pt x="96587" y="74061"/>
                  <a:pt x="100907" y="73752"/>
                  <a:pt x="105228" y="73443"/>
                </a:cubicBezTo>
                <a:lnTo>
                  <a:pt x="105228" y="85787"/>
                </a:lnTo>
                <a:cubicBezTo>
                  <a:pt x="101216" y="86095"/>
                  <a:pt x="97204" y="86095"/>
                  <a:pt x="92884" y="86404"/>
                </a:cubicBezTo>
                <a:close/>
                <a:moveTo>
                  <a:pt x="68197" y="85787"/>
                </a:moveTo>
                <a:lnTo>
                  <a:pt x="68197" y="73443"/>
                </a:lnTo>
                <a:cubicBezTo>
                  <a:pt x="72209" y="73752"/>
                  <a:pt x="76221" y="74061"/>
                  <a:pt x="80541" y="74061"/>
                </a:cubicBezTo>
                <a:lnTo>
                  <a:pt x="80541" y="86404"/>
                </a:lnTo>
                <a:cubicBezTo>
                  <a:pt x="76221" y="86095"/>
                  <a:pt x="72209" y="86095"/>
                  <a:pt x="68197" y="85787"/>
                </a:cubicBezTo>
                <a:close/>
                <a:moveTo>
                  <a:pt x="228662" y="123434"/>
                </a:moveTo>
                <a:cubicBezTo>
                  <a:pt x="228662" y="133617"/>
                  <a:pt x="198420" y="141949"/>
                  <a:pt x="160773" y="141949"/>
                </a:cubicBezTo>
                <a:cubicBezTo>
                  <a:pt x="123126" y="141949"/>
                  <a:pt x="92884" y="133617"/>
                  <a:pt x="92884" y="123434"/>
                </a:cubicBezTo>
                <a:cubicBezTo>
                  <a:pt x="92884" y="113251"/>
                  <a:pt x="123126" y="104919"/>
                  <a:pt x="160773" y="104919"/>
                </a:cubicBezTo>
                <a:cubicBezTo>
                  <a:pt x="198420" y="104919"/>
                  <a:pt x="228662" y="113251"/>
                  <a:pt x="228662" y="123434"/>
                </a:cubicBezTo>
                <a:close/>
                <a:moveTo>
                  <a:pt x="247177" y="132692"/>
                </a:moveTo>
                <a:lnTo>
                  <a:pt x="247177" y="123434"/>
                </a:lnTo>
                <a:cubicBezTo>
                  <a:pt x="247177" y="108931"/>
                  <a:pt x="235759" y="98439"/>
                  <a:pt x="213541" y="92576"/>
                </a:cubicBezTo>
                <a:cubicBezTo>
                  <a:pt x="205209" y="90416"/>
                  <a:pt x="195643" y="88564"/>
                  <a:pt x="184843" y="87638"/>
                </a:cubicBezTo>
                <a:cubicBezTo>
                  <a:pt x="185151" y="86404"/>
                  <a:pt x="185151" y="84861"/>
                  <a:pt x="185151" y="83318"/>
                </a:cubicBezTo>
                <a:cubicBezTo>
                  <a:pt x="185151" y="74678"/>
                  <a:pt x="181140" y="67272"/>
                  <a:pt x="172808" y="61717"/>
                </a:cubicBezTo>
                <a:lnTo>
                  <a:pt x="172808" y="37030"/>
                </a:lnTo>
                <a:cubicBezTo>
                  <a:pt x="172808" y="22527"/>
                  <a:pt x="161390" y="12035"/>
                  <a:pt x="139172" y="6172"/>
                </a:cubicBezTo>
                <a:cubicBezTo>
                  <a:pt x="124669" y="2160"/>
                  <a:pt x="106153" y="0"/>
                  <a:pt x="86404" y="0"/>
                </a:cubicBezTo>
                <a:cubicBezTo>
                  <a:pt x="60483" y="0"/>
                  <a:pt x="0" y="3703"/>
                  <a:pt x="0" y="37030"/>
                </a:cubicBezTo>
                <a:lnTo>
                  <a:pt x="0" y="67889"/>
                </a:lnTo>
                <a:cubicBezTo>
                  <a:pt x="0" y="76529"/>
                  <a:pt x="4012" y="83935"/>
                  <a:pt x="12343" y="89490"/>
                </a:cubicBezTo>
                <a:lnTo>
                  <a:pt x="12343" y="95353"/>
                </a:lnTo>
                <a:cubicBezTo>
                  <a:pt x="4937" y="100599"/>
                  <a:pt x="0" y="107696"/>
                  <a:pt x="0" y="117262"/>
                </a:cubicBezTo>
                <a:lnTo>
                  <a:pt x="0" y="148121"/>
                </a:lnTo>
                <a:cubicBezTo>
                  <a:pt x="0" y="162625"/>
                  <a:pt x="11418" y="173116"/>
                  <a:pt x="33636" y="178980"/>
                </a:cubicBezTo>
                <a:cubicBezTo>
                  <a:pt x="48139" y="182991"/>
                  <a:pt x="66654" y="185151"/>
                  <a:pt x="86404" y="185151"/>
                </a:cubicBezTo>
                <a:cubicBezTo>
                  <a:pt x="86404" y="199655"/>
                  <a:pt x="97822" y="210147"/>
                  <a:pt x="120040" y="216010"/>
                </a:cubicBezTo>
                <a:cubicBezTo>
                  <a:pt x="134543" y="220021"/>
                  <a:pt x="153058" y="222182"/>
                  <a:pt x="172808" y="222182"/>
                </a:cubicBezTo>
                <a:cubicBezTo>
                  <a:pt x="198729" y="222182"/>
                  <a:pt x="259212" y="218478"/>
                  <a:pt x="259212" y="185151"/>
                </a:cubicBezTo>
                <a:lnTo>
                  <a:pt x="259212" y="154293"/>
                </a:lnTo>
                <a:cubicBezTo>
                  <a:pt x="259520" y="145652"/>
                  <a:pt x="255509" y="138246"/>
                  <a:pt x="247177" y="132692"/>
                </a:cubicBezTo>
                <a:close/>
              </a:path>
            </a:pathLst>
          </a:custGeom>
          <a:solidFill>
            <a:schemeClr val="accent6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/>
          </a:p>
        </p:txBody>
      </p:sp>
      <p:grpSp>
        <p:nvGrpSpPr>
          <p:cNvPr id="39" name="Graphic 35" descr="Presentation with media">
            <a:extLst>
              <a:ext uri="{FF2B5EF4-FFF2-40B4-BE49-F238E27FC236}">
                <a16:creationId xmlns:a16="http://schemas.microsoft.com/office/drawing/2014/main" id="{E7646A57-E0A2-4927-8ADF-07D7FC471992}"/>
              </a:ext>
            </a:extLst>
          </p:cNvPr>
          <p:cNvGrpSpPr/>
          <p:nvPr/>
        </p:nvGrpSpPr>
        <p:grpSpPr>
          <a:xfrm>
            <a:off x="5806321" y="3966076"/>
            <a:ext cx="253083" cy="253083"/>
            <a:chOff x="7540819" y="3780023"/>
            <a:chExt cx="296242" cy="29624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6921C5E-2EB5-4EB4-BBF7-18DF92C15170}"/>
                </a:ext>
              </a:extLst>
            </p:cNvPr>
            <p:cNvSpPr/>
            <p:nvPr/>
          </p:nvSpPr>
          <p:spPr>
            <a:xfrm>
              <a:off x="7667339" y="3863341"/>
              <a:ext cx="61717" cy="79645"/>
            </a:xfrm>
            <a:custGeom>
              <a:avLst/>
              <a:gdLst>
                <a:gd name="connsiteX0" fmla="*/ 0 w 61717"/>
                <a:gd name="connsiteY0" fmla="*/ 0 h 79645"/>
                <a:gd name="connsiteX1" fmla="*/ 61717 w 61717"/>
                <a:gd name="connsiteY1" fmla="*/ 39808 h 79645"/>
                <a:gd name="connsiteX2" fmla="*/ 0 w 61717"/>
                <a:gd name="connsiteY2" fmla="*/ 79646 h 79645"/>
                <a:gd name="connsiteX3" fmla="*/ 0 w 61717"/>
                <a:gd name="connsiteY3" fmla="*/ 0 h 7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17" h="79645">
                  <a:moveTo>
                    <a:pt x="0" y="0"/>
                  </a:moveTo>
                  <a:lnTo>
                    <a:pt x="61717" y="39808"/>
                  </a:lnTo>
                  <a:lnTo>
                    <a:pt x="0" y="79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8E743F4-362B-438B-8F10-6A140F13BAA9}"/>
                </a:ext>
              </a:extLst>
            </p:cNvPr>
            <p:cNvSpPr/>
            <p:nvPr/>
          </p:nvSpPr>
          <p:spPr>
            <a:xfrm>
              <a:off x="7571677" y="3813967"/>
              <a:ext cx="234524" cy="231439"/>
            </a:xfrm>
            <a:custGeom>
              <a:avLst/>
              <a:gdLst>
                <a:gd name="connsiteX0" fmla="*/ 203666 w 234524"/>
                <a:gd name="connsiteY0" fmla="*/ 33944 h 231439"/>
                <a:gd name="connsiteX1" fmla="*/ 203666 w 234524"/>
                <a:gd name="connsiteY1" fmla="*/ 145035 h 231439"/>
                <a:gd name="connsiteX2" fmla="*/ 30859 w 234524"/>
                <a:gd name="connsiteY2" fmla="*/ 145035 h 231439"/>
                <a:gd name="connsiteX3" fmla="*/ 30859 w 234524"/>
                <a:gd name="connsiteY3" fmla="*/ 33944 h 231439"/>
                <a:gd name="connsiteX4" fmla="*/ 228353 w 234524"/>
                <a:gd name="connsiteY4" fmla="*/ 151207 h 231439"/>
                <a:gd name="connsiteX5" fmla="*/ 222182 w 234524"/>
                <a:gd name="connsiteY5" fmla="*/ 151207 h 231439"/>
                <a:gd name="connsiteX6" fmla="*/ 222182 w 234524"/>
                <a:gd name="connsiteY6" fmla="*/ 24687 h 231439"/>
                <a:gd name="connsiteX7" fmla="*/ 228353 w 234524"/>
                <a:gd name="connsiteY7" fmla="*/ 24687 h 231439"/>
                <a:gd name="connsiteX8" fmla="*/ 234525 w 234524"/>
                <a:gd name="connsiteY8" fmla="*/ 18515 h 231439"/>
                <a:gd name="connsiteX9" fmla="*/ 228353 w 234524"/>
                <a:gd name="connsiteY9" fmla="*/ 12343 h 231439"/>
                <a:gd name="connsiteX10" fmla="*/ 123434 w 234524"/>
                <a:gd name="connsiteY10" fmla="*/ 12343 h 231439"/>
                <a:gd name="connsiteX11" fmla="*/ 123434 w 234524"/>
                <a:gd name="connsiteY11" fmla="*/ 6172 h 231439"/>
                <a:gd name="connsiteX12" fmla="*/ 117262 w 234524"/>
                <a:gd name="connsiteY12" fmla="*/ 0 h 231439"/>
                <a:gd name="connsiteX13" fmla="*/ 111091 w 234524"/>
                <a:gd name="connsiteY13" fmla="*/ 6172 h 231439"/>
                <a:gd name="connsiteX14" fmla="*/ 111091 w 234524"/>
                <a:gd name="connsiteY14" fmla="*/ 12343 h 231439"/>
                <a:gd name="connsiteX15" fmla="*/ 6172 w 234524"/>
                <a:gd name="connsiteY15" fmla="*/ 12343 h 231439"/>
                <a:gd name="connsiteX16" fmla="*/ 0 w 234524"/>
                <a:gd name="connsiteY16" fmla="*/ 18515 h 231439"/>
                <a:gd name="connsiteX17" fmla="*/ 6172 w 234524"/>
                <a:gd name="connsiteY17" fmla="*/ 24687 h 231439"/>
                <a:gd name="connsiteX18" fmla="*/ 12343 w 234524"/>
                <a:gd name="connsiteY18" fmla="*/ 24687 h 231439"/>
                <a:gd name="connsiteX19" fmla="*/ 12343 w 234524"/>
                <a:gd name="connsiteY19" fmla="*/ 151207 h 231439"/>
                <a:gd name="connsiteX20" fmla="*/ 6172 w 234524"/>
                <a:gd name="connsiteY20" fmla="*/ 151207 h 231439"/>
                <a:gd name="connsiteX21" fmla="*/ 0 w 234524"/>
                <a:gd name="connsiteY21" fmla="*/ 157379 h 231439"/>
                <a:gd name="connsiteX22" fmla="*/ 6172 w 234524"/>
                <a:gd name="connsiteY22" fmla="*/ 163550 h 231439"/>
                <a:gd name="connsiteX23" fmla="*/ 100414 w 234524"/>
                <a:gd name="connsiteY23" fmla="*/ 163550 h 231439"/>
                <a:gd name="connsiteX24" fmla="*/ 52892 w 234524"/>
                <a:gd name="connsiteY24" fmla="*/ 211072 h 231439"/>
                <a:gd name="connsiteX25" fmla="*/ 52938 w 234524"/>
                <a:gd name="connsiteY25" fmla="*/ 219852 h 231439"/>
                <a:gd name="connsiteX26" fmla="*/ 61717 w 234524"/>
                <a:gd name="connsiteY26" fmla="*/ 219805 h 231439"/>
                <a:gd name="connsiteX27" fmla="*/ 111091 w 234524"/>
                <a:gd name="connsiteY27" fmla="*/ 170432 h 231439"/>
                <a:gd name="connsiteX28" fmla="*/ 111091 w 234524"/>
                <a:gd name="connsiteY28" fmla="*/ 225267 h 231439"/>
                <a:gd name="connsiteX29" fmla="*/ 117262 w 234524"/>
                <a:gd name="connsiteY29" fmla="*/ 231439 h 231439"/>
                <a:gd name="connsiteX30" fmla="*/ 123434 w 234524"/>
                <a:gd name="connsiteY30" fmla="*/ 225267 h 231439"/>
                <a:gd name="connsiteX31" fmla="*/ 123434 w 234524"/>
                <a:gd name="connsiteY31" fmla="*/ 170339 h 231439"/>
                <a:gd name="connsiteX32" fmla="*/ 172808 w 234524"/>
                <a:gd name="connsiteY32" fmla="*/ 219713 h 231439"/>
                <a:gd name="connsiteX33" fmla="*/ 181541 w 234524"/>
                <a:gd name="connsiteY33" fmla="*/ 219713 h 231439"/>
                <a:gd name="connsiteX34" fmla="*/ 181541 w 234524"/>
                <a:gd name="connsiteY34" fmla="*/ 210980 h 231439"/>
                <a:gd name="connsiteX35" fmla="*/ 134111 w 234524"/>
                <a:gd name="connsiteY35" fmla="*/ 163550 h 231439"/>
                <a:gd name="connsiteX36" fmla="*/ 228353 w 234524"/>
                <a:gd name="connsiteY36" fmla="*/ 163550 h 231439"/>
                <a:gd name="connsiteX37" fmla="*/ 234525 w 234524"/>
                <a:gd name="connsiteY37" fmla="*/ 157379 h 231439"/>
                <a:gd name="connsiteX38" fmla="*/ 228353 w 234524"/>
                <a:gd name="connsiteY38" fmla="*/ 151207 h 23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4524" h="231439">
                  <a:moveTo>
                    <a:pt x="203666" y="33944"/>
                  </a:moveTo>
                  <a:lnTo>
                    <a:pt x="203666" y="145035"/>
                  </a:lnTo>
                  <a:lnTo>
                    <a:pt x="30859" y="145035"/>
                  </a:lnTo>
                  <a:lnTo>
                    <a:pt x="30859" y="33944"/>
                  </a:lnTo>
                  <a:close/>
                  <a:moveTo>
                    <a:pt x="228353" y="151207"/>
                  </a:moveTo>
                  <a:lnTo>
                    <a:pt x="222182" y="151207"/>
                  </a:lnTo>
                  <a:lnTo>
                    <a:pt x="222182" y="24687"/>
                  </a:lnTo>
                  <a:lnTo>
                    <a:pt x="228353" y="24687"/>
                  </a:lnTo>
                  <a:cubicBezTo>
                    <a:pt x="231762" y="24687"/>
                    <a:pt x="234525" y="21924"/>
                    <a:pt x="234525" y="18515"/>
                  </a:cubicBezTo>
                  <a:cubicBezTo>
                    <a:pt x="234525" y="15106"/>
                    <a:pt x="231762" y="12343"/>
                    <a:pt x="228353" y="12343"/>
                  </a:cubicBezTo>
                  <a:lnTo>
                    <a:pt x="123434" y="12343"/>
                  </a:lnTo>
                  <a:lnTo>
                    <a:pt x="123434" y="6172"/>
                  </a:lnTo>
                  <a:cubicBezTo>
                    <a:pt x="123434" y="2763"/>
                    <a:pt x="120671" y="0"/>
                    <a:pt x="117262" y="0"/>
                  </a:cubicBezTo>
                  <a:cubicBezTo>
                    <a:pt x="113854" y="0"/>
                    <a:pt x="111091" y="2763"/>
                    <a:pt x="111091" y="6172"/>
                  </a:cubicBezTo>
                  <a:lnTo>
                    <a:pt x="111091" y="12343"/>
                  </a:lnTo>
                  <a:lnTo>
                    <a:pt x="6172" y="12343"/>
                  </a:lnTo>
                  <a:cubicBezTo>
                    <a:pt x="2763" y="12343"/>
                    <a:pt x="0" y="15106"/>
                    <a:pt x="0" y="18515"/>
                  </a:cubicBezTo>
                  <a:cubicBezTo>
                    <a:pt x="0" y="21924"/>
                    <a:pt x="2763" y="24687"/>
                    <a:pt x="6172" y="24687"/>
                  </a:cubicBezTo>
                  <a:lnTo>
                    <a:pt x="12343" y="24687"/>
                  </a:lnTo>
                  <a:lnTo>
                    <a:pt x="12343" y="151207"/>
                  </a:lnTo>
                  <a:lnTo>
                    <a:pt x="6172" y="151207"/>
                  </a:lnTo>
                  <a:cubicBezTo>
                    <a:pt x="2763" y="151207"/>
                    <a:pt x="0" y="153970"/>
                    <a:pt x="0" y="157379"/>
                  </a:cubicBezTo>
                  <a:cubicBezTo>
                    <a:pt x="0" y="160787"/>
                    <a:pt x="2763" y="163550"/>
                    <a:pt x="6172" y="163550"/>
                  </a:cubicBezTo>
                  <a:lnTo>
                    <a:pt x="100414" y="163550"/>
                  </a:lnTo>
                  <a:lnTo>
                    <a:pt x="52892" y="211072"/>
                  </a:lnTo>
                  <a:cubicBezTo>
                    <a:pt x="50480" y="213510"/>
                    <a:pt x="50501" y="217440"/>
                    <a:pt x="52938" y="219852"/>
                  </a:cubicBezTo>
                  <a:cubicBezTo>
                    <a:pt x="55375" y="222263"/>
                    <a:pt x="59305" y="222243"/>
                    <a:pt x="61717" y="219805"/>
                  </a:cubicBezTo>
                  <a:lnTo>
                    <a:pt x="111091" y="170432"/>
                  </a:lnTo>
                  <a:lnTo>
                    <a:pt x="111091" y="225267"/>
                  </a:lnTo>
                  <a:cubicBezTo>
                    <a:pt x="111091" y="228676"/>
                    <a:pt x="113854" y="231439"/>
                    <a:pt x="117262" y="231439"/>
                  </a:cubicBezTo>
                  <a:cubicBezTo>
                    <a:pt x="120671" y="231439"/>
                    <a:pt x="123434" y="228676"/>
                    <a:pt x="123434" y="225267"/>
                  </a:cubicBezTo>
                  <a:lnTo>
                    <a:pt x="123434" y="170339"/>
                  </a:lnTo>
                  <a:lnTo>
                    <a:pt x="172808" y="219713"/>
                  </a:lnTo>
                  <a:cubicBezTo>
                    <a:pt x="175219" y="222124"/>
                    <a:pt x="179129" y="222124"/>
                    <a:pt x="181541" y="219713"/>
                  </a:cubicBezTo>
                  <a:cubicBezTo>
                    <a:pt x="183952" y="217301"/>
                    <a:pt x="183952" y="213391"/>
                    <a:pt x="181541" y="210980"/>
                  </a:cubicBezTo>
                  <a:lnTo>
                    <a:pt x="134111" y="163550"/>
                  </a:lnTo>
                  <a:lnTo>
                    <a:pt x="228353" y="163550"/>
                  </a:lnTo>
                  <a:cubicBezTo>
                    <a:pt x="231762" y="163550"/>
                    <a:pt x="234525" y="160787"/>
                    <a:pt x="234525" y="157379"/>
                  </a:cubicBezTo>
                  <a:cubicBezTo>
                    <a:pt x="234525" y="153970"/>
                    <a:pt x="231762" y="151207"/>
                    <a:pt x="228353" y="15120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2" name="Graphic 30" descr="Target">
            <a:extLst>
              <a:ext uri="{FF2B5EF4-FFF2-40B4-BE49-F238E27FC236}">
                <a16:creationId xmlns:a16="http://schemas.microsoft.com/office/drawing/2014/main" id="{48C71B33-EF31-4952-9BBF-1E56A7A72BDC}"/>
              </a:ext>
            </a:extLst>
          </p:cNvPr>
          <p:cNvGrpSpPr/>
          <p:nvPr/>
        </p:nvGrpSpPr>
        <p:grpSpPr>
          <a:xfrm>
            <a:off x="3050166" y="3956085"/>
            <a:ext cx="263073" cy="263073"/>
            <a:chOff x="4314636" y="3768328"/>
            <a:chExt cx="307937" cy="307937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988077A-AA21-4E09-8C12-6A0709A7C9E5}"/>
                </a:ext>
              </a:extLst>
            </p:cNvPr>
            <p:cNvSpPr/>
            <p:nvPr/>
          </p:nvSpPr>
          <p:spPr>
            <a:xfrm>
              <a:off x="4442943" y="3896635"/>
              <a:ext cx="51322" cy="51322"/>
            </a:xfrm>
            <a:custGeom>
              <a:avLst/>
              <a:gdLst>
                <a:gd name="connsiteX0" fmla="*/ 25661 w 51322"/>
                <a:gd name="connsiteY0" fmla="*/ 51323 h 51322"/>
                <a:gd name="connsiteX1" fmla="*/ 0 w 51322"/>
                <a:gd name="connsiteY1" fmla="*/ 25661 h 51322"/>
                <a:gd name="connsiteX2" fmla="*/ 25661 w 51322"/>
                <a:gd name="connsiteY2" fmla="*/ 0 h 51322"/>
                <a:gd name="connsiteX3" fmla="*/ 51323 w 51322"/>
                <a:gd name="connsiteY3" fmla="*/ 25661 h 51322"/>
                <a:gd name="connsiteX4" fmla="*/ 25661 w 51322"/>
                <a:gd name="connsiteY4" fmla="*/ 51323 h 51322"/>
                <a:gd name="connsiteX5" fmla="*/ 25661 w 51322"/>
                <a:gd name="connsiteY5" fmla="*/ 12831 h 51322"/>
                <a:gd name="connsiteX6" fmla="*/ 12831 w 51322"/>
                <a:gd name="connsiteY6" fmla="*/ 25661 h 51322"/>
                <a:gd name="connsiteX7" fmla="*/ 25661 w 51322"/>
                <a:gd name="connsiteY7" fmla="*/ 38492 h 51322"/>
                <a:gd name="connsiteX8" fmla="*/ 38492 w 51322"/>
                <a:gd name="connsiteY8" fmla="*/ 25661 h 51322"/>
                <a:gd name="connsiteX9" fmla="*/ 25661 w 51322"/>
                <a:gd name="connsiteY9" fmla="*/ 12831 h 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322" h="51322">
                  <a:moveTo>
                    <a:pt x="25661" y="51323"/>
                  </a:moveTo>
                  <a:cubicBezTo>
                    <a:pt x="11489" y="51323"/>
                    <a:pt x="0" y="39834"/>
                    <a:pt x="0" y="25661"/>
                  </a:cubicBezTo>
                  <a:cubicBezTo>
                    <a:pt x="0" y="11489"/>
                    <a:pt x="11489" y="0"/>
                    <a:pt x="25661" y="0"/>
                  </a:cubicBezTo>
                  <a:cubicBezTo>
                    <a:pt x="39834" y="0"/>
                    <a:pt x="51323" y="11489"/>
                    <a:pt x="51323" y="25661"/>
                  </a:cubicBezTo>
                  <a:cubicBezTo>
                    <a:pt x="51323" y="39834"/>
                    <a:pt x="39834" y="51323"/>
                    <a:pt x="25661" y="51323"/>
                  </a:cubicBezTo>
                  <a:close/>
                  <a:moveTo>
                    <a:pt x="25661" y="12831"/>
                  </a:moveTo>
                  <a:cubicBezTo>
                    <a:pt x="18575" y="12831"/>
                    <a:pt x="12831" y="18575"/>
                    <a:pt x="12831" y="25661"/>
                  </a:cubicBezTo>
                  <a:cubicBezTo>
                    <a:pt x="12831" y="32747"/>
                    <a:pt x="18575" y="38492"/>
                    <a:pt x="25661" y="38492"/>
                  </a:cubicBezTo>
                  <a:cubicBezTo>
                    <a:pt x="32747" y="38492"/>
                    <a:pt x="38492" y="32747"/>
                    <a:pt x="38492" y="25661"/>
                  </a:cubicBezTo>
                  <a:cubicBezTo>
                    <a:pt x="38492" y="18575"/>
                    <a:pt x="32747" y="12831"/>
                    <a:pt x="25661" y="12831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C86E8B-BBAA-4536-9266-6BFCAFC93FC2}"/>
                </a:ext>
              </a:extLst>
            </p:cNvPr>
            <p:cNvSpPr/>
            <p:nvPr/>
          </p:nvSpPr>
          <p:spPr>
            <a:xfrm>
              <a:off x="4337089" y="3790781"/>
              <a:ext cx="263029" cy="263029"/>
            </a:xfrm>
            <a:custGeom>
              <a:avLst/>
              <a:gdLst>
                <a:gd name="connsiteX0" fmla="*/ 243783 w 263029"/>
                <a:gd name="connsiteY0" fmla="*/ 125099 h 263029"/>
                <a:gd name="connsiteX1" fmla="*/ 137930 w 263029"/>
                <a:gd name="connsiteY1" fmla="*/ 19246 h 263029"/>
                <a:gd name="connsiteX2" fmla="*/ 137930 w 263029"/>
                <a:gd name="connsiteY2" fmla="*/ 0 h 263029"/>
                <a:gd name="connsiteX3" fmla="*/ 125099 w 263029"/>
                <a:gd name="connsiteY3" fmla="*/ 0 h 263029"/>
                <a:gd name="connsiteX4" fmla="*/ 125099 w 263029"/>
                <a:gd name="connsiteY4" fmla="*/ 19246 h 263029"/>
                <a:gd name="connsiteX5" fmla="*/ 19246 w 263029"/>
                <a:gd name="connsiteY5" fmla="*/ 125099 h 263029"/>
                <a:gd name="connsiteX6" fmla="*/ 0 w 263029"/>
                <a:gd name="connsiteY6" fmla="*/ 125099 h 263029"/>
                <a:gd name="connsiteX7" fmla="*/ 0 w 263029"/>
                <a:gd name="connsiteY7" fmla="*/ 137930 h 263029"/>
                <a:gd name="connsiteX8" fmla="*/ 19246 w 263029"/>
                <a:gd name="connsiteY8" fmla="*/ 137930 h 263029"/>
                <a:gd name="connsiteX9" fmla="*/ 125099 w 263029"/>
                <a:gd name="connsiteY9" fmla="*/ 243783 h 263029"/>
                <a:gd name="connsiteX10" fmla="*/ 125099 w 263029"/>
                <a:gd name="connsiteY10" fmla="*/ 263030 h 263029"/>
                <a:gd name="connsiteX11" fmla="*/ 137930 w 263029"/>
                <a:gd name="connsiteY11" fmla="*/ 263030 h 263029"/>
                <a:gd name="connsiteX12" fmla="*/ 137930 w 263029"/>
                <a:gd name="connsiteY12" fmla="*/ 243783 h 263029"/>
                <a:gd name="connsiteX13" fmla="*/ 243783 w 263029"/>
                <a:gd name="connsiteY13" fmla="*/ 137930 h 263029"/>
                <a:gd name="connsiteX14" fmla="*/ 263030 w 263029"/>
                <a:gd name="connsiteY14" fmla="*/ 137930 h 263029"/>
                <a:gd name="connsiteX15" fmla="*/ 263030 w 263029"/>
                <a:gd name="connsiteY15" fmla="*/ 125099 h 263029"/>
                <a:gd name="connsiteX16" fmla="*/ 196182 w 263029"/>
                <a:gd name="connsiteY16" fmla="*/ 137930 h 263029"/>
                <a:gd name="connsiteX17" fmla="*/ 137930 w 263029"/>
                <a:gd name="connsiteY17" fmla="*/ 196182 h 263029"/>
                <a:gd name="connsiteX18" fmla="*/ 137930 w 263029"/>
                <a:gd name="connsiteY18" fmla="*/ 170007 h 263029"/>
                <a:gd name="connsiteX19" fmla="*/ 125099 w 263029"/>
                <a:gd name="connsiteY19" fmla="*/ 170007 h 263029"/>
                <a:gd name="connsiteX20" fmla="*/ 125099 w 263029"/>
                <a:gd name="connsiteY20" fmla="*/ 196182 h 263029"/>
                <a:gd name="connsiteX21" fmla="*/ 66848 w 263029"/>
                <a:gd name="connsiteY21" fmla="*/ 137930 h 263029"/>
                <a:gd name="connsiteX22" fmla="*/ 93023 w 263029"/>
                <a:gd name="connsiteY22" fmla="*/ 137930 h 263029"/>
                <a:gd name="connsiteX23" fmla="*/ 93023 w 263029"/>
                <a:gd name="connsiteY23" fmla="*/ 125099 h 263029"/>
                <a:gd name="connsiteX24" fmla="*/ 66848 w 263029"/>
                <a:gd name="connsiteY24" fmla="*/ 125099 h 263029"/>
                <a:gd name="connsiteX25" fmla="*/ 125099 w 263029"/>
                <a:gd name="connsiteY25" fmla="*/ 66848 h 263029"/>
                <a:gd name="connsiteX26" fmla="*/ 125099 w 263029"/>
                <a:gd name="connsiteY26" fmla="*/ 93023 h 263029"/>
                <a:gd name="connsiteX27" fmla="*/ 137930 w 263029"/>
                <a:gd name="connsiteY27" fmla="*/ 93023 h 263029"/>
                <a:gd name="connsiteX28" fmla="*/ 137930 w 263029"/>
                <a:gd name="connsiteY28" fmla="*/ 66848 h 263029"/>
                <a:gd name="connsiteX29" fmla="*/ 196182 w 263029"/>
                <a:gd name="connsiteY29" fmla="*/ 125099 h 263029"/>
                <a:gd name="connsiteX30" fmla="*/ 170007 w 263029"/>
                <a:gd name="connsiteY30" fmla="*/ 125099 h 263029"/>
                <a:gd name="connsiteX31" fmla="*/ 170007 w 263029"/>
                <a:gd name="connsiteY31" fmla="*/ 137930 h 263029"/>
                <a:gd name="connsiteX32" fmla="*/ 125099 w 263029"/>
                <a:gd name="connsiteY32" fmla="*/ 38492 h 263029"/>
                <a:gd name="connsiteX33" fmla="*/ 125099 w 263029"/>
                <a:gd name="connsiteY33" fmla="*/ 53985 h 263029"/>
                <a:gd name="connsiteX34" fmla="*/ 53953 w 263029"/>
                <a:gd name="connsiteY34" fmla="*/ 125099 h 263029"/>
                <a:gd name="connsiteX35" fmla="*/ 38492 w 263029"/>
                <a:gd name="connsiteY35" fmla="*/ 125099 h 263029"/>
                <a:gd name="connsiteX36" fmla="*/ 125099 w 263029"/>
                <a:gd name="connsiteY36" fmla="*/ 38492 h 263029"/>
                <a:gd name="connsiteX37" fmla="*/ 38492 w 263029"/>
                <a:gd name="connsiteY37" fmla="*/ 137930 h 263029"/>
                <a:gd name="connsiteX38" fmla="*/ 53985 w 263029"/>
                <a:gd name="connsiteY38" fmla="*/ 137930 h 263029"/>
                <a:gd name="connsiteX39" fmla="*/ 125099 w 263029"/>
                <a:gd name="connsiteY39" fmla="*/ 209076 h 263029"/>
                <a:gd name="connsiteX40" fmla="*/ 125099 w 263029"/>
                <a:gd name="connsiteY40" fmla="*/ 224537 h 263029"/>
                <a:gd name="connsiteX41" fmla="*/ 38492 w 263029"/>
                <a:gd name="connsiteY41" fmla="*/ 137930 h 263029"/>
                <a:gd name="connsiteX42" fmla="*/ 137930 w 263029"/>
                <a:gd name="connsiteY42" fmla="*/ 224537 h 263029"/>
                <a:gd name="connsiteX43" fmla="*/ 137930 w 263029"/>
                <a:gd name="connsiteY43" fmla="*/ 209076 h 263029"/>
                <a:gd name="connsiteX44" fmla="*/ 209076 w 263029"/>
                <a:gd name="connsiteY44" fmla="*/ 137930 h 263029"/>
                <a:gd name="connsiteX45" fmla="*/ 224537 w 263029"/>
                <a:gd name="connsiteY45" fmla="*/ 137930 h 263029"/>
                <a:gd name="connsiteX46" fmla="*/ 137930 w 263029"/>
                <a:gd name="connsiteY46" fmla="*/ 224537 h 263029"/>
                <a:gd name="connsiteX47" fmla="*/ 209076 w 263029"/>
                <a:gd name="connsiteY47" fmla="*/ 125099 h 263029"/>
                <a:gd name="connsiteX48" fmla="*/ 137930 w 263029"/>
                <a:gd name="connsiteY48" fmla="*/ 53953 h 263029"/>
                <a:gd name="connsiteX49" fmla="*/ 137930 w 263029"/>
                <a:gd name="connsiteY49" fmla="*/ 38492 h 263029"/>
                <a:gd name="connsiteX50" fmla="*/ 224537 w 263029"/>
                <a:gd name="connsiteY50" fmla="*/ 125099 h 26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63029" h="263029">
                  <a:moveTo>
                    <a:pt x="243783" y="125099"/>
                  </a:moveTo>
                  <a:cubicBezTo>
                    <a:pt x="240420" y="68089"/>
                    <a:pt x="194940" y="22610"/>
                    <a:pt x="137930" y="19246"/>
                  </a:cubicBezTo>
                  <a:lnTo>
                    <a:pt x="137930" y="0"/>
                  </a:lnTo>
                  <a:lnTo>
                    <a:pt x="125099" y="0"/>
                  </a:lnTo>
                  <a:lnTo>
                    <a:pt x="125099" y="19246"/>
                  </a:lnTo>
                  <a:cubicBezTo>
                    <a:pt x="68089" y="22610"/>
                    <a:pt x="22610" y="68089"/>
                    <a:pt x="19246" y="125099"/>
                  </a:cubicBezTo>
                  <a:lnTo>
                    <a:pt x="0" y="125099"/>
                  </a:lnTo>
                  <a:lnTo>
                    <a:pt x="0" y="137930"/>
                  </a:lnTo>
                  <a:lnTo>
                    <a:pt x="19246" y="137930"/>
                  </a:lnTo>
                  <a:cubicBezTo>
                    <a:pt x="22610" y="194940"/>
                    <a:pt x="68089" y="240420"/>
                    <a:pt x="125099" y="243783"/>
                  </a:cubicBezTo>
                  <a:lnTo>
                    <a:pt x="125099" y="263030"/>
                  </a:lnTo>
                  <a:lnTo>
                    <a:pt x="137930" y="263030"/>
                  </a:lnTo>
                  <a:lnTo>
                    <a:pt x="137930" y="243783"/>
                  </a:lnTo>
                  <a:cubicBezTo>
                    <a:pt x="194940" y="240420"/>
                    <a:pt x="240420" y="194940"/>
                    <a:pt x="243783" y="137930"/>
                  </a:cubicBezTo>
                  <a:lnTo>
                    <a:pt x="263030" y="137930"/>
                  </a:lnTo>
                  <a:lnTo>
                    <a:pt x="263030" y="125099"/>
                  </a:lnTo>
                  <a:close/>
                  <a:moveTo>
                    <a:pt x="196182" y="137930"/>
                  </a:moveTo>
                  <a:cubicBezTo>
                    <a:pt x="193099" y="168735"/>
                    <a:pt x="168735" y="193099"/>
                    <a:pt x="137930" y="196182"/>
                  </a:cubicBezTo>
                  <a:lnTo>
                    <a:pt x="137930" y="170007"/>
                  </a:lnTo>
                  <a:lnTo>
                    <a:pt x="125099" y="170007"/>
                  </a:lnTo>
                  <a:lnTo>
                    <a:pt x="125099" y="196182"/>
                  </a:lnTo>
                  <a:cubicBezTo>
                    <a:pt x="94295" y="193099"/>
                    <a:pt x="69931" y="168735"/>
                    <a:pt x="66848" y="137930"/>
                  </a:cubicBezTo>
                  <a:lnTo>
                    <a:pt x="93023" y="137930"/>
                  </a:lnTo>
                  <a:lnTo>
                    <a:pt x="93023" y="125099"/>
                  </a:lnTo>
                  <a:lnTo>
                    <a:pt x="66848" y="125099"/>
                  </a:lnTo>
                  <a:cubicBezTo>
                    <a:pt x="69931" y="94295"/>
                    <a:pt x="94295" y="69931"/>
                    <a:pt x="125099" y="66848"/>
                  </a:cubicBezTo>
                  <a:lnTo>
                    <a:pt x="125099" y="93023"/>
                  </a:lnTo>
                  <a:lnTo>
                    <a:pt x="137930" y="93023"/>
                  </a:lnTo>
                  <a:lnTo>
                    <a:pt x="137930" y="66848"/>
                  </a:lnTo>
                  <a:cubicBezTo>
                    <a:pt x="168735" y="69931"/>
                    <a:pt x="193099" y="94295"/>
                    <a:pt x="196182" y="125099"/>
                  </a:cubicBezTo>
                  <a:lnTo>
                    <a:pt x="170007" y="125099"/>
                  </a:lnTo>
                  <a:lnTo>
                    <a:pt x="170007" y="137930"/>
                  </a:lnTo>
                  <a:close/>
                  <a:moveTo>
                    <a:pt x="125099" y="38492"/>
                  </a:moveTo>
                  <a:lnTo>
                    <a:pt x="125099" y="53985"/>
                  </a:lnTo>
                  <a:cubicBezTo>
                    <a:pt x="87215" y="57167"/>
                    <a:pt x="57152" y="87216"/>
                    <a:pt x="53953" y="125099"/>
                  </a:cubicBezTo>
                  <a:lnTo>
                    <a:pt x="38492" y="125099"/>
                  </a:lnTo>
                  <a:cubicBezTo>
                    <a:pt x="41791" y="78703"/>
                    <a:pt x="78703" y="41791"/>
                    <a:pt x="125099" y="38492"/>
                  </a:cubicBezTo>
                  <a:close/>
                  <a:moveTo>
                    <a:pt x="38492" y="137930"/>
                  </a:moveTo>
                  <a:lnTo>
                    <a:pt x="53985" y="137930"/>
                  </a:lnTo>
                  <a:cubicBezTo>
                    <a:pt x="57167" y="175815"/>
                    <a:pt x="87216" y="205877"/>
                    <a:pt x="125099" y="209076"/>
                  </a:cubicBezTo>
                  <a:lnTo>
                    <a:pt x="125099" y="224537"/>
                  </a:lnTo>
                  <a:cubicBezTo>
                    <a:pt x="78703" y="221239"/>
                    <a:pt x="41791" y="184327"/>
                    <a:pt x="38492" y="137930"/>
                  </a:cubicBezTo>
                  <a:close/>
                  <a:moveTo>
                    <a:pt x="137930" y="224537"/>
                  </a:moveTo>
                  <a:lnTo>
                    <a:pt x="137930" y="209076"/>
                  </a:lnTo>
                  <a:cubicBezTo>
                    <a:pt x="175826" y="205892"/>
                    <a:pt x="205892" y="175826"/>
                    <a:pt x="209076" y="137930"/>
                  </a:cubicBezTo>
                  <a:lnTo>
                    <a:pt x="224537" y="137930"/>
                  </a:lnTo>
                  <a:cubicBezTo>
                    <a:pt x="221239" y="184327"/>
                    <a:pt x="184327" y="221239"/>
                    <a:pt x="137930" y="224537"/>
                  </a:cubicBezTo>
                  <a:close/>
                  <a:moveTo>
                    <a:pt x="209076" y="125099"/>
                  </a:moveTo>
                  <a:cubicBezTo>
                    <a:pt x="205892" y="87204"/>
                    <a:pt x="175826" y="57137"/>
                    <a:pt x="137930" y="53953"/>
                  </a:cubicBezTo>
                  <a:lnTo>
                    <a:pt x="137930" y="38492"/>
                  </a:lnTo>
                  <a:cubicBezTo>
                    <a:pt x="184327" y="41791"/>
                    <a:pt x="221239" y="78703"/>
                    <a:pt x="224537" y="125099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5" name="Graphic 29" descr="Bullseye">
            <a:extLst>
              <a:ext uri="{FF2B5EF4-FFF2-40B4-BE49-F238E27FC236}">
                <a16:creationId xmlns:a16="http://schemas.microsoft.com/office/drawing/2014/main" id="{B25DD08F-A089-4F89-866D-AD0133580B8E}"/>
              </a:ext>
            </a:extLst>
          </p:cNvPr>
          <p:cNvGrpSpPr/>
          <p:nvPr/>
        </p:nvGrpSpPr>
        <p:grpSpPr>
          <a:xfrm>
            <a:off x="3111593" y="3543634"/>
            <a:ext cx="263073" cy="263073"/>
            <a:chOff x="4386538" y="3285538"/>
            <a:chExt cx="307937" cy="30793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AE304B-776F-48FF-8B88-861E643B45F7}"/>
                </a:ext>
              </a:extLst>
            </p:cNvPr>
            <p:cNvSpPr/>
            <p:nvPr/>
          </p:nvSpPr>
          <p:spPr>
            <a:xfrm>
              <a:off x="4503297" y="3312803"/>
              <a:ext cx="163912" cy="163591"/>
            </a:xfrm>
            <a:custGeom>
              <a:avLst/>
              <a:gdLst>
                <a:gd name="connsiteX0" fmla="*/ 135043 w 163912"/>
                <a:gd name="connsiteY0" fmla="*/ 28869 h 163591"/>
                <a:gd name="connsiteX1" fmla="*/ 131836 w 163912"/>
                <a:gd name="connsiteY1" fmla="*/ 0 h 163591"/>
                <a:gd name="connsiteX2" fmla="*/ 96551 w 163912"/>
                <a:gd name="connsiteY2" fmla="*/ 35284 h 163591"/>
                <a:gd name="connsiteX3" fmla="*/ 98476 w 163912"/>
                <a:gd name="connsiteY3" fmla="*/ 51964 h 163591"/>
                <a:gd name="connsiteX4" fmla="*/ 47153 w 163912"/>
                <a:gd name="connsiteY4" fmla="*/ 103287 h 163591"/>
                <a:gd name="connsiteX5" fmla="*/ 32077 w 163912"/>
                <a:gd name="connsiteY5" fmla="*/ 99438 h 163591"/>
                <a:gd name="connsiteX6" fmla="*/ 0 w 163912"/>
                <a:gd name="connsiteY6" fmla="*/ 131515 h 163591"/>
                <a:gd name="connsiteX7" fmla="*/ 32077 w 163912"/>
                <a:gd name="connsiteY7" fmla="*/ 163592 h 163591"/>
                <a:gd name="connsiteX8" fmla="*/ 64154 w 163912"/>
                <a:gd name="connsiteY8" fmla="*/ 131515 h 163591"/>
                <a:gd name="connsiteX9" fmla="*/ 60625 w 163912"/>
                <a:gd name="connsiteY9" fmla="*/ 116759 h 163591"/>
                <a:gd name="connsiteX10" fmla="*/ 111948 w 163912"/>
                <a:gd name="connsiteY10" fmla="*/ 65437 h 163591"/>
                <a:gd name="connsiteX11" fmla="*/ 128628 w 163912"/>
                <a:gd name="connsiteY11" fmla="*/ 67361 h 163591"/>
                <a:gd name="connsiteX12" fmla="*/ 163912 w 163912"/>
                <a:gd name="connsiteY12" fmla="*/ 32077 h 163591"/>
                <a:gd name="connsiteX13" fmla="*/ 135043 w 163912"/>
                <a:gd name="connsiteY13" fmla="*/ 28869 h 16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3912" h="163591">
                  <a:moveTo>
                    <a:pt x="135043" y="28869"/>
                  </a:moveTo>
                  <a:lnTo>
                    <a:pt x="131836" y="0"/>
                  </a:lnTo>
                  <a:lnTo>
                    <a:pt x="96551" y="35284"/>
                  </a:lnTo>
                  <a:lnTo>
                    <a:pt x="98476" y="51964"/>
                  </a:lnTo>
                  <a:lnTo>
                    <a:pt x="47153" y="103287"/>
                  </a:lnTo>
                  <a:cubicBezTo>
                    <a:pt x="42662" y="101042"/>
                    <a:pt x="37530" y="99438"/>
                    <a:pt x="32077" y="99438"/>
                  </a:cubicBezTo>
                  <a:cubicBezTo>
                    <a:pt x="14435" y="99438"/>
                    <a:pt x="0" y="113873"/>
                    <a:pt x="0" y="131515"/>
                  </a:cubicBezTo>
                  <a:cubicBezTo>
                    <a:pt x="0" y="149157"/>
                    <a:pt x="14435" y="163592"/>
                    <a:pt x="32077" y="163592"/>
                  </a:cubicBezTo>
                  <a:cubicBezTo>
                    <a:pt x="49719" y="163592"/>
                    <a:pt x="64154" y="149157"/>
                    <a:pt x="64154" y="131515"/>
                  </a:cubicBezTo>
                  <a:cubicBezTo>
                    <a:pt x="64154" y="126062"/>
                    <a:pt x="62870" y="121250"/>
                    <a:pt x="60625" y="116759"/>
                  </a:cubicBezTo>
                  <a:lnTo>
                    <a:pt x="111948" y="65437"/>
                  </a:lnTo>
                  <a:lnTo>
                    <a:pt x="128628" y="67361"/>
                  </a:lnTo>
                  <a:lnTo>
                    <a:pt x="163912" y="32077"/>
                  </a:lnTo>
                  <a:lnTo>
                    <a:pt x="135043" y="28869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27FF85D-C2DE-4733-9DBC-D24ABC0DE02A}"/>
                </a:ext>
              </a:extLst>
            </p:cNvPr>
            <p:cNvSpPr/>
            <p:nvPr/>
          </p:nvSpPr>
          <p:spPr>
            <a:xfrm>
              <a:off x="4413803" y="3322426"/>
              <a:ext cx="243783" cy="243783"/>
            </a:xfrm>
            <a:custGeom>
              <a:avLst/>
              <a:gdLst>
                <a:gd name="connsiteX0" fmla="*/ 227104 w 243783"/>
                <a:gd name="connsiteY0" fmla="*/ 66720 h 243783"/>
                <a:gd name="connsiteX1" fmla="*/ 222934 w 243783"/>
                <a:gd name="connsiteY1" fmla="*/ 71210 h 243783"/>
                <a:gd name="connsiteX2" fmla="*/ 216839 w 243783"/>
                <a:gd name="connsiteY2" fmla="*/ 70569 h 243783"/>
                <a:gd name="connsiteX3" fmla="*/ 210103 w 243783"/>
                <a:gd name="connsiteY3" fmla="*/ 69607 h 243783"/>
                <a:gd name="connsiteX4" fmla="*/ 224537 w 243783"/>
                <a:gd name="connsiteY4" fmla="*/ 121892 h 243783"/>
                <a:gd name="connsiteX5" fmla="*/ 121892 w 243783"/>
                <a:gd name="connsiteY5" fmla="*/ 224537 h 243783"/>
                <a:gd name="connsiteX6" fmla="*/ 19246 w 243783"/>
                <a:gd name="connsiteY6" fmla="*/ 121892 h 243783"/>
                <a:gd name="connsiteX7" fmla="*/ 121892 w 243783"/>
                <a:gd name="connsiteY7" fmla="*/ 19246 h 243783"/>
                <a:gd name="connsiteX8" fmla="*/ 174177 w 243783"/>
                <a:gd name="connsiteY8" fmla="*/ 33681 h 243783"/>
                <a:gd name="connsiteX9" fmla="*/ 173535 w 243783"/>
                <a:gd name="connsiteY9" fmla="*/ 27265 h 243783"/>
                <a:gd name="connsiteX10" fmla="*/ 172573 w 243783"/>
                <a:gd name="connsiteY10" fmla="*/ 20850 h 243783"/>
                <a:gd name="connsiteX11" fmla="*/ 177064 w 243783"/>
                <a:gd name="connsiteY11" fmla="*/ 16359 h 243783"/>
                <a:gd name="connsiteX12" fmla="*/ 179309 w 243783"/>
                <a:gd name="connsiteY12" fmla="*/ 14114 h 243783"/>
                <a:gd name="connsiteX13" fmla="*/ 121892 w 243783"/>
                <a:gd name="connsiteY13" fmla="*/ 0 h 243783"/>
                <a:gd name="connsiteX14" fmla="*/ 0 w 243783"/>
                <a:gd name="connsiteY14" fmla="*/ 121892 h 243783"/>
                <a:gd name="connsiteX15" fmla="*/ 121892 w 243783"/>
                <a:gd name="connsiteY15" fmla="*/ 243783 h 243783"/>
                <a:gd name="connsiteX16" fmla="*/ 243783 w 243783"/>
                <a:gd name="connsiteY16" fmla="*/ 121892 h 243783"/>
                <a:gd name="connsiteX17" fmla="*/ 229349 w 243783"/>
                <a:gd name="connsiteY17" fmla="*/ 64795 h 243783"/>
                <a:gd name="connsiteX18" fmla="*/ 227104 w 243783"/>
                <a:gd name="connsiteY18" fmla="*/ 66720 h 24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783" h="243783">
                  <a:moveTo>
                    <a:pt x="227104" y="66720"/>
                  </a:moveTo>
                  <a:lnTo>
                    <a:pt x="222934" y="71210"/>
                  </a:lnTo>
                  <a:lnTo>
                    <a:pt x="216839" y="70569"/>
                  </a:lnTo>
                  <a:lnTo>
                    <a:pt x="210103" y="69607"/>
                  </a:lnTo>
                  <a:cubicBezTo>
                    <a:pt x="219084" y="85003"/>
                    <a:pt x="224537" y="102646"/>
                    <a:pt x="224537" y="121892"/>
                  </a:cubicBezTo>
                  <a:cubicBezTo>
                    <a:pt x="224537" y="178347"/>
                    <a:pt x="178347" y="224537"/>
                    <a:pt x="121892" y="224537"/>
                  </a:cubicBezTo>
                  <a:cubicBezTo>
                    <a:pt x="65437" y="224537"/>
                    <a:pt x="19246" y="178347"/>
                    <a:pt x="19246" y="121892"/>
                  </a:cubicBezTo>
                  <a:cubicBezTo>
                    <a:pt x="19246" y="65437"/>
                    <a:pt x="65437" y="19246"/>
                    <a:pt x="121892" y="19246"/>
                  </a:cubicBezTo>
                  <a:cubicBezTo>
                    <a:pt x="140817" y="19246"/>
                    <a:pt x="158780" y="24378"/>
                    <a:pt x="174177" y="33681"/>
                  </a:cubicBezTo>
                  <a:lnTo>
                    <a:pt x="173535" y="27265"/>
                  </a:lnTo>
                  <a:lnTo>
                    <a:pt x="172573" y="20850"/>
                  </a:lnTo>
                  <a:lnTo>
                    <a:pt x="177064" y="16359"/>
                  </a:lnTo>
                  <a:lnTo>
                    <a:pt x="179309" y="14114"/>
                  </a:lnTo>
                  <a:cubicBezTo>
                    <a:pt x="161988" y="5132"/>
                    <a:pt x="142742" y="0"/>
                    <a:pt x="121892" y="0"/>
                  </a:cubicBezTo>
                  <a:cubicBezTo>
                    <a:pt x="54531" y="0"/>
                    <a:pt x="0" y="54531"/>
                    <a:pt x="0" y="121892"/>
                  </a:cubicBezTo>
                  <a:cubicBezTo>
                    <a:pt x="0" y="189253"/>
                    <a:pt x="54531" y="243783"/>
                    <a:pt x="121892" y="243783"/>
                  </a:cubicBezTo>
                  <a:cubicBezTo>
                    <a:pt x="189253" y="243783"/>
                    <a:pt x="243783" y="189253"/>
                    <a:pt x="243783" y="121892"/>
                  </a:cubicBezTo>
                  <a:cubicBezTo>
                    <a:pt x="243783" y="101042"/>
                    <a:pt x="238651" y="81796"/>
                    <a:pt x="229349" y="64795"/>
                  </a:cubicBezTo>
                  <a:lnTo>
                    <a:pt x="227104" y="6672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AAFA06A-9455-4214-AE15-638DF1E29ED2}"/>
                </a:ext>
              </a:extLst>
            </p:cNvPr>
            <p:cNvSpPr/>
            <p:nvPr/>
          </p:nvSpPr>
          <p:spPr>
            <a:xfrm>
              <a:off x="4458710" y="3367333"/>
              <a:ext cx="153968" cy="153968"/>
            </a:xfrm>
            <a:custGeom>
              <a:avLst/>
              <a:gdLst>
                <a:gd name="connsiteX0" fmla="*/ 130552 w 153968"/>
                <a:gd name="connsiteY0" fmla="*/ 55172 h 153968"/>
                <a:gd name="connsiteX1" fmla="*/ 134722 w 153968"/>
                <a:gd name="connsiteY1" fmla="*/ 76984 h 153968"/>
                <a:gd name="connsiteX2" fmla="*/ 76984 w 153968"/>
                <a:gd name="connsiteY2" fmla="*/ 134722 h 153968"/>
                <a:gd name="connsiteX3" fmla="*/ 19246 w 153968"/>
                <a:gd name="connsiteY3" fmla="*/ 76984 h 153968"/>
                <a:gd name="connsiteX4" fmla="*/ 76984 w 153968"/>
                <a:gd name="connsiteY4" fmla="*/ 19246 h 153968"/>
                <a:gd name="connsiteX5" fmla="*/ 98796 w 153968"/>
                <a:gd name="connsiteY5" fmla="*/ 23416 h 153968"/>
                <a:gd name="connsiteX6" fmla="*/ 113231 w 153968"/>
                <a:gd name="connsiteY6" fmla="*/ 8981 h 153968"/>
                <a:gd name="connsiteX7" fmla="*/ 76984 w 153968"/>
                <a:gd name="connsiteY7" fmla="*/ 0 h 153968"/>
                <a:gd name="connsiteX8" fmla="*/ 0 w 153968"/>
                <a:gd name="connsiteY8" fmla="*/ 76984 h 153968"/>
                <a:gd name="connsiteX9" fmla="*/ 76984 w 153968"/>
                <a:gd name="connsiteY9" fmla="*/ 153969 h 153968"/>
                <a:gd name="connsiteX10" fmla="*/ 153969 w 153968"/>
                <a:gd name="connsiteY10" fmla="*/ 76984 h 153968"/>
                <a:gd name="connsiteX11" fmla="*/ 144987 w 153968"/>
                <a:gd name="connsiteY11" fmla="*/ 40738 h 153968"/>
                <a:gd name="connsiteX12" fmla="*/ 130552 w 153968"/>
                <a:gd name="connsiteY12" fmla="*/ 55172 h 15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3968" h="153968">
                  <a:moveTo>
                    <a:pt x="130552" y="55172"/>
                  </a:moveTo>
                  <a:cubicBezTo>
                    <a:pt x="133439" y="61908"/>
                    <a:pt x="134722" y="69286"/>
                    <a:pt x="134722" y="76984"/>
                  </a:cubicBezTo>
                  <a:cubicBezTo>
                    <a:pt x="134722" y="108740"/>
                    <a:pt x="108740" y="134722"/>
                    <a:pt x="76984" y="134722"/>
                  </a:cubicBezTo>
                  <a:cubicBezTo>
                    <a:pt x="45228" y="134722"/>
                    <a:pt x="19246" y="108740"/>
                    <a:pt x="19246" y="76984"/>
                  </a:cubicBezTo>
                  <a:cubicBezTo>
                    <a:pt x="19246" y="45228"/>
                    <a:pt x="45228" y="19246"/>
                    <a:pt x="76984" y="19246"/>
                  </a:cubicBezTo>
                  <a:cubicBezTo>
                    <a:pt x="84683" y="19246"/>
                    <a:pt x="92060" y="20850"/>
                    <a:pt x="98796" y="23416"/>
                  </a:cubicBezTo>
                  <a:lnTo>
                    <a:pt x="113231" y="8981"/>
                  </a:lnTo>
                  <a:cubicBezTo>
                    <a:pt x="102325" y="3208"/>
                    <a:pt x="90136" y="0"/>
                    <a:pt x="76984" y="0"/>
                  </a:cubicBezTo>
                  <a:cubicBezTo>
                    <a:pt x="34643" y="0"/>
                    <a:pt x="0" y="34643"/>
                    <a:pt x="0" y="76984"/>
                  </a:cubicBezTo>
                  <a:cubicBezTo>
                    <a:pt x="0" y="119326"/>
                    <a:pt x="34643" y="153969"/>
                    <a:pt x="76984" y="153969"/>
                  </a:cubicBezTo>
                  <a:cubicBezTo>
                    <a:pt x="119326" y="153969"/>
                    <a:pt x="153969" y="119326"/>
                    <a:pt x="153969" y="76984"/>
                  </a:cubicBezTo>
                  <a:cubicBezTo>
                    <a:pt x="153969" y="63833"/>
                    <a:pt x="150761" y="51644"/>
                    <a:pt x="144987" y="40738"/>
                  </a:cubicBezTo>
                  <a:lnTo>
                    <a:pt x="130552" y="55172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9" name="Graphic 32" descr="Database">
            <a:extLst>
              <a:ext uri="{FF2B5EF4-FFF2-40B4-BE49-F238E27FC236}">
                <a16:creationId xmlns:a16="http://schemas.microsoft.com/office/drawing/2014/main" id="{6BBAEC50-9102-44DA-AF4F-F218C5C46A9A}"/>
              </a:ext>
            </a:extLst>
          </p:cNvPr>
          <p:cNvGrpSpPr/>
          <p:nvPr/>
        </p:nvGrpSpPr>
        <p:grpSpPr>
          <a:xfrm>
            <a:off x="5859048" y="3089740"/>
            <a:ext cx="147630" cy="200356"/>
            <a:chOff x="7602536" y="2754239"/>
            <a:chExt cx="172807" cy="234524"/>
          </a:xfrm>
          <a:solidFill>
            <a:srgbClr val="A2B969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B6D75C-273A-414D-B4FF-F8CEB7824AB7}"/>
                </a:ext>
              </a:extLst>
            </p:cNvPr>
            <p:cNvSpPr/>
            <p:nvPr/>
          </p:nvSpPr>
          <p:spPr>
            <a:xfrm>
              <a:off x="7602536" y="2754239"/>
              <a:ext cx="172807" cy="49373"/>
            </a:xfrm>
            <a:custGeom>
              <a:avLst/>
              <a:gdLst>
                <a:gd name="connsiteX0" fmla="*/ 172808 w 172807"/>
                <a:gd name="connsiteY0" fmla="*/ 24687 h 49373"/>
                <a:gd name="connsiteX1" fmla="*/ 86404 w 172807"/>
                <a:gd name="connsiteY1" fmla="*/ 49374 h 49373"/>
                <a:gd name="connsiteX2" fmla="*/ 0 w 172807"/>
                <a:gd name="connsiteY2" fmla="*/ 24687 h 49373"/>
                <a:gd name="connsiteX3" fmla="*/ 86404 w 172807"/>
                <a:gd name="connsiteY3" fmla="*/ 0 h 49373"/>
                <a:gd name="connsiteX4" fmla="*/ 172808 w 172807"/>
                <a:gd name="connsiteY4" fmla="*/ 24687 h 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07" h="49373">
                  <a:moveTo>
                    <a:pt x="172808" y="24687"/>
                  </a:moveTo>
                  <a:cubicBezTo>
                    <a:pt x="172808" y="38321"/>
                    <a:pt x="134123" y="49374"/>
                    <a:pt x="86404" y="49374"/>
                  </a:cubicBezTo>
                  <a:cubicBezTo>
                    <a:pt x="38684" y="49374"/>
                    <a:pt x="0" y="38321"/>
                    <a:pt x="0" y="24687"/>
                  </a:cubicBezTo>
                  <a:cubicBezTo>
                    <a:pt x="0" y="11053"/>
                    <a:pt x="38684" y="0"/>
                    <a:pt x="86404" y="0"/>
                  </a:cubicBezTo>
                  <a:cubicBezTo>
                    <a:pt x="134123" y="0"/>
                    <a:pt x="172808" y="11053"/>
                    <a:pt x="172808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1F73633-DDE3-4F0A-B30E-E1FBAF3E0B7C}"/>
                </a:ext>
              </a:extLst>
            </p:cNvPr>
            <p:cNvSpPr/>
            <p:nvPr/>
          </p:nvSpPr>
          <p:spPr>
            <a:xfrm>
              <a:off x="7602536" y="2791269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30A69B-CDFC-46E2-B45E-724124BD1605}"/>
                </a:ext>
              </a:extLst>
            </p:cNvPr>
            <p:cNvSpPr/>
            <p:nvPr/>
          </p:nvSpPr>
          <p:spPr>
            <a:xfrm>
              <a:off x="7602536" y="2852986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6D32E6B-2503-4B74-A691-407FCAC16231}"/>
                </a:ext>
              </a:extLst>
            </p:cNvPr>
            <p:cNvSpPr/>
            <p:nvPr/>
          </p:nvSpPr>
          <p:spPr>
            <a:xfrm>
              <a:off x="7602536" y="2914703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54" name="Graphic 34" descr="Upward trend">
            <a:extLst>
              <a:ext uri="{FF2B5EF4-FFF2-40B4-BE49-F238E27FC236}">
                <a16:creationId xmlns:a16="http://schemas.microsoft.com/office/drawing/2014/main" id="{93FAF604-F1C8-4856-9D08-306AE97183B3}"/>
              </a:ext>
            </a:extLst>
          </p:cNvPr>
          <p:cNvGrpSpPr/>
          <p:nvPr/>
        </p:nvGrpSpPr>
        <p:grpSpPr>
          <a:xfrm>
            <a:off x="5770011" y="3493181"/>
            <a:ext cx="253083" cy="253083"/>
            <a:chOff x="7498316" y="3226482"/>
            <a:chExt cx="296242" cy="296242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D4E541A-C7CA-4C20-AD32-36DDA23D833D}"/>
                </a:ext>
              </a:extLst>
            </p:cNvPr>
            <p:cNvSpPr/>
            <p:nvPr/>
          </p:nvSpPr>
          <p:spPr>
            <a:xfrm>
              <a:off x="7541517" y="3269683"/>
              <a:ext cx="209838" cy="209838"/>
            </a:xfrm>
            <a:custGeom>
              <a:avLst/>
              <a:gdLst>
                <a:gd name="connsiteX0" fmla="*/ 18515 w 209838"/>
                <a:gd name="connsiteY0" fmla="*/ 0 h 209838"/>
                <a:gd name="connsiteX1" fmla="*/ 0 w 209838"/>
                <a:gd name="connsiteY1" fmla="*/ 0 h 209838"/>
                <a:gd name="connsiteX2" fmla="*/ 0 w 209838"/>
                <a:gd name="connsiteY2" fmla="*/ 209838 h 209838"/>
                <a:gd name="connsiteX3" fmla="*/ 209838 w 209838"/>
                <a:gd name="connsiteY3" fmla="*/ 209838 h 209838"/>
                <a:gd name="connsiteX4" fmla="*/ 209838 w 209838"/>
                <a:gd name="connsiteY4" fmla="*/ 191323 h 209838"/>
                <a:gd name="connsiteX5" fmla="*/ 18515 w 209838"/>
                <a:gd name="connsiteY5" fmla="*/ 191323 h 20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38" h="209838">
                  <a:moveTo>
                    <a:pt x="18515" y="0"/>
                  </a:moveTo>
                  <a:lnTo>
                    <a:pt x="0" y="0"/>
                  </a:lnTo>
                  <a:lnTo>
                    <a:pt x="0" y="209838"/>
                  </a:lnTo>
                  <a:lnTo>
                    <a:pt x="209838" y="209838"/>
                  </a:lnTo>
                  <a:lnTo>
                    <a:pt x="209838" y="191323"/>
                  </a:lnTo>
                  <a:lnTo>
                    <a:pt x="18515" y="191323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16F2862-D5FA-4782-BA01-03071782CC23}"/>
                </a:ext>
              </a:extLst>
            </p:cNvPr>
            <p:cNvSpPr/>
            <p:nvPr/>
          </p:nvSpPr>
          <p:spPr>
            <a:xfrm>
              <a:off x="7572067" y="3322143"/>
              <a:ext cx="179288" cy="105227"/>
            </a:xfrm>
            <a:custGeom>
              <a:avLst/>
              <a:gdLst>
                <a:gd name="connsiteX0" fmla="*/ 129914 w 179288"/>
                <a:gd name="connsiteY0" fmla="*/ 0 h 105227"/>
                <a:gd name="connsiteX1" fmla="*/ 148121 w 179288"/>
                <a:gd name="connsiteY1" fmla="*/ 18207 h 105227"/>
                <a:gd name="connsiteX2" fmla="*/ 123743 w 179288"/>
                <a:gd name="connsiteY2" fmla="*/ 42585 h 105227"/>
                <a:gd name="connsiteX3" fmla="*/ 105228 w 179288"/>
                <a:gd name="connsiteY3" fmla="*/ 24070 h 105227"/>
                <a:gd name="connsiteX4" fmla="*/ 74369 w 179288"/>
                <a:gd name="connsiteY4" fmla="*/ 54928 h 105227"/>
                <a:gd name="connsiteX5" fmla="*/ 55854 w 179288"/>
                <a:gd name="connsiteY5" fmla="*/ 36413 h 105227"/>
                <a:gd name="connsiteX6" fmla="*/ 0 w 179288"/>
                <a:gd name="connsiteY6" fmla="*/ 92267 h 105227"/>
                <a:gd name="connsiteX7" fmla="*/ 12961 w 179288"/>
                <a:gd name="connsiteY7" fmla="*/ 105228 h 105227"/>
                <a:gd name="connsiteX8" fmla="*/ 55854 w 179288"/>
                <a:gd name="connsiteY8" fmla="*/ 62334 h 105227"/>
                <a:gd name="connsiteX9" fmla="*/ 74369 w 179288"/>
                <a:gd name="connsiteY9" fmla="*/ 80849 h 105227"/>
                <a:gd name="connsiteX10" fmla="*/ 105228 w 179288"/>
                <a:gd name="connsiteY10" fmla="*/ 49991 h 105227"/>
                <a:gd name="connsiteX11" fmla="*/ 123743 w 179288"/>
                <a:gd name="connsiteY11" fmla="*/ 68506 h 105227"/>
                <a:gd name="connsiteX12" fmla="*/ 161082 w 179288"/>
                <a:gd name="connsiteY12" fmla="*/ 31167 h 105227"/>
                <a:gd name="connsiteX13" fmla="*/ 179288 w 179288"/>
                <a:gd name="connsiteY13" fmla="*/ 49374 h 105227"/>
                <a:gd name="connsiteX14" fmla="*/ 179288 w 179288"/>
                <a:gd name="connsiteY14" fmla="*/ 0 h 10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9288" h="105227">
                  <a:moveTo>
                    <a:pt x="129914" y="0"/>
                  </a:moveTo>
                  <a:lnTo>
                    <a:pt x="148121" y="18207"/>
                  </a:lnTo>
                  <a:lnTo>
                    <a:pt x="123743" y="42585"/>
                  </a:lnTo>
                  <a:lnTo>
                    <a:pt x="105228" y="24070"/>
                  </a:lnTo>
                  <a:lnTo>
                    <a:pt x="74369" y="54928"/>
                  </a:lnTo>
                  <a:lnTo>
                    <a:pt x="55854" y="36413"/>
                  </a:lnTo>
                  <a:lnTo>
                    <a:pt x="0" y="92267"/>
                  </a:lnTo>
                  <a:lnTo>
                    <a:pt x="12961" y="105228"/>
                  </a:lnTo>
                  <a:lnTo>
                    <a:pt x="55854" y="62334"/>
                  </a:lnTo>
                  <a:lnTo>
                    <a:pt x="74369" y="80849"/>
                  </a:lnTo>
                  <a:lnTo>
                    <a:pt x="105228" y="49991"/>
                  </a:lnTo>
                  <a:lnTo>
                    <a:pt x="123743" y="68506"/>
                  </a:lnTo>
                  <a:lnTo>
                    <a:pt x="161082" y="31167"/>
                  </a:lnTo>
                  <a:lnTo>
                    <a:pt x="179288" y="49374"/>
                  </a:lnTo>
                  <a:lnTo>
                    <a:pt x="179288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57" name="Graphic 33" descr="Venn diagram">
            <a:extLst>
              <a:ext uri="{FF2B5EF4-FFF2-40B4-BE49-F238E27FC236}">
                <a16:creationId xmlns:a16="http://schemas.microsoft.com/office/drawing/2014/main" id="{E45E78D3-4DDE-42E4-9879-C71FAF6D032D}"/>
              </a:ext>
            </a:extLst>
          </p:cNvPr>
          <p:cNvGrpSpPr/>
          <p:nvPr/>
        </p:nvGrpSpPr>
        <p:grpSpPr>
          <a:xfrm>
            <a:off x="6004500" y="2603278"/>
            <a:ext cx="253083" cy="253083"/>
            <a:chOff x="7772795" y="2184817"/>
            <a:chExt cx="296242" cy="29624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9D9BE9C-05AB-40CB-8D85-DA2A558E2256}"/>
                </a:ext>
              </a:extLst>
            </p:cNvPr>
            <p:cNvSpPr/>
            <p:nvPr/>
          </p:nvSpPr>
          <p:spPr>
            <a:xfrm>
              <a:off x="7857655" y="2231382"/>
              <a:ext cx="126520" cy="80911"/>
            </a:xfrm>
            <a:custGeom>
              <a:avLst/>
              <a:gdLst>
                <a:gd name="connsiteX0" fmla="*/ 771 w 126520"/>
                <a:gd name="connsiteY0" fmla="*/ 72518 h 80911"/>
                <a:gd name="connsiteX1" fmla="*/ 63260 w 126520"/>
                <a:gd name="connsiteY1" fmla="*/ 80911 h 80911"/>
                <a:gd name="connsiteX2" fmla="*/ 125749 w 126520"/>
                <a:gd name="connsiteY2" fmla="*/ 72518 h 80911"/>
                <a:gd name="connsiteX3" fmla="*/ 126520 w 126520"/>
                <a:gd name="connsiteY3" fmla="*/ 63260 h 80911"/>
                <a:gd name="connsiteX4" fmla="*/ 63260 w 126520"/>
                <a:gd name="connsiteY4" fmla="*/ 0 h 80911"/>
                <a:gd name="connsiteX5" fmla="*/ 0 w 126520"/>
                <a:gd name="connsiteY5" fmla="*/ 63260 h 80911"/>
                <a:gd name="connsiteX6" fmla="*/ 771 w 126520"/>
                <a:gd name="connsiteY6" fmla="*/ 72518 h 8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520" h="80911">
                  <a:moveTo>
                    <a:pt x="771" y="72518"/>
                  </a:moveTo>
                  <a:cubicBezTo>
                    <a:pt x="21789" y="65617"/>
                    <a:pt x="44808" y="68709"/>
                    <a:pt x="63260" y="80911"/>
                  </a:cubicBezTo>
                  <a:cubicBezTo>
                    <a:pt x="81712" y="68709"/>
                    <a:pt x="104731" y="65617"/>
                    <a:pt x="125749" y="72518"/>
                  </a:cubicBezTo>
                  <a:cubicBezTo>
                    <a:pt x="126240" y="69456"/>
                    <a:pt x="126498" y="66361"/>
                    <a:pt x="126520" y="63260"/>
                  </a:cubicBezTo>
                  <a:cubicBezTo>
                    <a:pt x="126520" y="28323"/>
                    <a:pt x="98197" y="0"/>
                    <a:pt x="63260" y="0"/>
                  </a:cubicBezTo>
                  <a:cubicBezTo>
                    <a:pt x="28323" y="0"/>
                    <a:pt x="0" y="28323"/>
                    <a:pt x="0" y="63260"/>
                  </a:cubicBezTo>
                  <a:cubicBezTo>
                    <a:pt x="22" y="66361"/>
                    <a:pt x="280" y="69456"/>
                    <a:pt x="771" y="72518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8C1FFDC-FF55-41D3-948D-8D5E461C0D77}"/>
                </a:ext>
              </a:extLst>
            </p:cNvPr>
            <p:cNvSpPr/>
            <p:nvPr/>
          </p:nvSpPr>
          <p:spPr>
            <a:xfrm>
              <a:off x="7928815" y="2316644"/>
              <a:ext cx="95284" cy="119360"/>
            </a:xfrm>
            <a:custGeom>
              <a:avLst/>
              <a:gdLst>
                <a:gd name="connsiteX0" fmla="*/ 61162 w 95284"/>
                <a:gd name="connsiteY0" fmla="*/ 62 h 119360"/>
                <a:gd name="connsiteX1" fmla="*/ 23545 w 95284"/>
                <a:gd name="connsiteY1" fmla="*/ 43264 h 119360"/>
                <a:gd name="connsiteX2" fmla="*/ 24687 w 95284"/>
                <a:gd name="connsiteY2" fmla="*/ 56101 h 119360"/>
                <a:gd name="connsiteX3" fmla="*/ 0 w 95284"/>
                <a:gd name="connsiteY3" fmla="*/ 110535 h 119360"/>
                <a:gd name="connsiteX4" fmla="*/ 32031 w 95284"/>
                <a:gd name="connsiteY4" fmla="*/ 119361 h 119360"/>
                <a:gd name="connsiteX5" fmla="*/ 95285 w 95284"/>
                <a:gd name="connsiteY5" fmla="*/ 56156 h 119360"/>
                <a:gd name="connsiteX6" fmla="*/ 61162 w 95284"/>
                <a:gd name="connsiteY6" fmla="*/ 0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84" h="119360">
                  <a:moveTo>
                    <a:pt x="61162" y="62"/>
                  </a:moveTo>
                  <a:cubicBezTo>
                    <a:pt x="55047" y="18994"/>
                    <a:pt x="41457" y="34603"/>
                    <a:pt x="23545" y="43264"/>
                  </a:cubicBezTo>
                  <a:cubicBezTo>
                    <a:pt x="24302" y="47501"/>
                    <a:pt x="24684" y="51797"/>
                    <a:pt x="24687" y="56101"/>
                  </a:cubicBezTo>
                  <a:cubicBezTo>
                    <a:pt x="24690" y="76956"/>
                    <a:pt x="15692" y="96798"/>
                    <a:pt x="0" y="110535"/>
                  </a:cubicBezTo>
                  <a:cubicBezTo>
                    <a:pt x="9686" y="116312"/>
                    <a:pt x="20754" y="119362"/>
                    <a:pt x="32031" y="119361"/>
                  </a:cubicBezTo>
                  <a:cubicBezTo>
                    <a:pt x="66952" y="119374"/>
                    <a:pt x="95271" y="91077"/>
                    <a:pt x="95285" y="56156"/>
                  </a:cubicBezTo>
                  <a:cubicBezTo>
                    <a:pt x="95294" y="32533"/>
                    <a:pt x="82133" y="10875"/>
                    <a:pt x="61162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EB24A2C-B753-4C26-A92A-7347E0ABADE6}"/>
                </a:ext>
              </a:extLst>
            </p:cNvPr>
            <p:cNvSpPr/>
            <p:nvPr/>
          </p:nvSpPr>
          <p:spPr>
            <a:xfrm>
              <a:off x="7900333" y="2323680"/>
              <a:ext cx="41165" cy="34345"/>
            </a:xfrm>
            <a:custGeom>
              <a:avLst/>
              <a:gdLst>
                <a:gd name="connsiteX0" fmla="*/ 41165 w 41165"/>
                <a:gd name="connsiteY0" fmla="*/ 30859 h 34345"/>
                <a:gd name="connsiteX1" fmla="*/ 20583 w 41165"/>
                <a:gd name="connsiteY1" fmla="*/ 0 h 34345"/>
                <a:gd name="connsiteX2" fmla="*/ 0 w 41165"/>
                <a:gd name="connsiteY2" fmla="*/ 30859 h 34345"/>
                <a:gd name="connsiteX3" fmla="*/ 41165 w 41165"/>
                <a:gd name="connsiteY3" fmla="*/ 30859 h 3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65" h="34345">
                  <a:moveTo>
                    <a:pt x="41165" y="30859"/>
                  </a:moveTo>
                  <a:cubicBezTo>
                    <a:pt x="37521" y="18756"/>
                    <a:pt x="30356" y="8014"/>
                    <a:pt x="20583" y="0"/>
                  </a:cubicBezTo>
                  <a:cubicBezTo>
                    <a:pt x="10809" y="8014"/>
                    <a:pt x="3644" y="18756"/>
                    <a:pt x="0" y="30859"/>
                  </a:cubicBezTo>
                  <a:cubicBezTo>
                    <a:pt x="13328" y="35508"/>
                    <a:pt x="27837" y="35508"/>
                    <a:pt x="41165" y="30859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262B04-873E-4537-AEF1-53B29BF7C945}"/>
                </a:ext>
              </a:extLst>
            </p:cNvPr>
            <p:cNvSpPr/>
            <p:nvPr/>
          </p:nvSpPr>
          <p:spPr>
            <a:xfrm>
              <a:off x="7817718" y="2316768"/>
              <a:ext cx="95297" cy="119360"/>
            </a:xfrm>
            <a:custGeom>
              <a:avLst/>
              <a:gdLst>
                <a:gd name="connsiteX0" fmla="*/ 63267 w 95297"/>
                <a:gd name="connsiteY0" fmla="*/ 119299 h 119360"/>
                <a:gd name="connsiteX1" fmla="*/ 95298 w 95297"/>
                <a:gd name="connsiteY1" fmla="*/ 110474 h 119360"/>
                <a:gd name="connsiteX2" fmla="*/ 70611 w 95297"/>
                <a:gd name="connsiteY2" fmla="*/ 56039 h 119360"/>
                <a:gd name="connsiteX3" fmla="*/ 71753 w 95297"/>
                <a:gd name="connsiteY3" fmla="*/ 43202 h 119360"/>
                <a:gd name="connsiteX4" fmla="*/ 34136 w 95297"/>
                <a:gd name="connsiteY4" fmla="*/ 0 h 119360"/>
                <a:gd name="connsiteX5" fmla="*/ 7111 w 95297"/>
                <a:gd name="connsiteY5" fmla="*/ 85238 h 119360"/>
                <a:gd name="connsiteX6" fmla="*/ 63267 w 95297"/>
                <a:gd name="connsiteY6" fmla="*/ 119361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97" h="119360">
                  <a:moveTo>
                    <a:pt x="63267" y="119299"/>
                  </a:moveTo>
                  <a:cubicBezTo>
                    <a:pt x="74544" y="119300"/>
                    <a:pt x="85612" y="116251"/>
                    <a:pt x="95298" y="110474"/>
                  </a:cubicBezTo>
                  <a:cubicBezTo>
                    <a:pt x="79606" y="96736"/>
                    <a:pt x="70608" y="76894"/>
                    <a:pt x="70611" y="56039"/>
                  </a:cubicBezTo>
                  <a:cubicBezTo>
                    <a:pt x="70614" y="51735"/>
                    <a:pt x="70996" y="47439"/>
                    <a:pt x="71753" y="43202"/>
                  </a:cubicBezTo>
                  <a:cubicBezTo>
                    <a:pt x="53841" y="34542"/>
                    <a:pt x="40251" y="18933"/>
                    <a:pt x="34136" y="0"/>
                  </a:cubicBezTo>
                  <a:cubicBezTo>
                    <a:pt x="3135" y="16075"/>
                    <a:pt x="-8964" y="54237"/>
                    <a:pt x="7111" y="85238"/>
                  </a:cubicBezTo>
                  <a:cubicBezTo>
                    <a:pt x="17985" y="106210"/>
                    <a:pt x="39643" y="119370"/>
                    <a:pt x="63267" y="1193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64CD8BE-0064-467C-92E3-6D5A3BF24E88}"/>
                </a:ext>
              </a:extLst>
            </p:cNvPr>
            <p:cNvSpPr/>
            <p:nvPr/>
          </p:nvSpPr>
          <p:spPr>
            <a:xfrm>
              <a:off x="7897586" y="2363549"/>
              <a:ext cx="46658" cy="58260"/>
            </a:xfrm>
            <a:custGeom>
              <a:avLst/>
              <a:gdLst>
                <a:gd name="connsiteX0" fmla="*/ 23329 w 46658"/>
                <a:gd name="connsiteY0" fmla="*/ 58261 h 58260"/>
                <a:gd name="connsiteX1" fmla="*/ 46658 w 46658"/>
                <a:gd name="connsiteY1" fmla="*/ 9258 h 58260"/>
                <a:gd name="connsiteX2" fmla="*/ 45918 w 46658"/>
                <a:gd name="connsiteY2" fmla="*/ 0 h 58260"/>
                <a:gd name="connsiteX3" fmla="*/ 741 w 46658"/>
                <a:gd name="connsiteY3" fmla="*/ 0 h 58260"/>
                <a:gd name="connsiteX4" fmla="*/ 0 w 46658"/>
                <a:gd name="connsiteY4" fmla="*/ 9258 h 58260"/>
                <a:gd name="connsiteX5" fmla="*/ 23329 w 46658"/>
                <a:gd name="connsiteY5" fmla="*/ 58261 h 5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58" h="58260">
                  <a:moveTo>
                    <a:pt x="23329" y="58261"/>
                  </a:moveTo>
                  <a:cubicBezTo>
                    <a:pt x="38091" y="46275"/>
                    <a:pt x="46662" y="28273"/>
                    <a:pt x="46658" y="9258"/>
                  </a:cubicBezTo>
                  <a:cubicBezTo>
                    <a:pt x="46631" y="6158"/>
                    <a:pt x="46383" y="3065"/>
                    <a:pt x="45918" y="0"/>
                  </a:cubicBezTo>
                  <a:cubicBezTo>
                    <a:pt x="31243" y="4815"/>
                    <a:pt x="15415" y="4815"/>
                    <a:pt x="741" y="0"/>
                  </a:cubicBezTo>
                  <a:cubicBezTo>
                    <a:pt x="275" y="3065"/>
                    <a:pt x="27" y="6158"/>
                    <a:pt x="0" y="9258"/>
                  </a:cubicBezTo>
                  <a:cubicBezTo>
                    <a:pt x="-4" y="28273"/>
                    <a:pt x="8567" y="46275"/>
                    <a:pt x="23329" y="582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B1779D-105C-460F-AB5C-3439472182AC}"/>
                </a:ext>
              </a:extLst>
            </p:cNvPr>
            <p:cNvSpPr/>
            <p:nvPr/>
          </p:nvSpPr>
          <p:spPr>
            <a:xfrm>
              <a:off x="7928970" y="2309581"/>
              <a:ext cx="52459" cy="41131"/>
            </a:xfrm>
            <a:custGeom>
              <a:avLst/>
              <a:gdLst>
                <a:gd name="connsiteX0" fmla="*/ 52460 w 52459"/>
                <a:gd name="connsiteY0" fmla="*/ 3453 h 41131"/>
                <a:gd name="connsiteX1" fmla="*/ 0 w 52459"/>
                <a:gd name="connsiteY1" fmla="*/ 8760 h 41131"/>
                <a:gd name="connsiteX2" fmla="*/ 21231 w 52459"/>
                <a:gd name="connsiteY2" fmla="*/ 41131 h 41131"/>
                <a:gd name="connsiteX3" fmla="*/ 52460 w 52459"/>
                <a:gd name="connsiteY3" fmla="*/ 3453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59" h="41131">
                  <a:moveTo>
                    <a:pt x="52460" y="3453"/>
                  </a:moveTo>
                  <a:cubicBezTo>
                    <a:pt x="35044" y="-2582"/>
                    <a:pt x="15854" y="-640"/>
                    <a:pt x="0" y="8760"/>
                  </a:cubicBezTo>
                  <a:cubicBezTo>
                    <a:pt x="9876" y="17431"/>
                    <a:pt x="17214" y="28619"/>
                    <a:pt x="21231" y="41131"/>
                  </a:cubicBezTo>
                  <a:cubicBezTo>
                    <a:pt x="36254" y="33245"/>
                    <a:pt x="47498" y="19678"/>
                    <a:pt x="52460" y="3453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B04A5B9-1090-43C6-BC16-C7259B70D766}"/>
                </a:ext>
              </a:extLst>
            </p:cNvPr>
            <p:cNvSpPr/>
            <p:nvPr/>
          </p:nvSpPr>
          <p:spPr>
            <a:xfrm>
              <a:off x="7860402" y="2309547"/>
              <a:ext cx="52613" cy="41165"/>
            </a:xfrm>
            <a:custGeom>
              <a:avLst/>
              <a:gdLst>
                <a:gd name="connsiteX0" fmla="*/ 20583 w 52613"/>
                <a:gd name="connsiteY0" fmla="*/ 0 h 41165"/>
                <a:gd name="connsiteX1" fmla="*/ 0 w 52613"/>
                <a:gd name="connsiteY1" fmla="*/ 3487 h 41165"/>
                <a:gd name="connsiteX2" fmla="*/ 31383 w 52613"/>
                <a:gd name="connsiteY2" fmla="*/ 41165 h 41165"/>
                <a:gd name="connsiteX3" fmla="*/ 52614 w 52613"/>
                <a:gd name="connsiteY3" fmla="*/ 8795 h 41165"/>
                <a:gd name="connsiteX4" fmla="*/ 20583 w 52613"/>
                <a:gd name="connsiteY4" fmla="*/ 0 h 4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13" h="41165">
                  <a:moveTo>
                    <a:pt x="20583" y="0"/>
                  </a:moveTo>
                  <a:cubicBezTo>
                    <a:pt x="13576" y="16"/>
                    <a:pt x="6621" y="1194"/>
                    <a:pt x="0" y="3487"/>
                  </a:cubicBezTo>
                  <a:cubicBezTo>
                    <a:pt x="4998" y="19740"/>
                    <a:pt x="16302" y="33311"/>
                    <a:pt x="31383" y="41165"/>
                  </a:cubicBezTo>
                  <a:cubicBezTo>
                    <a:pt x="35400" y="28653"/>
                    <a:pt x="42738" y="17465"/>
                    <a:pt x="52614" y="8795"/>
                  </a:cubicBezTo>
                  <a:cubicBezTo>
                    <a:pt x="42920" y="3041"/>
                    <a:pt x="31856" y="3"/>
                    <a:pt x="20583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65" name="Graphic 28" descr="Stopwatch">
            <a:extLst>
              <a:ext uri="{FF2B5EF4-FFF2-40B4-BE49-F238E27FC236}">
                <a16:creationId xmlns:a16="http://schemas.microsoft.com/office/drawing/2014/main" id="{9DF3F579-5C30-489B-ACE5-7B430164BF60}"/>
              </a:ext>
            </a:extLst>
          </p:cNvPr>
          <p:cNvGrpSpPr/>
          <p:nvPr/>
        </p:nvGrpSpPr>
        <p:grpSpPr>
          <a:xfrm>
            <a:off x="3075536" y="3082824"/>
            <a:ext cx="263073" cy="263073"/>
            <a:chOff x="4344332" y="2746143"/>
            <a:chExt cx="307937" cy="30793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C3CFC0-B80B-47AB-8DDF-FBEC67C8500B}"/>
                </a:ext>
              </a:extLst>
            </p:cNvPr>
            <p:cNvSpPr/>
            <p:nvPr/>
          </p:nvSpPr>
          <p:spPr>
            <a:xfrm>
              <a:off x="4491885" y="2845580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D5FB23-75B4-4485-9510-2C2D323CF4EE}"/>
                </a:ext>
              </a:extLst>
            </p:cNvPr>
            <p:cNvSpPr/>
            <p:nvPr/>
          </p:nvSpPr>
          <p:spPr>
            <a:xfrm>
              <a:off x="4491885" y="2973888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329979C-B6DF-4583-8059-19B6701EE884}"/>
                </a:ext>
              </a:extLst>
            </p:cNvPr>
            <p:cNvSpPr/>
            <p:nvPr/>
          </p:nvSpPr>
          <p:spPr>
            <a:xfrm>
              <a:off x="4556038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E241B66-280F-4923-8695-3008C1F226B8}"/>
                </a:ext>
              </a:extLst>
            </p:cNvPr>
            <p:cNvSpPr/>
            <p:nvPr/>
          </p:nvSpPr>
          <p:spPr>
            <a:xfrm>
              <a:off x="4427731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C900D6A-ADA8-4855-BDD2-161E6ACCDB0C}"/>
                </a:ext>
              </a:extLst>
            </p:cNvPr>
            <p:cNvSpPr/>
            <p:nvPr/>
          </p:nvSpPr>
          <p:spPr>
            <a:xfrm>
              <a:off x="4491885" y="2868034"/>
              <a:ext cx="42662" cy="81154"/>
            </a:xfrm>
            <a:custGeom>
              <a:avLst/>
              <a:gdLst>
                <a:gd name="connsiteX0" fmla="*/ 12831 w 42662"/>
                <a:gd name="connsiteY0" fmla="*/ 0 h 81154"/>
                <a:gd name="connsiteX1" fmla="*/ 0 w 42662"/>
                <a:gd name="connsiteY1" fmla="*/ 0 h 81154"/>
                <a:gd name="connsiteX2" fmla="*/ 0 w 42662"/>
                <a:gd name="connsiteY2" fmla="*/ 44907 h 81154"/>
                <a:gd name="connsiteX3" fmla="*/ 1925 w 42662"/>
                <a:gd name="connsiteY3" fmla="*/ 49398 h 81154"/>
                <a:gd name="connsiteX4" fmla="*/ 33681 w 42662"/>
                <a:gd name="connsiteY4" fmla="*/ 81154 h 81154"/>
                <a:gd name="connsiteX5" fmla="*/ 42662 w 42662"/>
                <a:gd name="connsiteY5" fmla="*/ 72173 h 81154"/>
                <a:gd name="connsiteX6" fmla="*/ 12831 w 42662"/>
                <a:gd name="connsiteY6" fmla="*/ 42341 h 81154"/>
                <a:gd name="connsiteX7" fmla="*/ 12831 w 42662"/>
                <a:gd name="connsiteY7" fmla="*/ 0 h 8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62" h="81154">
                  <a:moveTo>
                    <a:pt x="12831" y="0"/>
                  </a:moveTo>
                  <a:lnTo>
                    <a:pt x="0" y="0"/>
                  </a:lnTo>
                  <a:lnTo>
                    <a:pt x="0" y="44907"/>
                  </a:lnTo>
                  <a:cubicBezTo>
                    <a:pt x="0" y="46511"/>
                    <a:pt x="642" y="48115"/>
                    <a:pt x="1925" y="49398"/>
                  </a:cubicBezTo>
                  <a:lnTo>
                    <a:pt x="33681" y="81154"/>
                  </a:lnTo>
                  <a:lnTo>
                    <a:pt x="42662" y="72173"/>
                  </a:lnTo>
                  <a:lnTo>
                    <a:pt x="12831" y="42341"/>
                  </a:lnTo>
                  <a:lnTo>
                    <a:pt x="12831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F3850D5-4D69-413B-9567-2F26B91510A6}"/>
                </a:ext>
              </a:extLst>
            </p:cNvPr>
            <p:cNvSpPr/>
            <p:nvPr/>
          </p:nvSpPr>
          <p:spPr>
            <a:xfrm>
              <a:off x="4389337" y="2775012"/>
              <a:ext cx="218313" cy="250023"/>
            </a:xfrm>
            <a:custGeom>
              <a:avLst/>
              <a:gdLst>
                <a:gd name="connsiteX0" fmla="*/ 108963 w 218313"/>
                <a:gd name="connsiteY0" fmla="*/ 230953 h 250023"/>
                <a:gd name="connsiteX1" fmla="*/ 19148 w 218313"/>
                <a:gd name="connsiteY1" fmla="*/ 141138 h 250023"/>
                <a:gd name="connsiteX2" fmla="*/ 108963 w 218313"/>
                <a:gd name="connsiteY2" fmla="*/ 51323 h 250023"/>
                <a:gd name="connsiteX3" fmla="*/ 198778 w 218313"/>
                <a:gd name="connsiteY3" fmla="*/ 141138 h 250023"/>
                <a:gd name="connsiteX4" fmla="*/ 108963 w 218313"/>
                <a:gd name="connsiteY4" fmla="*/ 230953 h 250023"/>
                <a:gd name="connsiteX5" fmla="*/ 108963 w 218313"/>
                <a:gd name="connsiteY5" fmla="*/ 230953 h 250023"/>
                <a:gd name="connsiteX6" fmla="*/ 184985 w 218313"/>
                <a:gd name="connsiteY6" fmla="*/ 62870 h 250023"/>
                <a:gd name="connsiteX7" fmla="*/ 194608 w 218313"/>
                <a:gd name="connsiteY7" fmla="*/ 53247 h 250023"/>
                <a:gd name="connsiteX8" fmla="*/ 194287 w 218313"/>
                <a:gd name="connsiteY8" fmla="*/ 39775 h 250023"/>
                <a:gd name="connsiteX9" fmla="*/ 180815 w 218313"/>
                <a:gd name="connsiteY9" fmla="*/ 39454 h 250023"/>
                <a:gd name="connsiteX10" fmla="*/ 169909 w 218313"/>
                <a:gd name="connsiteY10" fmla="*/ 50681 h 250023"/>
                <a:gd name="connsiteX11" fmla="*/ 118586 w 218313"/>
                <a:gd name="connsiteY11" fmla="*/ 32718 h 250023"/>
                <a:gd name="connsiteX12" fmla="*/ 118586 w 218313"/>
                <a:gd name="connsiteY12" fmla="*/ 19246 h 250023"/>
                <a:gd name="connsiteX13" fmla="*/ 147455 w 218313"/>
                <a:gd name="connsiteY13" fmla="*/ 19246 h 250023"/>
                <a:gd name="connsiteX14" fmla="*/ 147455 w 218313"/>
                <a:gd name="connsiteY14" fmla="*/ 0 h 250023"/>
                <a:gd name="connsiteX15" fmla="*/ 70471 w 218313"/>
                <a:gd name="connsiteY15" fmla="*/ 0 h 250023"/>
                <a:gd name="connsiteX16" fmla="*/ 70471 w 218313"/>
                <a:gd name="connsiteY16" fmla="*/ 19246 h 250023"/>
                <a:gd name="connsiteX17" fmla="*/ 99340 w 218313"/>
                <a:gd name="connsiteY17" fmla="*/ 19246 h 250023"/>
                <a:gd name="connsiteX18" fmla="*/ 99340 w 218313"/>
                <a:gd name="connsiteY18" fmla="*/ 32398 h 250023"/>
                <a:gd name="connsiteX19" fmla="*/ 864 w 218313"/>
                <a:gd name="connsiteY19" fmla="*/ 127345 h 250023"/>
                <a:gd name="connsiteX20" fmla="*/ 72716 w 218313"/>
                <a:gd name="connsiteY20" fmla="*/ 243783 h 250023"/>
                <a:gd name="connsiteX21" fmla="*/ 201986 w 218313"/>
                <a:gd name="connsiteY21" fmla="*/ 198555 h 250023"/>
                <a:gd name="connsiteX22" fmla="*/ 184985 w 218313"/>
                <a:gd name="connsiteY22" fmla="*/ 62870 h 250023"/>
                <a:gd name="connsiteX23" fmla="*/ 184985 w 218313"/>
                <a:gd name="connsiteY23" fmla="*/ 62870 h 25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8313" h="250023">
                  <a:moveTo>
                    <a:pt x="108963" y="230953"/>
                  </a:moveTo>
                  <a:cubicBezTo>
                    <a:pt x="59244" y="230953"/>
                    <a:pt x="19148" y="190857"/>
                    <a:pt x="19148" y="141138"/>
                  </a:cubicBezTo>
                  <a:cubicBezTo>
                    <a:pt x="19148" y="91419"/>
                    <a:pt x="59244" y="51323"/>
                    <a:pt x="108963" y="51323"/>
                  </a:cubicBezTo>
                  <a:cubicBezTo>
                    <a:pt x="158682" y="51323"/>
                    <a:pt x="198778" y="91419"/>
                    <a:pt x="198778" y="141138"/>
                  </a:cubicBezTo>
                  <a:cubicBezTo>
                    <a:pt x="198778" y="190857"/>
                    <a:pt x="158682" y="230953"/>
                    <a:pt x="108963" y="230953"/>
                  </a:cubicBezTo>
                  <a:lnTo>
                    <a:pt x="108963" y="230953"/>
                  </a:lnTo>
                  <a:close/>
                  <a:moveTo>
                    <a:pt x="184985" y="62870"/>
                  </a:moveTo>
                  <a:lnTo>
                    <a:pt x="194608" y="53247"/>
                  </a:lnTo>
                  <a:cubicBezTo>
                    <a:pt x="198136" y="49398"/>
                    <a:pt x="198136" y="43624"/>
                    <a:pt x="194287" y="39775"/>
                  </a:cubicBezTo>
                  <a:cubicBezTo>
                    <a:pt x="190759" y="36247"/>
                    <a:pt x="184664" y="35926"/>
                    <a:pt x="180815" y="39454"/>
                  </a:cubicBezTo>
                  <a:lnTo>
                    <a:pt x="169909" y="50681"/>
                  </a:lnTo>
                  <a:cubicBezTo>
                    <a:pt x="154512" y="40417"/>
                    <a:pt x="136870" y="34001"/>
                    <a:pt x="118586" y="32718"/>
                  </a:cubicBezTo>
                  <a:lnTo>
                    <a:pt x="118586" y="19246"/>
                  </a:lnTo>
                  <a:lnTo>
                    <a:pt x="147455" y="19246"/>
                  </a:lnTo>
                  <a:lnTo>
                    <a:pt x="147455" y="0"/>
                  </a:lnTo>
                  <a:lnTo>
                    <a:pt x="70471" y="0"/>
                  </a:lnTo>
                  <a:lnTo>
                    <a:pt x="70471" y="19246"/>
                  </a:lnTo>
                  <a:lnTo>
                    <a:pt x="99340" y="19246"/>
                  </a:lnTo>
                  <a:lnTo>
                    <a:pt x="99340" y="32398"/>
                  </a:lnTo>
                  <a:cubicBezTo>
                    <a:pt x="48338" y="36888"/>
                    <a:pt x="7280" y="76343"/>
                    <a:pt x="864" y="127345"/>
                  </a:cubicBezTo>
                  <a:cubicBezTo>
                    <a:pt x="-5551" y="178347"/>
                    <a:pt x="24280" y="226783"/>
                    <a:pt x="72716" y="243783"/>
                  </a:cubicBezTo>
                  <a:cubicBezTo>
                    <a:pt x="121152" y="260784"/>
                    <a:pt x="174720" y="242180"/>
                    <a:pt x="201986" y="198555"/>
                  </a:cubicBezTo>
                  <a:cubicBezTo>
                    <a:pt x="229251" y="154931"/>
                    <a:pt x="221552" y="98476"/>
                    <a:pt x="184985" y="62870"/>
                  </a:cubicBezTo>
                  <a:lnTo>
                    <a:pt x="184985" y="6287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72" name="Graphic 27" descr="Lightbulb">
            <a:extLst>
              <a:ext uri="{FF2B5EF4-FFF2-40B4-BE49-F238E27FC236}">
                <a16:creationId xmlns:a16="http://schemas.microsoft.com/office/drawing/2014/main" id="{22604B4D-9819-4CC4-845D-420C2AEE55A6}"/>
              </a:ext>
            </a:extLst>
          </p:cNvPr>
          <p:cNvGrpSpPr/>
          <p:nvPr/>
        </p:nvGrpSpPr>
        <p:grpSpPr>
          <a:xfrm>
            <a:off x="2856190" y="2604041"/>
            <a:ext cx="263073" cy="263073"/>
            <a:chOff x="4087579" y="2185710"/>
            <a:chExt cx="307937" cy="307937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73A2392-DD38-4DC9-89AD-B9C294865433}"/>
                </a:ext>
              </a:extLst>
            </p:cNvPr>
            <p:cNvSpPr/>
            <p:nvPr/>
          </p:nvSpPr>
          <p:spPr>
            <a:xfrm>
              <a:off x="4199847" y="2391001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D2FF55F-80C9-4781-AC07-2DD97BB86AC0}"/>
                </a:ext>
              </a:extLst>
            </p:cNvPr>
            <p:cNvSpPr/>
            <p:nvPr/>
          </p:nvSpPr>
          <p:spPr>
            <a:xfrm>
              <a:off x="4199847" y="2423078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A5ADFB4-72BD-41DF-9FAD-A7281D0AC637}"/>
                </a:ext>
              </a:extLst>
            </p:cNvPr>
            <p:cNvSpPr/>
            <p:nvPr/>
          </p:nvSpPr>
          <p:spPr>
            <a:xfrm>
              <a:off x="4220697" y="2455154"/>
              <a:ext cx="41699" cy="19246"/>
            </a:xfrm>
            <a:custGeom>
              <a:avLst/>
              <a:gdLst>
                <a:gd name="connsiteX0" fmla="*/ 0 w 41699"/>
                <a:gd name="connsiteY0" fmla="*/ 0 h 19246"/>
                <a:gd name="connsiteX1" fmla="*/ 20850 w 41699"/>
                <a:gd name="connsiteY1" fmla="*/ 19246 h 19246"/>
                <a:gd name="connsiteX2" fmla="*/ 41700 w 41699"/>
                <a:gd name="connsiteY2" fmla="*/ 0 h 19246"/>
                <a:gd name="connsiteX3" fmla="*/ 0 w 41699"/>
                <a:gd name="connsiteY3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99" h="19246">
                  <a:moveTo>
                    <a:pt x="0" y="0"/>
                  </a:moveTo>
                  <a:cubicBezTo>
                    <a:pt x="962" y="10906"/>
                    <a:pt x="9944" y="19246"/>
                    <a:pt x="20850" y="19246"/>
                  </a:cubicBezTo>
                  <a:cubicBezTo>
                    <a:pt x="31756" y="19246"/>
                    <a:pt x="40738" y="10906"/>
                    <a:pt x="417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AE06665-9B21-49B9-93B6-2A96789E2CD1}"/>
                </a:ext>
              </a:extLst>
            </p:cNvPr>
            <p:cNvSpPr/>
            <p:nvPr/>
          </p:nvSpPr>
          <p:spPr>
            <a:xfrm>
              <a:off x="4158147" y="2204956"/>
              <a:ext cx="166799" cy="173214"/>
            </a:xfrm>
            <a:custGeom>
              <a:avLst/>
              <a:gdLst>
                <a:gd name="connsiteX0" fmla="*/ 83400 w 166799"/>
                <a:gd name="connsiteY0" fmla="*/ 0 h 173214"/>
                <a:gd name="connsiteX1" fmla="*/ 83400 w 166799"/>
                <a:gd name="connsiteY1" fmla="*/ 0 h 173214"/>
                <a:gd name="connsiteX2" fmla="*/ 83400 w 166799"/>
                <a:gd name="connsiteY2" fmla="*/ 0 h 173214"/>
                <a:gd name="connsiteX3" fmla="*/ 0 w 166799"/>
                <a:gd name="connsiteY3" fmla="*/ 82437 h 173214"/>
                <a:gd name="connsiteX4" fmla="*/ 0 w 166799"/>
                <a:gd name="connsiteY4" fmla="*/ 85324 h 173214"/>
                <a:gd name="connsiteX5" fmla="*/ 5774 w 166799"/>
                <a:gd name="connsiteY5" fmla="*/ 114193 h 173214"/>
                <a:gd name="connsiteX6" fmla="*/ 20208 w 166799"/>
                <a:gd name="connsiteY6" fmla="*/ 137930 h 173214"/>
                <a:gd name="connsiteX7" fmla="*/ 39775 w 166799"/>
                <a:gd name="connsiteY7" fmla="*/ 169686 h 173214"/>
                <a:gd name="connsiteX8" fmla="*/ 45549 w 166799"/>
                <a:gd name="connsiteY8" fmla="*/ 173215 h 173214"/>
                <a:gd name="connsiteX9" fmla="*/ 121250 w 166799"/>
                <a:gd name="connsiteY9" fmla="*/ 173215 h 173214"/>
                <a:gd name="connsiteX10" fmla="*/ 127024 w 166799"/>
                <a:gd name="connsiteY10" fmla="*/ 169686 h 173214"/>
                <a:gd name="connsiteX11" fmla="*/ 146591 w 166799"/>
                <a:gd name="connsiteY11" fmla="*/ 137930 h 173214"/>
                <a:gd name="connsiteX12" fmla="*/ 161025 w 166799"/>
                <a:gd name="connsiteY12" fmla="*/ 114193 h 173214"/>
                <a:gd name="connsiteX13" fmla="*/ 166799 w 166799"/>
                <a:gd name="connsiteY13" fmla="*/ 85324 h 173214"/>
                <a:gd name="connsiteX14" fmla="*/ 166799 w 166799"/>
                <a:gd name="connsiteY14" fmla="*/ 82437 h 173214"/>
                <a:gd name="connsiteX15" fmla="*/ 83400 w 166799"/>
                <a:gd name="connsiteY15" fmla="*/ 0 h 173214"/>
                <a:gd name="connsiteX16" fmla="*/ 147553 w 166799"/>
                <a:gd name="connsiteY16" fmla="*/ 85003 h 173214"/>
                <a:gd name="connsiteX17" fmla="*/ 143062 w 166799"/>
                <a:gd name="connsiteY17" fmla="*/ 107457 h 173214"/>
                <a:gd name="connsiteX18" fmla="*/ 132156 w 166799"/>
                <a:gd name="connsiteY18" fmla="*/ 125099 h 173214"/>
                <a:gd name="connsiteX19" fmla="*/ 113552 w 166799"/>
                <a:gd name="connsiteY19" fmla="*/ 153969 h 173214"/>
                <a:gd name="connsiteX20" fmla="*/ 83400 w 166799"/>
                <a:gd name="connsiteY20" fmla="*/ 153969 h 173214"/>
                <a:gd name="connsiteX21" fmla="*/ 53568 w 166799"/>
                <a:gd name="connsiteY21" fmla="*/ 153969 h 173214"/>
                <a:gd name="connsiteX22" fmla="*/ 34964 w 166799"/>
                <a:gd name="connsiteY22" fmla="*/ 125099 h 173214"/>
                <a:gd name="connsiteX23" fmla="*/ 24058 w 166799"/>
                <a:gd name="connsiteY23" fmla="*/ 107457 h 173214"/>
                <a:gd name="connsiteX24" fmla="*/ 19567 w 166799"/>
                <a:gd name="connsiteY24" fmla="*/ 85003 h 173214"/>
                <a:gd name="connsiteX25" fmla="*/ 19567 w 166799"/>
                <a:gd name="connsiteY25" fmla="*/ 82437 h 173214"/>
                <a:gd name="connsiteX26" fmla="*/ 83720 w 166799"/>
                <a:gd name="connsiteY26" fmla="*/ 18925 h 173214"/>
                <a:gd name="connsiteX27" fmla="*/ 83720 w 166799"/>
                <a:gd name="connsiteY27" fmla="*/ 18925 h 173214"/>
                <a:gd name="connsiteX28" fmla="*/ 83720 w 166799"/>
                <a:gd name="connsiteY28" fmla="*/ 18925 h 173214"/>
                <a:gd name="connsiteX29" fmla="*/ 83720 w 166799"/>
                <a:gd name="connsiteY29" fmla="*/ 18925 h 173214"/>
                <a:gd name="connsiteX30" fmla="*/ 83720 w 166799"/>
                <a:gd name="connsiteY30" fmla="*/ 18925 h 173214"/>
                <a:gd name="connsiteX31" fmla="*/ 83720 w 166799"/>
                <a:gd name="connsiteY31" fmla="*/ 18925 h 173214"/>
                <a:gd name="connsiteX32" fmla="*/ 83720 w 166799"/>
                <a:gd name="connsiteY32" fmla="*/ 18925 h 173214"/>
                <a:gd name="connsiteX33" fmla="*/ 147874 w 166799"/>
                <a:gd name="connsiteY33" fmla="*/ 82437 h 173214"/>
                <a:gd name="connsiteX34" fmla="*/ 147874 w 166799"/>
                <a:gd name="connsiteY34" fmla="*/ 85003 h 17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799" h="173214">
                  <a:moveTo>
                    <a:pt x="83400" y="0"/>
                  </a:moveTo>
                  <a:cubicBezTo>
                    <a:pt x="83400" y="0"/>
                    <a:pt x="83400" y="0"/>
                    <a:pt x="83400" y="0"/>
                  </a:cubicBezTo>
                  <a:cubicBezTo>
                    <a:pt x="83400" y="0"/>
                    <a:pt x="83400" y="0"/>
                    <a:pt x="83400" y="0"/>
                  </a:cubicBezTo>
                  <a:cubicBezTo>
                    <a:pt x="37851" y="321"/>
                    <a:pt x="962" y="36888"/>
                    <a:pt x="0" y="82437"/>
                  </a:cubicBezTo>
                  <a:lnTo>
                    <a:pt x="0" y="85324"/>
                  </a:lnTo>
                  <a:cubicBezTo>
                    <a:pt x="321" y="95268"/>
                    <a:pt x="2245" y="104891"/>
                    <a:pt x="5774" y="114193"/>
                  </a:cubicBezTo>
                  <a:cubicBezTo>
                    <a:pt x="9302" y="122854"/>
                    <a:pt x="14114" y="130873"/>
                    <a:pt x="20208" y="137930"/>
                  </a:cubicBezTo>
                  <a:cubicBezTo>
                    <a:pt x="27907" y="146270"/>
                    <a:pt x="36247" y="162629"/>
                    <a:pt x="39775" y="169686"/>
                  </a:cubicBezTo>
                  <a:cubicBezTo>
                    <a:pt x="40738" y="171931"/>
                    <a:pt x="42983" y="173215"/>
                    <a:pt x="45549" y="173215"/>
                  </a:cubicBezTo>
                  <a:lnTo>
                    <a:pt x="121250" y="173215"/>
                  </a:lnTo>
                  <a:cubicBezTo>
                    <a:pt x="123816" y="173215"/>
                    <a:pt x="126062" y="171931"/>
                    <a:pt x="127024" y="169686"/>
                  </a:cubicBezTo>
                  <a:cubicBezTo>
                    <a:pt x="130552" y="162629"/>
                    <a:pt x="138892" y="146270"/>
                    <a:pt x="146591" y="137930"/>
                  </a:cubicBezTo>
                  <a:cubicBezTo>
                    <a:pt x="152685" y="130873"/>
                    <a:pt x="157818" y="122854"/>
                    <a:pt x="161025" y="114193"/>
                  </a:cubicBezTo>
                  <a:cubicBezTo>
                    <a:pt x="164554" y="104891"/>
                    <a:pt x="166478" y="95268"/>
                    <a:pt x="166799" y="85324"/>
                  </a:cubicBezTo>
                  <a:lnTo>
                    <a:pt x="166799" y="82437"/>
                  </a:lnTo>
                  <a:cubicBezTo>
                    <a:pt x="165837" y="36888"/>
                    <a:pt x="128949" y="321"/>
                    <a:pt x="83400" y="0"/>
                  </a:cubicBezTo>
                  <a:close/>
                  <a:moveTo>
                    <a:pt x="147553" y="85003"/>
                  </a:moveTo>
                  <a:cubicBezTo>
                    <a:pt x="147232" y="92702"/>
                    <a:pt x="145629" y="100400"/>
                    <a:pt x="143062" y="107457"/>
                  </a:cubicBezTo>
                  <a:cubicBezTo>
                    <a:pt x="140496" y="113873"/>
                    <a:pt x="136968" y="119967"/>
                    <a:pt x="132156" y="125099"/>
                  </a:cubicBezTo>
                  <a:cubicBezTo>
                    <a:pt x="124779" y="134081"/>
                    <a:pt x="118363" y="143704"/>
                    <a:pt x="113552" y="153969"/>
                  </a:cubicBezTo>
                  <a:lnTo>
                    <a:pt x="83400" y="153969"/>
                  </a:lnTo>
                  <a:lnTo>
                    <a:pt x="53568" y="153969"/>
                  </a:lnTo>
                  <a:cubicBezTo>
                    <a:pt x="48436" y="143704"/>
                    <a:pt x="42021" y="134081"/>
                    <a:pt x="34964" y="125099"/>
                  </a:cubicBezTo>
                  <a:cubicBezTo>
                    <a:pt x="30473" y="119967"/>
                    <a:pt x="26624" y="113873"/>
                    <a:pt x="24058" y="107457"/>
                  </a:cubicBezTo>
                  <a:cubicBezTo>
                    <a:pt x="21171" y="100400"/>
                    <a:pt x="19888" y="92702"/>
                    <a:pt x="19567" y="85003"/>
                  </a:cubicBezTo>
                  <a:lnTo>
                    <a:pt x="19567" y="82437"/>
                  </a:lnTo>
                  <a:cubicBezTo>
                    <a:pt x="20208" y="47474"/>
                    <a:pt x="48757" y="19246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83720" y="18925"/>
                    <a:pt x="83720" y="18925"/>
                    <a:pt x="83720" y="18925"/>
                  </a:cubicBezTo>
                  <a:cubicBezTo>
                    <a:pt x="83720" y="18925"/>
                    <a:pt x="83720" y="18925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118684" y="19246"/>
                    <a:pt x="147232" y="47153"/>
                    <a:pt x="147874" y="82437"/>
                  </a:cubicBezTo>
                  <a:lnTo>
                    <a:pt x="147874" y="85003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Connected Radial Lists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5119373-E088-4A76-A02E-EF66A081929E}"/>
              </a:ext>
            </a:extLst>
          </p:cNvPr>
          <p:cNvSpPr/>
          <p:nvPr/>
        </p:nvSpPr>
        <p:spPr>
          <a:xfrm>
            <a:off x="297263" y="2358100"/>
            <a:ext cx="2621954" cy="262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  <a:moveTo>
                  <a:pt x="10800" y="18951"/>
                </a:moveTo>
                <a:cubicBezTo>
                  <a:pt x="6297" y="18951"/>
                  <a:pt x="2649" y="15303"/>
                  <a:pt x="2649" y="10800"/>
                </a:cubicBezTo>
                <a:cubicBezTo>
                  <a:pt x="2649" y="6297"/>
                  <a:pt x="6297" y="2650"/>
                  <a:pt x="10800" y="2650"/>
                </a:cubicBezTo>
                <a:cubicBezTo>
                  <a:pt x="15303" y="2650"/>
                  <a:pt x="18951" y="6297"/>
                  <a:pt x="18951" y="10800"/>
                </a:cubicBezTo>
                <a:cubicBezTo>
                  <a:pt x="18951" y="15303"/>
                  <a:pt x="15303" y="18951"/>
                  <a:pt x="10800" y="18951"/>
                </a:cubicBezTo>
                <a:close/>
              </a:path>
            </a:pathLst>
          </a:custGeom>
          <a:gradFill flip="none" rotWithShape="1">
            <a:gsLst>
              <a:gs pos="61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14794CE-60DC-4E8F-A742-FE2CD0BAE00D}"/>
              </a:ext>
            </a:extLst>
          </p:cNvPr>
          <p:cNvSpPr/>
          <p:nvPr/>
        </p:nvSpPr>
        <p:spPr>
          <a:xfrm>
            <a:off x="1595260" y="1723525"/>
            <a:ext cx="1957096" cy="388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" y="21600"/>
                </a:moveTo>
                <a:cubicBezTo>
                  <a:pt x="64" y="21600"/>
                  <a:pt x="0" y="21568"/>
                  <a:pt x="0" y="21520"/>
                </a:cubicBezTo>
                <a:cubicBezTo>
                  <a:pt x="0" y="21472"/>
                  <a:pt x="64" y="21440"/>
                  <a:pt x="159" y="21440"/>
                </a:cubicBezTo>
                <a:cubicBezTo>
                  <a:pt x="11811" y="21440"/>
                  <a:pt x="21282" y="16669"/>
                  <a:pt x="21282" y="10800"/>
                </a:cubicBezTo>
                <a:cubicBezTo>
                  <a:pt x="21282" y="4931"/>
                  <a:pt x="11811" y="160"/>
                  <a:pt x="159" y="160"/>
                </a:cubicBezTo>
                <a:cubicBezTo>
                  <a:pt x="64" y="160"/>
                  <a:pt x="0" y="128"/>
                  <a:pt x="0" y="80"/>
                </a:cubicBezTo>
                <a:cubicBezTo>
                  <a:pt x="0" y="32"/>
                  <a:pt x="64" y="0"/>
                  <a:pt x="159" y="0"/>
                </a:cubicBezTo>
                <a:cubicBezTo>
                  <a:pt x="11986" y="0"/>
                  <a:pt x="21600" y="4843"/>
                  <a:pt x="21600" y="10800"/>
                </a:cubicBezTo>
                <a:cubicBezTo>
                  <a:pt x="21600" y="16757"/>
                  <a:pt x="11986" y="21600"/>
                  <a:pt x="159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978297-E10A-4CA0-9294-32184F7BC032}"/>
              </a:ext>
            </a:extLst>
          </p:cNvPr>
          <p:cNvSpPr/>
          <p:nvPr/>
        </p:nvSpPr>
        <p:spPr>
          <a:xfrm>
            <a:off x="6224784" y="2358100"/>
            <a:ext cx="2621954" cy="262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  <a:moveTo>
                  <a:pt x="10800" y="18951"/>
                </a:moveTo>
                <a:cubicBezTo>
                  <a:pt x="6297" y="18951"/>
                  <a:pt x="2649" y="15303"/>
                  <a:pt x="2649" y="10800"/>
                </a:cubicBezTo>
                <a:cubicBezTo>
                  <a:pt x="2649" y="6297"/>
                  <a:pt x="6297" y="2650"/>
                  <a:pt x="10800" y="2650"/>
                </a:cubicBezTo>
                <a:cubicBezTo>
                  <a:pt x="15303" y="2650"/>
                  <a:pt x="18951" y="6297"/>
                  <a:pt x="18951" y="10800"/>
                </a:cubicBezTo>
                <a:cubicBezTo>
                  <a:pt x="18951" y="15303"/>
                  <a:pt x="15303" y="18951"/>
                  <a:pt x="10800" y="18951"/>
                </a:cubicBezTo>
                <a:close/>
              </a:path>
            </a:pathLst>
          </a:custGeom>
          <a:gradFill flip="none" rotWithShape="1">
            <a:gsLst>
              <a:gs pos="61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117F7057-4FD3-426F-9042-10BEE8BAF37B}"/>
              </a:ext>
            </a:extLst>
          </p:cNvPr>
          <p:cNvSpPr/>
          <p:nvPr/>
        </p:nvSpPr>
        <p:spPr>
          <a:xfrm>
            <a:off x="3542258" y="3656098"/>
            <a:ext cx="2062374" cy="2884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B621F8C-DF09-47CE-AEC6-8D8B31FD77DC}"/>
              </a:ext>
            </a:extLst>
          </p:cNvPr>
          <p:cNvSpPr/>
          <p:nvPr/>
        </p:nvSpPr>
        <p:spPr>
          <a:xfrm>
            <a:off x="3470146" y="3007099"/>
            <a:ext cx="2193619" cy="189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807" extrusionOk="0">
                <a:moveTo>
                  <a:pt x="21529" y="16807"/>
                </a:moveTo>
                <a:cubicBezTo>
                  <a:pt x="14514" y="-2237"/>
                  <a:pt x="7101" y="-2237"/>
                  <a:pt x="85" y="16807"/>
                </a:cubicBezTo>
                <a:lnTo>
                  <a:pt x="0" y="14379"/>
                </a:lnTo>
                <a:cubicBezTo>
                  <a:pt x="7072" y="-4793"/>
                  <a:pt x="14542" y="-4793"/>
                  <a:pt x="21600" y="14379"/>
                </a:cubicBezTo>
                <a:lnTo>
                  <a:pt x="21529" y="1680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E54DA10-395F-4AA1-BC13-C94524885CE3}"/>
              </a:ext>
            </a:extLst>
          </p:cNvPr>
          <p:cNvSpPr/>
          <p:nvPr/>
        </p:nvSpPr>
        <p:spPr>
          <a:xfrm>
            <a:off x="3268235" y="2343679"/>
            <a:ext cx="2621954" cy="352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504" extrusionOk="0">
                <a:moveTo>
                  <a:pt x="21481" y="16504"/>
                </a:moveTo>
                <a:cubicBezTo>
                  <a:pt x="14792" y="-3679"/>
                  <a:pt x="6796" y="-3679"/>
                  <a:pt x="107" y="16504"/>
                </a:cubicBezTo>
                <a:lnTo>
                  <a:pt x="0" y="15289"/>
                </a:lnTo>
                <a:cubicBezTo>
                  <a:pt x="6760" y="-5096"/>
                  <a:pt x="14840" y="-5096"/>
                  <a:pt x="21600" y="15289"/>
                </a:cubicBezTo>
                <a:lnTo>
                  <a:pt x="21481" y="1650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408DD3-00D7-4F7E-8F7E-01FC7FA0F5A7}"/>
              </a:ext>
            </a:extLst>
          </p:cNvPr>
          <p:cNvSpPr/>
          <p:nvPr/>
        </p:nvSpPr>
        <p:spPr>
          <a:xfrm>
            <a:off x="3470146" y="4146452"/>
            <a:ext cx="2195062" cy="188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991" extrusionOk="0">
                <a:moveTo>
                  <a:pt x="10800" y="18991"/>
                </a:moveTo>
                <a:cubicBezTo>
                  <a:pt x="7167" y="18991"/>
                  <a:pt x="3534" y="13627"/>
                  <a:pt x="0" y="2754"/>
                </a:cubicBezTo>
                <a:lnTo>
                  <a:pt x="85" y="0"/>
                </a:lnTo>
                <a:cubicBezTo>
                  <a:pt x="7096" y="21600"/>
                  <a:pt x="14504" y="21600"/>
                  <a:pt x="21515" y="0"/>
                </a:cubicBezTo>
                <a:lnTo>
                  <a:pt x="21600" y="2754"/>
                </a:lnTo>
                <a:cubicBezTo>
                  <a:pt x="18066" y="13627"/>
                  <a:pt x="14433" y="18991"/>
                  <a:pt x="10800" y="1899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9E7DCACE-9E85-477D-8EB3-A1DEB06DA45F}"/>
              </a:ext>
            </a:extLst>
          </p:cNvPr>
          <p:cNvSpPr/>
          <p:nvPr/>
        </p:nvSpPr>
        <p:spPr>
          <a:xfrm>
            <a:off x="3268236" y="4651228"/>
            <a:ext cx="2620509" cy="3519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7627" extrusionOk="0">
                <a:moveTo>
                  <a:pt x="10806" y="17627"/>
                </a:moveTo>
                <a:cubicBezTo>
                  <a:pt x="7097" y="17627"/>
                  <a:pt x="3388" y="12209"/>
                  <a:pt x="0" y="1300"/>
                </a:cubicBezTo>
                <a:lnTo>
                  <a:pt x="107" y="0"/>
                </a:lnTo>
                <a:cubicBezTo>
                  <a:pt x="6800" y="21600"/>
                  <a:pt x="14800" y="21600"/>
                  <a:pt x="21493" y="0"/>
                </a:cubicBezTo>
                <a:lnTo>
                  <a:pt x="21600" y="1300"/>
                </a:lnTo>
                <a:cubicBezTo>
                  <a:pt x="18224" y="12209"/>
                  <a:pt x="14515" y="17627"/>
                  <a:pt x="10806" y="176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BA4BA691-AAFE-40AC-90A9-7499BC180CC5}"/>
              </a:ext>
            </a:extLst>
          </p:cNvPr>
          <p:cNvSpPr/>
          <p:nvPr/>
        </p:nvSpPr>
        <p:spPr>
          <a:xfrm>
            <a:off x="3398036" y="4074342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801DE95-4A35-45CF-92F3-D3B8C737779A}"/>
              </a:ext>
            </a:extLst>
          </p:cNvPr>
          <p:cNvSpPr/>
          <p:nvPr/>
        </p:nvSpPr>
        <p:spPr>
          <a:xfrm>
            <a:off x="3181703" y="4579119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944EA7A-C094-415E-A33C-19DEA1B8D42F}"/>
              </a:ext>
            </a:extLst>
          </p:cNvPr>
          <p:cNvSpPr/>
          <p:nvPr/>
        </p:nvSpPr>
        <p:spPr>
          <a:xfrm>
            <a:off x="3181703" y="2603279"/>
            <a:ext cx="164420" cy="1644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F882378B-5235-44AF-B5E4-A24184DBC57C}"/>
              </a:ext>
            </a:extLst>
          </p:cNvPr>
          <p:cNvSpPr/>
          <p:nvPr/>
        </p:nvSpPr>
        <p:spPr>
          <a:xfrm>
            <a:off x="3398036" y="3108055"/>
            <a:ext cx="164420" cy="1644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95BA2FE8-44BE-4A3A-B88B-46A3755DE066}"/>
              </a:ext>
            </a:extLst>
          </p:cNvPr>
          <p:cNvSpPr/>
          <p:nvPr/>
        </p:nvSpPr>
        <p:spPr>
          <a:xfrm>
            <a:off x="3455724" y="3583987"/>
            <a:ext cx="164420" cy="1644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C8FDFF9-E359-44AE-A016-FA2283AA24B1}"/>
              </a:ext>
            </a:extLst>
          </p:cNvPr>
          <p:cNvSpPr/>
          <p:nvPr/>
        </p:nvSpPr>
        <p:spPr>
          <a:xfrm>
            <a:off x="5590208" y="1723525"/>
            <a:ext cx="1957096" cy="38853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1" y="21600"/>
                </a:moveTo>
                <a:cubicBezTo>
                  <a:pt x="9614" y="21600"/>
                  <a:pt x="0" y="16757"/>
                  <a:pt x="0" y="10800"/>
                </a:cubicBezTo>
                <a:cubicBezTo>
                  <a:pt x="0" y="4843"/>
                  <a:pt x="9614" y="0"/>
                  <a:pt x="21441" y="0"/>
                </a:cubicBezTo>
                <a:cubicBezTo>
                  <a:pt x="21536" y="0"/>
                  <a:pt x="21600" y="32"/>
                  <a:pt x="21600" y="80"/>
                </a:cubicBezTo>
                <a:cubicBezTo>
                  <a:pt x="21600" y="128"/>
                  <a:pt x="21536" y="160"/>
                  <a:pt x="21441" y="160"/>
                </a:cubicBezTo>
                <a:cubicBezTo>
                  <a:pt x="9789" y="160"/>
                  <a:pt x="318" y="4931"/>
                  <a:pt x="318" y="10800"/>
                </a:cubicBezTo>
                <a:cubicBezTo>
                  <a:pt x="318" y="16669"/>
                  <a:pt x="9789" y="21440"/>
                  <a:pt x="21441" y="21440"/>
                </a:cubicBezTo>
                <a:cubicBezTo>
                  <a:pt x="21536" y="21440"/>
                  <a:pt x="21600" y="21472"/>
                  <a:pt x="21600" y="21520"/>
                </a:cubicBezTo>
                <a:cubicBezTo>
                  <a:pt x="21600" y="21568"/>
                  <a:pt x="21536" y="21600"/>
                  <a:pt x="21441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A3A7F0F-874B-4DDE-A020-579B3154702D}"/>
              </a:ext>
            </a:extLst>
          </p:cNvPr>
          <p:cNvSpPr/>
          <p:nvPr/>
        </p:nvSpPr>
        <p:spPr>
          <a:xfrm>
            <a:off x="5518098" y="3583987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392A50ED-1FF4-42C2-A734-E61BA09ADAC9}"/>
              </a:ext>
            </a:extLst>
          </p:cNvPr>
          <p:cNvSpPr/>
          <p:nvPr/>
        </p:nvSpPr>
        <p:spPr>
          <a:xfrm>
            <a:off x="5792120" y="2603279"/>
            <a:ext cx="164420" cy="1644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6FACE42F-AAC2-423C-BAB3-789813731827}"/>
              </a:ext>
            </a:extLst>
          </p:cNvPr>
          <p:cNvSpPr/>
          <p:nvPr/>
        </p:nvSpPr>
        <p:spPr>
          <a:xfrm>
            <a:off x="5792120" y="4579119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938DD9-4627-4F2A-A803-6DD401605E3F}"/>
              </a:ext>
            </a:extLst>
          </p:cNvPr>
          <p:cNvSpPr/>
          <p:nvPr/>
        </p:nvSpPr>
        <p:spPr>
          <a:xfrm>
            <a:off x="5575787" y="4074342"/>
            <a:ext cx="164420" cy="1644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9DD8D1EE-AB75-47D2-9FA3-8B5756C7B387}"/>
              </a:ext>
            </a:extLst>
          </p:cNvPr>
          <p:cNvSpPr/>
          <p:nvPr/>
        </p:nvSpPr>
        <p:spPr>
          <a:xfrm>
            <a:off x="5575787" y="3108055"/>
            <a:ext cx="164420" cy="1644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5F932A-7318-461A-BCD7-3B541CF5521C}"/>
              </a:ext>
            </a:extLst>
          </p:cNvPr>
          <p:cNvGrpSpPr/>
          <p:nvPr/>
        </p:nvGrpSpPr>
        <p:grpSpPr>
          <a:xfrm>
            <a:off x="826271" y="3008144"/>
            <a:ext cx="1569133" cy="1321868"/>
            <a:chOff x="9024862" y="1289822"/>
            <a:chExt cx="2946180" cy="21096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3B1AD77-5039-4DB7-BFF8-E66364ABDCE7}"/>
                </a:ext>
              </a:extLst>
            </p:cNvPr>
            <p:cNvSpPr txBox="1"/>
            <p:nvPr/>
          </p:nvSpPr>
          <p:spPr>
            <a:xfrm>
              <a:off x="9024862" y="1289822"/>
              <a:ext cx="2946178" cy="6385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9DE2099-2452-4336-AEC7-71D2CECCB60B}"/>
                </a:ext>
              </a:extLst>
            </p:cNvPr>
            <p:cNvSpPr txBox="1"/>
            <p:nvPr/>
          </p:nvSpPr>
          <p:spPr>
            <a:xfrm>
              <a:off x="9024862" y="1925882"/>
              <a:ext cx="2946180" cy="14736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FC7CC2-08A2-48B6-80C1-415DF4E63E99}"/>
              </a:ext>
            </a:extLst>
          </p:cNvPr>
          <p:cNvGrpSpPr/>
          <p:nvPr/>
        </p:nvGrpSpPr>
        <p:grpSpPr>
          <a:xfrm>
            <a:off x="6751194" y="3008144"/>
            <a:ext cx="1569133" cy="1321868"/>
            <a:chOff x="9000248" y="1289822"/>
            <a:chExt cx="2946182" cy="210968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0D4C68-F3BC-4E1B-913C-C6FFBE290AE4}"/>
                </a:ext>
              </a:extLst>
            </p:cNvPr>
            <p:cNvSpPr txBox="1"/>
            <p:nvPr/>
          </p:nvSpPr>
          <p:spPr>
            <a:xfrm>
              <a:off x="9000248" y="1289822"/>
              <a:ext cx="2946180" cy="6385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5D0727-1C28-4D7C-BAB2-45F1827D8C2B}"/>
                </a:ext>
              </a:extLst>
            </p:cNvPr>
            <p:cNvSpPr txBox="1"/>
            <p:nvPr/>
          </p:nvSpPr>
          <p:spPr>
            <a:xfrm>
              <a:off x="9000250" y="1925882"/>
              <a:ext cx="2946180" cy="14736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49696FA1-CAF2-411F-BC78-634554756B0A}"/>
              </a:ext>
            </a:extLst>
          </p:cNvPr>
          <p:cNvSpPr txBox="1"/>
          <p:nvPr/>
        </p:nvSpPr>
        <p:spPr>
          <a:xfrm>
            <a:off x="3902791" y="2540324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203578-6175-430C-981B-8FBDAE2F0E1E}"/>
              </a:ext>
            </a:extLst>
          </p:cNvPr>
          <p:cNvSpPr txBox="1"/>
          <p:nvPr/>
        </p:nvSpPr>
        <p:spPr>
          <a:xfrm>
            <a:off x="3902791" y="3168331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D8026-C58F-4AD3-95E2-9EE847579F3C}"/>
              </a:ext>
            </a:extLst>
          </p:cNvPr>
          <p:cNvSpPr txBox="1"/>
          <p:nvPr/>
        </p:nvSpPr>
        <p:spPr>
          <a:xfrm>
            <a:off x="3902791" y="3750387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6B437E-1195-4D29-B5F7-B15CDB3EC6F1}"/>
              </a:ext>
            </a:extLst>
          </p:cNvPr>
          <p:cNvSpPr txBox="1"/>
          <p:nvPr/>
        </p:nvSpPr>
        <p:spPr>
          <a:xfrm>
            <a:off x="3902791" y="4401368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2D3D06-2D2F-4361-8C69-815BA293D225}"/>
              </a:ext>
            </a:extLst>
          </p:cNvPr>
          <p:cNvSpPr txBox="1"/>
          <p:nvPr/>
        </p:nvSpPr>
        <p:spPr>
          <a:xfrm>
            <a:off x="3902791" y="5052352"/>
            <a:ext cx="1404771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5" name="Graphic 31" descr="Gears">
            <a:extLst>
              <a:ext uri="{FF2B5EF4-FFF2-40B4-BE49-F238E27FC236}">
                <a16:creationId xmlns:a16="http://schemas.microsoft.com/office/drawing/2014/main" id="{3FF93A23-1A19-4218-A221-BD550C5007F3}"/>
              </a:ext>
            </a:extLst>
          </p:cNvPr>
          <p:cNvGrpSpPr/>
          <p:nvPr/>
        </p:nvGrpSpPr>
        <p:grpSpPr>
          <a:xfrm>
            <a:off x="2898390" y="4417211"/>
            <a:ext cx="178670" cy="216213"/>
            <a:chOff x="4136976" y="4308093"/>
            <a:chExt cx="209140" cy="253085"/>
          </a:xfrm>
          <a:solidFill>
            <a:srgbClr val="4CC1EF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51A6FF0-2F01-4647-9BE1-7B02CC6F286D}"/>
                </a:ext>
              </a:extLst>
            </p:cNvPr>
            <p:cNvSpPr/>
            <p:nvPr/>
          </p:nvSpPr>
          <p:spPr>
            <a:xfrm>
              <a:off x="4209469" y="4308093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122533 w 136647"/>
                <a:gd name="connsiteY5" fmla="*/ 53247 h 136326"/>
                <a:gd name="connsiteX6" fmla="*/ 117401 w 136647"/>
                <a:gd name="connsiteY6" fmla="*/ 40738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114 w 136647"/>
                <a:gd name="connsiteY16" fmla="*/ 25661 h 136326"/>
                <a:gd name="connsiteX17" fmla="*/ 19246 w 136647"/>
                <a:gd name="connsiteY17" fmla="*/ 40738 h 136326"/>
                <a:gd name="connsiteX18" fmla="*/ 14114 w 136647"/>
                <a:gd name="connsiteY18" fmla="*/ 53247 h 136326"/>
                <a:gd name="connsiteX19" fmla="*/ 0 w 136647"/>
                <a:gd name="connsiteY19" fmla="*/ 60304 h 136326"/>
                <a:gd name="connsiteX20" fmla="*/ 0 w 136647"/>
                <a:gd name="connsiteY20" fmla="*/ 76343 h 136326"/>
                <a:gd name="connsiteX21" fmla="*/ 14114 w 136647"/>
                <a:gd name="connsiteY21" fmla="*/ 83400 h 136326"/>
                <a:gd name="connsiteX22" fmla="*/ 19246 w 136647"/>
                <a:gd name="connsiteY22" fmla="*/ 95910 h 136326"/>
                <a:gd name="connsiteX23" fmla="*/ 14114 w 136647"/>
                <a:gd name="connsiteY23" fmla="*/ 110986 h 136326"/>
                <a:gd name="connsiteX24" fmla="*/ 25341 w 136647"/>
                <a:gd name="connsiteY24" fmla="*/ 122212 h 136326"/>
                <a:gd name="connsiteX25" fmla="*/ 40417 w 136647"/>
                <a:gd name="connsiteY25" fmla="*/ 117080 h 136326"/>
                <a:gd name="connsiteX26" fmla="*/ 52927 w 136647"/>
                <a:gd name="connsiteY26" fmla="*/ 122212 h 136326"/>
                <a:gd name="connsiteX27" fmla="*/ 59984 w 136647"/>
                <a:gd name="connsiteY27" fmla="*/ 136326 h 136326"/>
                <a:gd name="connsiteX28" fmla="*/ 76022 w 136647"/>
                <a:gd name="connsiteY28" fmla="*/ 136326 h 136326"/>
                <a:gd name="connsiteX29" fmla="*/ 83079 w 136647"/>
                <a:gd name="connsiteY29" fmla="*/ 122212 h 136326"/>
                <a:gd name="connsiteX30" fmla="*/ 95589 w 136647"/>
                <a:gd name="connsiteY30" fmla="*/ 117080 h 136326"/>
                <a:gd name="connsiteX31" fmla="*/ 110665 w 136647"/>
                <a:gd name="connsiteY31" fmla="*/ 122212 h 136326"/>
                <a:gd name="connsiteX32" fmla="*/ 122212 w 136647"/>
                <a:gd name="connsiteY32" fmla="*/ 110986 h 136326"/>
                <a:gd name="connsiteX33" fmla="*/ 117080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5172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475" y="92381"/>
                    <a:pt x="68324" y="92381"/>
                  </a:cubicBezTo>
                  <a:close/>
                  <a:moveTo>
                    <a:pt x="122533" y="53247"/>
                  </a:moveTo>
                  <a:cubicBezTo>
                    <a:pt x="121250" y="48757"/>
                    <a:pt x="119646" y="44587"/>
                    <a:pt x="117401" y="40738"/>
                  </a:cubicBez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89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114" y="25661"/>
                  </a:lnTo>
                  <a:lnTo>
                    <a:pt x="19246" y="40738"/>
                  </a:lnTo>
                  <a:cubicBezTo>
                    <a:pt x="17001" y="44587"/>
                    <a:pt x="15397" y="48757"/>
                    <a:pt x="14114" y="53247"/>
                  </a:cubicBezTo>
                  <a:lnTo>
                    <a:pt x="0" y="60304"/>
                  </a:lnTo>
                  <a:lnTo>
                    <a:pt x="0" y="76343"/>
                  </a:lnTo>
                  <a:lnTo>
                    <a:pt x="14114" y="83400"/>
                  </a:lnTo>
                  <a:cubicBezTo>
                    <a:pt x="15397" y="87890"/>
                    <a:pt x="17001" y="92060"/>
                    <a:pt x="19246" y="95910"/>
                  </a:cubicBezTo>
                  <a:lnTo>
                    <a:pt x="14114" y="110986"/>
                  </a:lnTo>
                  <a:lnTo>
                    <a:pt x="25341" y="122212"/>
                  </a:lnTo>
                  <a:lnTo>
                    <a:pt x="40417" y="117080"/>
                  </a:lnTo>
                  <a:cubicBezTo>
                    <a:pt x="44266" y="119326"/>
                    <a:pt x="48436" y="120929"/>
                    <a:pt x="52927" y="122212"/>
                  </a:cubicBezTo>
                  <a:lnTo>
                    <a:pt x="59984" y="136326"/>
                  </a:lnTo>
                  <a:lnTo>
                    <a:pt x="76022" y="136326"/>
                  </a:lnTo>
                  <a:lnTo>
                    <a:pt x="83079" y="122212"/>
                  </a:lnTo>
                  <a:cubicBezTo>
                    <a:pt x="87570" y="120929"/>
                    <a:pt x="91740" y="119326"/>
                    <a:pt x="95589" y="117080"/>
                  </a:cubicBezTo>
                  <a:lnTo>
                    <a:pt x="110665" y="122212"/>
                  </a:lnTo>
                  <a:lnTo>
                    <a:pt x="122212" y="110986"/>
                  </a:lnTo>
                  <a:lnTo>
                    <a:pt x="117080" y="95910"/>
                  </a:lnTo>
                  <a:cubicBezTo>
                    <a:pt x="119326" y="92060"/>
                    <a:pt x="121250" y="8757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A103628-294F-4F13-B6B8-7852927529C3}"/>
                </a:ext>
              </a:extLst>
            </p:cNvPr>
            <p:cNvSpPr/>
            <p:nvPr/>
          </p:nvSpPr>
          <p:spPr>
            <a:xfrm>
              <a:off x="4136976" y="4424852"/>
              <a:ext cx="136647" cy="136326"/>
            </a:xfrm>
            <a:custGeom>
              <a:avLst/>
              <a:gdLst>
                <a:gd name="connsiteX0" fmla="*/ 68324 w 136647"/>
                <a:gd name="connsiteY0" fmla="*/ 92381 h 136326"/>
                <a:gd name="connsiteX1" fmla="*/ 44266 w 136647"/>
                <a:gd name="connsiteY1" fmla="*/ 68324 h 136326"/>
                <a:gd name="connsiteX2" fmla="*/ 68324 w 136647"/>
                <a:gd name="connsiteY2" fmla="*/ 44266 h 136326"/>
                <a:gd name="connsiteX3" fmla="*/ 92381 w 136647"/>
                <a:gd name="connsiteY3" fmla="*/ 68324 h 136326"/>
                <a:gd name="connsiteX4" fmla="*/ 68324 w 136647"/>
                <a:gd name="connsiteY4" fmla="*/ 92381 h 136326"/>
                <a:gd name="connsiteX5" fmla="*/ 68324 w 136647"/>
                <a:gd name="connsiteY5" fmla="*/ 92381 h 136326"/>
                <a:gd name="connsiteX6" fmla="*/ 117401 w 136647"/>
                <a:gd name="connsiteY6" fmla="*/ 40737 h 136326"/>
                <a:gd name="connsiteX7" fmla="*/ 122533 w 136647"/>
                <a:gd name="connsiteY7" fmla="*/ 25661 h 136326"/>
                <a:gd name="connsiteX8" fmla="*/ 110986 w 136647"/>
                <a:gd name="connsiteY8" fmla="*/ 14114 h 136326"/>
                <a:gd name="connsiteX9" fmla="*/ 95910 w 136647"/>
                <a:gd name="connsiteY9" fmla="*/ 19246 h 136326"/>
                <a:gd name="connsiteX10" fmla="*/ 83400 w 136647"/>
                <a:gd name="connsiteY10" fmla="*/ 14114 h 136326"/>
                <a:gd name="connsiteX11" fmla="*/ 76343 w 136647"/>
                <a:gd name="connsiteY11" fmla="*/ 0 h 136326"/>
                <a:gd name="connsiteX12" fmla="*/ 60304 w 136647"/>
                <a:gd name="connsiteY12" fmla="*/ 0 h 136326"/>
                <a:gd name="connsiteX13" fmla="*/ 53247 w 136647"/>
                <a:gd name="connsiteY13" fmla="*/ 14114 h 136326"/>
                <a:gd name="connsiteX14" fmla="*/ 40738 w 136647"/>
                <a:gd name="connsiteY14" fmla="*/ 19246 h 136326"/>
                <a:gd name="connsiteX15" fmla="*/ 25661 w 136647"/>
                <a:gd name="connsiteY15" fmla="*/ 14114 h 136326"/>
                <a:gd name="connsiteX16" fmla="*/ 14435 w 136647"/>
                <a:gd name="connsiteY16" fmla="*/ 25341 h 136326"/>
                <a:gd name="connsiteX17" fmla="*/ 19246 w 136647"/>
                <a:gd name="connsiteY17" fmla="*/ 40417 h 136326"/>
                <a:gd name="connsiteX18" fmla="*/ 14114 w 136647"/>
                <a:gd name="connsiteY18" fmla="*/ 52927 h 136326"/>
                <a:gd name="connsiteX19" fmla="*/ 0 w 136647"/>
                <a:gd name="connsiteY19" fmla="*/ 59984 h 136326"/>
                <a:gd name="connsiteX20" fmla="*/ 0 w 136647"/>
                <a:gd name="connsiteY20" fmla="*/ 76022 h 136326"/>
                <a:gd name="connsiteX21" fmla="*/ 14114 w 136647"/>
                <a:gd name="connsiteY21" fmla="*/ 83079 h 136326"/>
                <a:gd name="connsiteX22" fmla="*/ 19246 w 136647"/>
                <a:gd name="connsiteY22" fmla="*/ 95589 h 136326"/>
                <a:gd name="connsiteX23" fmla="*/ 14435 w 136647"/>
                <a:gd name="connsiteY23" fmla="*/ 110665 h 136326"/>
                <a:gd name="connsiteX24" fmla="*/ 25661 w 136647"/>
                <a:gd name="connsiteY24" fmla="*/ 121892 h 136326"/>
                <a:gd name="connsiteX25" fmla="*/ 40738 w 136647"/>
                <a:gd name="connsiteY25" fmla="*/ 117080 h 136326"/>
                <a:gd name="connsiteX26" fmla="*/ 53247 w 136647"/>
                <a:gd name="connsiteY26" fmla="*/ 122212 h 136326"/>
                <a:gd name="connsiteX27" fmla="*/ 60304 w 136647"/>
                <a:gd name="connsiteY27" fmla="*/ 136326 h 136326"/>
                <a:gd name="connsiteX28" fmla="*/ 76343 w 136647"/>
                <a:gd name="connsiteY28" fmla="*/ 136326 h 136326"/>
                <a:gd name="connsiteX29" fmla="*/ 83400 w 136647"/>
                <a:gd name="connsiteY29" fmla="*/ 122212 h 136326"/>
                <a:gd name="connsiteX30" fmla="*/ 95910 w 136647"/>
                <a:gd name="connsiteY30" fmla="*/ 117080 h 136326"/>
                <a:gd name="connsiteX31" fmla="*/ 110986 w 136647"/>
                <a:gd name="connsiteY31" fmla="*/ 122212 h 136326"/>
                <a:gd name="connsiteX32" fmla="*/ 122213 w 136647"/>
                <a:gd name="connsiteY32" fmla="*/ 110665 h 136326"/>
                <a:gd name="connsiteX33" fmla="*/ 117401 w 136647"/>
                <a:gd name="connsiteY33" fmla="*/ 95910 h 136326"/>
                <a:gd name="connsiteX34" fmla="*/ 122533 w 136647"/>
                <a:gd name="connsiteY34" fmla="*/ 83400 h 136326"/>
                <a:gd name="connsiteX35" fmla="*/ 136647 w 136647"/>
                <a:gd name="connsiteY35" fmla="*/ 76343 h 136326"/>
                <a:gd name="connsiteX36" fmla="*/ 136647 w 136647"/>
                <a:gd name="connsiteY36" fmla="*/ 60304 h 136326"/>
                <a:gd name="connsiteX37" fmla="*/ 122533 w 136647"/>
                <a:gd name="connsiteY37" fmla="*/ 53247 h 136326"/>
                <a:gd name="connsiteX38" fmla="*/ 117401 w 136647"/>
                <a:gd name="connsiteY38" fmla="*/ 40737 h 13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6647" h="136326">
                  <a:moveTo>
                    <a:pt x="68324" y="92381"/>
                  </a:moveTo>
                  <a:cubicBezTo>
                    <a:pt x="54851" y="92381"/>
                    <a:pt x="44266" y="81475"/>
                    <a:pt x="44266" y="68324"/>
                  </a:cubicBezTo>
                  <a:cubicBezTo>
                    <a:pt x="44266" y="54851"/>
                    <a:pt x="55172" y="44266"/>
                    <a:pt x="68324" y="44266"/>
                  </a:cubicBezTo>
                  <a:cubicBezTo>
                    <a:pt x="81796" y="44266"/>
                    <a:pt x="92381" y="55172"/>
                    <a:pt x="92381" y="68324"/>
                  </a:cubicBezTo>
                  <a:cubicBezTo>
                    <a:pt x="92381" y="81475"/>
                    <a:pt x="81796" y="92381"/>
                    <a:pt x="68324" y="92381"/>
                  </a:cubicBezTo>
                  <a:lnTo>
                    <a:pt x="68324" y="92381"/>
                  </a:lnTo>
                  <a:close/>
                  <a:moveTo>
                    <a:pt x="117401" y="40737"/>
                  </a:moveTo>
                  <a:lnTo>
                    <a:pt x="122533" y="25661"/>
                  </a:lnTo>
                  <a:lnTo>
                    <a:pt x="110986" y="14114"/>
                  </a:lnTo>
                  <a:lnTo>
                    <a:pt x="95910" y="19246"/>
                  </a:lnTo>
                  <a:cubicBezTo>
                    <a:pt x="92060" y="17001"/>
                    <a:pt x="87570" y="15397"/>
                    <a:pt x="83400" y="14114"/>
                  </a:cubicBezTo>
                  <a:lnTo>
                    <a:pt x="76343" y="0"/>
                  </a:lnTo>
                  <a:lnTo>
                    <a:pt x="60304" y="0"/>
                  </a:lnTo>
                  <a:lnTo>
                    <a:pt x="53247" y="14114"/>
                  </a:lnTo>
                  <a:cubicBezTo>
                    <a:pt x="48757" y="15397"/>
                    <a:pt x="44587" y="17001"/>
                    <a:pt x="40738" y="19246"/>
                  </a:cubicBezTo>
                  <a:lnTo>
                    <a:pt x="25661" y="14114"/>
                  </a:lnTo>
                  <a:lnTo>
                    <a:pt x="14435" y="25341"/>
                  </a:lnTo>
                  <a:lnTo>
                    <a:pt x="19246" y="40417"/>
                  </a:lnTo>
                  <a:cubicBezTo>
                    <a:pt x="17001" y="44266"/>
                    <a:pt x="15397" y="48757"/>
                    <a:pt x="14114" y="52927"/>
                  </a:cubicBezTo>
                  <a:lnTo>
                    <a:pt x="0" y="59984"/>
                  </a:lnTo>
                  <a:lnTo>
                    <a:pt x="0" y="76022"/>
                  </a:lnTo>
                  <a:lnTo>
                    <a:pt x="14114" y="83079"/>
                  </a:lnTo>
                  <a:cubicBezTo>
                    <a:pt x="15397" y="87570"/>
                    <a:pt x="17001" y="91740"/>
                    <a:pt x="19246" y="95589"/>
                  </a:cubicBezTo>
                  <a:lnTo>
                    <a:pt x="14435" y="110665"/>
                  </a:lnTo>
                  <a:lnTo>
                    <a:pt x="25661" y="121892"/>
                  </a:lnTo>
                  <a:lnTo>
                    <a:pt x="40738" y="117080"/>
                  </a:lnTo>
                  <a:cubicBezTo>
                    <a:pt x="44587" y="119326"/>
                    <a:pt x="48757" y="120929"/>
                    <a:pt x="53247" y="122212"/>
                  </a:cubicBezTo>
                  <a:lnTo>
                    <a:pt x="60304" y="136326"/>
                  </a:lnTo>
                  <a:lnTo>
                    <a:pt x="76343" y="136326"/>
                  </a:lnTo>
                  <a:lnTo>
                    <a:pt x="83400" y="122212"/>
                  </a:lnTo>
                  <a:cubicBezTo>
                    <a:pt x="87890" y="120929"/>
                    <a:pt x="92060" y="119326"/>
                    <a:pt x="95910" y="117080"/>
                  </a:cubicBezTo>
                  <a:lnTo>
                    <a:pt x="110986" y="122212"/>
                  </a:lnTo>
                  <a:lnTo>
                    <a:pt x="122213" y="110665"/>
                  </a:lnTo>
                  <a:lnTo>
                    <a:pt x="117401" y="95910"/>
                  </a:lnTo>
                  <a:cubicBezTo>
                    <a:pt x="119646" y="92060"/>
                    <a:pt x="121250" y="87890"/>
                    <a:pt x="122533" y="83400"/>
                  </a:cubicBezTo>
                  <a:lnTo>
                    <a:pt x="136647" y="76343"/>
                  </a:lnTo>
                  <a:lnTo>
                    <a:pt x="136647" y="60304"/>
                  </a:lnTo>
                  <a:lnTo>
                    <a:pt x="122533" y="53247"/>
                  </a:lnTo>
                  <a:cubicBezTo>
                    <a:pt x="121250" y="48757"/>
                    <a:pt x="119646" y="44587"/>
                    <a:pt x="117401" y="40737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sp>
        <p:nvSpPr>
          <p:cNvPr id="38" name="Graphic 36" descr="Coins">
            <a:extLst>
              <a:ext uri="{FF2B5EF4-FFF2-40B4-BE49-F238E27FC236}">
                <a16:creationId xmlns:a16="http://schemas.microsoft.com/office/drawing/2014/main" id="{389E1842-1FAD-4E11-BA96-6DC1419E4508}"/>
              </a:ext>
            </a:extLst>
          </p:cNvPr>
          <p:cNvSpPr/>
          <p:nvPr/>
        </p:nvSpPr>
        <p:spPr>
          <a:xfrm>
            <a:off x="6074952" y="4502699"/>
            <a:ext cx="221461" cy="189811"/>
          </a:xfrm>
          <a:custGeom>
            <a:avLst/>
            <a:gdLst>
              <a:gd name="connsiteX0" fmla="*/ 241005 w 259228"/>
              <a:gd name="connsiteY0" fmla="*/ 185151 h 222181"/>
              <a:gd name="connsiteX1" fmla="*/ 228662 w 259228"/>
              <a:gd name="connsiteY1" fmla="*/ 195643 h 222181"/>
              <a:gd name="connsiteX2" fmla="*/ 228662 w 259228"/>
              <a:gd name="connsiteY2" fmla="*/ 184534 h 222181"/>
              <a:gd name="connsiteX3" fmla="*/ 241005 w 259228"/>
              <a:gd name="connsiteY3" fmla="*/ 179597 h 222181"/>
              <a:gd name="connsiteX4" fmla="*/ 241005 w 259228"/>
              <a:gd name="connsiteY4" fmla="*/ 185151 h 222181"/>
              <a:gd name="connsiteX5" fmla="*/ 216318 w 259228"/>
              <a:gd name="connsiteY5" fmla="*/ 164785 h 222181"/>
              <a:gd name="connsiteX6" fmla="*/ 216318 w 259228"/>
              <a:gd name="connsiteY6" fmla="*/ 153676 h 222181"/>
              <a:gd name="connsiteX7" fmla="*/ 228662 w 259228"/>
              <a:gd name="connsiteY7" fmla="*/ 148738 h 222181"/>
              <a:gd name="connsiteX8" fmla="*/ 228662 w 259228"/>
              <a:gd name="connsiteY8" fmla="*/ 154293 h 222181"/>
              <a:gd name="connsiteX9" fmla="*/ 216318 w 259228"/>
              <a:gd name="connsiteY9" fmla="*/ 164785 h 222181"/>
              <a:gd name="connsiteX10" fmla="*/ 216318 w 259228"/>
              <a:gd name="connsiteY10" fmla="*/ 199346 h 222181"/>
              <a:gd name="connsiteX11" fmla="*/ 203975 w 259228"/>
              <a:gd name="connsiteY11" fmla="*/ 201506 h 222181"/>
              <a:gd name="connsiteX12" fmla="*/ 203975 w 259228"/>
              <a:gd name="connsiteY12" fmla="*/ 189471 h 222181"/>
              <a:gd name="connsiteX13" fmla="*/ 216318 w 259228"/>
              <a:gd name="connsiteY13" fmla="*/ 187620 h 222181"/>
              <a:gd name="connsiteX14" fmla="*/ 216318 w 259228"/>
              <a:gd name="connsiteY14" fmla="*/ 199346 h 222181"/>
              <a:gd name="connsiteX15" fmla="*/ 191632 w 259228"/>
              <a:gd name="connsiteY15" fmla="*/ 158613 h 222181"/>
              <a:gd name="connsiteX16" fmla="*/ 203975 w 259228"/>
              <a:gd name="connsiteY16" fmla="*/ 156761 h 222181"/>
              <a:gd name="connsiteX17" fmla="*/ 203975 w 259228"/>
              <a:gd name="connsiteY17" fmla="*/ 168488 h 222181"/>
              <a:gd name="connsiteX18" fmla="*/ 191632 w 259228"/>
              <a:gd name="connsiteY18" fmla="*/ 170648 h 222181"/>
              <a:gd name="connsiteX19" fmla="*/ 191632 w 259228"/>
              <a:gd name="connsiteY19" fmla="*/ 158613 h 222181"/>
              <a:gd name="connsiteX20" fmla="*/ 191632 w 259228"/>
              <a:gd name="connsiteY20" fmla="*/ 203049 h 222181"/>
              <a:gd name="connsiteX21" fmla="*/ 179288 w 259228"/>
              <a:gd name="connsiteY21" fmla="*/ 203666 h 222181"/>
              <a:gd name="connsiteX22" fmla="*/ 179288 w 259228"/>
              <a:gd name="connsiteY22" fmla="*/ 191323 h 222181"/>
              <a:gd name="connsiteX23" fmla="*/ 191632 w 259228"/>
              <a:gd name="connsiteY23" fmla="*/ 190706 h 222181"/>
              <a:gd name="connsiteX24" fmla="*/ 191632 w 259228"/>
              <a:gd name="connsiteY24" fmla="*/ 203049 h 222181"/>
              <a:gd name="connsiteX25" fmla="*/ 166945 w 259228"/>
              <a:gd name="connsiteY25" fmla="*/ 172808 h 222181"/>
              <a:gd name="connsiteX26" fmla="*/ 166945 w 259228"/>
              <a:gd name="connsiteY26" fmla="*/ 160464 h 222181"/>
              <a:gd name="connsiteX27" fmla="*/ 179288 w 259228"/>
              <a:gd name="connsiteY27" fmla="*/ 159847 h 222181"/>
              <a:gd name="connsiteX28" fmla="*/ 179288 w 259228"/>
              <a:gd name="connsiteY28" fmla="*/ 172191 h 222181"/>
              <a:gd name="connsiteX29" fmla="*/ 166945 w 259228"/>
              <a:gd name="connsiteY29" fmla="*/ 172808 h 222181"/>
              <a:gd name="connsiteX30" fmla="*/ 166945 w 259228"/>
              <a:gd name="connsiteY30" fmla="*/ 203666 h 222181"/>
              <a:gd name="connsiteX31" fmla="*/ 154601 w 259228"/>
              <a:gd name="connsiteY31" fmla="*/ 203049 h 222181"/>
              <a:gd name="connsiteX32" fmla="*/ 154601 w 259228"/>
              <a:gd name="connsiteY32" fmla="*/ 191323 h 222181"/>
              <a:gd name="connsiteX33" fmla="*/ 160773 w 259228"/>
              <a:gd name="connsiteY33" fmla="*/ 191323 h 222181"/>
              <a:gd name="connsiteX34" fmla="*/ 166945 w 259228"/>
              <a:gd name="connsiteY34" fmla="*/ 191323 h 222181"/>
              <a:gd name="connsiteX35" fmla="*/ 166945 w 259228"/>
              <a:gd name="connsiteY35" fmla="*/ 203666 h 222181"/>
              <a:gd name="connsiteX36" fmla="*/ 142258 w 259228"/>
              <a:gd name="connsiteY36" fmla="*/ 159847 h 222181"/>
              <a:gd name="connsiteX37" fmla="*/ 154601 w 259228"/>
              <a:gd name="connsiteY37" fmla="*/ 160464 h 222181"/>
              <a:gd name="connsiteX38" fmla="*/ 154601 w 259228"/>
              <a:gd name="connsiteY38" fmla="*/ 172808 h 222181"/>
              <a:gd name="connsiteX39" fmla="*/ 142258 w 259228"/>
              <a:gd name="connsiteY39" fmla="*/ 172191 h 222181"/>
              <a:gd name="connsiteX40" fmla="*/ 142258 w 259228"/>
              <a:gd name="connsiteY40" fmla="*/ 159847 h 222181"/>
              <a:gd name="connsiteX41" fmla="*/ 142258 w 259228"/>
              <a:gd name="connsiteY41" fmla="*/ 201506 h 222181"/>
              <a:gd name="connsiteX42" fmla="*/ 129914 w 259228"/>
              <a:gd name="connsiteY42" fmla="*/ 199346 h 222181"/>
              <a:gd name="connsiteX43" fmla="*/ 129914 w 259228"/>
              <a:gd name="connsiteY43" fmla="*/ 189471 h 222181"/>
              <a:gd name="connsiteX44" fmla="*/ 142258 w 259228"/>
              <a:gd name="connsiteY44" fmla="*/ 190706 h 222181"/>
              <a:gd name="connsiteX45" fmla="*/ 142258 w 259228"/>
              <a:gd name="connsiteY45" fmla="*/ 201506 h 222181"/>
              <a:gd name="connsiteX46" fmla="*/ 117571 w 259228"/>
              <a:gd name="connsiteY46" fmla="*/ 168488 h 222181"/>
              <a:gd name="connsiteX47" fmla="*/ 117571 w 259228"/>
              <a:gd name="connsiteY47" fmla="*/ 156453 h 222181"/>
              <a:gd name="connsiteX48" fmla="*/ 129914 w 259228"/>
              <a:gd name="connsiteY48" fmla="*/ 158304 h 222181"/>
              <a:gd name="connsiteX49" fmla="*/ 129914 w 259228"/>
              <a:gd name="connsiteY49" fmla="*/ 170648 h 222181"/>
              <a:gd name="connsiteX50" fmla="*/ 117571 w 259228"/>
              <a:gd name="connsiteY50" fmla="*/ 168488 h 222181"/>
              <a:gd name="connsiteX51" fmla="*/ 117571 w 259228"/>
              <a:gd name="connsiteY51" fmla="*/ 195643 h 222181"/>
              <a:gd name="connsiteX52" fmla="*/ 105228 w 259228"/>
              <a:gd name="connsiteY52" fmla="*/ 185151 h 222181"/>
              <a:gd name="connsiteX53" fmla="*/ 105228 w 259228"/>
              <a:gd name="connsiteY53" fmla="*/ 184534 h 222181"/>
              <a:gd name="connsiteX54" fmla="*/ 105536 w 259228"/>
              <a:gd name="connsiteY54" fmla="*/ 184534 h 222181"/>
              <a:gd name="connsiteX55" fmla="*/ 108005 w 259228"/>
              <a:gd name="connsiteY55" fmla="*/ 185151 h 222181"/>
              <a:gd name="connsiteX56" fmla="*/ 117571 w 259228"/>
              <a:gd name="connsiteY56" fmla="*/ 187311 h 222181"/>
              <a:gd name="connsiteX57" fmla="*/ 117571 w 259228"/>
              <a:gd name="connsiteY57" fmla="*/ 195643 h 222181"/>
              <a:gd name="connsiteX58" fmla="*/ 68197 w 259228"/>
              <a:gd name="connsiteY58" fmla="*/ 153676 h 222181"/>
              <a:gd name="connsiteX59" fmla="*/ 74369 w 259228"/>
              <a:gd name="connsiteY59" fmla="*/ 153984 h 222181"/>
              <a:gd name="connsiteX60" fmla="*/ 74369 w 259228"/>
              <a:gd name="connsiteY60" fmla="*/ 154293 h 222181"/>
              <a:gd name="connsiteX61" fmla="*/ 77455 w 259228"/>
              <a:gd name="connsiteY61" fmla="*/ 166328 h 222181"/>
              <a:gd name="connsiteX62" fmla="*/ 68197 w 259228"/>
              <a:gd name="connsiteY62" fmla="*/ 165710 h 222181"/>
              <a:gd name="connsiteX63" fmla="*/ 68197 w 259228"/>
              <a:gd name="connsiteY63" fmla="*/ 153676 h 222181"/>
              <a:gd name="connsiteX64" fmla="*/ 55854 w 259228"/>
              <a:gd name="connsiteY64" fmla="*/ 116645 h 222181"/>
              <a:gd name="connsiteX65" fmla="*/ 68197 w 259228"/>
              <a:gd name="connsiteY65" fmla="*/ 118497 h 222181"/>
              <a:gd name="connsiteX66" fmla="*/ 68197 w 259228"/>
              <a:gd name="connsiteY66" fmla="*/ 130840 h 222181"/>
              <a:gd name="connsiteX67" fmla="*/ 55854 w 259228"/>
              <a:gd name="connsiteY67" fmla="*/ 128680 h 222181"/>
              <a:gd name="connsiteX68" fmla="*/ 55854 w 259228"/>
              <a:gd name="connsiteY68" fmla="*/ 116645 h 222181"/>
              <a:gd name="connsiteX69" fmla="*/ 55854 w 259228"/>
              <a:gd name="connsiteY69" fmla="*/ 164476 h 222181"/>
              <a:gd name="connsiteX70" fmla="*/ 43511 w 259228"/>
              <a:gd name="connsiteY70" fmla="*/ 162316 h 222181"/>
              <a:gd name="connsiteX71" fmla="*/ 43511 w 259228"/>
              <a:gd name="connsiteY71" fmla="*/ 150281 h 222181"/>
              <a:gd name="connsiteX72" fmla="*/ 55854 w 259228"/>
              <a:gd name="connsiteY72" fmla="*/ 152133 h 222181"/>
              <a:gd name="connsiteX73" fmla="*/ 55854 w 259228"/>
              <a:gd name="connsiteY73" fmla="*/ 164476 h 222181"/>
              <a:gd name="connsiteX74" fmla="*/ 31167 w 259228"/>
              <a:gd name="connsiteY74" fmla="*/ 114177 h 222181"/>
              <a:gd name="connsiteX75" fmla="*/ 31167 w 259228"/>
              <a:gd name="connsiteY75" fmla="*/ 108622 h 222181"/>
              <a:gd name="connsiteX76" fmla="*/ 43511 w 259228"/>
              <a:gd name="connsiteY76" fmla="*/ 113251 h 222181"/>
              <a:gd name="connsiteX77" fmla="*/ 43511 w 259228"/>
              <a:gd name="connsiteY77" fmla="*/ 124669 h 222181"/>
              <a:gd name="connsiteX78" fmla="*/ 31167 w 259228"/>
              <a:gd name="connsiteY78" fmla="*/ 114177 h 222181"/>
              <a:gd name="connsiteX79" fmla="*/ 31167 w 259228"/>
              <a:gd name="connsiteY79" fmla="*/ 158613 h 222181"/>
              <a:gd name="connsiteX80" fmla="*/ 18824 w 259228"/>
              <a:gd name="connsiteY80" fmla="*/ 148121 h 222181"/>
              <a:gd name="connsiteX81" fmla="*/ 18824 w 259228"/>
              <a:gd name="connsiteY81" fmla="*/ 142566 h 222181"/>
              <a:gd name="connsiteX82" fmla="*/ 31167 w 259228"/>
              <a:gd name="connsiteY82" fmla="*/ 147195 h 222181"/>
              <a:gd name="connsiteX83" fmla="*/ 31167 w 259228"/>
              <a:gd name="connsiteY83" fmla="*/ 158613 h 222181"/>
              <a:gd name="connsiteX84" fmla="*/ 18824 w 259228"/>
              <a:gd name="connsiteY84" fmla="*/ 62334 h 222181"/>
              <a:gd name="connsiteX85" fmla="*/ 31167 w 259228"/>
              <a:gd name="connsiteY85" fmla="*/ 66963 h 222181"/>
              <a:gd name="connsiteX86" fmla="*/ 31167 w 259228"/>
              <a:gd name="connsiteY86" fmla="*/ 78381 h 222181"/>
              <a:gd name="connsiteX87" fmla="*/ 18824 w 259228"/>
              <a:gd name="connsiteY87" fmla="*/ 67889 h 222181"/>
              <a:gd name="connsiteX88" fmla="*/ 18824 w 259228"/>
              <a:gd name="connsiteY88" fmla="*/ 62334 h 222181"/>
              <a:gd name="connsiteX89" fmla="*/ 55854 w 259228"/>
              <a:gd name="connsiteY89" fmla="*/ 72209 h 222181"/>
              <a:gd name="connsiteX90" fmla="*/ 55854 w 259228"/>
              <a:gd name="connsiteY90" fmla="*/ 84552 h 222181"/>
              <a:gd name="connsiteX91" fmla="*/ 43511 w 259228"/>
              <a:gd name="connsiteY91" fmla="*/ 82392 h 222181"/>
              <a:gd name="connsiteX92" fmla="*/ 43511 w 259228"/>
              <a:gd name="connsiteY92" fmla="*/ 70357 h 222181"/>
              <a:gd name="connsiteX93" fmla="*/ 55854 w 259228"/>
              <a:gd name="connsiteY93" fmla="*/ 72209 h 222181"/>
              <a:gd name="connsiteX94" fmla="*/ 86713 w 259228"/>
              <a:gd name="connsiteY94" fmla="*/ 18515 h 222181"/>
              <a:gd name="connsiteX95" fmla="*/ 154601 w 259228"/>
              <a:gd name="connsiteY95" fmla="*/ 37030 h 222181"/>
              <a:gd name="connsiteX96" fmla="*/ 86713 w 259228"/>
              <a:gd name="connsiteY96" fmla="*/ 55545 h 222181"/>
              <a:gd name="connsiteX97" fmla="*/ 18824 w 259228"/>
              <a:gd name="connsiteY97" fmla="*/ 37030 h 222181"/>
              <a:gd name="connsiteX98" fmla="*/ 86713 w 259228"/>
              <a:gd name="connsiteY98" fmla="*/ 18515 h 222181"/>
              <a:gd name="connsiteX99" fmla="*/ 105228 w 259228"/>
              <a:gd name="connsiteY99" fmla="*/ 164785 h 222181"/>
              <a:gd name="connsiteX100" fmla="*/ 92884 w 259228"/>
              <a:gd name="connsiteY100" fmla="*/ 154293 h 222181"/>
              <a:gd name="connsiteX101" fmla="*/ 92884 w 259228"/>
              <a:gd name="connsiteY101" fmla="*/ 148738 h 222181"/>
              <a:gd name="connsiteX102" fmla="*/ 105228 w 259228"/>
              <a:gd name="connsiteY102" fmla="*/ 153367 h 222181"/>
              <a:gd name="connsiteX103" fmla="*/ 105228 w 259228"/>
              <a:gd name="connsiteY103" fmla="*/ 164785 h 222181"/>
              <a:gd name="connsiteX104" fmla="*/ 142258 w 259228"/>
              <a:gd name="connsiteY104" fmla="*/ 78381 h 222181"/>
              <a:gd name="connsiteX105" fmla="*/ 142258 w 259228"/>
              <a:gd name="connsiteY105" fmla="*/ 67272 h 222181"/>
              <a:gd name="connsiteX106" fmla="*/ 154601 w 259228"/>
              <a:gd name="connsiteY106" fmla="*/ 62334 h 222181"/>
              <a:gd name="connsiteX107" fmla="*/ 154601 w 259228"/>
              <a:gd name="connsiteY107" fmla="*/ 67889 h 222181"/>
              <a:gd name="connsiteX108" fmla="*/ 142258 w 259228"/>
              <a:gd name="connsiteY108" fmla="*/ 78381 h 222181"/>
              <a:gd name="connsiteX109" fmla="*/ 117571 w 259228"/>
              <a:gd name="connsiteY109" fmla="*/ 84244 h 222181"/>
              <a:gd name="connsiteX110" fmla="*/ 117571 w 259228"/>
              <a:gd name="connsiteY110" fmla="*/ 72209 h 222181"/>
              <a:gd name="connsiteX111" fmla="*/ 129914 w 259228"/>
              <a:gd name="connsiteY111" fmla="*/ 70357 h 222181"/>
              <a:gd name="connsiteX112" fmla="*/ 129914 w 259228"/>
              <a:gd name="connsiteY112" fmla="*/ 82084 h 222181"/>
              <a:gd name="connsiteX113" fmla="*/ 117571 w 259228"/>
              <a:gd name="connsiteY113" fmla="*/ 84244 h 222181"/>
              <a:gd name="connsiteX114" fmla="*/ 92884 w 259228"/>
              <a:gd name="connsiteY114" fmla="*/ 86404 h 222181"/>
              <a:gd name="connsiteX115" fmla="*/ 92884 w 259228"/>
              <a:gd name="connsiteY115" fmla="*/ 74061 h 222181"/>
              <a:gd name="connsiteX116" fmla="*/ 105228 w 259228"/>
              <a:gd name="connsiteY116" fmla="*/ 73443 h 222181"/>
              <a:gd name="connsiteX117" fmla="*/ 105228 w 259228"/>
              <a:gd name="connsiteY117" fmla="*/ 85787 h 222181"/>
              <a:gd name="connsiteX118" fmla="*/ 92884 w 259228"/>
              <a:gd name="connsiteY118" fmla="*/ 86404 h 222181"/>
              <a:gd name="connsiteX119" fmla="*/ 68197 w 259228"/>
              <a:gd name="connsiteY119" fmla="*/ 85787 h 222181"/>
              <a:gd name="connsiteX120" fmla="*/ 68197 w 259228"/>
              <a:gd name="connsiteY120" fmla="*/ 73443 h 222181"/>
              <a:gd name="connsiteX121" fmla="*/ 80541 w 259228"/>
              <a:gd name="connsiteY121" fmla="*/ 74061 h 222181"/>
              <a:gd name="connsiteX122" fmla="*/ 80541 w 259228"/>
              <a:gd name="connsiteY122" fmla="*/ 86404 h 222181"/>
              <a:gd name="connsiteX123" fmla="*/ 68197 w 259228"/>
              <a:gd name="connsiteY123" fmla="*/ 85787 h 222181"/>
              <a:gd name="connsiteX124" fmla="*/ 228662 w 259228"/>
              <a:gd name="connsiteY124" fmla="*/ 123434 h 222181"/>
              <a:gd name="connsiteX125" fmla="*/ 160773 w 259228"/>
              <a:gd name="connsiteY125" fmla="*/ 141949 h 222181"/>
              <a:gd name="connsiteX126" fmla="*/ 92884 w 259228"/>
              <a:gd name="connsiteY126" fmla="*/ 123434 h 222181"/>
              <a:gd name="connsiteX127" fmla="*/ 160773 w 259228"/>
              <a:gd name="connsiteY127" fmla="*/ 104919 h 222181"/>
              <a:gd name="connsiteX128" fmla="*/ 228662 w 259228"/>
              <a:gd name="connsiteY128" fmla="*/ 123434 h 222181"/>
              <a:gd name="connsiteX129" fmla="*/ 247177 w 259228"/>
              <a:gd name="connsiteY129" fmla="*/ 132692 h 222181"/>
              <a:gd name="connsiteX130" fmla="*/ 247177 w 259228"/>
              <a:gd name="connsiteY130" fmla="*/ 123434 h 222181"/>
              <a:gd name="connsiteX131" fmla="*/ 213541 w 259228"/>
              <a:gd name="connsiteY131" fmla="*/ 92576 h 222181"/>
              <a:gd name="connsiteX132" fmla="*/ 184843 w 259228"/>
              <a:gd name="connsiteY132" fmla="*/ 87638 h 222181"/>
              <a:gd name="connsiteX133" fmla="*/ 185151 w 259228"/>
              <a:gd name="connsiteY133" fmla="*/ 83318 h 222181"/>
              <a:gd name="connsiteX134" fmla="*/ 172808 w 259228"/>
              <a:gd name="connsiteY134" fmla="*/ 61717 h 222181"/>
              <a:gd name="connsiteX135" fmla="*/ 172808 w 259228"/>
              <a:gd name="connsiteY135" fmla="*/ 37030 h 222181"/>
              <a:gd name="connsiteX136" fmla="*/ 139172 w 259228"/>
              <a:gd name="connsiteY136" fmla="*/ 6172 h 222181"/>
              <a:gd name="connsiteX137" fmla="*/ 86404 w 259228"/>
              <a:gd name="connsiteY137" fmla="*/ 0 h 222181"/>
              <a:gd name="connsiteX138" fmla="*/ 0 w 259228"/>
              <a:gd name="connsiteY138" fmla="*/ 37030 h 222181"/>
              <a:gd name="connsiteX139" fmla="*/ 0 w 259228"/>
              <a:gd name="connsiteY139" fmla="*/ 67889 h 222181"/>
              <a:gd name="connsiteX140" fmla="*/ 12343 w 259228"/>
              <a:gd name="connsiteY140" fmla="*/ 89490 h 222181"/>
              <a:gd name="connsiteX141" fmla="*/ 12343 w 259228"/>
              <a:gd name="connsiteY141" fmla="*/ 95353 h 222181"/>
              <a:gd name="connsiteX142" fmla="*/ 0 w 259228"/>
              <a:gd name="connsiteY142" fmla="*/ 117262 h 222181"/>
              <a:gd name="connsiteX143" fmla="*/ 0 w 259228"/>
              <a:gd name="connsiteY143" fmla="*/ 148121 h 222181"/>
              <a:gd name="connsiteX144" fmla="*/ 33636 w 259228"/>
              <a:gd name="connsiteY144" fmla="*/ 178980 h 222181"/>
              <a:gd name="connsiteX145" fmla="*/ 86404 w 259228"/>
              <a:gd name="connsiteY145" fmla="*/ 185151 h 222181"/>
              <a:gd name="connsiteX146" fmla="*/ 120040 w 259228"/>
              <a:gd name="connsiteY146" fmla="*/ 216010 h 222181"/>
              <a:gd name="connsiteX147" fmla="*/ 172808 w 259228"/>
              <a:gd name="connsiteY147" fmla="*/ 222182 h 222181"/>
              <a:gd name="connsiteX148" fmla="*/ 259212 w 259228"/>
              <a:gd name="connsiteY148" fmla="*/ 185151 h 222181"/>
              <a:gd name="connsiteX149" fmla="*/ 259212 w 259228"/>
              <a:gd name="connsiteY149" fmla="*/ 154293 h 222181"/>
              <a:gd name="connsiteX150" fmla="*/ 247177 w 259228"/>
              <a:gd name="connsiteY150" fmla="*/ 132692 h 22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259228" h="222181">
                <a:moveTo>
                  <a:pt x="241005" y="185151"/>
                </a:moveTo>
                <a:cubicBezTo>
                  <a:pt x="241005" y="189163"/>
                  <a:pt x="236376" y="192866"/>
                  <a:pt x="228662" y="195643"/>
                </a:cubicBezTo>
                <a:lnTo>
                  <a:pt x="228662" y="184534"/>
                </a:lnTo>
                <a:cubicBezTo>
                  <a:pt x="232982" y="183300"/>
                  <a:pt x="237302" y="181448"/>
                  <a:pt x="241005" y="179597"/>
                </a:cubicBezTo>
                <a:lnTo>
                  <a:pt x="241005" y="185151"/>
                </a:lnTo>
                <a:close/>
                <a:moveTo>
                  <a:pt x="216318" y="164785"/>
                </a:moveTo>
                <a:lnTo>
                  <a:pt x="216318" y="153676"/>
                </a:lnTo>
                <a:cubicBezTo>
                  <a:pt x="220639" y="152441"/>
                  <a:pt x="224959" y="150590"/>
                  <a:pt x="228662" y="148738"/>
                </a:cubicBezTo>
                <a:lnTo>
                  <a:pt x="228662" y="154293"/>
                </a:lnTo>
                <a:cubicBezTo>
                  <a:pt x="228662" y="158304"/>
                  <a:pt x="224033" y="162007"/>
                  <a:pt x="216318" y="164785"/>
                </a:cubicBezTo>
                <a:close/>
                <a:moveTo>
                  <a:pt x="216318" y="199346"/>
                </a:moveTo>
                <a:cubicBezTo>
                  <a:pt x="212615" y="200272"/>
                  <a:pt x="208295" y="200889"/>
                  <a:pt x="203975" y="201506"/>
                </a:cubicBezTo>
                <a:lnTo>
                  <a:pt x="203975" y="189471"/>
                </a:lnTo>
                <a:cubicBezTo>
                  <a:pt x="207987" y="188854"/>
                  <a:pt x="212307" y="188237"/>
                  <a:pt x="216318" y="187620"/>
                </a:cubicBezTo>
                <a:lnTo>
                  <a:pt x="216318" y="199346"/>
                </a:lnTo>
                <a:close/>
                <a:moveTo>
                  <a:pt x="191632" y="158613"/>
                </a:moveTo>
                <a:cubicBezTo>
                  <a:pt x="195643" y="157996"/>
                  <a:pt x="199963" y="157379"/>
                  <a:pt x="203975" y="156761"/>
                </a:cubicBezTo>
                <a:lnTo>
                  <a:pt x="203975" y="168488"/>
                </a:lnTo>
                <a:cubicBezTo>
                  <a:pt x="200272" y="169413"/>
                  <a:pt x="195952" y="170031"/>
                  <a:pt x="191632" y="170648"/>
                </a:cubicBezTo>
                <a:lnTo>
                  <a:pt x="191632" y="158613"/>
                </a:lnTo>
                <a:close/>
                <a:moveTo>
                  <a:pt x="191632" y="203049"/>
                </a:moveTo>
                <a:cubicBezTo>
                  <a:pt x="187620" y="203358"/>
                  <a:pt x="183608" y="203666"/>
                  <a:pt x="179288" y="203666"/>
                </a:cubicBezTo>
                <a:lnTo>
                  <a:pt x="179288" y="191323"/>
                </a:lnTo>
                <a:cubicBezTo>
                  <a:pt x="182991" y="191323"/>
                  <a:pt x="187311" y="191014"/>
                  <a:pt x="191632" y="190706"/>
                </a:cubicBezTo>
                <a:lnTo>
                  <a:pt x="191632" y="203049"/>
                </a:lnTo>
                <a:close/>
                <a:moveTo>
                  <a:pt x="166945" y="172808"/>
                </a:moveTo>
                <a:lnTo>
                  <a:pt x="166945" y="160464"/>
                </a:lnTo>
                <a:cubicBezTo>
                  <a:pt x="170648" y="160464"/>
                  <a:pt x="174968" y="160156"/>
                  <a:pt x="179288" y="159847"/>
                </a:cubicBezTo>
                <a:lnTo>
                  <a:pt x="179288" y="172191"/>
                </a:lnTo>
                <a:cubicBezTo>
                  <a:pt x="175277" y="172499"/>
                  <a:pt x="171265" y="172499"/>
                  <a:pt x="166945" y="172808"/>
                </a:cubicBezTo>
                <a:close/>
                <a:moveTo>
                  <a:pt x="166945" y="203666"/>
                </a:moveTo>
                <a:cubicBezTo>
                  <a:pt x="162625" y="203666"/>
                  <a:pt x="158613" y="203358"/>
                  <a:pt x="154601" y="203049"/>
                </a:cubicBezTo>
                <a:lnTo>
                  <a:pt x="154601" y="191323"/>
                </a:lnTo>
                <a:cubicBezTo>
                  <a:pt x="156761" y="191323"/>
                  <a:pt x="158613" y="191323"/>
                  <a:pt x="160773" y="191323"/>
                </a:cubicBezTo>
                <a:cubicBezTo>
                  <a:pt x="162625" y="191323"/>
                  <a:pt x="164785" y="191323"/>
                  <a:pt x="166945" y="191323"/>
                </a:cubicBezTo>
                <a:lnTo>
                  <a:pt x="166945" y="203666"/>
                </a:lnTo>
                <a:close/>
                <a:moveTo>
                  <a:pt x="142258" y="159847"/>
                </a:moveTo>
                <a:cubicBezTo>
                  <a:pt x="146269" y="160156"/>
                  <a:pt x="150281" y="160464"/>
                  <a:pt x="154601" y="160464"/>
                </a:cubicBezTo>
                <a:lnTo>
                  <a:pt x="154601" y="172808"/>
                </a:lnTo>
                <a:cubicBezTo>
                  <a:pt x="150281" y="172808"/>
                  <a:pt x="146269" y="172499"/>
                  <a:pt x="142258" y="172191"/>
                </a:cubicBezTo>
                <a:lnTo>
                  <a:pt x="142258" y="159847"/>
                </a:lnTo>
                <a:close/>
                <a:moveTo>
                  <a:pt x="142258" y="201506"/>
                </a:moveTo>
                <a:cubicBezTo>
                  <a:pt x="137938" y="200889"/>
                  <a:pt x="133617" y="200272"/>
                  <a:pt x="129914" y="199346"/>
                </a:cubicBezTo>
                <a:lnTo>
                  <a:pt x="129914" y="189471"/>
                </a:lnTo>
                <a:cubicBezTo>
                  <a:pt x="133926" y="190089"/>
                  <a:pt x="137938" y="190397"/>
                  <a:pt x="142258" y="190706"/>
                </a:cubicBezTo>
                <a:lnTo>
                  <a:pt x="142258" y="201506"/>
                </a:lnTo>
                <a:close/>
                <a:moveTo>
                  <a:pt x="117571" y="168488"/>
                </a:moveTo>
                <a:lnTo>
                  <a:pt x="117571" y="156453"/>
                </a:lnTo>
                <a:cubicBezTo>
                  <a:pt x="121583" y="157070"/>
                  <a:pt x="125594" y="157996"/>
                  <a:pt x="129914" y="158304"/>
                </a:cubicBezTo>
                <a:lnTo>
                  <a:pt x="129914" y="170648"/>
                </a:lnTo>
                <a:cubicBezTo>
                  <a:pt x="125594" y="170031"/>
                  <a:pt x="121274" y="169413"/>
                  <a:pt x="117571" y="168488"/>
                </a:cubicBezTo>
                <a:close/>
                <a:moveTo>
                  <a:pt x="117571" y="195643"/>
                </a:moveTo>
                <a:cubicBezTo>
                  <a:pt x="109856" y="192557"/>
                  <a:pt x="105228" y="188854"/>
                  <a:pt x="105228" y="185151"/>
                </a:cubicBezTo>
                <a:lnTo>
                  <a:pt x="105228" y="184534"/>
                </a:lnTo>
                <a:cubicBezTo>
                  <a:pt x="105228" y="184534"/>
                  <a:pt x="105228" y="184534"/>
                  <a:pt x="105536" y="184534"/>
                </a:cubicBezTo>
                <a:cubicBezTo>
                  <a:pt x="106462" y="184843"/>
                  <a:pt x="107079" y="185151"/>
                  <a:pt x="108005" y="185151"/>
                </a:cubicBezTo>
                <a:cubicBezTo>
                  <a:pt x="111091" y="186077"/>
                  <a:pt x="114177" y="186694"/>
                  <a:pt x="117571" y="187311"/>
                </a:cubicBezTo>
                <a:lnTo>
                  <a:pt x="117571" y="195643"/>
                </a:lnTo>
                <a:close/>
                <a:moveTo>
                  <a:pt x="68197" y="153676"/>
                </a:moveTo>
                <a:cubicBezTo>
                  <a:pt x="70357" y="153676"/>
                  <a:pt x="72209" y="153984"/>
                  <a:pt x="74369" y="153984"/>
                </a:cubicBezTo>
                <a:lnTo>
                  <a:pt x="74369" y="154293"/>
                </a:lnTo>
                <a:cubicBezTo>
                  <a:pt x="74369" y="158613"/>
                  <a:pt x="75295" y="162933"/>
                  <a:pt x="77455" y="166328"/>
                </a:cubicBezTo>
                <a:cubicBezTo>
                  <a:pt x="74369" y="166328"/>
                  <a:pt x="71283" y="166019"/>
                  <a:pt x="68197" y="165710"/>
                </a:cubicBezTo>
                <a:lnTo>
                  <a:pt x="68197" y="153676"/>
                </a:lnTo>
                <a:close/>
                <a:moveTo>
                  <a:pt x="55854" y="116645"/>
                </a:moveTo>
                <a:cubicBezTo>
                  <a:pt x="59866" y="117262"/>
                  <a:pt x="63877" y="118188"/>
                  <a:pt x="68197" y="118497"/>
                </a:cubicBezTo>
                <a:lnTo>
                  <a:pt x="68197" y="130840"/>
                </a:lnTo>
                <a:cubicBezTo>
                  <a:pt x="63877" y="130223"/>
                  <a:pt x="59557" y="129606"/>
                  <a:pt x="55854" y="128680"/>
                </a:cubicBezTo>
                <a:lnTo>
                  <a:pt x="55854" y="116645"/>
                </a:lnTo>
                <a:close/>
                <a:moveTo>
                  <a:pt x="55854" y="164476"/>
                </a:moveTo>
                <a:cubicBezTo>
                  <a:pt x="51534" y="163859"/>
                  <a:pt x="47214" y="163242"/>
                  <a:pt x="43511" y="162316"/>
                </a:cubicBezTo>
                <a:lnTo>
                  <a:pt x="43511" y="150281"/>
                </a:lnTo>
                <a:cubicBezTo>
                  <a:pt x="47522" y="150898"/>
                  <a:pt x="51534" y="151824"/>
                  <a:pt x="55854" y="152133"/>
                </a:cubicBezTo>
                <a:lnTo>
                  <a:pt x="55854" y="164476"/>
                </a:lnTo>
                <a:close/>
                <a:moveTo>
                  <a:pt x="31167" y="114177"/>
                </a:moveTo>
                <a:lnTo>
                  <a:pt x="31167" y="108622"/>
                </a:lnTo>
                <a:cubicBezTo>
                  <a:pt x="34870" y="110474"/>
                  <a:pt x="38882" y="112017"/>
                  <a:pt x="43511" y="113251"/>
                </a:cubicBezTo>
                <a:lnTo>
                  <a:pt x="43511" y="124669"/>
                </a:lnTo>
                <a:cubicBezTo>
                  <a:pt x="35796" y="121891"/>
                  <a:pt x="31167" y="118188"/>
                  <a:pt x="31167" y="114177"/>
                </a:cubicBezTo>
                <a:close/>
                <a:moveTo>
                  <a:pt x="31167" y="158613"/>
                </a:moveTo>
                <a:cubicBezTo>
                  <a:pt x="23452" y="155527"/>
                  <a:pt x="18824" y="151824"/>
                  <a:pt x="18824" y="148121"/>
                </a:cubicBezTo>
                <a:lnTo>
                  <a:pt x="18824" y="142566"/>
                </a:lnTo>
                <a:cubicBezTo>
                  <a:pt x="22527" y="144418"/>
                  <a:pt x="26538" y="145961"/>
                  <a:pt x="31167" y="147195"/>
                </a:cubicBezTo>
                <a:lnTo>
                  <a:pt x="31167" y="158613"/>
                </a:lnTo>
                <a:close/>
                <a:moveTo>
                  <a:pt x="18824" y="62334"/>
                </a:moveTo>
                <a:cubicBezTo>
                  <a:pt x="22527" y="64186"/>
                  <a:pt x="26538" y="65729"/>
                  <a:pt x="31167" y="66963"/>
                </a:cubicBezTo>
                <a:lnTo>
                  <a:pt x="31167" y="78381"/>
                </a:lnTo>
                <a:cubicBezTo>
                  <a:pt x="23452" y="75295"/>
                  <a:pt x="18824" y="71592"/>
                  <a:pt x="18824" y="67889"/>
                </a:cubicBezTo>
                <a:lnTo>
                  <a:pt x="18824" y="62334"/>
                </a:lnTo>
                <a:close/>
                <a:moveTo>
                  <a:pt x="55854" y="72209"/>
                </a:moveTo>
                <a:lnTo>
                  <a:pt x="55854" y="84552"/>
                </a:lnTo>
                <a:cubicBezTo>
                  <a:pt x="51534" y="83935"/>
                  <a:pt x="47214" y="83318"/>
                  <a:pt x="43511" y="82392"/>
                </a:cubicBezTo>
                <a:lnTo>
                  <a:pt x="43511" y="70357"/>
                </a:lnTo>
                <a:cubicBezTo>
                  <a:pt x="47522" y="70975"/>
                  <a:pt x="51534" y="71592"/>
                  <a:pt x="55854" y="72209"/>
                </a:cubicBezTo>
                <a:close/>
                <a:moveTo>
                  <a:pt x="86713" y="18515"/>
                </a:moveTo>
                <a:cubicBezTo>
                  <a:pt x="124360" y="18515"/>
                  <a:pt x="154601" y="26847"/>
                  <a:pt x="154601" y="37030"/>
                </a:cubicBezTo>
                <a:cubicBezTo>
                  <a:pt x="154601" y="47214"/>
                  <a:pt x="124360" y="55545"/>
                  <a:pt x="86713" y="55545"/>
                </a:cubicBezTo>
                <a:cubicBezTo>
                  <a:pt x="49065" y="55545"/>
                  <a:pt x="18824" y="47214"/>
                  <a:pt x="18824" y="37030"/>
                </a:cubicBezTo>
                <a:cubicBezTo>
                  <a:pt x="18824" y="26847"/>
                  <a:pt x="49065" y="18515"/>
                  <a:pt x="86713" y="18515"/>
                </a:cubicBezTo>
                <a:close/>
                <a:moveTo>
                  <a:pt x="105228" y="164785"/>
                </a:moveTo>
                <a:cubicBezTo>
                  <a:pt x="97513" y="161699"/>
                  <a:pt x="92884" y="157996"/>
                  <a:pt x="92884" y="154293"/>
                </a:cubicBezTo>
                <a:lnTo>
                  <a:pt x="92884" y="148738"/>
                </a:lnTo>
                <a:cubicBezTo>
                  <a:pt x="96587" y="150590"/>
                  <a:pt x="100599" y="152133"/>
                  <a:pt x="105228" y="153367"/>
                </a:cubicBezTo>
                <a:lnTo>
                  <a:pt x="105228" y="164785"/>
                </a:lnTo>
                <a:close/>
                <a:moveTo>
                  <a:pt x="142258" y="78381"/>
                </a:moveTo>
                <a:lnTo>
                  <a:pt x="142258" y="67272"/>
                </a:lnTo>
                <a:cubicBezTo>
                  <a:pt x="146578" y="66037"/>
                  <a:pt x="150898" y="64186"/>
                  <a:pt x="154601" y="62334"/>
                </a:cubicBezTo>
                <a:lnTo>
                  <a:pt x="154601" y="67889"/>
                </a:lnTo>
                <a:cubicBezTo>
                  <a:pt x="154601" y="71900"/>
                  <a:pt x="149973" y="75603"/>
                  <a:pt x="142258" y="78381"/>
                </a:cubicBezTo>
                <a:close/>
                <a:moveTo>
                  <a:pt x="117571" y="84244"/>
                </a:moveTo>
                <a:lnTo>
                  <a:pt x="117571" y="72209"/>
                </a:lnTo>
                <a:cubicBezTo>
                  <a:pt x="121583" y="71592"/>
                  <a:pt x="125903" y="70975"/>
                  <a:pt x="129914" y="70357"/>
                </a:cubicBezTo>
                <a:lnTo>
                  <a:pt x="129914" y="82084"/>
                </a:lnTo>
                <a:cubicBezTo>
                  <a:pt x="126211" y="83009"/>
                  <a:pt x="121891" y="83627"/>
                  <a:pt x="117571" y="84244"/>
                </a:cubicBezTo>
                <a:close/>
                <a:moveTo>
                  <a:pt x="92884" y="86404"/>
                </a:moveTo>
                <a:lnTo>
                  <a:pt x="92884" y="74061"/>
                </a:lnTo>
                <a:cubicBezTo>
                  <a:pt x="96587" y="74061"/>
                  <a:pt x="100907" y="73752"/>
                  <a:pt x="105228" y="73443"/>
                </a:cubicBezTo>
                <a:lnTo>
                  <a:pt x="105228" y="85787"/>
                </a:lnTo>
                <a:cubicBezTo>
                  <a:pt x="101216" y="86095"/>
                  <a:pt x="97204" y="86095"/>
                  <a:pt x="92884" y="86404"/>
                </a:cubicBezTo>
                <a:close/>
                <a:moveTo>
                  <a:pt x="68197" y="85787"/>
                </a:moveTo>
                <a:lnTo>
                  <a:pt x="68197" y="73443"/>
                </a:lnTo>
                <a:cubicBezTo>
                  <a:pt x="72209" y="73752"/>
                  <a:pt x="76221" y="74061"/>
                  <a:pt x="80541" y="74061"/>
                </a:cubicBezTo>
                <a:lnTo>
                  <a:pt x="80541" y="86404"/>
                </a:lnTo>
                <a:cubicBezTo>
                  <a:pt x="76221" y="86095"/>
                  <a:pt x="72209" y="86095"/>
                  <a:pt x="68197" y="85787"/>
                </a:cubicBezTo>
                <a:close/>
                <a:moveTo>
                  <a:pt x="228662" y="123434"/>
                </a:moveTo>
                <a:cubicBezTo>
                  <a:pt x="228662" y="133617"/>
                  <a:pt x="198420" y="141949"/>
                  <a:pt x="160773" y="141949"/>
                </a:cubicBezTo>
                <a:cubicBezTo>
                  <a:pt x="123126" y="141949"/>
                  <a:pt x="92884" y="133617"/>
                  <a:pt x="92884" y="123434"/>
                </a:cubicBezTo>
                <a:cubicBezTo>
                  <a:pt x="92884" y="113251"/>
                  <a:pt x="123126" y="104919"/>
                  <a:pt x="160773" y="104919"/>
                </a:cubicBezTo>
                <a:cubicBezTo>
                  <a:pt x="198420" y="104919"/>
                  <a:pt x="228662" y="113251"/>
                  <a:pt x="228662" y="123434"/>
                </a:cubicBezTo>
                <a:close/>
                <a:moveTo>
                  <a:pt x="247177" y="132692"/>
                </a:moveTo>
                <a:lnTo>
                  <a:pt x="247177" y="123434"/>
                </a:lnTo>
                <a:cubicBezTo>
                  <a:pt x="247177" y="108931"/>
                  <a:pt x="235759" y="98439"/>
                  <a:pt x="213541" y="92576"/>
                </a:cubicBezTo>
                <a:cubicBezTo>
                  <a:pt x="205209" y="90416"/>
                  <a:pt x="195643" y="88564"/>
                  <a:pt x="184843" y="87638"/>
                </a:cubicBezTo>
                <a:cubicBezTo>
                  <a:pt x="185151" y="86404"/>
                  <a:pt x="185151" y="84861"/>
                  <a:pt x="185151" y="83318"/>
                </a:cubicBezTo>
                <a:cubicBezTo>
                  <a:pt x="185151" y="74678"/>
                  <a:pt x="181140" y="67272"/>
                  <a:pt x="172808" y="61717"/>
                </a:cubicBezTo>
                <a:lnTo>
                  <a:pt x="172808" y="37030"/>
                </a:lnTo>
                <a:cubicBezTo>
                  <a:pt x="172808" y="22527"/>
                  <a:pt x="161390" y="12035"/>
                  <a:pt x="139172" y="6172"/>
                </a:cubicBezTo>
                <a:cubicBezTo>
                  <a:pt x="124669" y="2160"/>
                  <a:pt x="106153" y="0"/>
                  <a:pt x="86404" y="0"/>
                </a:cubicBezTo>
                <a:cubicBezTo>
                  <a:pt x="60483" y="0"/>
                  <a:pt x="0" y="3703"/>
                  <a:pt x="0" y="37030"/>
                </a:cubicBezTo>
                <a:lnTo>
                  <a:pt x="0" y="67889"/>
                </a:lnTo>
                <a:cubicBezTo>
                  <a:pt x="0" y="76529"/>
                  <a:pt x="4012" y="83935"/>
                  <a:pt x="12343" y="89490"/>
                </a:cubicBezTo>
                <a:lnTo>
                  <a:pt x="12343" y="95353"/>
                </a:lnTo>
                <a:cubicBezTo>
                  <a:pt x="4937" y="100599"/>
                  <a:pt x="0" y="107696"/>
                  <a:pt x="0" y="117262"/>
                </a:cubicBezTo>
                <a:lnTo>
                  <a:pt x="0" y="148121"/>
                </a:lnTo>
                <a:cubicBezTo>
                  <a:pt x="0" y="162625"/>
                  <a:pt x="11418" y="173116"/>
                  <a:pt x="33636" y="178980"/>
                </a:cubicBezTo>
                <a:cubicBezTo>
                  <a:pt x="48139" y="182991"/>
                  <a:pt x="66654" y="185151"/>
                  <a:pt x="86404" y="185151"/>
                </a:cubicBezTo>
                <a:cubicBezTo>
                  <a:pt x="86404" y="199655"/>
                  <a:pt x="97822" y="210147"/>
                  <a:pt x="120040" y="216010"/>
                </a:cubicBezTo>
                <a:cubicBezTo>
                  <a:pt x="134543" y="220021"/>
                  <a:pt x="153058" y="222182"/>
                  <a:pt x="172808" y="222182"/>
                </a:cubicBezTo>
                <a:cubicBezTo>
                  <a:pt x="198729" y="222182"/>
                  <a:pt x="259212" y="218478"/>
                  <a:pt x="259212" y="185151"/>
                </a:cubicBezTo>
                <a:lnTo>
                  <a:pt x="259212" y="154293"/>
                </a:lnTo>
                <a:cubicBezTo>
                  <a:pt x="259520" y="145652"/>
                  <a:pt x="255509" y="138246"/>
                  <a:pt x="247177" y="132692"/>
                </a:cubicBezTo>
                <a:close/>
              </a:path>
            </a:pathLst>
          </a:custGeom>
          <a:solidFill>
            <a:schemeClr val="accent6"/>
          </a:solidFill>
          <a:ln w="30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00"/>
          </a:p>
        </p:txBody>
      </p:sp>
      <p:grpSp>
        <p:nvGrpSpPr>
          <p:cNvPr id="39" name="Graphic 35" descr="Presentation with media">
            <a:extLst>
              <a:ext uri="{FF2B5EF4-FFF2-40B4-BE49-F238E27FC236}">
                <a16:creationId xmlns:a16="http://schemas.microsoft.com/office/drawing/2014/main" id="{E7646A57-E0A2-4927-8ADF-07D7FC471992}"/>
              </a:ext>
            </a:extLst>
          </p:cNvPr>
          <p:cNvGrpSpPr/>
          <p:nvPr/>
        </p:nvGrpSpPr>
        <p:grpSpPr>
          <a:xfrm>
            <a:off x="5806321" y="3966076"/>
            <a:ext cx="253083" cy="253083"/>
            <a:chOff x="7540819" y="3780023"/>
            <a:chExt cx="296242" cy="29624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6921C5E-2EB5-4EB4-BBF7-18DF92C15170}"/>
                </a:ext>
              </a:extLst>
            </p:cNvPr>
            <p:cNvSpPr/>
            <p:nvPr/>
          </p:nvSpPr>
          <p:spPr>
            <a:xfrm>
              <a:off x="7667339" y="3863341"/>
              <a:ext cx="61717" cy="79645"/>
            </a:xfrm>
            <a:custGeom>
              <a:avLst/>
              <a:gdLst>
                <a:gd name="connsiteX0" fmla="*/ 0 w 61717"/>
                <a:gd name="connsiteY0" fmla="*/ 0 h 79645"/>
                <a:gd name="connsiteX1" fmla="*/ 61717 w 61717"/>
                <a:gd name="connsiteY1" fmla="*/ 39808 h 79645"/>
                <a:gd name="connsiteX2" fmla="*/ 0 w 61717"/>
                <a:gd name="connsiteY2" fmla="*/ 79646 h 79645"/>
                <a:gd name="connsiteX3" fmla="*/ 0 w 61717"/>
                <a:gd name="connsiteY3" fmla="*/ 0 h 79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17" h="79645">
                  <a:moveTo>
                    <a:pt x="0" y="0"/>
                  </a:moveTo>
                  <a:lnTo>
                    <a:pt x="61717" y="39808"/>
                  </a:lnTo>
                  <a:lnTo>
                    <a:pt x="0" y="796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8E743F4-362B-438B-8F10-6A140F13BAA9}"/>
                </a:ext>
              </a:extLst>
            </p:cNvPr>
            <p:cNvSpPr/>
            <p:nvPr/>
          </p:nvSpPr>
          <p:spPr>
            <a:xfrm>
              <a:off x="7571677" y="3813967"/>
              <a:ext cx="234524" cy="231439"/>
            </a:xfrm>
            <a:custGeom>
              <a:avLst/>
              <a:gdLst>
                <a:gd name="connsiteX0" fmla="*/ 203666 w 234524"/>
                <a:gd name="connsiteY0" fmla="*/ 33944 h 231439"/>
                <a:gd name="connsiteX1" fmla="*/ 203666 w 234524"/>
                <a:gd name="connsiteY1" fmla="*/ 145035 h 231439"/>
                <a:gd name="connsiteX2" fmla="*/ 30859 w 234524"/>
                <a:gd name="connsiteY2" fmla="*/ 145035 h 231439"/>
                <a:gd name="connsiteX3" fmla="*/ 30859 w 234524"/>
                <a:gd name="connsiteY3" fmla="*/ 33944 h 231439"/>
                <a:gd name="connsiteX4" fmla="*/ 228353 w 234524"/>
                <a:gd name="connsiteY4" fmla="*/ 151207 h 231439"/>
                <a:gd name="connsiteX5" fmla="*/ 222182 w 234524"/>
                <a:gd name="connsiteY5" fmla="*/ 151207 h 231439"/>
                <a:gd name="connsiteX6" fmla="*/ 222182 w 234524"/>
                <a:gd name="connsiteY6" fmla="*/ 24687 h 231439"/>
                <a:gd name="connsiteX7" fmla="*/ 228353 w 234524"/>
                <a:gd name="connsiteY7" fmla="*/ 24687 h 231439"/>
                <a:gd name="connsiteX8" fmla="*/ 234525 w 234524"/>
                <a:gd name="connsiteY8" fmla="*/ 18515 h 231439"/>
                <a:gd name="connsiteX9" fmla="*/ 228353 w 234524"/>
                <a:gd name="connsiteY9" fmla="*/ 12343 h 231439"/>
                <a:gd name="connsiteX10" fmla="*/ 123434 w 234524"/>
                <a:gd name="connsiteY10" fmla="*/ 12343 h 231439"/>
                <a:gd name="connsiteX11" fmla="*/ 123434 w 234524"/>
                <a:gd name="connsiteY11" fmla="*/ 6172 h 231439"/>
                <a:gd name="connsiteX12" fmla="*/ 117262 w 234524"/>
                <a:gd name="connsiteY12" fmla="*/ 0 h 231439"/>
                <a:gd name="connsiteX13" fmla="*/ 111091 w 234524"/>
                <a:gd name="connsiteY13" fmla="*/ 6172 h 231439"/>
                <a:gd name="connsiteX14" fmla="*/ 111091 w 234524"/>
                <a:gd name="connsiteY14" fmla="*/ 12343 h 231439"/>
                <a:gd name="connsiteX15" fmla="*/ 6172 w 234524"/>
                <a:gd name="connsiteY15" fmla="*/ 12343 h 231439"/>
                <a:gd name="connsiteX16" fmla="*/ 0 w 234524"/>
                <a:gd name="connsiteY16" fmla="*/ 18515 h 231439"/>
                <a:gd name="connsiteX17" fmla="*/ 6172 w 234524"/>
                <a:gd name="connsiteY17" fmla="*/ 24687 h 231439"/>
                <a:gd name="connsiteX18" fmla="*/ 12343 w 234524"/>
                <a:gd name="connsiteY18" fmla="*/ 24687 h 231439"/>
                <a:gd name="connsiteX19" fmla="*/ 12343 w 234524"/>
                <a:gd name="connsiteY19" fmla="*/ 151207 h 231439"/>
                <a:gd name="connsiteX20" fmla="*/ 6172 w 234524"/>
                <a:gd name="connsiteY20" fmla="*/ 151207 h 231439"/>
                <a:gd name="connsiteX21" fmla="*/ 0 w 234524"/>
                <a:gd name="connsiteY21" fmla="*/ 157379 h 231439"/>
                <a:gd name="connsiteX22" fmla="*/ 6172 w 234524"/>
                <a:gd name="connsiteY22" fmla="*/ 163550 h 231439"/>
                <a:gd name="connsiteX23" fmla="*/ 100414 w 234524"/>
                <a:gd name="connsiteY23" fmla="*/ 163550 h 231439"/>
                <a:gd name="connsiteX24" fmla="*/ 52892 w 234524"/>
                <a:gd name="connsiteY24" fmla="*/ 211072 h 231439"/>
                <a:gd name="connsiteX25" fmla="*/ 52938 w 234524"/>
                <a:gd name="connsiteY25" fmla="*/ 219852 h 231439"/>
                <a:gd name="connsiteX26" fmla="*/ 61717 w 234524"/>
                <a:gd name="connsiteY26" fmla="*/ 219805 h 231439"/>
                <a:gd name="connsiteX27" fmla="*/ 111091 w 234524"/>
                <a:gd name="connsiteY27" fmla="*/ 170432 h 231439"/>
                <a:gd name="connsiteX28" fmla="*/ 111091 w 234524"/>
                <a:gd name="connsiteY28" fmla="*/ 225267 h 231439"/>
                <a:gd name="connsiteX29" fmla="*/ 117262 w 234524"/>
                <a:gd name="connsiteY29" fmla="*/ 231439 h 231439"/>
                <a:gd name="connsiteX30" fmla="*/ 123434 w 234524"/>
                <a:gd name="connsiteY30" fmla="*/ 225267 h 231439"/>
                <a:gd name="connsiteX31" fmla="*/ 123434 w 234524"/>
                <a:gd name="connsiteY31" fmla="*/ 170339 h 231439"/>
                <a:gd name="connsiteX32" fmla="*/ 172808 w 234524"/>
                <a:gd name="connsiteY32" fmla="*/ 219713 h 231439"/>
                <a:gd name="connsiteX33" fmla="*/ 181541 w 234524"/>
                <a:gd name="connsiteY33" fmla="*/ 219713 h 231439"/>
                <a:gd name="connsiteX34" fmla="*/ 181541 w 234524"/>
                <a:gd name="connsiteY34" fmla="*/ 210980 h 231439"/>
                <a:gd name="connsiteX35" fmla="*/ 134111 w 234524"/>
                <a:gd name="connsiteY35" fmla="*/ 163550 h 231439"/>
                <a:gd name="connsiteX36" fmla="*/ 228353 w 234524"/>
                <a:gd name="connsiteY36" fmla="*/ 163550 h 231439"/>
                <a:gd name="connsiteX37" fmla="*/ 234525 w 234524"/>
                <a:gd name="connsiteY37" fmla="*/ 157379 h 231439"/>
                <a:gd name="connsiteX38" fmla="*/ 228353 w 234524"/>
                <a:gd name="connsiteY38" fmla="*/ 151207 h 231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4524" h="231439">
                  <a:moveTo>
                    <a:pt x="203666" y="33944"/>
                  </a:moveTo>
                  <a:lnTo>
                    <a:pt x="203666" y="145035"/>
                  </a:lnTo>
                  <a:lnTo>
                    <a:pt x="30859" y="145035"/>
                  </a:lnTo>
                  <a:lnTo>
                    <a:pt x="30859" y="33944"/>
                  </a:lnTo>
                  <a:close/>
                  <a:moveTo>
                    <a:pt x="228353" y="151207"/>
                  </a:moveTo>
                  <a:lnTo>
                    <a:pt x="222182" y="151207"/>
                  </a:lnTo>
                  <a:lnTo>
                    <a:pt x="222182" y="24687"/>
                  </a:lnTo>
                  <a:lnTo>
                    <a:pt x="228353" y="24687"/>
                  </a:lnTo>
                  <a:cubicBezTo>
                    <a:pt x="231762" y="24687"/>
                    <a:pt x="234525" y="21924"/>
                    <a:pt x="234525" y="18515"/>
                  </a:cubicBezTo>
                  <a:cubicBezTo>
                    <a:pt x="234525" y="15106"/>
                    <a:pt x="231762" y="12343"/>
                    <a:pt x="228353" y="12343"/>
                  </a:cubicBezTo>
                  <a:lnTo>
                    <a:pt x="123434" y="12343"/>
                  </a:lnTo>
                  <a:lnTo>
                    <a:pt x="123434" y="6172"/>
                  </a:lnTo>
                  <a:cubicBezTo>
                    <a:pt x="123434" y="2763"/>
                    <a:pt x="120671" y="0"/>
                    <a:pt x="117262" y="0"/>
                  </a:cubicBezTo>
                  <a:cubicBezTo>
                    <a:pt x="113854" y="0"/>
                    <a:pt x="111091" y="2763"/>
                    <a:pt x="111091" y="6172"/>
                  </a:cubicBezTo>
                  <a:lnTo>
                    <a:pt x="111091" y="12343"/>
                  </a:lnTo>
                  <a:lnTo>
                    <a:pt x="6172" y="12343"/>
                  </a:lnTo>
                  <a:cubicBezTo>
                    <a:pt x="2763" y="12343"/>
                    <a:pt x="0" y="15106"/>
                    <a:pt x="0" y="18515"/>
                  </a:cubicBezTo>
                  <a:cubicBezTo>
                    <a:pt x="0" y="21924"/>
                    <a:pt x="2763" y="24687"/>
                    <a:pt x="6172" y="24687"/>
                  </a:cubicBezTo>
                  <a:lnTo>
                    <a:pt x="12343" y="24687"/>
                  </a:lnTo>
                  <a:lnTo>
                    <a:pt x="12343" y="151207"/>
                  </a:lnTo>
                  <a:lnTo>
                    <a:pt x="6172" y="151207"/>
                  </a:lnTo>
                  <a:cubicBezTo>
                    <a:pt x="2763" y="151207"/>
                    <a:pt x="0" y="153970"/>
                    <a:pt x="0" y="157379"/>
                  </a:cubicBezTo>
                  <a:cubicBezTo>
                    <a:pt x="0" y="160787"/>
                    <a:pt x="2763" y="163550"/>
                    <a:pt x="6172" y="163550"/>
                  </a:cubicBezTo>
                  <a:lnTo>
                    <a:pt x="100414" y="163550"/>
                  </a:lnTo>
                  <a:lnTo>
                    <a:pt x="52892" y="211072"/>
                  </a:lnTo>
                  <a:cubicBezTo>
                    <a:pt x="50480" y="213510"/>
                    <a:pt x="50501" y="217440"/>
                    <a:pt x="52938" y="219852"/>
                  </a:cubicBezTo>
                  <a:cubicBezTo>
                    <a:pt x="55375" y="222263"/>
                    <a:pt x="59305" y="222243"/>
                    <a:pt x="61717" y="219805"/>
                  </a:cubicBezTo>
                  <a:lnTo>
                    <a:pt x="111091" y="170432"/>
                  </a:lnTo>
                  <a:lnTo>
                    <a:pt x="111091" y="225267"/>
                  </a:lnTo>
                  <a:cubicBezTo>
                    <a:pt x="111091" y="228676"/>
                    <a:pt x="113854" y="231439"/>
                    <a:pt x="117262" y="231439"/>
                  </a:cubicBezTo>
                  <a:cubicBezTo>
                    <a:pt x="120671" y="231439"/>
                    <a:pt x="123434" y="228676"/>
                    <a:pt x="123434" y="225267"/>
                  </a:cubicBezTo>
                  <a:lnTo>
                    <a:pt x="123434" y="170339"/>
                  </a:lnTo>
                  <a:lnTo>
                    <a:pt x="172808" y="219713"/>
                  </a:lnTo>
                  <a:cubicBezTo>
                    <a:pt x="175219" y="222124"/>
                    <a:pt x="179129" y="222124"/>
                    <a:pt x="181541" y="219713"/>
                  </a:cubicBezTo>
                  <a:cubicBezTo>
                    <a:pt x="183952" y="217301"/>
                    <a:pt x="183952" y="213391"/>
                    <a:pt x="181541" y="210980"/>
                  </a:cubicBezTo>
                  <a:lnTo>
                    <a:pt x="134111" y="163550"/>
                  </a:lnTo>
                  <a:lnTo>
                    <a:pt x="228353" y="163550"/>
                  </a:lnTo>
                  <a:cubicBezTo>
                    <a:pt x="231762" y="163550"/>
                    <a:pt x="234525" y="160787"/>
                    <a:pt x="234525" y="157379"/>
                  </a:cubicBezTo>
                  <a:cubicBezTo>
                    <a:pt x="234525" y="153970"/>
                    <a:pt x="231762" y="151207"/>
                    <a:pt x="228353" y="15120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2" name="Graphic 30" descr="Target">
            <a:extLst>
              <a:ext uri="{FF2B5EF4-FFF2-40B4-BE49-F238E27FC236}">
                <a16:creationId xmlns:a16="http://schemas.microsoft.com/office/drawing/2014/main" id="{48C71B33-EF31-4952-9BBF-1E56A7A72BDC}"/>
              </a:ext>
            </a:extLst>
          </p:cNvPr>
          <p:cNvGrpSpPr/>
          <p:nvPr/>
        </p:nvGrpSpPr>
        <p:grpSpPr>
          <a:xfrm>
            <a:off x="3050166" y="3956085"/>
            <a:ext cx="263073" cy="263073"/>
            <a:chOff x="4314636" y="3768328"/>
            <a:chExt cx="307937" cy="307937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988077A-AA21-4E09-8C12-6A0709A7C9E5}"/>
                </a:ext>
              </a:extLst>
            </p:cNvPr>
            <p:cNvSpPr/>
            <p:nvPr/>
          </p:nvSpPr>
          <p:spPr>
            <a:xfrm>
              <a:off x="4442943" y="3896635"/>
              <a:ext cx="51322" cy="51322"/>
            </a:xfrm>
            <a:custGeom>
              <a:avLst/>
              <a:gdLst>
                <a:gd name="connsiteX0" fmla="*/ 25661 w 51322"/>
                <a:gd name="connsiteY0" fmla="*/ 51323 h 51322"/>
                <a:gd name="connsiteX1" fmla="*/ 0 w 51322"/>
                <a:gd name="connsiteY1" fmla="*/ 25661 h 51322"/>
                <a:gd name="connsiteX2" fmla="*/ 25661 w 51322"/>
                <a:gd name="connsiteY2" fmla="*/ 0 h 51322"/>
                <a:gd name="connsiteX3" fmla="*/ 51323 w 51322"/>
                <a:gd name="connsiteY3" fmla="*/ 25661 h 51322"/>
                <a:gd name="connsiteX4" fmla="*/ 25661 w 51322"/>
                <a:gd name="connsiteY4" fmla="*/ 51323 h 51322"/>
                <a:gd name="connsiteX5" fmla="*/ 25661 w 51322"/>
                <a:gd name="connsiteY5" fmla="*/ 12831 h 51322"/>
                <a:gd name="connsiteX6" fmla="*/ 12831 w 51322"/>
                <a:gd name="connsiteY6" fmla="*/ 25661 h 51322"/>
                <a:gd name="connsiteX7" fmla="*/ 25661 w 51322"/>
                <a:gd name="connsiteY7" fmla="*/ 38492 h 51322"/>
                <a:gd name="connsiteX8" fmla="*/ 38492 w 51322"/>
                <a:gd name="connsiteY8" fmla="*/ 25661 h 51322"/>
                <a:gd name="connsiteX9" fmla="*/ 25661 w 51322"/>
                <a:gd name="connsiteY9" fmla="*/ 12831 h 5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322" h="51322">
                  <a:moveTo>
                    <a:pt x="25661" y="51323"/>
                  </a:moveTo>
                  <a:cubicBezTo>
                    <a:pt x="11489" y="51323"/>
                    <a:pt x="0" y="39834"/>
                    <a:pt x="0" y="25661"/>
                  </a:cubicBezTo>
                  <a:cubicBezTo>
                    <a:pt x="0" y="11489"/>
                    <a:pt x="11489" y="0"/>
                    <a:pt x="25661" y="0"/>
                  </a:cubicBezTo>
                  <a:cubicBezTo>
                    <a:pt x="39834" y="0"/>
                    <a:pt x="51323" y="11489"/>
                    <a:pt x="51323" y="25661"/>
                  </a:cubicBezTo>
                  <a:cubicBezTo>
                    <a:pt x="51323" y="39834"/>
                    <a:pt x="39834" y="51323"/>
                    <a:pt x="25661" y="51323"/>
                  </a:cubicBezTo>
                  <a:close/>
                  <a:moveTo>
                    <a:pt x="25661" y="12831"/>
                  </a:moveTo>
                  <a:cubicBezTo>
                    <a:pt x="18575" y="12831"/>
                    <a:pt x="12831" y="18575"/>
                    <a:pt x="12831" y="25661"/>
                  </a:cubicBezTo>
                  <a:cubicBezTo>
                    <a:pt x="12831" y="32747"/>
                    <a:pt x="18575" y="38492"/>
                    <a:pt x="25661" y="38492"/>
                  </a:cubicBezTo>
                  <a:cubicBezTo>
                    <a:pt x="32747" y="38492"/>
                    <a:pt x="38492" y="32747"/>
                    <a:pt x="38492" y="25661"/>
                  </a:cubicBezTo>
                  <a:cubicBezTo>
                    <a:pt x="38492" y="18575"/>
                    <a:pt x="32747" y="12831"/>
                    <a:pt x="25661" y="12831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7C86E8B-BBAA-4536-9266-6BFCAFC93FC2}"/>
                </a:ext>
              </a:extLst>
            </p:cNvPr>
            <p:cNvSpPr/>
            <p:nvPr/>
          </p:nvSpPr>
          <p:spPr>
            <a:xfrm>
              <a:off x="4337089" y="3790781"/>
              <a:ext cx="263029" cy="263029"/>
            </a:xfrm>
            <a:custGeom>
              <a:avLst/>
              <a:gdLst>
                <a:gd name="connsiteX0" fmla="*/ 243783 w 263029"/>
                <a:gd name="connsiteY0" fmla="*/ 125099 h 263029"/>
                <a:gd name="connsiteX1" fmla="*/ 137930 w 263029"/>
                <a:gd name="connsiteY1" fmla="*/ 19246 h 263029"/>
                <a:gd name="connsiteX2" fmla="*/ 137930 w 263029"/>
                <a:gd name="connsiteY2" fmla="*/ 0 h 263029"/>
                <a:gd name="connsiteX3" fmla="*/ 125099 w 263029"/>
                <a:gd name="connsiteY3" fmla="*/ 0 h 263029"/>
                <a:gd name="connsiteX4" fmla="*/ 125099 w 263029"/>
                <a:gd name="connsiteY4" fmla="*/ 19246 h 263029"/>
                <a:gd name="connsiteX5" fmla="*/ 19246 w 263029"/>
                <a:gd name="connsiteY5" fmla="*/ 125099 h 263029"/>
                <a:gd name="connsiteX6" fmla="*/ 0 w 263029"/>
                <a:gd name="connsiteY6" fmla="*/ 125099 h 263029"/>
                <a:gd name="connsiteX7" fmla="*/ 0 w 263029"/>
                <a:gd name="connsiteY7" fmla="*/ 137930 h 263029"/>
                <a:gd name="connsiteX8" fmla="*/ 19246 w 263029"/>
                <a:gd name="connsiteY8" fmla="*/ 137930 h 263029"/>
                <a:gd name="connsiteX9" fmla="*/ 125099 w 263029"/>
                <a:gd name="connsiteY9" fmla="*/ 243783 h 263029"/>
                <a:gd name="connsiteX10" fmla="*/ 125099 w 263029"/>
                <a:gd name="connsiteY10" fmla="*/ 263030 h 263029"/>
                <a:gd name="connsiteX11" fmla="*/ 137930 w 263029"/>
                <a:gd name="connsiteY11" fmla="*/ 263030 h 263029"/>
                <a:gd name="connsiteX12" fmla="*/ 137930 w 263029"/>
                <a:gd name="connsiteY12" fmla="*/ 243783 h 263029"/>
                <a:gd name="connsiteX13" fmla="*/ 243783 w 263029"/>
                <a:gd name="connsiteY13" fmla="*/ 137930 h 263029"/>
                <a:gd name="connsiteX14" fmla="*/ 263030 w 263029"/>
                <a:gd name="connsiteY14" fmla="*/ 137930 h 263029"/>
                <a:gd name="connsiteX15" fmla="*/ 263030 w 263029"/>
                <a:gd name="connsiteY15" fmla="*/ 125099 h 263029"/>
                <a:gd name="connsiteX16" fmla="*/ 196182 w 263029"/>
                <a:gd name="connsiteY16" fmla="*/ 137930 h 263029"/>
                <a:gd name="connsiteX17" fmla="*/ 137930 w 263029"/>
                <a:gd name="connsiteY17" fmla="*/ 196182 h 263029"/>
                <a:gd name="connsiteX18" fmla="*/ 137930 w 263029"/>
                <a:gd name="connsiteY18" fmla="*/ 170007 h 263029"/>
                <a:gd name="connsiteX19" fmla="*/ 125099 w 263029"/>
                <a:gd name="connsiteY19" fmla="*/ 170007 h 263029"/>
                <a:gd name="connsiteX20" fmla="*/ 125099 w 263029"/>
                <a:gd name="connsiteY20" fmla="*/ 196182 h 263029"/>
                <a:gd name="connsiteX21" fmla="*/ 66848 w 263029"/>
                <a:gd name="connsiteY21" fmla="*/ 137930 h 263029"/>
                <a:gd name="connsiteX22" fmla="*/ 93023 w 263029"/>
                <a:gd name="connsiteY22" fmla="*/ 137930 h 263029"/>
                <a:gd name="connsiteX23" fmla="*/ 93023 w 263029"/>
                <a:gd name="connsiteY23" fmla="*/ 125099 h 263029"/>
                <a:gd name="connsiteX24" fmla="*/ 66848 w 263029"/>
                <a:gd name="connsiteY24" fmla="*/ 125099 h 263029"/>
                <a:gd name="connsiteX25" fmla="*/ 125099 w 263029"/>
                <a:gd name="connsiteY25" fmla="*/ 66848 h 263029"/>
                <a:gd name="connsiteX26" fmla="*/ 125099 w 263029"/>
                <a:gd name="connsiteY26" fmla="*/ 93023 h 263029"/>
                <a:gd name="connsiteX27" fmla="*/ 137930 w 263029"/>
                <a:gd name="connsiteY27" fmla="*/ 93023 h 263029"/>
                <a:gd name="connsiteX28" fmla="*/ 137930 w 263029"/>
                <a:gd name="connsiteY28" fmla="*/ 66848 h 263029"/>
                <a:gd name="connsiteX29" fmla="*/ 196182 w 263029"/>
                <a:gd name="connsiteY29" fmla="*/ 125099 h 263029"/>
                <a:gd name="connsiteX30" fmla="*/ 170007 w 263029"/>
                <a:gd name="connsiteY30" fmla="*/ 125099 h 263029"/>
                <a:gd name="connsiteX31" fmla="*/ 170007 w 263029"/>
                <a:gd name="connsiteY31" fmla="*/ 137930 h 263029"/>
                <a:gd name="connsiteX32" fmla="*/ 125099 w 263029"/>
                <a:gd name="connsiteY32" fmla="*/ 38492 h 263029"/>
                <a:gd name="connsiteX33" fmla="*/ 125099 w 263029"/>
                <a:gd name="connsiteY33" fmla="*/ 53985 h 263029"/>
                <a:gd name="connsiteX34" fmla="*/ 53953 w 263029"/>
                <a:gd name="connsiteY34" fmla="*/ 125099 h 263029"/>
                <a:gd name="connsiteX35" fmla="*/ 38492 w 263029"/>
                <a:gd name="connsiteY35" fmla="*/ 125099 h 263029"/>
                <a:gd name="connsiteX36" fmla="*/ 125099 w 263029"/>
                <a:gd name="connsiteY36" fmla="*/ 38492 h 263029"/>
                <a:gd name="connsiteX37" fmla="*/ 38492 w 263029"/>
                <a:gd name="connsiteY37" fmla="*/ 137930 h 263029"/>
                <a:gd name="connsiteX38" fmla="*/ 53985 w 263029"/>
                <a:gd name="connsiteY38" fmla="*/ 137930 h 263029"/>
                <a:gd name="connsiteX39" fmla="*/ 125099 w 263029"/>
                <a:gd name="connsiteY39" fmla="*/ 209076 h 263029"/>
                <a:gd name="connsiteX40" fmla="*/ 125099 w 263029"/>
                <a:gd name="connsiteY40" fmla="*/ 224537 h 263029"/>
                <a:gd name="connsiteX41" fmla="*/ 38492 w 263029"/>
                <a:gd name="connsiteY41" fmla="*/ 137930 h 263029"/>
                <a:gd name="connsiteX42" fmla="*/ 137930 w 263029"/>
                <a:gd name="connsiteY42" fmla="*/ 224537 h 263029"/>
                <a:gd name="connsiteX43" fmla="*/ 137930 w 263029"/>
                <a:gd name="connsiteY43" fmla="*/ 209076 h 263029"/>
                <a:gd name="connsiteX44" fmla="*/ 209076 w 263029"/>
                <a:gd name="connsiteY44" fmla="*/ 137930 h 263029"/>
                <a:gd name="connsiteX45" fmla="*/ 224537 w 263029"/>
                <a:gd name="connsiteY45" fmla="*/ 137930 h 263029"/>
                <a:gd name="connsiteX46" fmla="*/ 137930 w 263029"/>
                <a:gd name="connsiteY46" fmla="*/ 224537 h 263029"/>
                <a:gd name="connsiteX47" fmla="*/ 209076 w 263029"/>
                <a:gd name="connsiteY47" fmla="*/ 125099 h 263029"/>
                <a:gd name="connsiteX48" fmla="*/ 137930 w 263029"/>
                <a:gd name="connsiteY48" fmla="*/ 53953 h 263029"/>
                <a:gd name="connsiteX49" fmla="*/ 137930 w 263029"/>
                <a:gd name="connsiteY49" fmla="*/ 38492 h 263029"/>
                <a:gd name="connsiteX50" fmla="*/ 224537 w 263029"/>
                <a:gd name="connsiteY50" fmla="*/ 125099 h 26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63029" h="263029">
                  <a:moveTo>
                    <a:pt x="243783" y="125099"/>
                  </a:moveTo>
                  <a:cubicBezTo>
                    <a:pt x="240420" y="68089"/>
                    <a:pt x="194940" y="22610"/>
                    <a:pt x="137930" y="19246"/>
                  </a:cubicBezTo>
                  <a:lnTo>
                    <a:pt x="137930" y="0"/>
                  </a:lnTo>
                  <a:lnTo>
                    <a:pt x="125099" y="0"/>
                  </a:lnTo>
                  <a:lnTo>
                    <a:pt x="125099" y="19246"/>
                  </a:lnTo>
                  <a:cubicBezTo>
                    <a:pt x="68089" y="22610"/>
                    <a:pt x="22610" y="68089"/>
                    <a:pt x="19246" y="125099"/>
                  </a:cubicBezTo>
                  <a:lnTo>
                    <a:pt x="0" y="125099"/>
                  </a:lnTo>
                  <a:lnTo>
                    <a:pt x="0" y="137930"/>
                  </a:lnTo>
                  <a:lnTo>
                    <a:pt x="19246" y="137930"/>
                  </a:lnTo>
                  <a:cubicBezTo>
                    <a:pt x="22610" y="194940"/>
                    <a:pt x="68089" y="240420"/>
                    <a:pt x="125099" y="243783"/>
                  </a:cubicBezTo>
                  <a:lnTo>
                    <a:pt x="125099" y="263030"/>
                  </a:lnTo>
                  <a:lnTo>
                    <a:pt x="137930" y="263030"/>
                  </a:lnTo>
                  <a:lnTo>
                    <a:pt x="137930" y="243783"/>
                  </a:lnTo>
                  <a:cubicBezTo>
                    <a:pt x="194940" y="240420"/>
                    <a:pt x="240420" y="194940"/>
                    <a:pt x="243783" y="137930"/>
                  </a:cubicBezTo>
                  <a:lnTo>
                    <a:pt x="263030" y="137930"/>
                  </a:lnTo>
                  <a:lnTo>
                    <a:pt x="263030" y="125099"/>
                  </a:lnTo>
                  <a:close/>
                  <a:moveTo>
                    <a:pt x="196182" y="137930"/>
                  </a:moveTo>
                  <a:cubicBezTo>
                    <a:pt x="193099" y="168735"/>
                    <a:pt x="168735" y="193099"/>
                    <a:pt x="137930" y="196182"/>
                  </a:cubicBezTo>
                  <a:lnTo>
                    <a:pt x="137930" y="170007"/>
                  </a:lnTo>
                  <a:lnTo>
                    <a:pt x="125099" y="170007"/>
                  </a:lnTo>
                  <a:lnTo>
                    <a:pt x="125099" y="196182"/>
                  </a:lnTo>
                  <a:cubicBezTo>
                    <a:pt x="94295" y="193099"/>
                    <a:pt x="69931" y="168735"/>
                    <a:pt x="66848" y="137930"/>
                  </a:cubicBezTo>
                  <a:lnTo>
                    <a:pt x="93023" y="137930"/>
                  </a:lnTo>
                  <a:lnTo>
                    <a:pt x="93023" y="125099"/>
                  </a:lnTo>
                  <a:lnTo>
                    <a:pt x="66848" y="125099"/>
                  </a:lnTo>
                  <a:cubicBezTo>
                    <a:pt x="69931" y="94295"/>
                    <a:pt x="94295" y="69931"/>
                    <a:pt x="125099" y="66848"/>
                  </a:cubicBezTo>
                  <a:lnTo>
                    <a:pt x="125099" y="93023"/>
                  </a:lnTo>
                  <a:lnTo>
                    <a:pt x="137930" y="93023"/>
                  </a:lnTo>
                  <a:lnTo>
                    <a:pt x="137930" y="66848"/>
                  </a:lnTo>
                  <a:cubicBezTo>
                    <a:pt x="168735" y="69931"/>
                    <a:pt x="193099" y="94295"/>
                    <a:pt x="196182" y="125099"/>
                  </a:cubicBezTo>
                  <a:lnTo>
                    <a:pt x="170007" y="125099"/>
                  </a:lnTo>
                  <a:lnTo>
                    <a:pt x="170007" y="137930"/>
                  </a:lnTo>
                  <a:close/>
                  <a:moveTo>
                    <a:pt x="125099" y="38492"/>
                  </a:moveTo>
                  <a:lnTo>
                    <a:pt x="125099" y="53985"/>
                  </a:lnTo>
                  <a:cubicBezTo>
                    <a:pt x="87215" y="57167"/>
                    <a:pt x="57152" y="87216"/>
                    <a:pt x="53953" y="125099"/>
                  </a:cubicBezTo>
                  <a:lnTo>
                    <a:pt x="38492" y="125099"/>
                  </a:lnTo>
                  <a:cubicBezTo>
                    <a:pt x="41791" y="78703"/>
                    <a:pt x="78703" y="41791"/>
                    <a:pt x="125099" y="38492"/>
                  </a:cubicBezTo>
                  <a:close/>
                  <a:moveTo>
                    <a:pt x="38492" y="137930"/>
                  </a:moveTo>
                  <a:lnTo>
                    <a:pt x="53985" y="137930"/>
                  </a:lnTo>
                  <a:cubicBezTo>
                    <a:pt x="57167" y="175815"/>
                    <a:pt x="87216" y="205877"/>
                    <a:pt x="125099" y="209076"/>
                  </a:cubicBezTo>
                  <a:lnTo>
                    <a:pt x="125099" y="224537"/>
                  </a:lnTo>
                  <a:cubicBezTo>
                    <a:pt x="78703" y="221239"/>
                    <a:pt x="41791" y="184327"/>
                    <a:pt x="38492" y="137930"/>
                  </a:cubicBezTo>
                  <a:close/>
                  <a:moveTo>
                    <a:pt x="137930" y="224537"/>
                  </a:moveTo>
                  <a:lnTo>
                    <a:pt x="137930" y="209076"/>
                  </a:lnTo>
                  <a:cubicBezTo>
                    <a:pt x="175826" y="205892"/>
                    <a:pt x="205892" y="175826"/>
                    <a:pt x="209076" y="137930"/>
                  </a:cubicBezTo>
                  <a:lnTo>
                    <a:pt x="224537" y="137930"/>
                  </a:lnTo>
                  <a:cubicBezTo>
                    <a:pt x="221239" y="184327"/>
                    <a:pt x="184327" y="221239"/>
                    <a:pt x="137930" y="224537"/>
                  </a:cubicBezTo>
                  <a:close/>
                  <a:moveTo>
                    <a:pt x="209076" y="125099"/>
                  </a:moveTo>
                  <a:cubicBezTo>
                    <a:pt x="205892" y="87204"/>
                    <a:pt x="175826" y="57137"/>
                    <a:pt x="137930" y="53953"/>
                  </a:cubicBezTo>
                  <a:lnTo>
                    <a:pt x="137930" y="38492"/>
                  </a:lnTo>
                  <a:cubicBezTo>
                    <a:pt x="184327" y="41791"/>
                    <a:pt x="221239" y="78703"/>
                    <a:pt x="224537" y="125099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5" name="Graphic 29" descr="Bullseye">
            <a:extLst>
              <a:ext uri="{FF2B5EF4-FFF2-40B4-BE49-F238E27FC236}">
                <a16:creationId xmlns:a16="http://schemas.microsoft.com/office/drawing/2014/main" id="{B25DD08F-A089-4F89-866D-AD0133580B8E}"/>
              </a:ext>
            </a:extLst>
          </p:cNvPr>
          <p:cNvGrpSpPr/>
          <p:nvPr/>
        </p:nvGrpSpPr>
        <p:grpSpPr>
          <a:xfrm>
            <a:off x="3111593" y="3543634"/>
            <a:ext cx="263073" cy="263073"/>
            <a:chOff x="4386538" y="3285538"/>
            <a:chExt cx="307937" cy="307937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AE304B-776F-48FF-8B88-861E643B45F7}"/>
                </a:ext>
              </a:extLst>
            </p:cNvPr>
            <p:cNvSpPr/>
            <p:nvPr/>
          </p:nvSpPr>
          <p:spPr>
            <a:xfrm>
              <a:off x="4503297" y="3312803"/>
              <a:ext cx="163912" cy="163591"/>
            </a:xfrm>
            <a:custGeom>
              <a:avLst/>
              <a:gdLst>
                <a:gd name="connsiteX0" fmla="*/ 135043 w 163912"/>
                <a:gd name="connsiteY0" fmla="*/ 28869 h 163591"/>
                <a:gd name="connsiteX1" fmla="*/ 131836 w 163912"/>
                <a:gd name="connsiteY1" fmla="*/ 0 h 163591"/>
                <a:gd name="connsiteX2" fmla="*/ 96551 w 163912"/>
                <a:gd name="connsiteY2" fmla="*/ 35284 h 163591"/>
                <a:gd name="connsiteX3" fmla="*/ 98476 w 163912"/>
                <a:gd name="connsiteY3" fmla="*/ 51964 h 163591"/>
                <a:gd name="connsiteX4" fmla="*/ 47153 w 163912"/>
                <a:gd name="connsiteY4" fmla="*/ 103287 h 163591"/>
                <a:gd name="connsiteX5" fmla="*/ 32077 w 163912"/>
                <a:gd name="connsiteY5" fmla="*/ 99438 h 163591"/>
                <a:gd name="connsiteX6" fmla="*/ 0 w 163912"/>
                <a:gd name="connsiteY6" fmla="*/ 131515 h 163591"/>
                <a:gd name="connsiteX7" fmla="*/ 32077 w 163912"/>
                <a:gd name="connsiteY7" fmla="*/ 163592 h 163591"/>
                <a:gd name="connsiteX8" fmla="*/ 64154 w 163912"/>
                <a:gd name="connsiteY8" fmla="*/ 131515 h 163591"/>
                <a:gd name="connsiteX9" fmla="*/ 60625 w 163912"/>
                <a:gd name="connsiteY9" fmla="*/ 116759 h 163591"/>
                <a:gd name="connsiteX10" fmla="*/ 111948 w 163912"/>
                <a:gd name="connsiteY10" fmla="*/ 65437 h 163591"/>
                <a:gd name="connsiteX11" fmla="*/ 128628 w 163912"/>
                <a:gd name="connsiteY11" fmla="*/ 67361 h 163591"/>
                <a:gd name="connsiteX12" fmla="*/ 163912 w 163912"/>
                <a:gd name="connsiteY12" fmla="*/ 32077 h 163591"/>
                <a:gd name="connsiteX13" fmla="*/ 135043 w 163912"/>
                <a:gd name="connsiteY13" fmla="*/ 28869 h 16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3912" h="163591">
                  <a:moveTo>
                    <a:pt x="135043" y="28869"/>
                  </a:moveTo>
                  <a:lnTo>
                    <a:pt x="131836" y="0"/>
                  </a:lnTo>
                  <a:lnTo>
                    <a:pt x="96551" y="35284"/>
                  </a:lnTo>
                  <a:lnTo>
                    <a:pt x="98476" y="51964"/>
                  </a:lnTo>
                  <a:lnTo>
                    <a:pt x="47153" y="103287"/>
                  </a:lnTo>
                  <a:cubicBezTo>
                    <a:pt x="42662" y="101042"/>
                    <a:pt x="37530" y="99438"/>
                    <a:pt x="32077" y="99438"/>
                  </a:cubicBezTo>
                  <a:cubicBezTo>
                    <a:pt x="14435" y="99438"/>
                    <a:pt x="0" y="113873"/>
                    <a:pt x="0" y="131515"/>
                  </a:cubicBezTo>
                  <a:cubicBezTo>
                    <a:pt x="0" y="149157"/>
                    <a:pt x="14435" y="163592"/>
                    <a:pt x="32077" y="163592"/>
                  </a:cubicBezTo>
                  <a:cubicBezTo>
                    <a:pt x="49719" y="163592"/>
                    <a:pt x="64154" y="149157"/>
                    <a:pt x="64154" y="131515"/>
                  </a:cubicBezTo>
                  <a:cubicBezTo>
                    <a:pt x="64154" y="126062"/>
                    <a:pt x="62870" y="121250"/>
                    <a:pt x="60625" y="116759"/>
                  </a:cubicBezTo>
                  <a:lnTo>
                    <a:pt x="111948" y="65437"/>
                  </a:lnTo>
                  <a:lnTo>
                    <a:pt x="128628" y="67361"/>
                  </a:lnTo>
                  <a:lnTo>
                    <a:pt x="163912" y="32077"/>
                  </a:lnTo>
                  <a:lnTo>
                    <a:pt x="135043" y="28869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27FF85D-C2DE-4733-9DBC-D24ABC0DE02A}"/>
                </a:ext>
              </a:extLst>
            </p:cNvPr>
            <p:cNvSpPr/>
            <p:nvPr/>
          </p:nvSpPr>
          <p:spPr>
            <a:xfrm>
              <a:off x="4413803" y="3322426"/>
              <a:ext cx="243783" cy="243783"/>
            </a:xfrm>
            <a:custGeom>
              <a:avLst/>
              <a:gdLst>
                <a:gd name="connsiteX0" fmla="*/ 227104 w 243783"/>
                <a:gd name="connsiteY0" fmla="*/ 66720 h 243783"/>
                <a:gd name="connsiteX1" fmla="*/ 222934 w 243783"/>
                <a:gd name="connsiteY1" fmla="*/ 71210 h 243783"/>
                <a:gd name="connsiteX2" fmla="*/ 216839 w 243783"/>
                <a:gd name="connsiteY2" fmla="*/ 70569 h 243783"/>
                <a:gd name="connsiteX3" fmla="*/ 210103 w 243783"/>
                <a:gd name="connsiteY3" fmla="*/ 69607 h 243783"/>
                <a:gd name="connsiteX4" fmla="*/ 224537 w 243783"/>
                <a:gd name="connsiteY4" fmla="*/ 121892 h 243783"/>
                <a:gd name="connsiteX5" fmla="*/ 121892 w 243783"/>
                <a:gd name="connsiteY5" fmla="*/ 224537 h 243783"/>
                <a:gd name="connsiteX6" fmla="*/ 19246 w 243783"/>
                <a:gd name="connsiteY6" fmla="*/ 121892 h 243783"/>
                <a:gd name="connsiteX7" fmla="*/ 121892 w 243783"/>
                <a:gd name="connsiteY7" fmla="*/ 19246 h 243783"/>
                <a:gd name="connsiteX8" fmla="*/ 174177 w 243783"/>
                <a:gd name="connsiteY8" fmla="*/ 33681 h 243783"/>
                <a:gd name="connsiteX9" fmla="*/ 173535 w 243783"/>
                <a:gd name="connsiteY9" fmla="*/ 27265 h 243783"/>
                <a:gd name="connsiteX10" fmla="*/ 172573 w 243783"/>
                <a:gd name="connsiteY10" fmla="*/ 20850 h 243783"/>
                <a:gd name="connsiteX11" fmla="*/ 177064 w 243783"/>
                <a:gd name="connsiteY11" fmla="*/ 16359 h 243783"/>
                <a:gd name="connsiteX12" fmla="*/ 179309 w 243783"/>
                <a:gd name="connsiteY12" fmla="*/ 14114 h 243783"/>
                <a:gd name="connsiteX13" fmla="*/ 121892 w 243783"/>
                <a:gd name="connsiteY13" fmla="*/ 0 h 243783"/>
                <a:gd name="connsiteX14" fmla="*/ 0 w 243783"/>
                <a:gd name="connsiteY14" fmla="*/ 121892 h 243783"/>
                <a:gd name="connsiteX15" fmla="*/ 121892 w 243783"/>
                <a:gd name="connsiteY15" fmla="*/ 243783 h 243783"/>
                <a:gd name="connsiteX16" fmla="*/ 243783 w 243783"/>
                <a:gd name="connsiteY16" fmla="*/ 121892 h 243783"/>
                <a:gd name="connsiteX17" fmla="*/ 229349 w 243783"/>
                <a:gd name="connsiteY17" fmla="*/ 64795 h 243783"/>
                <a:gd name="connsiteX18" fmla="*/ 227104 w 243783"/>
                <a:gd name="connsiteY18" fmla="*/ 66720 h 24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783" h="243783">
                  <a:moveTo>
                    <a:pt x="227104" y="66720"/>
                  </a:moveTo>
                  <a:lnTo>
                    <a:pt x="222934" y="71210"/>
                  </a:lnTo>
                  <a:lnTo>
                    <a:pt x="216839" y="70569"/>
                  </a:lnTo>
                  <a:lnTo>
                    <a:pt x="210103" y="69607"/>
                  </a:lnTo>
                  <a:cubicBezTo>
                    <a:pt x="219084" y="85003"/>
                    <a:pt x="224537" y="102646"/>
                    <a:pt x="224537" y="121892"/>
                  </a:cubicBezTo>
                  <a:cubicBezTo>
                    <a:pt x="224537" y="178347"/>
                    <a:pt x="178347" y="224537"/>
                    <a:pt x="121892" y="224537"/>
                  </a:cubicBezTo>
                  <a:cubicBezTo>
                    <a:pt x="65437" y="224537"/>
                    <a:pt x="19246" y="178347"/>
                    <a:pt x="19246" y="121892"/>
                  </a:cubicBezTo>
                  <a:cubicBezTo>
                    <a:pt x="19246" y="65437"/>
                    <a:pt x="65437" y="19246"/>
                    <a:pt x="121892" y="19246"/>
                  </a:cubicBezTo>
                  <a:cubicBezTo>
                    <a:pt x="140817" y="19246"/>
                    <a:pt x="158780" y="24378"/>
                    <a:pt x="174177" y="33681"/>
                  </a:cubicBezTo>
                  <a:lnTo>
                    <a:pt x="173535" y="27265"/>
                  </a:lnTo>
                  <a:lnTo>
                    <a:pt x="172573" y="20850"/>
                  </a:lnTo>
                  <a:lnTo>
                    <a:pt x="177064" y="16359"/>
                  </a:lnTo>
                  <a:lnTo>
                    <a:pt x="179309" y="14114"/>
                  </a:lnTo>
                  <a:cubicBezTo>
                    <a:pt x="161988" y="5132"/>
                    <a:pt x="142742" y="0"/>
                    <a:pt x="121892" y="0"/>
                  </a:cubicBezTo>
                  <a:cubicBezTo>
                    <a:pt x="54531" y="0"/>
                    <a:pt x="0" y="54531"/>
                    <a:pt x="0" y="121892"/>
                  </a:cubicBezTo>
                  <a:cubicBezTo>
                    <a:pt x="0" y="189253"/>
                    <a:pt x="54531" y="243783"/>
                    <a:pt x="121892" y="243783"/>
                  </a:cubicBezTo>
                  <a:cubicBezTo>
                    <a:pt x="189253" y="243783"/>
                    <a:pt x="243783" y="189253"/>
                    <a:pt x="243783" y="121892"/>
                  </a:cubicBezTo>
                  <a:cubicBezTo>
                    <a:pt x="243783" y="101042"/>
                    <a:pt x="238651" y="81796"/>
                    <a:pt x="229349" y="64795"/>
                  </a:cubicBezTo>
                  <a:lnTo>
                    <a:pt x="227104" y="6672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AAFA06A-9455-4214-AE15-638DF1E29ED2}"/>
                </a:ext>
              </a:extLst>
            </p:cNvPr>
            <p:cNvSpPr/>
            <p:nvPr/>
          </p:nvSpPr>
          <p:spPr>
            <a:xfrm>
              <a:off x="4458710" y="3367333"/>
              <a:ext cx="153968" cy="153968"/>
            </a:xfrm>
            <a:custGeom>
              <a:avLst/>
              <a:gdLst>
                <a:gd name="connsiteX0" fmla="*/ 130552 w 153968"/>
                <a:gd name="connsiteY0" fmla="*/ 55172 h 153968"/>
                <a:gd name="connsiteX1" fmla="*/ 134722 w 153968"/>
                <a:gd name="connsiteY1" fmla="*/ 76984 h 153968"/>
                <a:gd name="connsiteX2" fmla="*/ 76984 w 153968"/>
                <a:gd name="connsiteY2" fmla="*/ 134722 h 153968"/>
                <a:gd name="connsiteX3" fmla="*/ 19246 w 153968"/>
                <a:gd name="connsiteY3" fmla="*/ 76984 h 153968"/>
                <a:gd name="connsiteX4" fmla="*/ 76984 w 153968"/>
                <a:gd name="connsiteY4" fmla="*/ 19246 h 153968"/>
                <a:gd name="connsiteX5" fmla="*/ 98796 w 153968"/>
                <a:gd name="connsiteY5" fmla="*/ 23416 h 153968"/>
                <a:gd name="connsiteX6" fmla="*/ 113231 w 153968"/>
                <a:gd name="connsiteY6" fmla="*/ 8981 h 153968"/>
                <a:gd name="connsiteX7" fmla="*/ 76984 w 153968"/>
                <a:gd name="connsiteY7" fmla="*/ 0 h 153968"/>
                <a:gd name="connsiteX8" fmla="*/ 0 w 153968"/>
                <a:gd name="connsiteY8" fmla="*/ 76984 h 153968"/>
                <a:gd name="connsiteX9" fmla="*/ 76984 w 153968"/>
                <a:gd name="connsiteY9" fmla="*/ 153969 h 153968"/>
                <a:gd name="connsiteX10" fmla="*/ 153969 w 153968"/>
                <a:gd name="connsiteY10" fmla="*/ 76984 h 153968"/>
                <a:gd name="connsiteX11" fmla="*/ 144987 w 153968"/>
                <a:gd name="connsiteY11" fmla="*/ 40738 h 153968"/>
                <a:gd name="connsiteX12" fmla="*/ 130552 w 153968"/>
                <a:gd name="connsiteY12" fmla="*/ 55172 h 15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3968" h="153968">
                  <a:moveTo>
                    <a:pt x="130552" y="55172"/>
                  </a:moveTo>
                  <a:cubicBezTo>
                    <a:pt x="133439" y="61908"/>
                    <a:pt x="134722" y="69286"/>
                    <a:pt x="134722" y="76984"/>
                  </a:cubicBezTo>
                  <a:cubicBezTo>
                    <a:pt x="134722" y="108740"/>
                    <a:pt x="108740" y="134722"/>
                    <a:pt x="76984" y="134722"/>
                  </a:cubicBezTo>
                  <a:cubicBezTo>
                    <a:pt x="45228" y="134722"/>
                    <a:pt x="19246" y="108740"/>
                    <a:pt x="19246" y="76984"/>
                  </a:cubicBezTo>
                  <a:cubicBezTo>
                    <a:pt x="19246" y="45228"/>
                    <a:pt x="45228" y="19246"/>
                    <a:pt x="76984" y="19246"/>
                  </a:cubicBezTo>
                  <a:cubicBezTo>
                    <a:pt x="84683" y="19246"/>
                    <a:pt x="92060" y="20850"/>
                    <a:pt x="98796" y="23416"/>
                  </a:cubicBezTo>
                  <a:lnTo>
                    <a:pt x="113231" y="8981"/>
                  </a:lnTo>
                  <a:cubicBezTo>
                    <a:pt x="102325" y="3208"/>
                    <a:pt x="90136" y="0"/>
                    <a:pt x="76984" y="0"/>
                  </a:cubicBezTo>
                  <a:cubicBezTo>
                    <a:pt x="34643" y="0"/>
                    <a:pt x="0" y="34643"/>
                    <a:pt x="0" y="76984"/>
                  </a:cubicBezTo>
                  <a:cubicBezTo>
                    <a:pt x="0" y="119326"/>
                    <a:pt x="34643" y="153969"/>
                    <a:pt x="76984" y="153969"/>
                  </a:cubicBezTo>
                  <a:cubicBezTo>
                    <a:pt x="119326" y="153969"/>
                    <a:pt x="153969" y="119326"/>
                    <a:pt x="153969" y="76984"/>
                  </a:cubicBezTo>
                  <a:cubicBezTo>
                    <a:pt x="153969" y="63833"/>
                    <a:pt x="150761" y="51644"/>
                    <a:pt x="144987" y="40738"/>
                  </a:cubicBezTo>
                  <a:lnTo>
                    <a:pt x="130552" y="55172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49" name="Graphic 32" descr="Database">
            <a:extLst>
              <a:ext uri="{FF2B5EF4-FFF2-40B4-BE49-F238E27FC236}">
                <a16:creationId xmlns:a16="http://schemas.microsoft.com/office/drawing/2014/main" id="{6BBAEC50-9102-44DA-AF4F-F218C5C46A9A}"/>
              </a:ext>
            </a:extLst>
          </p:cNvPr>
          <p:cNvGrpSpPr/>
          <p:nvPr/>
        </p:nvGrpSpPr>
        <p:grpSpPr>
          <a:xfrm>
            <a:off x="5859048" y="3089740"/>
            <a:ext cx="147630" cy="200356"/>
            <a:chOff x="7602536" y="2754239"/>
            <a:chExt cx="172807" cy="234524"/>
          </a:xfrm>
          <a:solidFill>
            <a:srgbClr val="A2B969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FB6D75C-273A-414D-B4FF-F8CEB7824AB7}"/>
                </a:ext>
              </a:extLst>
            </p:cNvPr>
            <p:cNvSpPr/>
            <p:nvPr/>
          </p:nvSpPr>
          <p:spPr>
            <a:xfrm>
              <a:off x="7602536" y="2754239"/>
              <a:ext cx="172807" cy="49373"/>
            </a:xfrm>
            <a:custGeom>
              <a:avLst/>
              <a:gdLst>
                <a:gd name="connsiteX0" fmla="*/ 172808 w 172807"/>
                <a:gd name="connsiteY0" fmla="*/ 24687 h 49373"/>
                <a:gd name="connsiteX1" fmla="*/ 86404 w 172807"/>
                <a:gd name="connsiteY1" fmla="*/ 49374 h 49373"/>
                <a:gd name="connsiteX2" fmla="*/ 0 w 172807"/>
                <a:gd name="connsiteY2" fmla="*/ 24687 h 49373"/>
                <a:gd name="connsiteX3" fmla="*/ 86404 w 172807"/>
                <a:gd name="connsiteY3" fmla="*/ 0 h 49373"/>
                <a:gd name="connsiteX4" fmla="*/ 172808 w 172807"/>
                <a:gd name="connsiteY4" fmla="*/ 24687 h 4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07" h="49373">
                  <a:moveTo>
                    <a:pt x="172808" y="24687"/>
                  </a:moveTo>
                  <a:cubicBezTo>
                    <a:pt x="172808" y="38321"/>
                    <a:pt x="134123" y="49374"/>
                    <a:pt x="86404" y="49374"/>
                  </a:cubicBezTo>
                  <a:cubicBezTo>
                    <a:pt x="38684" y="49374"/>
                    <a:pt x="0" y="38321"/>
                    <a:pt x="0" y="24687"/>
                  </a:cubicBezTo>
                  <a:cubicBezTo>
                    <a:pt x="0" y="11053"/>
                    <a:pt x="38684" y="0"/>
                    <a:pt x="86404" y="0"/>
                  </a:cubicBezTo>
                  <a:cubicBezTo>
                    <a:pt x="134123" y="0"/>
                    <a:pt x="172808" y="11053"/>
                    <a:pt x="172808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1F73633-DDE3-4F0A-B30E-E1FBAF3E0B7C}"/>
                </a:ext>
              </a:extLst>
            </p:cNvPr>
            <p:cNvSpPr/>
            <p:nvPr/>
          </p:nvSpPr>
          <p:spPr>
            <a:xfrm>
              <a:off x="7602536" y="2791269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30A69B-CDFC-46E2-B45E-724124BD1605}"/>
                </a:ext>
              </a:extLst>
            </p:cNvPr>
            <p:cNvSpPr/>
            <p:nvPr/>
          </p:nvSpPr>
          <p:spPr>
            <a:xfrm>
              <a:off x="7602536" y="2852986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6D32E6B-2503-4B74-A691-407FCAC16231}"/>
                </a:ext>
              </a:extLst>
            </p:cNvPr>
            <p:cNvSpPr/>
            <p:nvPr/>
          </p:nvSpPr>
          <p:spPr>
            <a:xfrm>
              <a:off x="7602536" y="2914703"/>
              <a:ext cx="172807" cy="74060"/>
            </a:xfrm>
            <a:custGeom>
              <a:avLst/>
              <a:gdLst>
                <a:gd name="connsiteX0" fmla="*/ 148121 w 172807"/>
                <a:gd name="connsiteY0" fmla="*/ 49374 h 74060"/>
                <a:gd name="connsiteX1" fmla="*/ 141949 w 172807"/>
                <a:gd name="connsiteY1" fmla="*/ 43202 h 74060"/>
                <a:gd name="connsiteX2" fmla="*/ 148121 w 172807"/>
                <a:gd name="connsiteY2" fmla="*/ 37030 h 74060"/>
                <a:gd name="connsiteX3" fmla="*/ 154293 w 172807"/>
                <a:gd name="connsiteY3" fmla="*/ 43202 h 74060"/>
                <a:gd name="connsiteX4" fmla="*/ 148121 w 172807"/>
                <a:gd name="connsiteY4" fmla="*/ 49374 h 74060"/>
                <a:gd name="connsiteX5" fmla="*/ 86404 w 172807"/>
                <a:gd name="connsiteY5" fmla="*/ 24687 h 74060"/>
                <a:gd name="connsiteX6" fmla="*/ 0 w 172807"/>
                <a:gd name="connsiteY6" fmla="*/ 0 h 74060"/>
                <a:gd name="connsiteX7" fmla="*/ 0 w 172807"/>
                <a:gd name="connsiteY7" fmla="*/ 49374 h 74060"/>
                <a:gd name="connsiteX8" fmla="*/ 86404 w 172807"/>
                <a:gd name="connsiteY8" fmla="*/ 74061 h 74060"/>
                <a:gd name="connsiteX9" fmla="*/ 172808 w 172807"/>
                <a:gd name="connsiteY9" fmla="*/ 49374 h 74060"/>
                <a:gd name="connsiteX10" fmla="*/ 172808 w 172807"/>
                <a:gd name="connsiteY10" fmla="*/ 0 h 74060"/>
                <a:gd name="connsiteX11" fmla="*/ 86404 w 172807"/>
                <a:gd name="connsiteY11" fmla="*/ 24687 h 74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807" h="74060">
                  <a:moveTo>
                    <a:pt x="148121" y="49374"/>
                  </a:moveTo>
                  <a:cubicBezTo>
                    <a:pt x="144418" y="49374"/>
                    <a:pt x="141949" y="46905"/>
                    <a:pt x="141949" y="43202"/>
                  </a:cubicBezTo>
                  <a:cubicBezTo>
                    <a:pt x="141949" y="39499"/>
                    <a:pt x="144418" y="37030"/>
                    <a:pt x="148121" y="37030"/>
                  </a:cubicBezTo>
                  <a:cubicBezTo>
                    <a:pt x="151824" y="37030"/>
                    <a:pt x="154293" y="39499"/>
                    <a:pt x="154293" y="43202"/>
                  </a:cubicBezTo>
                  <a:cubicBezTo>
                    <a:pt x="154293" y="46905"/>
                    <a:pt x="151824" y="49374"/>
                    <a:pt x="148121" y="49374"/>
                  </a:cubicBezTo>
                  <a:close/>
                  <a:moveTo>
                    <a:pt x="86404" y="24687"/>
                  </a:moveTo>
                  <a:cubicBezTo>
                    <a:pt x="38882" y="24687"/>
                    <a:pt x="0" y="13578"/>
                    <a:pt x="0" y="0"/>
                  </a:cubicBezTo>
                  <a:lnTo>
                    <a:pt x="0" y="49374"/>
                  </a:lnTo>
                  <a:cubicBezTo>
                    <a:pt x="0" y="62951"/>
                    <a:pt x="38882" y="74061"/>
                    <a:pt x="86404" y="74061"/>
                  </a:cubicBezTo>
                  <a:cubicBezTo>
                    <a:pt x="133926" y="74061"/>
                    <a:pt x="172808" y="62951"/>
                    <a:pt x="172808" y="49374"/>
                  </a:cubicBezTo>
                  <a:lnTo>
                    <a:pt x="172808" y="0"/>
                  </a:lnTo>
                  <a:cubicBezTo>
                    <a:pt x="172808" y="13578"/>
                    <a:pt x="133926" y="24687"/>
                    <a:pt x="86404" y="24687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54" name="Graphic 34" descr="Upward trend">
            <a:extLst>
              <a:ext uri="{FF2B5EF4-FFF2-40B4-BE49-F238E27FC236}">
                <a16:creationId xmlns:a16="http://schemas.microsoft.com/office/drawing/2014/main" id="{93FAF604-F1C8-4856-9D08-306AE97183B3}"/>
              </a:ext>
            </a:extLst>
          </p:cNvPr>
          <p:cNvGrpSpPr/>
          <p:nvPr/>
        </p:nvGrpSpPr>
        <p:grpSpPr>
          <a:xfrm>
            <a:off x="5770011" y="3493181"/>
            <a:ext cx="253083" cy="253083"/>
            <a:chOff x="7498316" y="3226482"/>
            <a:chExt cx="296242" cy="296242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D4E541A-C7CA-4C20-AD32-36DDA23D833D}"/>
                </a:ext>
              </a:extLst>
            </p:cNvPr>
            <p:cNvSpPr/>
            <p:nvPr/>
          </p:nvSpPr>
          <p:spPr>
            <a:xfrm>
              <a:off x="7541517" y="3269683"/>
              <a:ext cx="209838" cy="209838"/>
            </a:xfrm>
            <a:custGeom>
              <a:avLst/>
              <a:gdLst>
                <a:gd name="connsiteX0" fmla="*/ 18515 w 209838"/>
                <a:gd name="connsiteY0" fmla="*/ 0 h 209838"/>
                <a:gd name="connsiteX1" fmla="*/ 0 w 209838"/>
                <a:gd name="connsiteY1" fmla="*/ 0 h 209838"/>
                <a:gd name="connsiteX2" fmla="*/ 0 w 209838"/>
                <a:gd name="connsiteY2" fmla="*/ 209838 h 209838"/>
                <a:gd name="connsiteX3" fmla="*/ 209838 w 209838"/>
                <a:gd name="connsiteY3" fmla="*/ 209838 h 209838"/>
                <a:gd name="connsiteX4" fmla="*/ 209838 w 209838"/>
                <a:gd name="connsiteY4" fmla="*/ 191323 h 209838"/>
                <a:gd name="connsiteX5" fmla="*/ 18515 w 209838"/>
                <a:gd name="connsiteY5" fmla="*/ 191323 h 20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838" h="209838">
                  <a:moveTo>
                    <a:pt x="18515" y="0"/>
                  </a:moveTo>
                  <a:lnTo>
                    <a:pt x="0" y="0"/>
                  </a:lnTo>
                  <a:lnTo>
                    <a:pt x="0" y="209838"/>
                  </a:lnTo>
                  <a:lnTo>
                    <a:pt x="209838" y="209838"/>
                  </a:lnTo>
                  <a:lnTo>
                    <a:pt x="209838" y="191323"/>
                  </a:lnTo>
                  <a:lnTo>
                    <a:pt x="18515" y="191323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16F2862-D5FA-4782-BA01-03071782CC23}"/>
                </a:ext>
              </a:extLst>
            </p:cNvPr>
            <p:cNvSpPr/>
            <p:nvPr/>
          </p:nvSpPr>
          <p:spPr>
            <a:xfrm>
              <a:off x="7572067" y="3322143"/>
              <a:ext cx="179288" cy="105227"/>
            </a:xfrm>
            <a:custGeom>
              <a:avLst/>
              <a:gdLst>
                <a:gd name="connsiteX0" fmla="*/ 129914 w 179288"/>
                <a:gd name="connsiteY0" fmla="*/ 0 h 105227"/>
                <a:gd name="connsiteX1" fmla="*/ 148121 w 179288"/>
                <a:gd name="connsiteY1" fmla="*/ 18207 h 105227"/>
                <a:gd name="connsiteX2" fmla="*/ 123743 w 179288"/>
                <a:gd name="connsiteY2" fmla="*/ 42585 h 105227"/>
                <a:gd name="connsiteX3" fmla="*/ 105228 w 179288"/>
                <a:gd name="connsiteY3" fmla="*/ 24070 h 105227"/>
                <a:gd name="connsiteX4" fmla="*/ 74369 w 179288"/>
                <a:gd name="connsiteY4" fmla="*/ 54928 h 105227"/>
                <a:gd name="connsiteX5" fmla="*/ 55854 w 179288"/>
                <a:gd name="connsiteY5" fmla="*/ 36413 h 105227"/>
                <a:gd name="connsiteX6" fmla="*/ 0 w 179288"/>
                <a:gd name="connsiteY6" fmla="*/ 92267 h 105227"/>
                <a:gd name="connsiteX7" fmla="*/ 12961 w 179288"/>
                <a:gd name="connsiteY7" fmla="*/ 105228 h 105227"/>
                <a:gd name="connsiteX8" fmla="*/ 55854 w 179288"/>
                <a:gd name="connsiteY8" fmla="*/ 62334 h 105227"/>
                <a:gd name="connsiteX9" fmla="*/ 74369 w 179288"/>
                <a:gd name="connsiteY9" fmla="*/ 80849 h 105227"/>
                <a:gd name="connsiteX10" fmla="*/ 105228 w 179288"/>
                <a:gd name="connsiteY10" fmla="*/ 49991 h 105227"/>
                <a:gd name="connsiteX11" fmla="*/ 123743 w 179288"/>
                <a:gd name="connsiteY11" fmla="*/ 68506 h 105227"/>
                <a:gd name="connsiteX12" fmla="*/ 161082 w 179288"/>
                <a:gd name="connsiteY12" fmla="*/ 31167 h 105227"/>
                <a:gd name="connsiteX13" fmla="*/ 179288 w 179288"/>
                <a:gd name="connsiteY13" fmla="*/ 49374 h 105227"/>
                <a:gd name="connsiteX14" fmla="*/ 179288 w 179288"/>
                <a:gd name="connsiteY14" fmla="*/ 0 h 10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9288" h="105227">
                  <a:moveTo>
                    <a:pt x="129914" y="0"/>
                  </a:moveTo>
                  <a:lnTo>
                    <a:pt x="148121" y="18207"/>
                  </a:lnTo>
                  <a:lnTo>
                    <a:pt x="123743" y="42585"/>
                  </a:lnTo>
                  <a:lnTo>
                    <a:pt x="105228" y="24070"/>
                  </a:lnTo>
                  <a:lnTo>
                    <a:pt x="74369" y="54928"/>
                  </a:lnTo>
                  <a:lnTo>
                    <a:pt x="55854" y="36413"/>
                  </a:lnTo>
                  <a:lnTo>
                    <a:pt x="0" y="92267"/>
                  </a:lnTo>
                  <a:lnTo>
                    <a:pt x="12961" y="105228"/>
                  </a:lnTo>
                  <a:lnTo>
                    <a:pt x="55854" y="62334"/>
                  </a:lnTo>
                  <a:lnTo>
                    <a:pt x="74369" y="80849"/>
                  </a:lnTo>
                  <a:lnTo>
                    <a:pt x="105228" y="49991"/>
                  </a:lnTo>
                  <a:lnTo>
                    <a:pt x="123743" y="68506"/>
                  </a:lnTo>
                  <a:lnTo>
                    <a:pt x="161082" y="31167"/>
                  </a:lnTo>
                  <a:lnTo>
                    <a:pt x="179288" y="49374"/>
                  </a:lnTo>
                  <a:lnTo>
                    <a:pt x="179288" y="0"/>
                  </a:ln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57" name="Graphic 33" descr="Venn diagram">
            <a:extLst>
              <a:ext uri="{FF2B5EF4-FFF2-40B4-BE49-F238E27FC236}">
                <a16:creationId xmlns:a16="http://schemas.microsoft.com/office/drawing/2014/main" id="{E45E78D3-4DDE-42E4-9879-C71FAF6D032D}"/>
              </a:ext>
            </a:extLst>
          </p:cNvPr>
          <p:cNvGrpSpPr/>
          <p:nvPr/>
        </p:nvGrpSpPr>
        <p:grpSpPr>
          <a:xfrm>
            <a:off x="6004500" y="2603278"/>
            <a:ext cx="253083" cy="253083"/>
            <a:chOff x="7772795" y="2184817"/>
            <a:chExt cx="296242" cy="296242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9D9BE9C-05AB-40CB-8D85-DA2A558E2256}"/>
                </a:ext>
              </a:extLst>
            </p:cNvPr>
            <p:cNvSpPr/>
            <p:nvPr/>
          </p:nvSpPr>
          <p:spPr>
            <a:xfrm>
              <a:off x="7857655" y="2231382"/>
              <a:ext cx="126520" cy="80911"/>
            </a:xfrm>
            <a:custGeom>
              <a:avLst/>
              <a:gdLst>
                <a:gd name="connsiteX0" fmla="*/ 771 w 126520"/>
                <a:gd name="connsiteY0" fmla="*/ 72518 h 80911"/>
                <a:gd name="connsiteX1" fmla="*/ 63260 w 126520"/>
                <a:gd name="connsiteY1" fmla="*/ 80911 h 80911"/>
                <a:gd name="connsiteX2" fmla="*/ 125749 w 126520"/>
                <a:gd name="connsiteY2" fmla="*/ 72518 h 80911"/>
                <a:gd name="connsiteX3" fmla="*/ 126520 w 126520"/>
                <a:gd name="connsiteY3" fmla="*/ 63260 h 80911"/>
                <a:gd name="connsiteX4" fmla="*/ 63260 w 126520"/>
                <a:gd name="connsiteY4" fmla="*/ 0 h 80911"/>
                <a:gd name="connsiteX5" fmla="*/ 0 w 126520"/>
                <a:gd name="connsiteY5" fmla="*/ 63260 h 80911"/>
                <a:gd name="connsiteX6" fmla="*/ 771 w 126520"/>
                <a:gd name="connsiteY6" fmla="*/ 72518 h 80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520" h="80911">
                  <a:moveTo>
                    <a:pt x="771" y="72518"/>
                  </a:moveTo>
                  <a:cubicBezTo>
                    <a:pt x="21789" y="65617"/>
                    <a:pt x="44808" y="68709"/>
                    <a:pt x="63260" y="80911"/>
                  </a:cubicBezTo>
                  <a:cubicBezTo>
                    <a:pt x="81712" y="68709"/>
                    <a:pt x="104731" y="65617"/>
                    <a:pt x="125749" y="72518"/>
                  </a:cubicBezTo>
                  <a:cubicBezTo>
                    <a:pt x="126240" y="69456"/>
                    <a:pt x="126498" y="66361"/>
                    <a:pt x="126520" y="63260"/>
                  </a:cubicBezTo>
                  <a:cubicBezTo>
                    <a:pt x="126520" y="28323"/>
                    <a:pt x="98197" y="0"/>
                    <a:pt x="63260" y="0"/>
                  </a:cubicBezTo>
                  <a:cubicBezTo>
                    <a:pt x="28323" y="0"/>
                    <a:pt x="0" y="28323"/>
                    <a:pt x="0" y="63260"/>
                  </a:cubicBezTo>
                  <a:cubicBezTo>
                    <a:pt x="22" y="66361"/>
                    <a:pt x="280" y="69456"/>
                    <a:pt x="771" y="72518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8C1FFDC-FF55-41D3-948D-8D5E461C0D77}"/>
                </a:ext>
              </a:extLst>
            </p:cNvPr>
            <p:cNvSpPr/>
            <p:nvPr/>
          </p:nvSpPr>
          <p:spPr>
            <a:xfrm>
              <a:off x="7928815" y="2316644"/>
              <a:ext cx="95284" cy="119360"/>
            </a:xfrm>
            <a:custGeom>
              <a:avLst/>
              <a:gdLst>
                <a:gd name="connsiteX0" fmla="*/ 61162 w 95284"/>
                <a:gd name="connsiteY0" fmla="*/ 62 h 119360"/>
                <a:gd name="connsiteX1" fmla="*/ 23545 w 95284"/>
                <a:gd name="connsiteY1" fmla="*/ 43264 h 119360"/>
                <a:gd name="connsiteX2" fmla="*/ 24687 w 95284"/>
                <a:gd name="connsiteY2" fmla="*/ 56101 h 119360"/>
                <a:gd name="connsiteX3" fmla="*/ 0 w 95284"/>
                <a:gd name="connsiteY3" fmla="*/ 110535 h 119360"/>
                <a:gd name="connsiteX4" fmla="*/ 32031 w 95284"/>
                <a:gd name="connsiteY4" fmla="*/ 119361 h 119360"/>
                <a:gd name="connsiteX5" fmla="*/ 95285 w 95284"/>
                <a:gd name="connsiteY5" fmla="*/ 56156 h 119360"/>
                <a:gd name="connsiteX6" fmla="*/ 61162 w 95284"/>
                <a:gd name="connsiteY6" fmla="*/ 0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84" h="119360">
                  <a:moveTo>
                    <a:pt x="61162" y="62"/>
                  </a:moveTo>
                  <a:cubicBezTo>
                    <a:pt x="55047" y="18994"/>
                    <a:pt x="41457" y="34603"/>
                    <a:pt x="23545" y="43264"/>
                  </a:cubicBezTo>
                  <a:cubicBezTo>
                    <a:pt x="24302" y="47501"/>
                    <a:pt x="24684" y="51797"/>
                    <a:pt x="24687" y="56101"/>
                  </a:cubicBezTo>
                  <a:cubicBezTo>
                    <a:pt x="24690" y="76956"/>
                    <a:pt x="15692" y="96798"/>
                    <a:pt x="0" y="110535"/>
                  </a:cubicBezTo>
                  <a:cubicBezTo>
                    <a:pt x="9686" y="116312"/>
                    <a:pt x="20754" y="119362"/>
                    <a:pt x="32031" y="119361"/>
                  </a:cubicBezTo>
                  <a:cubicBezTo>
                    <a:pt x="66952" y="119374"/>
                    <a:pt x="95271" y="91077"/>
                    <a:pt x="95285" y="56156"/>
                  </a:cubicBezTo>
                  <a:cubicBezTo>
                    <a:pt x="95294" y="32533"/>
                    <a:pt x="82133" y="10875"/>
                    <a:pt x="61162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EB24A2C-B753-4C26-A92A-7347E0ABADE6}"/>
                </a:ext>
              </a:extLst>
            </p:cNvPr>
            <p:cNvSpPr/>
            <p:nvPr/>
          </p:nvSpPr>
          <p:spPr>
            <a:xfrm>
              <a:off x="7900333" y="2323680"/>
              <a:ext cx="41165" cy="34345"/>
            </a:xfrm>
            <a:custGeom>
              <a:avLst/>
              <a:gdLst>
                <a:gd name="connsiteX0" fmla="*/ 41165 w 41165"/>
                <a:gd name="connsiteY0" fmla="*/ 30859 h 34345"/>
                <a:gd name="connsiteX1" fmla="*/ 20583 w 41165"/>
                <a:gd name="connsiteY1" fmla="*/ 0 h 34345"/>
                <a:gd name="connsiteX2" fmla="*/ 0 w 41165"/>
                <a:gd name="connsiteY2" fmla="*/ 30859 h 34345"/>
                <a:gd name="connsiteX3" fmla="*/ 41165 w 41165"/>
                <a:gd name="connsiteY3" fmla="*/ 30859 h 3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165" h="34345">
                  <a:moveTo>
                    <a:pt x="41165" y="30859"/>
                  </a:moveTo>
                  <a:cubicBezTo>
                    <a:pt x="37521" y="18756"/>
                    <a:pt x="30356" y="8014"/>
                    <a:pt x="20583" y="0"/>
                  </a:cubicBezTo>
                  <a:cubicBezTo>
                    <a:pt x="10809" y="8014"/>
                    <a:pt x="3644" y="18756"/>
                    <a:pt x="0" y="30859"/>
                  </a:cubicBezTo>
                  <a:cubicBezTo>
                    <a:pt x="13328" y="35508"/>
                    <a:pt x="27837" y="35508"/>
                    <a:pt x="41165" y="30859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7B262B04-873E-4537-AEF1-53B29BF7C945}"/>
                </a:ext>
              </a:extLst>
            </p:cNvPr>
            <p:cNvSpPr/>
            <p:nvPr/>
          </p:nvSpPr>
          <p:spPr>
            <a:xfrm>
              <a:off x="7817718" y="2316768"/>
              <a:ext cx="95297" cy="119360"/>
            </a:xfrm>
            <a:custGeom>
              <a:avLst/>
              <a:gdLst>
                <a:gd name="connsiteX0" fmla="*/ 63267 w 95297"/>
                <a:gd name="connsiteY0" fmla="*/ 119299 h 119360"/>
                <a:gd name="connsiteX1" fmla="*/ 95298 w 95297"/>
                <a:gd name="connsiteY1" fmla="*/ 110474 h 119360"/>
                <a:gd name="connsiteX2" fmla="*/ 70611 w 95297"/>
                <a:gd name="connsiteY2" fmla="*/ 56039 h 119360"/>
                <a:gd name="connsiteX3" fmla="*/ 71753 w 95297"/>
                <a:gd name="connsiteY3" fmla="*/ 43202 h 119360"/>
                <a:gd name="connsiteX4" fmla="*/ 34136 w 95297"/>
                <a:gd name="connsiteY4" fmla="*/ 0 h 119360"/>
                <a:gd name="connsiteX5" fmla="*/ 7111 w 95297"/>
                <a:gd name="connsiteY5" fmla="*/ 85238 h 119360"/>
                <a:gd name="connsiteX6" fmla="*/ 63267 w 95297"/>
                <a:gd name="connsiteY6" fmla="*/ 119361 h 11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97" h="119360">
                  <a:moveTo>
                    <a:pt x="63267" y="119299"/>
                  </a:moveTo>
                  <a:cubicBezTo>
                    <a:pt x="74544" y="119300"/>
                    <a:pt x="85612" y="116251"/>
                    <a:pt x="95298" y="110474"/>
                  </a:cubicBezTo>
                  <a:cubicBezTo>
                    <a:pt x="79606" y="96736"/>
                    <a:pt x="70608" y="76894"/>
                    <a:pt x="70611" y="56039"/>
                  </a:cubicBezTo>
                  <a:cubicBezTo>
                    <a:pt x="70614" y="51735"/>
                    <a:pt x="70996" y="47439"/>
                    <a:pt x="71753" y="43202"/>
                  </a:cubicBezTo>
                  <a:cubicBezTo>
                    <a:pt x="53841" y="34542"/>
                    <a:pt x="40251" y="18933"/>
                    <a:pt x="34136" y="0"/>
                  </a:cubicBezTo>
                  <a:cubicBezTo>
                    <a:pt x="3135" y="16075"/>
                    <a:pt x="-8964" y="54237"/>
                    <a:pt x="7111" y="85238"/>
                  </a:cubicBezTo>
                  <a:cubicBezTo>
                    <a:pt x="17985" y="106210"/>
                    <a:pt x="39643" y="119370"/>
                    <a:pt x="63267" y="1193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64CD8BE-0064-467C-92E3-6D5A3BF24E88}"/>
                </a:ext>
              </a:extLst>
            </p:cNvPr>
            <p:cNvSpPr/>
            <p:nvPr/>
          </p:nvSpPr>
          <p:spPr>
            <a:xfrm>
              <a:off x="7897586" y="2363549"/>
              <a:ext cx="46658" cy="58260"/>
            </a:xfrm>
            <a:custGeom>
              <a:avLst/>
              <a:gdLst>
                <a:gd name="connsiteX0" fmla="*/ 23329 w 46658"/>
                <a:gd name="connsiteY0" fmla="*/ 58261 h 58260"/>
                <a:gd name="connsiteX1" fmla="*/ 46658 w 46658"/>
                <a:gd name="connsiteY1" fmla="*/ 9258 h 58260"/>
                <a:gd name="connsiteX2" fmla="*/ 45918 w 46658"/>
                <a:gd name="connsiteY2" fmla="*/ 0 h 58260"/>
                <a:gd name="connsiteX3" fmla="*/ 741 w 46658"/>
                <a:gd name="connsiteY3" fmla="*/ 0 h 58260"/>
                <a:gd name="connsiteX4" fmla="*/ 0 w 46658"/>
                <a:gd name="connsiteY4" fmla="*/ 9258 h 58260"/>
                <a:gd name="connsiteX5" fmla="*/ 23329 w 46658"/>
                <a:gd name="connsiteY5" fmla="*/ 58261 h 5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58" h="58260">
                  <a:moveTo>
                    <a:pt x="23329" y="58261"/>
                  </a:moveTo>
                  <a:cubicBezTo>
                    <a:pt x="38091" y="46275"/>
                    <a:pt x="46662" y="28273"/>
                    <a:pt x="46658" y="9258"/>
                  </a:cubicBezTo>
                  <a:cubicBezTo>
                    <a:pt x="46631" y="6158"/>
                    <a:pt x="46383" y="3065"/>
                    <a:pt x="45918" y="0"/>
                  </a:cubicBezTo>
                  <a:cubicBezTo>
                    <a:pt x="31243" y="4815"/>
                    <a:pt x="15415" y="4815"/>
                    <a:pt x="741" y="0"/>
                  </a:cubicBezTo>
                  <a:cubicBezTo>
                    <a:pt x="275" y="3065"/>
                    <a:pt x="27" y="6158"/>
                    <a:pt x="0" y="9258"/>
                  </a:cubicBezTo>
                  <a:cubicBezTo>
                    <a:pt x="-4" y="28273"/>
                    <a:pt x="8567" y="46275"/>
                    <a:pt x="23329" y="58261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B1779D-105C-460F-AB5C-3439472182AC}"/>
                </a:ext>
              </a:extLst>
            </p:cNvPr>
            <p:cNvSpPr/>
            <p:nvPr/>
          </p:nvSpPr>
          <p:spPr>
            <a:xfrm>
              <a:off x="7928970" y="2309581"/>
              <a:ext cx="52459" cy="41131"/>
            </a:xfrm>
            <a:custGeom>
              <a:avLst/>
              <a:gdLst>
                <a:gd name="connsiteX0" fmla="*/ 52460 w 52459"/>
                <a:gd name="connsiteY0" fmla="*/ 3453 h 41131"/>
                <a:gd name="connsiteX1" fmla="*/ 0 w 52459"/>
                <a:gd name="connsiteY1" fmla="*/ 8760 h 41131"/>
                <a:gd name="connsiteX2" fmla="*/ 21231 w 52459"/>
                <a:gd name="connsiteY2" fmla="*/ 41131 h 41131"/>
                <a:gd name="connsiteX3" fmla="*/ 52460 w 52459"/>
                <a:gd name="connsiteY3" fmla="*/ 3453 h 4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59" h="41131">
                  <a:moveTo>
                    <a:pt x="52460" y="3453"/>
                  </a:moveTo>
                  <a:cubicBezTo>
                    <a:pt x="35044" y="-2582"/>
                    <a:pt x="15854" y="-640"/>
                    <a:pt x="0" y="8760"/>
                  </a:cubicBezTo>
                  <a:cubicBezTo>
                    <a:pt x="9876" y="17431"/>
                    <a:pt x="17214" y="28619"/>
                    <a:pt x="21231" y="41131"/>
                  </a:cubicBezTo>
                  <a:cubicBezTo>
                    <a:pt x="36254" y="33245"/>
                    <a:pt x="47498" y="19678"/>
                    <a:pt x="52460" y="3453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BB04A5B9-1090-43C6-BC16-C7259B70D766}"/>
                </a:ext>
              </a:extLst>
            </p:cNvPr>
            <p:cNvSpPr/>
            <p:nvPr/>
          </p:nvSpPr>
          <p:spPr>
            <a:xfrm>
              <a:off x="7860402" y="2309547"/>
              <a:ext cx="52613" cy="41165"/>
            </a:xfrm>
            <a:custGeom>
              <a:avLst/>
              <a:gdLst>
                <a:gd name="connsiteX0" fmla="*/ 20583 w 52613"/>
                <a:gd name="connsiteY0" fmla="*/ 0 h 41165"/>
                <a:gd name="connsiteX1" fmla="*/ 0 w 52613"/>
                <a:gd name="connsiteY1" fmla="*/ 3487 h 41165"/>
                <a:gd name="connsiteX2" fmla="*/ 31383 w 52613"/>
                <a:gd name="connsiteY2" fmla="*/ 41165 h 41165"/>
                <a:gd name="connsiteX3" fmla="*/ 52614 w 52613"/>
                <a:gd name="connsiteY3" fmla="*/ 8795 h 41165"/>
                <a:gd name="connsiteX4" fmla="*/ 20583 w 52613"/>
                <a:gd name="connsiteY4" fmla="*/ 0 h 4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613" h="41165">
                  <a:moveTo>
                    <a:pt x="20583" y="0"/>
                  </a:moveTo>
                  <a:cubicBezTo>
                    <a:pt x="13576" y="16"/>
                    <a:pt x="6621" y="1194"/>
                    <a:pt x="0" y="3487"/>
                  </a:cubicBezTo>
                  <a:cubicBezTo>
                    <a:pt x="4998" y="19740"/>
                    <a:pt x="16302" y="33311"/>
                    <a:pt x="31383" y="41165"/>
                  </a:cubicBezTo>
                  <a:cubicBezTo>
                    <a:pt x="35400" y="28653"/>
                    <a:pt x="42738" y="17465"/>
                    <a:pt x="52614" y="8795"/>
                  </a:cubicBezTo>
                  <a:cubicBezTo>
                    <a:pt x="42920" y="3041"/>
                    <a:pt x="31856" y="3"/>
                    <a:pt x="20583" y="0"/>
                  </a:cubicBezTo>
                  <a:close/>
                </a:path>
              </a:pathLst>
            </a:custGeom>
            <a:solidFill>
              <a:schemeClr val="accent6"/>
            </a:solidFill>
            <a:ln w="30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65" name="Graphic 28" descr="Stopwatch">
            <a:extLst>
              <a:ext uri="{FF2B5EF4-FFF2-40B4-BE49-F238E27FC236}">
                <a16:creationId xmlns:a16="http://schemas.microsoft.com/office/drawing/2014/main" id="{9DF3F579-5C30-489B-ACE5-7B430164BF60}"/>
              </a:ext>
            </a:extLst>
          </p:cNvPr>
          <p:cNvGrpSpPr/>
          <p:nvPr/>
        </p:nvGrpSpPr>
        <p:grpSpPr>
          <a:xfrm>
            <a:off x="3075536" y="3082824"/>
            <a:ext cx="263073" cy="263073"/>
            <a:chOff x="4344332" y="2746143"/>
            <a:chExt cx="307937" cy="30793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4C3CFC0-B80B-47AB-8DDF-FBEC67C8500B}"/>
                </a:ext>
              </a:extLst>
            </p:cNvPr>
            <p:cNvSpPr/>
            <p:nvPr/>
          </p:nvSpPr>
          <p:spPr>
            <a:xfrm>
              <a:off x="4491885" y="2845580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D5FB23-75B4-4485-9510-2C2D323CF4EE}"/>
                </a:ext>
              </a:extLst>
            </p:cNvPr>
            <p:cNvSpPr/>
            <p:nvPr/>
          </p:nvSpPr>
          <p:spPr>
            <a:xfrm>
              <a:off x="4491885" y="2973888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329979C-B6DF-4583-8059-19B6701EE884}"/>
                </a:ext>
              </a:extLst>
            </p:cNvPr>
            <p:cNvSpPr/>
            <p:nvPr/>
          </p:nvSpPr>
          <p:spPr>
            <a:xfrm>
              <a:off x="4556038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3E241B66-280F-4923-8695-3008C1F226B8}"/>
                </a:ext>
              </a:extLst>
            </p:cNvPr>
            <p:cNvSpPr/>
            <p:nvPr/>
          </p:nvSpPr>
          <p:spPr>
            <a:xfrm>
              <a:off x="4427731" y="2906526"/>
              <a:ext cx="12830" cy="12830"/>
            </a:xfrm>
            <a:custGeom>
              <a:avLst/>
              <a:gdLst>
                <a:gd name="connsiteX0" fmla="*/ 12831 w 12830"/>
                <a:gd name="connsiteY0" fmla="*/ 6415 h 12830"/>
                <a:gd name="connsiteX1" fmla="*/ 6415 w 12830"/>
                <a:gd name="connsiteY1" fmla="*/ 12831 h 12830"/>
                <a:gd name="connsiteX2" fmla="*/ 0 w 12830"/>
                <a:gd name="connsiteY2" fmla="*/ 6415 h 12830"/>
                <a:gd name="connsiteX3" fmla="*/ 6415 w 12830"/>
                <a:gd name="connsiteY3" fmla="*/ 0 h 12830"/>
                <a:gd name="connsiteX4" fmla="*/ 12831 w 12830"/>
                <a:gd name="connsiteY4" fmla="*/ 6415 h 1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0" h="12830">
                  <a:moveTo>
                    <a:pt x="12831" y="6415"/>
                  </a:moveTo>
                  <a:cubicBezTo>
                    <a:pt x="12831" y="9958"/>
                    <a:pt x="9958" y="12831"/>
                    <a:pt x="6415" y="12831"/>
                  </a:cubicBezTo>
                  <a:cubicBezTo>
                    <a:pt x="2872" y="12831"/>
                    <a:pt x="0" y="9958"/>
                    <a:pt x="0" y="6415"/>
                  </a:cubicBezTo>
                  <a:cubicBezTo>
                    <a:pt x="0" y="2872"/>
                    <a:pt x="2872" y="0"/>
                    <a:pt x="6415" y="0"/>
                  </a:cubicBezTo>
                  <a:cubicBezTo>
                    <a:pt x="9958" y="0"/>
                    <a:pt x="12831" y="2872"/>
                    <a:pt x="12831" y="6415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C900D6A-ADA8-4855-BDD2-161E6ACCDB0C}"/>
                </a:ext>
              </a:extLst>
            </p:cNvPr>
            <p:cNvSpPr/>
            <p:nvPr/>
          </p:nvSpPr>
          <p:spPr>
            <a:xfrm>
              <a:off x="4491885" y="2868034"/>
              <a:ext cx="42662" cy="81154"/>
            </a:xfrm>
            <a:custGeom>
              <a:avLst/>
              <a:gdLst>
                <a:gd name="connsiteX0" fmla="*/ 12831 w 42662"/>
                <a:gd name="connsiteY0" fmla="*/ 0 h 81154"/>
                <a:gd name="connsiteX1" fmla="*/ 0 w 42662"/>
                <a:gd name="connsiteY1" fmla="*/ 0 h 81154"/>
                <a:gd name="connsiteX2" fmla="*/ 0 w 42662"/>
                <a:gd name="connsiteY2" fmla="*/ 44907 h 81154"/>
                <a:gd name="connsiteX3" fmla="*/ 1925 w 42662"/>
                <a:gd name="connsiteY3" fmla="*/ 49398 h 81154"/>
                <a:gd name="connsiteX4" fmla="*/ 33681 w 42662"/>
                <a:gd name="connsiteY4" fmla="*/ 81154 h 81154"/>
                <a:gd name="connsiteX5" fmla="*/ 42662 w 42662"/>
                <a:gd name="connsiteY5" fmla="*/ 72173 h 81154"/>
                <a:gd name="connsiteX6" fmla="*/ 12831 w 42662"/>
                <a:gd name="connsiteY6" fmla="*/ 42341 h 81154"/>
                <a:gd name="connsiteX7" fmla="*/ 12831 w 42662"/>
                <a:gd name="connsiteY7" fmla="*/ 0 h 8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662" h="81154">
                  <a:moveTo>
                    <a:pt x="12831" y="0"/>
                  </a:moveTo>
                  <a:lnTo>
                    <a:pt x="0" y="0"/>
                  </a:lnTo>
                  <a:lnTo>
                    <a:pt x="0" y="44907"/>
                  </a:lnTo>
                  <a:cubicBezTo>
                    <a:pt x="0" y="46511"/>
                    <a:pt x="642" y="48115"/>
                    <a:pt x="1925" y="49398"/>
                  </a:cubicBezTo>
                  <a:lnTo>
                    <a:pt x="33681" y="81154"/>
                  </a:lnTo>
                  <a:lnTo>
                    <a:pt x="42662" y="72173"/>
                  </a:lnTo>
                  <a:lnTo>
                    <a:pt x="12831" y="42341"/>
                  </a:lnTo>
                  <a:lnTo>
                    <a:pt x="12831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F3850D5-4D69-413B-9567-2F26B91510A6}"/>
                </a:ext>
              </a:extLst>
            </p:cNvPr>
            <p:cNvSpPr/>
            <p:nvPr/>
          </p:nvSpPr>
          <p:spPr>
            <a:xfrm>
              <a:off x="4389337" y="2775012"/>
              <a:ext cx="218313" cy="250023"/>
            </a:xfrm>
            <a:custGeom>
              <a:avLst/>
              <a:gdLst>
                <a:gd name="connsiteX0" fmla="*/ 108963 w 218313"/>
                <a:gd name="connsiteY0" fmla="*/ 230953 h 250023"/>
                <a:gd name="connsiteX1" fmla="*/ 19148 w 218313"/>
                <a:gd name="connsiteY1" fmla="*/ 141138 h 250023"/>
                <a:gd name="connsiteX2" fmla="*/ 108963 w 218313"/>
                <a:gd name="connsiteY2" fmla="*/ 51323 h 250023"/>
                <a:gd name="connsiteX3" fmla="*/ 198778 w 218313"/>
                <a:gd name="connsiteY3" fmla="*/ 141138 h 250023"/>
                <a:gd name="connsiteX4" fmla="*/ 108963 w 218313"/>
                <a:gd name="connsiteY4" fmla="*/ 230953 h 250023"/>
                <a:gd name="connsiteX5" fmla="*/ 108963 w 218313"/>
                <a:gd name="connsiteY5" fmla="*/ 230953 h 250023"/>
                <a:gd name="connsiteX6" fmla="*/ 184985 w 218313"/>
                <a:gd name="connsiteY6" fmla="*/ 62870 h 250023"/>
                <a:gd name="connsiteX7" fmla="*/ 194608 w 218313"/>
                <a:gd name="connsiteY7" fmla="*/ 53247 h 250023"/>
                <a:gd name="connsiteX8" fmla="*/ 194287 w 218313"/>
                <a:gd name="connsiteY8" fmla="*/ 39775 h 250023"/>
                <a:gd name="connsiteX9" fmla="*/ 180815 w 218313"/>
                <a:gd name="connsiteY9" fmla="*/ 39454 h 250023"/>
                <a:gd name="connsiteX10" fmla="*/ 169909 w 218313"/>
                <a:gd name="connsiteY10" fmla="*/ 50681 h 250023"/>
                <a:gd name="connsiteX11" fmla="*/ 118586 w 218313"/>
                <a:gd name="connsiteY11" fmla="*/ 32718 h 250023"/>
                <a:gd name="connsiteX12" fmla="*/ 118586 w 218313"/>
                <a:gd name="connsiteY12" fmla="*/ 19246 h 250023"/>
                <a:gd name="connsiteX13" fmla="*/ 147455 w 218313"/>
                <a:gd name="connsiteY13" fmla="*/ 19246 h 250023"/>
                <a:gd name="connsiteX14" fmla="*/ 147455 w 218313"/>
                <a:gd name="connsiteY14" fmla="*/ 0 h 250023"/>
                <a:gd name="connsiteX15" fmla="*/ 70471 w 218313"/>
                <a:gd name="connsiteY15" fmla="*/ 0 h 250023"/>
                <a:gd name="connsiteX16" fmla="*/ 70471 w 218313"/>
                <a:gd name="connsiteY16" fmla="*/ 19246 h 250023"/>
                <a:gd name="connsiteX17" fmla="*/ 99340 w 218313"/>
                <a:gd name="connsiteY17" fmla="*/ 19246 h 250023"/>
                <a:gd name="connsiteX18" fmla="*/ 99340 w 218313"/>
                <a:gd name="connsiteY18" fmla="*/ 32398 h 250023"/>
                <a:gd name="connsiteX19" fmla="*/ 864 w 218313"/>
                <a:gd name="connsiteY19" fmla="*/ 127345 h 250023"/>
                <a:gd name="connsiteX20" fmla="*/ 72716 w 218313"/>
                <a:gd name="connsiteY20" fmla="*/ 243783 h 250023"/>
                <a:gd name="connsiteX21" fmla="*/ 201986 w 218313"/>
                <a:gd name="connsiteY21" fmla="*/ 198555 h 250023"/>
                <a:gd name="connsiteX22" fmla="*/ 184985 w 218313"/>
                <a:gd name="connsiteY22" fmla="*/ 62870 h 250023"/>
                <a:gd name="connsiteX23" fmla="*/ 184985 w 218313"/>
                <a:gd name="connsiteY23" fmla="*/ 62870 h 25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18313" h="250023">
                  <a:moveTo>
                    <a:pt x="108963" y="230953"/>
                  </a:moveTo>
                  <a:cubicBezTo>
                    <a:pt x="59244" y="230953"/>
                    <a:pt x="19148" y="190857"/>
                    <a:pt x="19148" y="141138"/>
                  </a:cubicBezTo>
                  <a:cubicBezTo>
                    <a:pt x="19148" y="91419"/>
                    <a:pt x="59244" y="51323"/>
                    <a:pt x="108963" y="51323"/>
                  </a:cubicBezTo>
                  <a:cubicBezTo>
                    <a:pt x="158682" y="51323"/>
                    <a:pt x="198778" y="91419"/>
                    <a:pt x="198778" y="141138"/>
                  </a:cubicBezTo>
                  <a:cubicBezTo>
                    <a:pt x="198778" y="190857"/>
                    <a:pt x="158682" y="230953"/>
                    <a:pt x="108963" y="230953"/>
                  </a:cubicBezTo>
                  <a:lnTo>
                    <a:pt x="108963" y="230953"/>
                  </a:lnTo>
                  <a:close/>
                  <a:moveTo>
                    <a:pt x="184985" y="62870"/>
                  </a:moveTo>
                  <a:lnTo>
                    <a:pt x="194608" y="53247"/>
                  </a:lnTo>
                  <a:cubicBezTo>
                    <a:pt x="198136" y="49398"/>
                    <a:pt x="198136" y="43624"/>
                    <a:pt x="194287" y="39775"/>
                  </a:cubicBezTo>
                  <a:cubicBezTo>
                    <a:pt x="190759" y="36247"/>
                    <a:pt x="184664" y="35926"/>
                    <a:pt x="180815" y="39454"/>
                  </a:cubicBezTo>
                  <a:lnTo>
                    <a:pt x="169909" y="50681"/>
                  </a:lnTo>
                  <a:cubicBezTo>
                    <a:pt x="154512" y="40417"/>
                    <a:pt x="136870" y="34001"/>
                    <a:pt x="118586" y="32718"/>
                  </a:cubicBezTo>
                  <a:lnTo>
                    <a:pt x="118586" y="19246"/>
                  </a:lnTo>
                  <a:lnTo>
                    <a:pt x="147455" y="19246"/>
                  </a:lnTo>
                  <a:lnTo>
                    <a:pt x="147455" y="0"/>
                  </a:lnTo>
                  <a:lnTo>
                    <a:pt x="70471" y="0"/>
                  </a:lnTo>
                  <a:lnTo>
                    <a:pt x="70471" y="19246"/>
                  </a:lnTo>
                  <a:lnTo>
                    <a:pt x="99340" y="19246"/>
                  </a:lnTo>
                  <a:lnTo>
                    <a:pt x="99340" y="32398"/>
                  </a:lnTo>
                  <a:cubicBezTo>
                    <a:pt x="48338" y="36888"/>
                    <a:pt x="7280" y="76343"/>
                    <a:pt x="864" y="127345"/>
                  </a:cubicBezTo>
                  <a:cubicBezTo>
                    <a:pt x="-5551" y="178347"/>
                    <a:pt x="24280" y="226783"/>
                    <a:pt x="72716" y="243783"/>
                  </a:cubicBezTo>
                  <a:cubicBezTo>
                    <a:pt x="121152" y="260784"/>
                    <a:pt x="174720" y="242180"/>
                    <a:pt x="201986" y="198555"/>
                  </a:cubicBezTo>
                  <a:cubicBezTo>
                    <a:pt x="229251" y="154931"/>
                    <a:pt x="221552" y="98476"/>
                    <a:pt x="184985" y="62870"/>
                  </a:cubicBezTo>
                  <a:lnTo>
                    <a:pt x="184985" y="6287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  <p:grpSp>
        <p:nvGrpSpPr>
          <p:cNvPr id="72" name="Graphic 27" descr="Lightbulb">
            <a:extLst>
              <a:ext uri="{FF2B5EF4-FFF2-40B4-BE49-F238E27FC236}">
                <a16:creationId xmlns:a16="http://schemas.microsoft.com/office/drawing/2014/main" id="{22604B4D-9819-4CC4-845D-420C2AEE55A6}"/>
              </a:ext>
            </a:extLst>
          </p:cNvPr>
          <p:cNvGrpSpPr/>
          <p:nvPr/>
        </p:nvGrpSpPr>
        <p:grpSpPr>
          <a:xfrm>
            <a:off x="2856190" y="2604041"/>
            <a:ext cx="263073" cy="263073"/>
            <a:chOff x="4087579" y="2185710"/>
            <a:chExt cx="307937" cy="307937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73A2392-DD38-4DC9-89AD-B9C294865433}"/>
                </a:ext>
              </a:extLst>
            </p:cNvPr>
            <p:cNvSpPr/>
            <p:nvPr/>
          </p:nvSpPr>
          <p:spPr>
            <a:xfrm>
              <a:off x="4199847" y="2391001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D2FF55F-80C9-4781-AC07-2DD97BB86AC0}"/>
                </a:ext>
              </a:extLst>
            </p:cNvPr>
            <p:cNvSpPr/>
            <p:nvPr/>
          </p:nvSpPr>
          <p:spPr>
            <a:xfrm>
              <a:off x="4199847" y="2423078"/>
              <a:ext cx="83399" cy="19246"/>
            </a:xfrm>
            <a:custGeom>
              <a:avLst/>
              <a:gdLst>
                <a:gd name="connsiteX0" fmla="*/ 9623 w 83399"/>
                <a:gd name="connsiteY0" fmla="*/ 0 h 19246"/>
                <a:gd name="connsiteX1" fmla="*/ 73777 w 83399"/>
                <a:gd name="connsiteY1" fmla="*/ 0 h 19246"/>
                <a:gd name="connsiteX2" fmla="*/ 83400 w 83399"/>
                <a:gd name="connsiteY2" fmla="*/ 9623 h 19246"/>
                <a:gd name="connsiteX3" fmla="*/ 73777 w 83399"/>
                <a:gd name="connsiteY3" fmla="*/ 19246 h 19246"/>
                <a:gd name="connsiteX4" fmla="*/ 9623 w 83399"/>
                <a:gd name="connsiteY4" fmla="*/ 19246 h 19246"/>
                <a:gd name="connsiteX5" fmla="*/ 0 w 83399"/>
                <a:gd name="connsiteY5" fmla="*/ 9623 h 19246"/>
                <a:gd name="connsiteX6" fmla="*/ 9623 w 83399"/>
                <a:gd name="connsiteY6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399" h="19246">
                  <a:moveTo>
                    <a:pt x="9623" y="0"/>
                  </a:moveTo>
                  <a:lnTo>
                    <a:pt x="73777" y="0"/>
                  </a:lnTo>
                  <a:cubicBezTo>
                    <a:pt x="79230" y="0"/>
                    <a:pt x="83400" y="4170"/>
                    <a:pt x="83400" y="9623"/>
                  </a:cubicBezTo>
                  <a:cubicBezTo>
                    <a:pt x="83400" y="15076"/>
                    <a:pt x="79230" y="19246"/>
                    <a:pt x="73777" y="19246"/>
                  </a:cubicBezTo>
                  <a:lnTo>
                    <a:pt x="9623" y="19246"/>
                  </a:lnTo>
                  <a:cubicBezTo>
                    <a:pt x="4170" y="19246"/>
                    <a:pt x="0" y="15076"/>
                    <a:pt x="0" y="9623"/>
                  </a:cubicBezTo>
                  <a:cubicBezTo>
                    <a:pt x="0" y="4170"/>
                    <a:pt x="4170" y="0"/>
                    <a:pt x="9623" y="0"/>
                  </a:cubicBez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A5ADFB4-72BD-41DF-9FAD-A7281D0AC637}"/>
                </a:ext>
              </a:extLst>
            </p:cNvPr>
            <p:cNvSpPr/>
            <p:nvPr/>
          </p:nvSpPr>
          <p:spPr>
            <a:xfrm>
              <a:off x="4220697" y="2455154"/>
              <a:ext cx="41699" cy="19246"/>
            </a:xfrm>
            <a:custGeom>
              <a:avLst/>
              <a:gdLst>
                <a:gd name="connsiteX0" fmla="*/ 0 w 41699"/>
                <a:gd name="connsiteY0" fmla="*/ 0 h 19246"/>
                <a:gd name="connsiteX1" fmla="*/ 20850 w 41699"/>
                <a:gd name="connsiteY1" fmla="*/ 19246 h 19246"/>
                <a:gd name="connsiteX2" fmla="*/ 41700 w 41699"/>
                <a:gd name="connsiteY2" fmla="*/ 0 h 19246"/>
                <a:gd name="connsiteX3" fmla="*/ 0 w 41699"/>
                <a:gd name="connsiteY3" fmla="*/ 0 h 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699" h="19246">
                  <a:moveTo>
                    <a:pt x="0" y="0"/>
                  </a:moveTo>
                  <a:cubicBezTo>
                    <a:pt x="962" y="10906"/>
                    <a:pt x="9944" y="19246"/>
                    <a:pt x="20850" y="19246"/>
                  </a:cubicBezTo>
                  <a:cubicBezTo>
                    <a:pt x="31756" y="19246"/>
                    <a:pt x="40738" y="10906"/>
                    <a:pt x="417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AE06665-9B21-49B9-93B6-2A96789E2CD1}"/>
                </a:ext>
              </a:extLst>
            </p:cNvPr>
            <p:cNvSpPr/>
            <p:nvPr/>
          </p:nvSpPr>
          <p:spPr>
            <a:xfrm>
              <a:off x="4158147" y="2204956"/>
              <a:ext cx="166799" cy="173214"/>
            </a:xfrm>
            <a:custGeom>
              <a:avLst/>
              <a:gdLst>
                <a:gd name="connsiteX0" fmla="*/ 83400 w 166799"/>
                <a:gd name="connsiteY0" fmla="*/ 0 h 173214"/>
                <a:gd name="connsiteX1" fmla="*/ 83400 w 166799"/>
                <a:gd name="connsiteY1" fmla="*/ 0 h 173214"/>
                <a:gd name="connsiteX2" fmla="*/ 83400 w 166799"/>
                <a:gd name="connsiteY2" fmla="*/ 0 h 173214"/>
                <a:gd name="connsiteX3" fmla="*/ 0 w 166799"/>
                <a:gd name="connsiteY3" fmla="*/ 82437 h 173214"/>
                <a:gd name="connsiteX4" fmla="*/ 0 w 166799"/>
                <a:gd name="connsiteY4" fmla="*/ 85324 h 173214"/>
                <a:gd name="connsiteX5" fmla="*/ 5774 w 166799"/>
                <a:gd name="connsiteY5" fmla="*/ 114193 h 173214"/>
                <a:gd name="connsiteX6" fmla="*/ 20208 w 166799"/>
                <a:gd name="connsiteY6" fmla="*/ 137930 h 173214"/>
                <a:gd name="connsiteX7" fmla="*/ 39775 w 166799"/>
                <a:gd name="connsiteY7" fmla="*/ 169686 h 173214"/>
                <a:gd name="connsiteX8" fmla="*/ 45549 w 166799"/>
                <a:gd name="connsiteY8" fmla="*/ 173215 h 173214"/>
                <a:gd name="connsiteX9" fmla="*/ 121250 w 166799"/>
                <a:gd name="connsiteY9" fmla="*/ 173215 h 173214"/>
                <a:gd name="connsiteX10" fmla="*/ 127024 w 166799"/>
                <a:gd name="connsiteY10" fmla="*/ 169686 h 173214"/>
                <a:gd name="connsiteX11" fmla="*/ 146591 w 166799"/>
                <a:gd name="connsiteY11" fmla="*/ 137930 h 173214"/>
                <a:gd name="connsiteX12" fmla="*/ 161025 w 166799"/>
                <a:gd name="connsiteY12" fmla="*/ 114193 h 173214"/>
                <a:gd name="connsiteX13" fmla="*/ 166799 w 166799"/>
                <a:gd name="connsiteY13" fmla="*/ 85324 h 173214"/>
                <a:gd name="connsiteX14" fmla="*/ 166799 w 166799"/>
                <a:gd name="connsiteY14" fmla="*/ 82437 h 173214"/>
                <a:gd name="connsiteX15" fmla="*/ 83400 w 166799"/>
                <a:gd name="connsiteY15" fmla="*/ 0 h 173214"/>
                <a:gd name="connsiteX16" fmla="*/ 147553 w 166799"/>
                <a:gd name="connsiteY16" fmla="*/ 85003 h 173214"/>
                <a:gd name="connsiteX17" fmla="*/ 143062 w 166799"/>
                <a:gd name="connsiteY17" fmla="*/ 107457 h 173214"/>
                <a:gd name="connsiteX18" fmla="*/ 132156 w 166799"/>
                <a:gd name="connsiteY18" fmla="*/ 125099 h 173214"/>
                <a:gd name="connsiteX19" fmla="*/ 113552 w 166799"/>
                <a:gd name="connsiteY19" fmla="*/ 153969 h 173214"/>
                <a:gd name="connsiteX20" fmla="*/ 83400 w 166799"/>
                <a:gd name="connsiteY20" fmla="*/ 153969 h 173214"/>
                <a:gd name="connsiteX21" fmla="*/ 53568 w 166799"/>
                <a:gd name="connsiteY21" fmla="*/ 153969 h 173214"/>
                <a:gd name="connsiteX22" fmla="*/ 34964 w 166799"/>
                <a:gd name="connsiteY22" fmla="*/ 125099 h 173214"/>
                <a:gd name="connsiteX23" fmla="*/ 24058 w 166799"/>
                <a:gd name="connsiteY23" fmla="*/ 107457 h 173214"/>
                <a:gd name="connsiteX24" fmla="*/ 19567 w 166799"/>
                <a:gd name="connsiteY24" fmla="*/ 85003 h 173214"/>
                <a:gd name="connsiteX25" fmla="*/ 19567 w 166799"/>
                <a:gd name="connsiteY25" fmla="*/ 82437 h 173214"/>
                <a:gd name="connsiteX26" fmla="*/ 83720 w 166799"/>
                <a:gd name="connsiteY26" fmla="*/ 18925 h 173214"/>
                <a:gd name="connsiteX27" fmla="*/ 83720 w 166799"/>
                <a:gd name="connsiteY27" fmla="*/ 18925 h 173214"/>
                <a:gd name="connsiteX28" fmla="*/ 83720 w 166799"/>
                <a:gd name="connsiteY28" fmla="*/ 18925 h 173214"/>
                <a:gd name="connsiteX29" fmla="*/ 83720 w 166799"/>
                <a:gd name="connsiteY29" fmla="*/ 18925 h 173214"/>
                <a:gd name="connsiteX30" fmla="*/ 83720 w 166799"/>
                <a:gd name="connsiteY30" fmla="*/ 18925 h 173214"/>
                <a:gd name="connsiteX31" fmla="*/ 83720 w 166799"/>
                <a:gd name="connsiteY31" fmla="*/ 18925 h 173214"/>
                <a:gd name="connsiteX32" fmla="*/ 83720 w 166799"/>
                <a:gd name="connsiteY32" fmla="*/ 18925 h 173214"/>
                <a:gd name="connsiteX33" fmla="*/ 147874 w 166799"/>
                <a:gd name="connsiteY33" fmla="*/ 82437 h 173214"/>
                <a:gd name="connsiteX34" fmla="*/ 147874 w 166799"/>
                <a:gd name="connsiteY34" fmla="*/ 85003 h 173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66799" h="173214">
                  <a:moveTo>
                    <a:pt x="83400" y="0"/>
                  </a:moveTo>
                  <a:cubicBezTo>
                    <a:pt x="83400" y="0"/>
                    <a:pt x="83400" y="0"/>
                    <a:pt x="83400" y="0"/>
                  </a:cubicBezTo>
                  <a:cubicBezTo>
                    <a:pt x="83400" y="0"/>
                    <a:pt x="83400" y="0"/>
                    <a:pt x="83400" y="0"/>
                  </a:cubicBezTo>
                  <a:cubicBezTo>
                    <a:pt x="37851" y="321"/>
                    <a:pt x="962" y="36888"/>
                    <a:pt x="0" y="82437"/>
                  </a:cubicBezTo>
                  <a:lnTo>
                    <a:pt x="0" y="85324"/>
                  </a:lnTo>
                  <a:cubicBezTo>
                    <a:pt x="321" y="95268"/>
                    <a:pt x="2245" y="104891"/>
                    <a:pt x="5774" y="114193"/>
                  </a:cubicBezTo>
                  <a:cubicBezTo>
                    <a:pt x="9302" y="122854"/>
                    <a:pt x="14114" y="130873"/>
                    <a:pt x="20208" y="137930"/>
                  </a:cubicBezTo>
                  <a:cubicBezTo>
                    <a:pt x="27907" y="146270"/>
                    <a:pt x="36247" y="162629"/>
                    <a:pt x="39775" y="169686"/>
                  </a:cubicBezTo>
                  <a:cubicBezTo>
                    <a:pt x="40738" y="171931"/>
                    <a:pt x="42983" y="173215"/>
                    <a:pt x="45549" y="173215"/>
                  </a:cubicBezTo>
                  <a:lnTo>
                    <a:pt x="121250" y="173215"/>
                  </a:lnTo>
                  <a:cubicBezTo>
                    <a:pt x="123816" y="173215"/>
                    <a:pt x="126062" y="171931"/>
                    <a:pt x="127024" y="169686"/>
                  </a:cubicBezTo>
                  <a:cubicBezTo>
                    <a:pt x="130552" y="162629"/>
                    <a:pt x="138892" y="146270"/>
                    <a:pt x="146591" y="137930"/>
                  </a:cubicBezTo>
                  <a:cubicBezTo>
                    <a:pt x="152685" y="130873"/>
                    <a:pt x="157818" y="122854"/>
                    <a:pt x="161025" y="114193"/>
                  </a:cubicBezTo>
                  <a:cubicBezTo>
                    <a:pt x="164554" y="104891"/>
                    <a:pt x="166478" y="95268"/>
                    <a:pt x="166799" y="85324"/>
                  </a:cubicBezTo>
                  <a:lnTo>
                    <a:pt x="166799" y="82437"/>
                  </a:lnTo>
                  <a:cubicBezTo>
                    <a:pt x="165837" y="36888"/>
                    <a:pt x="128949" y="321"/>
                    <a:pt x="83400" y="0"/>
                  </a:cubicBezTo>
                  <a:close/>
                  <a:moveTo>
                    <a:pt x="147553" y="85003"/>
                  </a:moveTo>
                  <a:cubicBezTo>
                    <a:pt x="147232" y="92702"/>
                    <a:pt x="145629" y="100400"/>
                    <a:pt x="143062" y="107457"/>
                  </a:cubicBezTo>
                  <a:cubicBezTo>
                    <a:pt x="140496" y="113873"/>
                    <a:pt x="136968" y="119967"/>
                    <a:pt x="132156" y="125099"/>
                  </a:cubicBezTo>
                  <a:cubicBezTo>
                    <a:pt x="124779" y="134081"/>
                    <a:pt x="118363" y="143704"/>
                    <a:pt x="113552" y="153969"/>
                  </a:cubicBezTo>
                  <a:lnTo>
                    <a:pt x="83400" y="153969"/>
                  </a:lnTo>
                  <a:lnTo>
                    <a:pt x="53568" y="153969"/>
                  </a:lnTo>
                  <a:cubicBezTo>
                    <a:pt x="48436" y="143704"/>
                    <a:pt x="42021" y="134081"/>
                    <a:pt x="34964" y="125099"/>
                  </a:cubicBezTo>
                  <a:cubicBezTo>
                    <a:pt x="30473" y="119967"/>
                    <a:pt x="26624" y="113873"/>
                    <a:pt x="24058" y="107457"/>
                  </a:cubicBezTo>
                  <a:cubicBezTo>
                    <a:pt x="21171" y="100400"/>
                    <a:pt x="19888" y="92702"/>
                    <a:pt x="19567" y="85003"/>
                  </a:cubicBezTo>
                  <a:lnTo>
                    <a:pt x="19567" y="82437"/>
                  </a:lnTo>
                  <a:cubicBezTo>
                    <a:pt x="20208" y="47474"/>
                    <a:pt x="48757" y="19246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83720" y="18925"/>
                    <a:pt x="83720" y="18925"/>
                    <a:pt x="83720" y="18925"/>
                  </a:cubicBezTo>
                  <a:cubicBezTo>
                    <a:pt x="83720" y="18925"/>
                    <a:pt x="83720" y="18925"/>
                    <a:pt x="83720" y="18925"/>
                  </a:cubicBezTo>
                  <a:lnTo>
                    <a:pt x="83720" y="18925"/>
                  </a:lnTo>
                  <a:lnTo>
                    <a:pt x="83720" y="18925"/>
                  </a:lnTo>
                  <a:cubicBezTo>
                    <a:pt x="118684" y="19246"/>
                    <a:pt x="147232" y="47153"/>
                    <a:pt x="147874" y="82437"/>
                  </a:cubicBezTo>
                  <a:lnTo>
                    <a:pt x="147874" y="85003"/>
                  </a:lnTo>
                  <a:close/>
                </a:path>
              </a:pathLst>
            </a:custGeom>
            <a:solidFill>
              <a:schemeClr val="accent3"/>
            </a:solidFill>
            <a:ln w="31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87692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233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Connected Radial Lists – Slide Template</vt:lpstr>
      <vt:lpstr>Connected Radial Lists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Radial Lists</dc:title>
  <dc:creator>PresentationGO.com</dc:creator>
  <dc:description>© Copyright PresentationGO.com</dc:description>
  <dcterms:created xsi:type="dcterms:W3CDTF">2014-11-26T05:14:11Z</dcterms:created>
  <dcterms:modified xsi:type="dcterms:W3CDTF">2020-07-27T15:25:38Z</dcterms:modified>
  <cp:category>Charts &amp; Diagrams</cp:category>
</cp:coreProperties>
</file>