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7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Cards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1839D01-8E95-41C9-8192-6B8E604FC87B}"/>
              </a:ext>
            </a:extLst>
          </p:cNvPr>
          <p:cNvGrpSpPr/>
          <p:nvPr/>
        </p:nvGrpSpPr>
        <p:grpSpPr>
          <a:xfrm>
            <a:off x="907398" y="961709"/>
            <a:ext cx="2448385" cy="3256383"/>
            <a:chOff x="8584587" y="996902"/>
            <a:chExt cx="3264513" cy="4341844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DA6AA372-87A1-411D-B1FF-095EA10018F1}"/>
                </a:ext>
              </a:extLst>
            </p:cNvPr>
            <p:cNvSpPr/>
            <p:nvPr/>
          </p:nvSpPr>
          <p:spPr>
            <a:xfrm>
              <a:off x="9453698" y="996902"/>
              <a:ext cx="1526291" cy="152629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3CB4EDA-CAF3-48EA-B681-3A54C1DE48D7}"/>
                </a:ext>
              </a:extLst>
            </p:cNvPr>
            <p:cNvSpPr txBox="1"/>
            <p:nvPr/>
          </p:nvSpPr>
          <p:spPr>
            <a:xfrm>
              <a:off x="8584588" y="2596930"/>
              <a:ext cx="326451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/>
                <a:t>Helen PresentationGO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4BF9C3-7A87-4E4B-9087-9B906F92E6EE}"/>
                </a:ext>
              </a:extLst>
            </p:cNvPr>
            <p:cNvSpPr txBox="1"/>
            <p:nvPr/>
          </p:nvSpPr>
          <p:spPr>
            <a:xfrm>
              <a:off x="8584587" y="3429001"/>
              <a:ext cx="8339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bg2">
                      <a:lumMod val="75000"/>
                    </a:schemeClr>
                  </a:solidFill>
                </a:rPr>
                <a:t>Phone: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33FA85A-4E6E-45F2-A814-8F8EBD4B4A6B}"/>
                </a:ext>
              </a:extLst>
            </p:cNvPr>
            <p:cNvSpPr txBox="1"/>
            <p:nvPr/>
          </p:nvSpPr>
          <p:spPr>
            <a:xfrm>
              <a:off x="8584587" y="3952986"/>
              <a:ext cx="759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bg2">
                      <a:lumMod val="75000"/>
                    </a:schemeClr>
                  </a:solidFill>
                </a:rPr>
                <a:t>Email: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813F940-0907-4FB1-A899-9F0C3EE40508}"/>
                </a:ext>
              </a:extLst>
            </p:cNvPr>
            <p:cNvSpPr txBox="1"/>
            <p:nvPr/>
          </p:nvSpPr>
          <p:spPr>
            <a:xfrm>
              <a:off x="8584587" y="4476971"/>
              <a:ext cx="968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bg2">
                      <a:lumMod val="75000"/>
                    </a:schemeClr>
                  </a:solidFill>
                </a:rPr>
                <a:t>Address: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982F724-766B-450A-B651-32D584E6BD59}"/>
                </a:ext>
              </a:extLst>
            </p:cNvPr>
            <p:cNvSpPr txBox="1"/>
            <p:nvPr/>
          </p:nvSpPr>
          <p:spPr>
            <a:xfrm>
              <a:off x="9489514" y="3429001"/>
              <a:ext cx="2359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(123) 456-7890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1E54F93-C7B3-4F74-84BC-436429225F3B}"/>
                </a:ext>
              </a:extLst>
            </p:cNvPr>
            <p:cNvSpPr txBox="1"/>
            <p:nvPr/>
          </p:nvSpPr>
          <p:spPr>
            <a:xfrm>
              <a:off x="9489514" y="3952986"/>
              <a:ext cx="2359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helen@youraddress.com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49A19DE-5B9B-4B8A-BB2C-B1ED4CED277A}"/>
                </a:ext>
              </a:extLst>
            </p:cNvPr>
            <p:cNvSpPr txBox="1"/>
            <p:nvPr/>
          </p:nvSpPr>
          <p:spPr>
            <a:xfrm>
              <a:off x="9489514" y="4476971"/>
              <a:ext cx="2359585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12 Town Street,</a:t>
              </a:r>
            </a:p>
            <a:p>
              <a:r>
                <a:rPr lang="en-US" sz="1200" dirty="0"/>
                <a:t>City Hall,</a:t>
              </a:r>
            </a:p>
            <a:p>
              <a:r>
                <a:rPr lang="en-US" sz="1200" dirty="0"/>
                <a:t>TX 1234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929E0B3-30C5-45A4-A1AF-6CD2D97F95A5}"/>
                </a:ext>
              </a:extLst>
            </p:cNvPr>
            <p:cNvSpPr txBox="1"/>
            <p:nvPr/>
          </p:nvSpPr>
          <p:spPr>
            <a:xfrm>
              <a:off x="8584587" y="2870722"/>
              <a:ext cx="326451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solidFill>
                    <a:schemeClr val="bg2">
                      <a:lumMod val="75000"/>
                    </a:schemeClr>
                  </a:solidFill>
                </a:rPr>
                <a:t>Designer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364633B-259A-4F7F-A9D2-070ABB50BE70}"/>
              </a:ext>
            </a:extLst>
          </p:cNvPr>
          <p:cNvGrpSpPr/>
          <p:nvPr/>
        </p:nvGrpSpPr>
        <p:grpSpPr>
          <a:xfrm>
            <a:off x="4740275" y="1387243"/>
            <a:ext cx="2711453" cy="2382233"/>
            <a:chOff x="4889991" y="1643348"/>
            <a:chExt cx="3615270" cy="3176311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15F997C-6841-42C9-94EF-9D34B3F951E7}"/>
                </a:ext>
              </a:extLst>
            </p:cNvPr>
            <p:cNvSpPr/>
            <p:nvPr/>
          </p:nvSpPr>
          <p:spPr>
            <a:xfrm>
              <a:off x="5478280" y="1792680"/>
              <a:ext cx="3026979" cy="302697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48E1402-056C-4177-97B8-B962C92419E9}"/>
                </a:ext>
              </a:extLst>
            </p:cNvPr>
            <p:cNvSpPr/>
            <p:nvPr/>
          </p:nvSpPr>
          <p:spPr>
            <a:xfrm>
              <a:off x="4889991" y="1643348"/>
              <a:ext cx="1176578" cy="11765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90BA5B7-1E98-4124-B536-4DBCD19B47EF}"/>
                </a:ext>
              </a:extLst>
            </p:cNvPr>
            <p:cNvSpPr txBox="1"/>
            <p:nvPr/>
          </p:nvSpPr>
          <p:spPr>
            <a:xfrm>
              <a:off x="6066570" y="1893337"/>
              <a:ext cx="24386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Helen PresentationGO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DB3442C-EDE0-4C9E-AFE2-E519EFFBE2EB}"/>
                </a:ext>
              </a:extLst>
            </p:cNvPr>
            <p:cNvSpPr txBox="1"/>
            <p:nvPr/>
          </p:nvSpPr>
          <p:spPr>
            <a:xfrm>
              <a:off x="5637878" y="2940691"/>
              <a:ext cx="686513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bg2">
                      <a:lumMod val="75000"/>
                    </a:schemeClr>
                  </a:solidFill>
                </a:rPr>
                <a:t>Phone: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0CB5462-0AEE-4DE9-BF27-E1A10FDD92EB}"/>
                </a:ext>
              </a:extLst>
            </p:cNvPr>
            <p:cNvSpPr txBox="1"/>
            <p:nvPr/>
          </p:nvSpPr>
          <p:spPr>
            <a:xfrm>
              <a:off x="5637878" y="3464678"/>
              <a:ext cx="630941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bg2">
                      <a:lumMod val="75000"/>
                    </a:schemeClr>
                  </a:solidFill>
                </a:rPr>
                <a:t>Email: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2037A34-4CDA-4CF6-86F3-8D172335734C}"/>
                </a:ext>
              </a:extLst>
            </p:cNvPr>
            <p:cNvSpPr txBox="1"/>
            <p:nvPr/>
          </p:nvSpPr>
          <p:spPr>
            <a:xfrm>
              <a:off x="5637878" y="3988662"/>
              <a:ext cx="789105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bg2">
                      <a:lumMod val="75000"/>
                    </a:schemeClr>
                  </a:solidFill>
                </a:rPr>
                <a:t>Address: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090B7B5-6C39-4800-B72A-5F891868CAB0}"/>
                </a:ext>
              </a:extLst>
            </p:cNvPr>
            <p:cNvSpPr txBox="1"/>
            <p:nvPr/>
          </p:nvSpPr>
          <p:spPr>
            <a:xfrm>
              <a:off x="6422968" y="2940691"/>
              <a:ext cx="2082292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bg1"/>
                  </a:solidFill>
                </a:rPr>
                <a:t>(123) 456-7890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C218EB1-E784-4EFC-B0E1-056EE7CA7E40}"/>
                </a:ext>
              </a:extLst>
            </p:cNvPr>
            <p:cNvSpPr txBox="1"/>
            <p:nvPr/>
          </p:nvSpPr>
          <p:spPr>
            <a:xfrm>
              <a:off x="6422968" y="3464678"/>
              <a:ext cx="2082292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bg1"/>
                  </a:solidFill>
                </a:rPr>
                <a:t>helen@youraddress.com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5C14A3D-26C7-4949-A54D-F8D1BEB51838}"/>
                </a:ext>
              </a:extLst>
            </p:cNvPr>
            <p:cNvSpPr txBox="1"/>
            <p:nvPr/>
          </p:nvSpPr>
          <p:spPr>
            <a:xfrm>
              <a:off x="6422968" y="3988662"/>
              <a:ext cx="2082292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bg1"/>
                  </a:solidFill>
                </a:rPr>
                <a:t>12 Town Street,</a:t>
              </a:r>
            </a:p>
            <a:p>
              <a:r>
                <a:rPr lang="en-US" sz="900" dirty="0">
                  <a:solidFill>
                    <a:schemeClr val="bg1"/>
                  </a:solidFill>
                </a:rPr>
                <a:t>City Hall,</a:t>
              </a:r>
            </a:p>
            <a:p>
              <a:r>
                <a:rPr lang="en-US" sz="900" dirty="0">
                  <a:solidFill>
                    <a:schemeClr val="bg1"/>
                  </a:solidFill>
                </a:rPr>
                <a:t>TX 1234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408A46A-4FB9-4CA8-B66C-1CD083C1DCA6}"/>
                </a:ext>
              </a:extLst>
            </p:cNvPr>
            <p:cNvSpPr txBox="1"/>
            <p:nvPr/>
          </p:nvSpPr>
          <p:spPr>
            <a:xfrm>
              <a:off x="6066568" y="2167129"/>
              <a:ext cx="24386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2">
                      <a:lumMod val="75000"/>
                    </a:schemeClr>
                  </a:solidFill>
                </a:rPr>
                <a:t>Designer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5044C1F-9393-4ECF-8180-1614D0E7B8F4}"/>
              </a:ext>
            </a:extLst>
          </p:cNvPr>
          <p:cNvGrpSpPr/>
          <p:nvPr/>
        </p:nvGrpSpPr>
        <p:grpSpPr>
          <a:xfrm>
            <a:off x="8836219" y="1368536"/>
            <a:ext cx="2448384" cy="2398925"/>
            <a:chOff x="8792212" y="1823587"/>
            <a:chExt cx="3264512" cy="3198567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F579D36-278F-4CD3-9009-339B0D815C87}"/>
                </a:ext>
              </a:extLst>
            </p:cNvPr>
            <p:cNvSpPr/>
            <p:nvPr/>
          </p:nvSpPr>
          <p:spPr>
            <a:xfrm>
              <a:off x="8910979" y="2461198"/>
              <a:ext cx="3026979" cy="25609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F897F17-B7A4-4F5C-9751-061173877316}"/>
                </a:ext>
              </a:extLst>
            </p:cNvPr>
            <p:cNvSpPr/>
            <p:nvPr/>
          </p:nvSpPr>
          <p:spPr>
            <a:xfrm>
              <a:off x="9661323" y="1823587"/>
              <a:ext cx="1526291" cy="152629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3FD3A11-A010-40A1-A77E-47B2EFA9FCC7}"/>
                </a:ext>
              </a:extLst>
            </p:cNvPr>
            <p:cNvSpPr txBox="1"/>
            <p:nvPr/>
          </p:nvSpPr>
          <p:spPr>
            <a:xfrm>
              <a:off x="8792212" y="3423615"/>
              <a:ext cx="326451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/>
                <a:t>Helen PresentationGO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FD1A252-31ED-4304-8CF0-20A8D9579C05}"/>
                </a:ext>
              </a:extLst>
            </p:cNvPr>
            <p:cNvSpPr txBox="1"/>
            <p:nvPr/>
          </p:nvSpPr>
          <p:spPr>
            <a:xfrm>
              <a:off x="8792212" y="3697407"/>
              <a:ext cx="326451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solidFill>
                    <a:schemeClr val="bg2">
                      <a:lumMod val="75000"/>
                    </a:schemeClr>
                  </a:solidFill>
                </a:rPr>
                <a:t>Designer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96086C2-564E-4D15-A85F-71056775FD9E}"/>
                </a:ext>
              </a:extLst>
            </p:cNvPr>
            <p:cNvCxnSpPr/>
            <p:nvPr/>
          </p:nvCxnSpPr>
          <p:spPr>
            <a:xfrm>
              <a:off x="9175698" y="4271526"/>
              <a:ext cx="2497541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752DA17-F876-45D8-A60C-3F6125B63CDE}"/>
                </a:ext>
              </a:extLst>
            </p:cNvPr>
            <p:cNvGrpSpPr/>
            <p:nvPr/>
          </p:nvGrpSpPr>
          <p:grpSpPr>
            <a:xfrm>
              <a:off x="9500465" y="4419820"/>
              <a:ext cx="1848007" cy="454039"/>
              <a:chOff x="7753952" y="3751303"/>
              <a:chExt cx="1848007" cy="454039"/>
            </a:xfrm>
            <a:solidFill>
              <a:schemeClr val="tx1">
                <a:lumMod val="75000"/>
                <a:lumOff val="25000"/>
              </a:schemeClr>
            </a:solidFill>
          </p:grpSpPr>
          <p:pic>
            <p:nvPicPr>
              <p:cNvPr id="31" name="Graphic 30" descr="Chat bubble">
                <a:extLst>
                  <a:ext uri="{FF2B5EF4-FFF2-40B4-BE49-F238E27FC236}">
                    <a16:creationId xmlns:a16="http://schemas.microsoft.com/office/drawing/2014/main" id="{693F3D49-A176-48B9-8F31-F982889F75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9147920" y="3751303"/>
                <a:ext cx="454039" cy="454039"/>
              </a:xfrm>
              <a:prstGeom prst="rect">
                <a:avLst/>
              </a:prstGeom>
            </p:spPr>
          </p:pic>
          <p:pic>
            <p:nvPicPr>
              <p:cNvPr id="32" name="Graphic 31" descr="Email">
                <a:extLst>
                  <a:ext uri="{FF2B5EF4-FFF2-40B4-BE49-F238E27FC236}">
                    <a16:creationId xmlns:a16="http://schemas.microsoft.com/office/drawing/2014/main" id="{FA3D2B52-4C67-447F-8C61-87F62F2AE5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8450936" y="3751303"/>
                <a:ext cx="454039" cy="454039"/>
              </a:xfrm>
              <a:prstGeom prst="rect">
                <a:avLst/>
              </a:prstGeom>
            </p:spPr>
          </p:pic>
          <p:pic>
            <p:nvPicPr>
              <p:cNvPr id="33" name="Graphic 32" descr="Smart Phone">
                <a:extLst>
                  <a:ext uri="{FF2B5EF4-FFF2-40B4-BE49-F238E27FC236}">
                    <a16:creationId xmlns:a16="http://schemas.microsoft.com/office/drawing/2014/main" id="{20B9269F-07FF-48CC-8AFF-F820B41314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7753952" y="3751303"/>
                <a:ext cx="454039" cy="454039"/>
              </a:xfrm>
              <a:prstGeom prst="rect">
                <a:avLst/>
              </a:prstGeom>
            </p:spPr>
          </p:pic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93F4601-6A7B-4E75-9DF0-9C177A06BF81}"/>
              </a:ext>
            </a:extLst>
          </p:cNvPr>
          <p:cNvGrpSpPr/>
          <p:nvPr/>
        </p:nvGrpSpPr>
        <p:grpSpPr>
          <a:xfrm>
            <a:off x="2936779" y="4496299"/>
            <a:ext cx="2798628" cy="1377322"/>
            <a:chOff x="6195060" y="1547238"/>
            <a:chExt cx="3420081" cy="1683165"/>
          </a:xfrm>
        </p:grpSpPr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D85DBE8F-511C-4999-B8E1-973424B8D150}"/>
                </a:ext>
              </a:extLst>
            </p:cNvPr>
            <p:cNvSpPr/>
            <p:nvPr/>
          </p:nvSpPr>
          <p:spPr>
            <a:xfrm>
              <a:off x="6195060" y="1547238"/>
              <a:ext cx="3420081" cy="168316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F37092B1-9764-45F3-82F6-5493DEA54ED1}"/>
                </a:ext>
              </a:extLst>
            </p:cNvPr>
            <p:cNvSpPr/>
            <p:nvPr/>
          </p:nvSpPr>
          <p:spPr>
            <a:xfrm>
              <a:off x="6411271" y="1700283"/>
              <a:ext cx="739140" cy="7391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4E39938-FD94-4895-8BE9-080658EBAF2D}"/>
                </a:ext>
              </a:extLst>
            </p:cNvPr>
            <p:cNvSpPr txBox="1"/>
            <p:nvPr/>
          </p:nvSpPr>
          <p:spPr>
            <a:xfrm>
              <a:off x="7278824" y="1785417"/>
              <a:ext cx="2054576" cy="319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/>
                <a:t>Helen PresentationGO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C369631-EA12-4116-992B-2CA88843DB89}"/>
                </a:ext>
              </a:extLst>
            </p:cNvPr>
            <p:cNvSpPr txBox="1"/>
            <p:nvPr/>
          </p:nvSpPr>
          <p:spPr>
            <a:xfrm>
              <a:off x="7278822" y="2059209"/>
              <a:ext cx="2054576" cy="319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bg2">
                      <a:lumMod val="75000"/>
                    </a:schemeClr>
                  </a:solidFill>
                </a:rPr>
                <a:t>Designer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BB4FB18-2F39-48A2-B924-85948E4F19D2}"/>
                </a:ext>
              </a:extLst>
            </p:cNvPr>
            <p:cNvSpPr txBox="1"/>
            <p:nvPr/>
          </p:nvSpPr>
          <p:spPr>
            <a:xfrm>
              <a:off x="7278822" y="2531511"/>
              <a:ext cx="693864" cy="310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</a:rPr>
                <a:t>Phone: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29793F8-D92E-455E-BC63-04B8F031170C}"/>
                </a:ext>
              </a:extLst>
            </p:cNvPr>
            <p:cNvSpPr txBox="1"/>
            <p:nvPr/>
          </p:nvSpPr>
          <p:spPr>
            <a:xfrm>
              <a:off x="7278822" y="2793122"/>
              <a:ext cx="633136" cy="310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</a:rPr>
                <a:t>Email: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E99BB8A-4417-41FB-9EFE-4845E212BB79}"/>
                </a:ext>
              </a:extLst>
            </p:cNvPr>
            <p:cNvSpPr txBox="1"/>
            <p:nvPr/>
          </p:nvSpPr>
          <p:spPr>
            <a:xfrm>
              <a:off x="7766778" y="2531511"/>
              <a:ext cx="1566619" cy="310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(123) 456-7890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559D862-5829-4766-AA17-8DFAC8BC99F1}"/>
                </a:ext>
              </a:extLst>
            </p:cNvPr>
            <p:cNvSpPr txBox="1"/>
            <p:nvPr/>
          </p:nvSpPr>
          <p:spPr>
            <a:xfrm>
              <a:off x="7766778" y="2793122"/>
              <a:ext cx="1566619" cy="3008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helen@address.com</a:t>
              </a:r>
            </a:p>
          </p:txBody>
        </p:sp>
        <p:pic>
          <p:nvPicPr>
            <p:cNvPr id="43" name="Graphic 42" descr="Chat bubble">
              <a:extLst>
                <a:ext uri="{FF2B5EF4-FFF2-40B4-BE49-F238E27FC236}">
                  <a16:creationId xmlns:a16="http://schemas.microsoft.com/office/drawing/2014/main" id="{9FDEE7C4-1DEF-4C59-8CC0-2D3CBEC3214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512008" y="2592468"/>
              <a:ext cx="537666" cy="537666"/>
            </a:xfrm>
            <a:prstGeom prst="rect">
              <a:avLst/>
            </a:prstGeom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BBBFDD8-AAC2-47D6-9DA2-6D01BDF2F93F}"/>
              </a:ext>
            </a:extLst>
          </p:cNvPr>
          <p:cNvGrpSpPr/>
          <p:nvPr/>
        </p:nvGrpSpPr>
        <p:grpSpPr>
          <a:xfrm>
            <a:off x="6456594" y="4333789"/>
            <a:ext cx="2798628" cy="1539832"/>
            <a:chOff x="6195060" y="3812530"/>
            <a:chExt cx="3420081" cy="1881762"/>
          </a:xfrm>
        </p:grpSpPr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94FF86C3-2349-4447-9D2A-A26392B0F6A1}"/>
                </a:ext>
              </a:extLst>
            </p:cNvPr>
            <p:cNvSpPr/>
            <p:nvPr/>
          </p:nvSpPr>
          <p:spPr>
            <a:xfrm>
              <a:off x="6195060" y="3812530"/>
              <a:ext cx="3420081" cy="188176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DE696730-4669-4E3E-B574-60E8A25B823D}"/>
                </a:ext>
              </a:extLst>
            </p:cNvPr>
            <p:cNvSpPr/>
            <p:nvPr/>
          </p:nvSpPr>
          <p:spPr>
            <a:xfrm>
              <a:off x="6411271" y="3930331"/>
              <a:ext cx="739140" cy="7391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7190368-252D-449B-9A34-ABB23F91F5AD}"/>
                </a:ext>
              </a:extLst>
            </p:cNvPr>
            <p:cNvSpPr txBox="1"/>
            <p:nvPr/>
          </p:nvSpPr>
          <p:spPr>
            <a:xfrm>
              <a:off x="7278824" y="4015465"/>
              <a:ext cx="2054576" cy="319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/>
                <a:t>Helen PresentationGO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B84E4CF-AE83-42FD-A3E7-0F1FC070FA7F}"/>
                </a:ext>
              </a:extLst>
            </p:cNvPr>
            <p:cNvSpPr txBox="1"/>
            <p:nvPr/>
          </p:nvSpPr>
          <p:spPr>
            <a:xfrm>
              <a:off x="7278822" y="4289257"/>
              <a:ext cx="2054576" cy="319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bg2">
                      <a:lumMod val="75000"/>
                    </a:schemeClr>
                  </a:solidFill>
                </a:rPr>
                <a:t>Designer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531F0B8-15EB-48F4-AD23-9DF33F71A18D}"/>
                </a:ext>
              </a:extLst>
            </p:cNvPr>
            <p:cNvSpPr txBox="1"/>
            <p:nvPr/>
          </p:nvSpPr>
          <p:spPr>
            <a:xfrm>
              <a:off x="7278822" y="4761560"/>
              <a:ext cx="693864" cy="310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</a:rPr>
                <a:t>Phone: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AAD12E3-6F61-4740-AF74-8CCB14F226E6}"/>
                </a:ext>
              </a:extLst>
            </p:cNvPr>
            <p:cNvSpPr txBox="1"/>
            <p:nvPr/>
          </p:nvSpPr>
          <p:spPr>
            <a:xfrm>
              <a:off x="7278822" y="5023170"/>
              <a:ext cx="633136" cy="310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</a:rPr>
                <a:t>Email: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376987F-E579-436B-A91E-3E4A45B46C13}"/>
                </a:ext>
              </a:extLst>
            </p:cNvPr>
            <p:cNvSpPr txBox="1"/>
            <p:nvPr/>
          </p:nvSpPr>
          <p:spPr>
            <a:xfrm>
              <a:off x="7766778" y="4761560"/>
              <a:ext cx="1566619" cy="310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(123) 456-7890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9F1ED06-180A-4CC4-BEDB-AC38BB76A3C7}"/>
                </a:ext>
              </a:extLst>
            </p:cNvPr>
            <p:cNvSpPr txBox="1"/>
            <p:nvPr/>
          </p:nvSpPr>
          <p:spPr>
            <a:xfrm>
              <a:off x="7766778" y="5023170"/>
              <a:ext cx="1566619" cy="3008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helen@address.com</a:t>
              </a: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2BED618-50C5-49C8-9425-4D9E2DB7AFF3}"/>
                </a:ext>
              </a:extLst>
            </p:cNvPr>
            <p:cNvSpPr/>
            <p:nvPr/>
          </p:nvSpPr>
          <p:spPr>
            <a:xfrm>
              <a:off x="6195060" y="5405749"/>
              <a:ext cx="3415023" cy="288543"/>
            </a:xfrm>
            <a:custGeom>
              <a:avLst/>
              <a:gdLst>
                <a:gd name="connsiteX0" fmla="*/ 0 w 3415023"/>
                <a:gd name="connsiteY0" fmla="*/ 0 h 288543"/>
                <a:gd name="connsiteX1" fmla="*/ 3415023 w 3415023"/>
                <a:gd name="connsiteY1" fmla="*/ 0 h 288543"/>
                <a:gd name="connsiteX2" fmla="*/ 3411180 w 3415023"/>
                <a:gd name="connsiteY2" fmla="*/ 38118 h 288543"/>
                <a:gd name="connsiteX3" fmla="*/ 3103919 w 3415023"/>
                <a:gd name="connsiteY3" fmla="*/ 288543 h 288543"/>
                <a:gd name="connsiteX4" fmla="*/ 311104 w 3415023"/>
                <a:gd name="connsiteY4" fmla="*/ 288543 h 288543"/>
                <a:gd name="connsiteX5" fmla="*/ 3843 w 3415023"/>
                <a:gd name="connsiteY5" fmla="*/ 38118 h 288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15023" h="288543">
                  <a:moveTo>
                    <a:pt x="0" y="0"/>
                  </a:moveTo>
                  <a:lnTo>
                    <a:pt x="3415023" y="0"/>
                  </a:lnTo>
                  <a:lnTo>
                    <a:pt x="3411180" y="38118"/>
                  </a:lnTo>
                  <a:cubicBezTo>
                    <a:pt x="3381935" y="181036"/>
                    <a:pt x="3255482" y="288543"/>
                    <a:pt x="3103919" y="288543"/>
                  </a:cubicBezTo>
                  <a:lnTo>
                    <a:pt x="311104" y="288543"/>
                  </a:lnTo>
                  <a:cubicBezTo>
                    <a:pt x="159541" y="288543"/>
                    <a:pt x="33088" y="181036"/>
                    <a:pt x="3843" y="38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lvl="0" algn="ctr"/>
              <a:r>
                <a:rPr lang="en-US" sz="1000" b="1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CONTACT</a:t>
              </a:r>
              <a:endParaRPr lang="en-US" sz="1000" b="1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pic>
          <p:nvPicPr>
            <p:cNvPr id="54" name="Graphic 53" descr="Chat bubble">
              <a:extLst>
                <a:ext uri="{FF2B5EF4-FFF2-40B4-BE49-F238E27FC236}">
                  <a16:creationId xmlns:a16="http://schemas.microsoft.com/office/drawing/2014/main" id="{421A4E99-DEA1-4503-8077-02801D6642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307961" y="5428541"/>
              <a:ext cx="264371" cy="2643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47780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Cards – Slide Template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F6797BD-5D3A-4125-A55E-CD5B5A445730}"/>
              </a:ext>
            </a:extLst>
          </p:cNvPr>
          <p:cNvGrpSpPr/>
          <p:nvPr/>
        </p:nvGrpSpPr>
        <p:grpSpPr>
          <a:xfrm>
            <a:off x="907397" y="961378"/>
            <a:ext cx="2448385" cy="3256383"/>
            <a:chOff x="8584587" y="996902"/>
            <a:chExt cx="3264513" cy="4341844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CDE8F5F-A562-40A5-8AB6-F5EDB674B075}"/>
                </a:ext>
              </a:extLst>
            </p:cNvPr>
            <p:cNvSpPr/>
            <p:nvPr/>
          </p:nvSpPr>
          <p:spPr>
            <a:xfrm>
              <a:off x="9453698" y="996902"/>
              <a:ext cx="1526291" cy="152629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79A1A8B8-AD4D-41DA-BC29-9938666125FB}"/>
                </a:ext>
              </a:extLst>
            </p:cNvPr>
            <p:cNvSpPr txBox="1"/>
            <p:nvPr/>
          </p:nvSpPr>
          <p:spPr>
            <a:xfrm>
              <a:off x="8584588" y="2596930"/>
              <a:ext cx="326451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Helen PresentationGO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BFCBB94-607F-4DB6-B421-F2B4151AA7D4}"/>
                </a:ext>
              </a:extLst>
            </p:cNvPr>
            <p:cNvSpPr txBox="1"/>
            <p:nvPr/>
          </p:nvSpPr>
          <p:spPr>
            <a:xfrm>
              <a:off x="8584587" y="3429001"/>
              <a:ext cx="8339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bg2">
                      <a:lumMod val="75000"/>
                    </a:schemeClr>
                  </a:solidFill>
                </a:rPr>
                <a:t>Phone: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1F3C23A-C17E-4A77-9487-B1F8B3A6B689}"/>
                </a:ext>
              </a:extLst>
            </p:cNvPr>
            <p:cNvSpPr txBox="1"/>
            <p:nvPr/>
          </p:nvSpPr>
          <p:spPr>
            <a:xfrm>
              <a:off x="8584587" y="3952986"/>
              <a:ext cx="759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bg2">
                      <a:lumMod val="75000"/>
                    </a:schemeClr>
                  </a:solidFill>
                </a:rPr>
                <a:t>Email: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F5837AA2-6D9D-4283-991A-4DCEE5968EA0}"/>
                </a:ext>
              </a:extLst>
            </p:cNvPr>
            <p:cNvSpPr txBox="1"/>
            <p:nvPr/>
          </p:nvSpPr>
          <p:spPr>
            <a:xfrm>
              <a:off x="8584587" y="4476971"/>
              <a:ext cx="968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bg2">
                      <a:lumMod val="75000"/>
                    </a:schemeClr>
                  </a:solidFill>
                </a:rPr>
                <a:t>Address: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CF7FAB3-A4F2-47BE-8561-92454F2BCDD7}"/>
                </a:ext>
              </a:extLst>
            </p:cNvPr>
            <p:cNvSpPr txBox="1"/>
            <p:nvPr/>
          </p:nvSpPr>
          <p:spPr>
            <a:xfrm>
              <a:off x="9489514" y="3429001"/>
              <a:ext cx="2359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(123) 456-7890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A0C88A8-3602-41B8-B331-16E7B3E89369}"/>
                </a:ext>
              </a:extLst>
            </p:cNvPr>
            <p:cNvSpPr txBox="1"/>
            <p:nvPr/>
          </p:nvSpPr>
          <p:spPr>
            <a:xfrm>
              <a:off x="9489514" y="3952986"/>
              <a:ext cx="2359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helen@youraddress.com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518C037-268F-4EBE-900D-F15869F64B33}"/>
                </a:ext>
              </a:extLst>
            </p:cNvPr>
            <p:cNvSpPr txBox="1"/>
            <p:nvPr/>
          </p:nvSpPr>
          <p:spPr>
            <a:xfrm>
              <a:off x="9489514" y="4476971"/>
              <a:ext cx="2359585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12 Town Street,</a:t>
              </a:r>
            </a:p>
            <a:p>
              <a:r>
                <a:rPr lang="en-US" sz="1200" dirty="0">
                  <a:solidFill>
                    <a:schemeClr val="bg1"/>
                  </a:solidFill>
                </a:rPr>
                <a:t>City Hall,</a:t>
              </a:r>
            </a:p>
            <a:p>
              <a:r>
                <a:rPr lang="en-US" sz="1200" dirty="0">
                  <a:solidFill>
                    <a:schemeClr val="bg1"/>
                  </a:solidFill>
                </a:rPr>
                <a:t>TX 1234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069ADE29-3158-48E6-AC75-3F617C46478C}"/>
                </a:ext>
              </a:extLst>
            </p:cNvPr>
            <p:cNvSpPr txBox="1"/>
            <p:nvPr/>
          </p:nvSpPr>
          <p:spPr>
            <a:xfrm>
              <a:off x="8584587" y="2870722"/>
              <a:ext cx="326451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solidFill>
                    <a:schemeClr val="bg2">
                      <a:lumMod val="75000"/>
                    </a:schemeClr>
                  </a:solidFill>
                </a:rPr>
                <a:t>Designer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CD5BDE2A-7F09-488A-8605-8AB9B85A256A}"/>
              </a:ext>
            </a:extLst>
          </p:cNvPr>
          <p:cNvGrpSpPr/>
          <p:nvPr/>
        </p:nvGrpSpPr>
        <p:grpSpPr>
          <a:xfrm>
            <a:off x="4740277" y="1386912"/>
            <a:ext cx="2711453" cy="2382233"/>
            <a:chOff x="4889991" y="1643348"/>
            <a:chExt cx="3615270" cy="3176311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72670A12-C8AC-4462-9104-F5CB31424BFE}"/>
                </a:ext>
              </a:extLst>
            </p:cNvPr>
            <p:cNvSpPr/>
            <p:nvPr/>
          </p:nvSpPr>
          <p:spPr>
            <a:xfrm>
              <a:off x="5478280" y="1792680"/>
              <a:ext cx="3026979" cy="302697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B7482175-56F3-429F-8180-1263B42343B1}"/>
                </a:ext>
              </a:extLst>
            </p:cNvPr>
            <p:cNvSpPr/>
            <p:nvPr/>
          </p:nvSpPr>
          <p:spPr>
            <a:xfrm>
              <a:off x="4889991" y="1643348"/>
              <a:ext cx="1176578" cy="11765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4D2D146C-FB96-4C75-90A0-B2A2C574C2F6}"/>
                </a:ext>
              </a:extLst>
            </p:cNvPr>
            <p:cNvSpPr txBox="1"/>
            <p:nvPr/>
          </p:nvSpPr>
          <p:spPr>
            <a:xfrm>
              <a:off x="6066570" y="1893337"/>
              <a:ext cx="24386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Helen PresentationGO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AFC5368B-B2BB-4306-A7F0-B5906168A814}"/>
                </a:ext>
              </a:extLst>
            </p:cNvPr>
            <p:cNvSpPr txBox="1"/>
            <p:nvPr/>
          </p:nvSpPr>
          <p:spPr>
            <a:xfrm>
              <a:off x="5637878" y="2940691"/>
              <a:ext cx="686513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accent6">
                      <a:lumMod val="75000"/>
                    </a:schemeClr>
                  </a:solidFill>
                </a:rPr>
                <a:t>Phone: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DC269A8F-C3FF-44D8-B017-A6C246C6DA14}"/>
                </a:ext>
              </a:extLst>
            </p:cNvPr>
            <p:cNvSpPr txBox="1"/>
            <p:nvPr/>
          </p:nvSpPr>
          <p:spPr>
            <a:xfrm>
              <a:off x="5637878" y="3464678"/>
              <a:ext cx="630941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accent6">
                      <a:lumMod val="75000"/>
                    </a:schemeClr>
                  </a:solidFill>
                </a:rPr>
                <a:t>Email: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DCE3459C-AEED-46A1-B6CE-FFFC2806E50B}"/>
                </a:ext>
              </a:extLst>
            </p:cNvPr>
            <p:cNvSpPr txBox="1"/>
            <p:nvPr/>
          </p:nvSpPr>
          <p:spPr>
            <a:xfrm>
              <a:off x="5637878" y="3988662"/>
              <a:ext cx="789105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accent6">
                      <a:lumMod val="75000"/>
                    </a:schemeClr>
                  </a:solidFill>
                </a:rPr>
                <a:t>Address: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8EB753E5-83D3-4E27-BBBA-98764E8054D1}"/>
                </a:ext>
              </a:extLst>
            </p:cNvPr>
            <p:cNvSpPr txBox="1"/>
            <p:nvPr/>
          </p:nvSpPr>
          <p:spPr>
            <a:xfrm>
              <a:off x="6422968" y="2940691"/>
              <a:ext cx="2082292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(123) 456-7890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1379800-03EA-4C3A-84E6-DE3AD8DD192C}"/>
                </a:ext>
              </a:extLst>
            </p:cNvPr>
            <p:cNvSpPr txBox="1"/>
            <p:nvPr/>
          </p:nvSpPr>
          <p:spPr>
            <a:xfrm>
              <a:off x="6422968" y="3464678"/>
              <a:ext cx="2082292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helen@youraddress.com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89BD683-192D-4E4D-A1AB-8EAB771AF686}"/>
                </a:ext>
              </a:extLst>
            </p:cNvPr>
            <p:cNvSpPr txBox="1"/>
            <p:nvPr/>
          </p:nvSpPr>
          <p:spPr>
            <a:xfrm>
              <a:off x="6422968" y="3988662"/>
              <a:ext cx="2082292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12 Town Street,</a:t>
              </a:r>
            </a:p>
            <a:p>
              <a:r>
                <a:rPr lang="en-US" sz="9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City Hall,</a:t>
              </a:r>
            </a:p>
            <a:p>
              <a:r>
                <a:rPr lang="en-US" sz="9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TX 1234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24555C75-08B1-4979-823C-6E1057E230D6}"/>
                </a:ext>
              </a:extLst>
            </p:cNvPr>
            <p:cNvSpPr txBox="1"/>
            <p:nvPr/>
          </p:nvSpPr>
          <p:spPr>
            <a:xfrm>
              <a:off x="6066568" y="2167129"/>
              <a:ext cx="24386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accent6">
                      <a:lumMod val="50000"/>
                    </a:schemeClr>
                  </a:solidFill>
                </a:rPr>
                <a:t>Designer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F487B57F-6C7A-42A1-AB96-EF61A56213BB}"/>
              </a:ext>
            </a:extLst>
          </p:cNvPr>
          <p:cNvGrpSpPr/>
          <p:nvPr/>
        </p:nvGrpSpPr>
        <p:grpSpPr>
          <a:xfrm>
            <a:off x="8836216" y="1368205"/>
            <a:ext cx="2448384" cy="2398925"/>
            <a:chOff x="8792212" y="1823587"/>
            <a:chExt cx="3264512" cy="3198567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2D3611DE-56C3-4E9D-B51A-00C5BED9FF4D}"/>
                </a:ext>
              </a:extLst>
            </p:cNvPr>
            <p:cNvSpPr/>
            <p:nvPr/>
          </p:nvSpPr>
          <p:spPr>
            <a:xfrm>
              <a:off x="8910979" y="2461198"/>
              <a:ext cx="3026979" cy="25609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05B40923-A714-4000-A45B-4FA9014ADDD7}"/>
                </a:ext>
              </a:extLst>
            </p:cNvPr>
            <p:cNvSpPr/>
            <p:nvPr/>
          </p:nvSpPr>
          <p:spPr>
            <a:xfrm>
              <a:off x="9661323" y="1823587"/>
              <a:ext cx="1526291" cy="152629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C56C0A7D-3BC4-41A2-9B71-CE2960656C60}"/>
                </a:ext>
              </a:extLst>
            </p:cNvPr>
            <p:cNvSpPr txBox="1"/>
            <p:nvPr/>
          </p:nvSpPr>
          <p:spPr>
            <a:xfrm>
              <a:off x="8792212" y="3423615"/>
              <a:ext cx="326451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/>
                <a:t>Helen PresentationGO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BFD91FA4-43F3-4A10-943A-739DC06C8E79}"/>
                </a:ext>
              </a:extLst>
            </p:cNvPr>
            <p:cNvSpPr txBox="1"/>
            <p:nvPr/>
          </p:nvSpPr>
          <p:spPr>
            <a:xfrm>
              <a:off x="8792212" y="3697407"/>
              <a:ext cx="326451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solidFill>
                    <a:schemeClr val="bg2">
                      <a:lumMod val="75000"/>
                    </a:schemeClr>
                  </a:solidFill>
                </a:rPr>
                <a:t>Designer</a:t>
              </a:r>
            </a:p>
          </p:txBody>
        </p: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6987809F-F2E9-4A24-8873-11FA47E8DCC9}"/>
                </a:ext>
              </a:extLst>
            </p:cNvPr>
            <p:cNvCxnSpPr/>
            <p:nvPr/>
          </p:nvCxnSpPr>
          <p:spPr>
            <a:xfrm>
              <a:off x="9175698" y="4271526"/>
              <a:ext cx="2497541" cy="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9DE1A9DF-D0D5-4734-8287-74AD94DD43D9}"/>
                </a:ext>
              </a:extLst>
            </p:cNvPr>
            <p:cNvGrpSpPr/>
            <p:nvPr/>
          </p:nvGrpSpPr>
          <p:grpSpPr>
            <a:xfrm>
              <a:off x="9500465" y="4419820"/>
              <a:ext cx="1848007" cy="454039"/>
              <a:chOff x="7753952" y="3751303"/>
              <a:chExt cx="1848007" cy="454039"/>
            </a:xfrm>
            <a:solidFill>
              <a:schemeClr val="tx1">
                <a:lumMod val="75000"/>
                <a:lumOff val="25000"/>
              </a:schemeClr>
            </a:solidFill>
          </p:grpSpPr>
          <p:pic>
            <p:nvPicPr>
              <p:cNvPr id="114" name="Graphic 113" descr="Chat bubble">
                <a:extLst>
                  <a:ext uri="{FF2B5EF4-FFF2-40B4-BE49-F238E27FC236}">
                    <a16:creationId xmlns:a16="http://schemas.microsoft.com/office/drawing/2014/main" id="{82692888-8DCE-423D-96DE-304BBC590C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9147920" y="3751303"/>
                <a:ext cx="454039" cy="454039"/>
              </a:xfrm>
              <a:prstGeom prst="rect">
                <a:avLst/>
              </a:prstGeom>
            </p:spPr>
          </p:pic>
          <p:pic>
            <p:nvPicPr>
              <p:cNvPr id="115" name="Graphic 114" descr="Email">
                <a:extLst>
                  <a:ext uri="{FF2B5EF4-FFF2-40B4-BE49-F238E27FC236}">
                    <a16:creationId xmlns:a16="http://schemas.microsoft.com/office/drawing/2014/main" id="{DE48E316-7A08-4BBE-BBB3-EEAEE9A238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8450936" y="3751303"/>
                <a:ext cx="454039" cy="454039"/>
              </a:xfrm>
              <a:prstGeom prst="rect">
                <a:avLst/>
              </a:prstGeom>
            </p:spPr>
          </p:pic>
          <p:pic>
            <p:nvPicPr>
              <p:cNvPr id="116" name="Graphic 115" descr="Smart Phone">
                <a:extLst>
                  <a:ext uri="{FF2B5EF4-FFF2-40B4-BE49-F238E27FC236}">
                    <a16:creationId xmlns:a16="http://schemas.microsoft.com/office/drawing/2014/main" id="{BC5240E3-D71F-4EF2-ACA5-51405B58F4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7753952" y="3751303"/>
                <a:ext cx="454039" cy="454039"/>
              </a:xfrm>
              <a:prstGeom prst="rect">
                <a:avLst/>
              </a:prstGeom>
            </p:spPr>
          </p:pic>
        </p:grp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0C212303-FAEA-4EA1-B77A-C274E8D9D356}"/>
              </a:ext>
            </a:extLst>
          </p:cNvPr>
          <p:cNvGrpSpPr/>
          <p:nvPr/>
        </p:nvGrpSpPr>
        <p:grpSpPr>
          <a:xfrm>
            <a:off x="2936779" y="4496299"/>
            <a:ext cx="2798628" cy="1377322"/>
            <a:chOff x="6195060" y="1547238"/>
            <a:chExt cx="3420081" cy="1683165"/>
          </a:xfrm>
        </p:grpSpPr>
        <p:sp>
          <p:nvSpPr>
            <p:cNvPr id="118" name="Rectangle: Rounded Corners 117">
              <a:extLst>
                <a:ext uri="{FF2B5EF4-FFF2-40B4-BE49-F238E27FC236}">
                  <a16:creationId xmlns:a16="http://schemas.microsoft.com/office/drawing/2014/main" id="{55E93CD9-953E-4D53-9B90-A9D2C0ED348B}"/>
                </a:ext>
              </a:extLst>
            </p:cNvPr>
            <p:cNvSpPr/>
            <p:nvPr/>
          </p:nvSpPr>
          <p:spPr>
            <a:xfrm>
              <a:off x="6195060" y="1547238"/>
              <a:ext cx="3420081" cy="168316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9D455954-A5F3-4E8B-AB05-2B3538089700}"/>
                </a:ext>
              </a:extLst>
            </p:cNvPr>
            <p:cNvSpPr/>
            <p:nvPr/>
          </p:nvSpPr>
          <p:spPr>
            <a:xfrm>
              <a:off x="6411271" y="1700283"/>
              <a:ext cx="739140" cy="7391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1CF41071-15B7-49EB-B2A9-7431B7D6A0FA}"/>
                </a:ext>
              </a:extLst>
            </p:cNvPr>
            <p:cNvSpPr txBox="1"/>
            <p:nvPr/>
          </p:nvSpPr>
          <p:spPr>
            <a:xfrm>
              <a:off x="7278824" y="1785417"/>
              <a:ext cx="2054576" cy="319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/>
                <a:t>Helen PresentationGO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E1FB45E9-BE09-451D-96DD-1585CD119DFC}"/>
                </a:ext>
              </a:extLst>
            </p:cNvPr>
            <p:cNvSpPr txBox="1"/>
            <p:nvPr/>
          </p:nvSpPr>
          <p:spPr>
            <a:xfrm>
              <a:off x="7278822" y="2059209"/>
              <a:ext cx="2054576" cy="319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bg2">
                      <a:lumMod val="75000"/>
                    </a:schemeClr>
                  </a:solidFill>
                </a:rPr>
                <a:t>Designer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7B8E6127-FD26-4820-B453-B8A085A35FB8}"/>
                </a:ext>
              </a:extLst>
            </p:cNvPr>
            <p:cNvSpPr txBox="1"/>
            <p:nvPr/>
          </p:nvSpPr>
          <p:spPr>
            <a:xfrm>
              <a:off x="7278822" y="2531511"/>
              <a:ext cx="693864" cy="310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</a:rPr>
                <a:t>Phone: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36272708-BE85-4826-AF4A-E6FE6570BEAA}"/>
                </a:ext>
              </a:extLst>
            </p:cNvPr>
            <p:cNvSpPr txBox="1"/>
            <p:nvPr/>
          </p:nvSpPr>
          <p:spPr>
            <a:xfrm>
              <a:off x="7278822" y="2793122"/>
              <a:ext cx="633136" cy="310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</a:rPr>
                <a:t>Email: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19DC5907-D126-45C5-A25B-D1FF541B8314}"/>
                </a:ext>
              </a:extLst>
            </p:cNvPr>
            <p:cNvSpPr txBox="1"/>
            <p:nvPr/>
          </p:nvSpPr>
          <p:spPr>
            <a:xfrm>
              <a:off x="7766778" y="2531511"/>
              <a:ext cx="1566619" cy="310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(123) 456-7890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F8C22EA9-58E8-4D93-ACC3-414A1C06F06C}"/>
                </a:ext>
              </a:extLst>
            </p:cNvPr>
            <p:cNvSpPr txBox="1"/>
            <p:nvPr/>
          </p:nvSpPr>
          <p:spPr>
            <a:xfrm>
              <a:off x="7766778" y="2793122"/>
              <a:ext cx="1566619" cy="3008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helen@address.com</a:t>
              </a:r>
            </a:p>
          </p:txBody>
        </p:sp>
        <p:pic>
          <p:nvPicPr>
            <p:cNvPr id="126" name="Graphic 125" descr="Chat bubble">
              <a:extLst>
                <a:ext uri="{FF2B5EF4-FFF2-40B4-BE49-F238E27FC236}">
                  <a16:creationId xmlns:a16="http://schemas.microsoft.com/office/drawing/2014/main" id="{A78F8892-A05B-4D55-87B9-EC682960073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512008" y="2592468"/>
              <a:ext cx="537666" cy="537666"/>
            </a:xfrm>
            <a:prstGeom prst="rect">
              <a:avLst/>
            </a:prstGeom>
          </p:spPr>
        </p:pic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2D9E8547-0E16-4DB1-914F-0C876C72649B}"/>
              </a:ext>
            </a:extLst>
          </p:cNvPr>
          <p:cNvGrpSpPr/>
          <p:nvPr/>
        </p:nvGrpSpPr>
        <p:grpSpPr>
          <a:xfrm>
            <a:off x="6456594" y="4333789"/>
            <a:ext cx="2798628" cy="1539832"/>
            <a:chOff x="6195060" y="3812530"/>
            <a:chExt cx="3420081" cy="1881762"/>
          </a:xfrm>
        </p:grpSpPr>
        <p:sp>
          <p:nvSpPr>
            <p:cNvPr id="128" name="Rectangle: Rounded Corners 127">
              <a:extLst>
                <a:ext uri="{FF2B5EF4-FFF2-40B4-BE49-F238E27FC236}">
                  <a16:creationId xmlns:a16="http://schemas.microsoft.com/office/drawing/2014/main" id="{9DD03634-7D3C-4B7F-8E40-7447D67DA921}"/>
                </a:ext>
              </a:extLst>
            </p:cNvPr>
            <p:cNvSpPr/>
            <p:nvPr/>
          </p:nvSpPr>
          <p:spPr>
            <a:xfrm>
              <a:off x="6195060" y="3812530"/>
              <a:ext cx="3420081" cy="188176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ABF90764-1DA6-48C6-A744-47B4DB161C17}"/>
                </a:ext>
              </a:extLst>
            </p:cNvPr>
            <p:cNvSpPr/>
            <p:nvPr/>
          </p:nvSpPr>
          <p:spPr>
            <a:xfrm>
              <a:off x="6411271" y="3930331"/>
              <a:ext cx="739140" cy="7391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1117F66C-03D6-41EE-B6B8-A28FAAD866D3}"/>
                </a:ext>
              </a:extLst>
            </p:cNvPr>
            <p:cNvSpPr txBox="1"/>
            <p:nvPr/>
          </p:nvSpPr>
          <p:spPr>
            <a:xfrm>
              <a:off x="7278824" y="4015465"/>
              <a:ext cx="2054576" cy="319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/>
                <a:t>Helen PresentationGO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B6E2468B-1875-48EE-8ED9-DBA1E34BEF4B}"/>
                </a:ext>
              </a:extLst>
            </p:cNvPr>
            <p:cNvSpPr txBox="1"/>
            <p:nvPr/>
          </p:nvSpPr>
          <p:spPr>
            <a:xfrm>
              <a:off x="7278822" y="4289257"/>
              <a:ext cx="2054576" cy="319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bg2">
                      <a:lumMod val="75000"/>
                    </a:schemeClr>
                  </a:solidFill>
                </a:rPr>
                <a:t>Designer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E62C27B0-7B85-470D-92DF-036417FEB6DA}"/>
                </a:ext>
              </a:extLst>
            </p:cNvPr>
            <p:cNvSpPr txBox="1"/>
            <p:nvPr/>
          </p:nvSpPr>
          <p:spPr>
            <a:xfrm>
              <a:off x="7278822" y="4761560"/>
              <a:ext cx="693864" cy="310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</a:rPr>
                <a:t>Phone: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57DF5196-EF12-4D18-AD9E-EC39250DA76D}"/>
                </a:ext>
              </a:extLst>
            </p:cNvPr>
            <p:cNvSpPr txBox="1"/>
            <p:nvPr/>
          </p:nvSpPr>
          <p:spPr>
            <a:xfrm>
              <a:off x="7278822" y="5023170"/>
              <a:ext cx="633136" cy="310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</a:rPr>
                <a:t>Email: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0185FC62-2E2A-4B79-921F-8F3ED0AB1565}"/>
                </a:ext>
              </a:extLst>
            </p:cNvPr>
            <p:cNvSpPr txBox="1"/>
            <p:nvPr/>
          </p:nvSpPr>
          <p:spPr>
            <a:xfrm>
              <a:off x="7766778" y="4761560"/>
              <a:ext cx="1566619" cy="310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(123) 456-7890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48855A29-FF9D-49C1-806F-726D446193B5}"/>
                </a:ext>
              </a:extLst>
            </p:cNvPr>
            <p:cNvSpPr txBox="1"/>
            <p:nvPr/>
          </p:nvSpPr>
          <p:spPr>
            <a:xfrm>
              <a:off x="7766778" y="5023170"/>
              <a:ext cx="1566619" cy="3008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helen@address.com</a:t>
              </a:r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035FA54E-C975-4AEC-97E4-4A106B4C4E62}"/>
                </a:ext>
              </a:extLst>
            </p:cNvPr>
            <p:cNvSpPr/>
            <p:nvPr/>
          </p:nvSpPr>
          <p:spPr>
            <a:xfrm>
              <a:off x="6195060" y="5405749"/>
              <a:ext cx="3415023" cy="288543"/>
            </a:xfrm>
            <a:custGeom>
              <a:avLst/>
              <a:gdLst>
                <a:gd name="connsiteX0" fmla="*/ 0 w 3415023"/>
                <a:gd name="connsiteY0" fmla="*/ 0 h 288543"/>
                <a:gd name="connsiteX1" fmla="*/ 3415023 w 3415023"/>
                <a:gd name="connsiteY1" fmla="*/ 0 h 288543"/>
                <a:gd name="connsiteX2" fmla="*/ 3411180 w 3415023"/>
                <a:gd name="connsiteY2" fmla="*/ 38118 h 288543"/>
                <a:gd name="connsiteX3" fmla="*/ 3103919 w 3415023"/>
                <a:gd name="connsiteY3" fmla="*/ 288543 h 288543"/>
                <a:gd name="connsiteX4" fmla="*/ 311104 w 3415023"/>
                <a:gd name="connsiteY4" fmla="*/ 288543 h 288543"/>
                <a:gd name="connsiteX5" fmla="*/ 3843 w 3415023"/>
                <a:gd name="connsiteY5" fmla="*/ 38118 h 288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15023" h="288543">
                  <a:moveTo>
                    <a:pt x="0" y="0"/>
                  </a:moveTo>
                  <a:lnTo>
                    <a:pt x="3415023" y="0"/>
                  </a:lnTo>
                  <a:lnTo>
                    <a:pt x="3411180" y="38118"/>
                  </a:lnTo>
                  <a:cubicBezTo>
                    <a:pt x="3381935" y="181036"/>
                    <a:pt x="3255482" y="288543"/>
                    <a:pt x="3103919" y="288543"/>
                  </a:cubicBezTo>
                  <a:lnTo>
                    <a:pt x="311104" y="288543"/>
                  </a:lnTo>
                  <a:cubicBezTo>
                    <a:pt x="159541" y="288543"/>
                    <a:pt x="33088" y="181036"/>
                    <a:pt x="3843" y="38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lvl="0" algn="ctr"/>
              <a:r>
                <a:rPr lang="en-US" sz="1000" b="1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CONTACT</a:t>
              </a:r>
              <a:endParaRPr lang="en-US" sz="1000" b="1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pic>
          <p:nvPicPr>
            <p:cNvPr id="137" name="Graphic 136" descr="Chat bubble">
              <a:extLst>
                <a:ext uri="{FF2B5EF4-FFF2-40B4-BE49-F238E27FC236}">
                  <a16:creationId xmlns:a16="http://schemas.microsoft.com/office/drawing/2014/main" id="{4C205A06-EB54-46B7-B5B2-02A23AE6D98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307961" y="5428541"/>
              <a:ext cx="264371" cy="2643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25587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8525</TotalTime>
  <Words>235</Words>
  <PresentationFormat>Widescreen</PresentationFormat>
  <Paragraphs>78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Contact Cards – Slide Template</vt:lpstr>
      <vt:lpstr>Contact Cards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Contact Cards</dc:title>
  <dc:creator>PresentationGO.com</dc:creator>
  <dc:description>© Copyright PresentationGO.com</dc:description>
  <dcterms:created xsi:type="dcterms:W3CDTF">2014-11-26T05:14:11Z</dcterms:created>
  <dcterms:modified xsi:type="dcterms:W3CDTF">2020-05-04T18:45:25Z</dcterms:modified>
  <cp:category>Templates</cp:category>
</cp:coreProperties>
</file>