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7" d="100"/>
          <a:sy n="127" d="100"/>
        </p:scale>
        <p:origin x="20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83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Continuous Block Process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EDF4A0E-61B1-463D-AE94-34705B22E9E4}"/>
              </a:ext>
            </a:extLst>
          </p:cNvPr>
          <p:cNvGrpSpPr/>
          <p:nvPr/>
        </p:nvGrpSpPr>
        <p:grpSpPr>
          <a:xfrm>
            <a:off x="584315" y="1851813"/>
            <a:ext cx="2898648" cy="770637"/>
            <a:chOff x="537519" y="1851813"/>
            <a:chExt cx="2898648" cy="770637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6AD51CE-19B2-4636-B883-F0EE62E45FAE}"/>
                </a:ext>
              </a:extLst>
            </p:cNvPr>
            <p:cNvSpPr/>
            <p:nvPr/>
          </p:nvSpPr>
          <p:spPr>
            <a:xfrm>
              <a:off x="537519" y="1851813"/>
              <a:ext cx="2898648" cy="768096"/>
            </a:xfrm>
            <a:custGeom>
              <a:avLst/>
              <a:gdLst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003469 w 3441619"/>
                <a:gd name="connsiteY6" fmla="*/ 3895 h 914400"/>
                <a:gd name="connsiteX7" fmla="*/ 3003469 w 3441619"/>
                <a:gd name="connsiteY7" fmla="*/ 0 h 914400"/>
                <a:gd name="connsiteX8" fmla="*/ 3441619 w 3441619"/>
                <a:gd name="connsiteY8" fmla="*/ 0 h 914400"/>
                <a:gd name="connsiteX9" fmla="*/ 3441619 w 3441619"/>
                <a:gd name="connsiteY9" fmla="*/ 3895 h 914400"/>
                <a:gd name="connsiteX10" fmla="*/ 3441619 w 3441619"/>
                <a:gd name="connsiteY10" fmla="*/ 914400 h 914400"/>
                <a:gd name="connsiteX11" fmla="*/ 3003469 w 3441619"/>
                <a:gd name="connsiteY11" fmla="*/ 914400 h 914400"/>
                <a:gd name="connsiteX12" fmla="*/ 1165787 w 3441619"/>
                <a:gd name="connsiteY12" fmla="*/ 914400 h 914400"/>
                <a:gd name="connsiteX13" fmla="*/ 727637 w 3441619"/>
                <a:gd name="connsiteY13" fmla="*/ 914400 h 914400"/>
                <a:gd name="connsiteX14" fmla="*/ 73489 w 3441619"/>
                <a:gd name="connsiteY14" fmla="*/ 914400 h 914400"/>
                <a:gd name="connsiteX15" fmla="*/ 25647 w 3441619"/>
                <a:gd name="connsiteY15" fmla="*/ 786553 h 914400"/>
                <a:gd name="connsiteX16" fmla="*/ 403880 w 3441619"/>
                <a:gd name="connsiteY16" fmla="*/ 457200 h 914400"/>
                <a:gd name="connsiteX17" fmla="*/ 25647 w 3441619"/>
                <a:gd name="connsiteY17" fmla="*/ 127847 h 914400"/>
                <a:gd name="connsiteX18" fmla="*/ 73489 w 3441619"/>
                <a:gd name="connsiteY18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003469 w 3441619"/>
                <a:gd name="connsiteY6" fmla="*/ 3895 h 914400"/>
                <a:gd name="connsiteX7" fmla="*/ 3441619 w 3441619"/>
                <a:gd name="connsiteY7" fmla="*/ 0 h 914400"/>
                <a:gd name="connsiteX8" fmla="*/ 3441619 w 3441619"/>
                <a:gd name="connsiteY8" fmla="*/ 3895 h 914400"/>
                <a:gd name="connsiteX9" fmla="*/ 3441619 w 3441619"/>
                <a:gd name="connsiteY9" fmla="*/ 914400 h 914400"/>
                <a:gd name="connsiteX10" fmla="*/ 3003469 w 3441619"/>
                <a:gd name="connsiteY10" fmla="*/ 914400 h 914400"/>
                <a:gd name="connsiteX11" fmla="*/ 1165787 w 3441619"/>
                <a:gd name="connsiteY11" fmla="*/ 914400 h 914400"/>
                <a:gd name="connsiteX12" fmla="*/ 727637 w 3441619"/>
                <a:gd name="connsiteY12" fmla="*/ 914400 h 914400"/>
                <a:gd name="connsiteX13" fmla="*/ 73489 w 3441619"/>
                <a:gd name="connsiteY13" fmla="*/ 914400 h 914400"/>
                <a:gd name="connsiteX14" fmla="*/ 25647 w 3441619"/>
                <a:gd name="connsiteY14" fmla="*/ 786553 h 914400"/>
                <a:gd name="connsiteX15" fmla="*/ 403880 w 3441619"/>
                <a:gd name="connsiteY15" fmla="*/ 457200 h 914400"/>
                <a:gd name="connsiteX16" fmla="*/ 25647 w 3441619"/>
                <a:gd name="connsiteY16" fmla="*/ 127847 h 914400"/>
                <a:gd name="connsiteX17" fmla="*/ 73489 w 3441619"/>
                <a:gd name="connsiteY17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441619 w 3441619"/>
                <a:gd name="connsiteY6" fmla="*/ 0 h 914400"/>
                <a:gd name="connsiteX7" fmla="*/ 3441619 w 3441619"/>
                <a:gd name="connsiteY7" fmla="*/ 3895 h 914400"/>
                <a:gd name="connsiteX8" fmla="*/ 3441619 w 3441619"/>
                <a:gd name="connsiteY8" fmla="*/ 914400 h 914400"/>
                <a:gd name="connsiteX9" fmla="*/ 3003469 w 3441619"/>
                <a:gd name="connsiteY9" fmla="*/ 914400 h 914400"/>
                <a:gd name="connsiteX10" fmla="*/ 1165787 w 3441619"/>
                <a:gd name="connsiteY10" fmla="*/ 914400 h 914400"/>
                <a:gd name="connsiteX11" fmla="*/ 727637 w 3441619"/>
                <a:gd name="connsiteY11" fmla="*/ 914400 h 914400"/>
                <a:gd name="connsiteX12" fmla="*/ 73489 w 3441619"/>
                <a:gd name="connsiteY12" fmla="*/ 914400 h 914400"/>
                <a:gd name="connsiteX13" fmla="*/ 25647 w 3441619"/>
                <a:gd name="connsiteY13" fmla="*/ 786553 h 914400"/>
                <a:gd name="connsiteX14" fmla="*/ 403880 w 3441619"/>
                <a:gd name="connsiteY14" fmla="*/ 457200 h 914400"/>
                <a:gd name="connsiteX15" fmla="*/ 25647 w 3441619"/>
                <a:gd name="connsiteY15" fmla="*/ 127847 h 914400"/>
                <a:gd name="connsiteX16" fmla="*/ 73489 w 3441619"/>
                <a:gd name="connsiteY16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3441619 w 3441619"/>
                <a:gd name="connsiteY5" fmla="*/ 0 h 914400"/>
                <a:gd name="connsiteX6" fmla="*/ 3441619 w 3441619"/>
                <a:gd name="connsiteY6" fmla="*/ 3895 h 914400"/>
                <a:gd name="connsiteX7" fmla="*/ 3441619 w 3441619"/>
                <a:gd name="connsiteY7" fmla="*/ 914400 h 914400"/>
                <a:gd name="connsiteX8" fmla="*/ 3003469 w 3441619"/>
                <a:gd name="connsiteY8" fmla="*/ 914400 h 914400"/>
                <a:gd name="connsiteX9" fmla="*/ 1165787 w 3441619"/>
                <a:gd name="connsiteY9" fmla="*/ 914400 h 914400"/>
                <a:gd name="connsiteX10" fmla="*/ 727637 w 3441619"/>
                <a:gd name="connsiteY10" fmla="*/ 914400 h 914400"/>
                <a:gd name="connsiteX11" fmla="*/ 73489 w 3441619"/>
                <a:gd name="connsiteY11" fmla="*/ 914400 h 914400"/>
                <a:gd name="connsiteX12" fmla="*/ 25647 w 3441619"/>
                <a:gd name="connsiteY12" fmla="*/ 786553 h 914400"/>
                <a:gd name="connsiteX13" fmla="*/ 403880 w 3441619"/>
                <a:gd name="connsiteY13" fmla="*/ 457200 h 914400"/>
                <a:gd name="connsiteX14" fmla="*/ 25647 w 3441619"/>
                <a:gd name="connsiteY14" fmla="*/ 127847 h 914400"/>
                <a:gd name="connsiteX15" fmla="*/ 73489 w 3441619"/>
                <a:gd name="connsiteY15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3441619 w 3441619"/>
                <a:gd name="connsiteY4" fmla="*/ 0 h 914400"/>
                <a:gd name="connsiteX5" fmla="*/ 3441619 w 3441619"/>
                <a:gd name="connsiteY5" fmla="*/ 3895 h 914400"/>
                <a:gd name="connsiteX6" fmla="*/ 3441619 w 3441619"/>
                <a:gd name="connsiteY6" fmla="*/ 914400 h 914400"/>
                <a:gd name="connsiteX7" fmla="*/ 3003469 w 3441619"/>
                <a:gd name="connsiteY7" fmla="*/ 914400 h 914400"/>
                <a:gd name="connsiteX8" fmla="*/ 1165787 w 3441619"/>
                <a:gd name="connsiteY8" fmla="*/ 914400 h 914400"/>
                <a:gd name="connsiteX9" fmla="*/ 727637 w 3441619"/>
                <a:gd name="connsiteY9" fmla="*/ 914400 h 914400"/>
                <a:gd name="connsiteX10" fmla="*/ 73489 w 3441619"/>
                <a:gd name="connsiteY10" fmla="*/ 914400 h 914400"/>
                <a:gd name="connsiteX11" fmla="*/ 25647 w 3441619"/>
                <a:gd name="connsiteY11" fmla="*/ 786553 h 914400"/>
                <a:gd name="connsiteX12" fmla="*/ 403880 w 3441619"/>
                <a:gd name="connsiteY12" fmla="*/ 457200 h 914400"/>
                <a:gd name="connsiteX13" fmla="*/ 25647 w 3441619"/>
                <a:gd name="connsiteY13" fmla="*/ 127847 h 914400"/>
                <a:gd name="connsiteX14" fmla="*/ 73489 w 3441619"/>
                <a:gd name="connsiteY14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3441619 w 3441619"/>
                <a:gd name="connsiteY3" fmla="*/ 0 h 914400"/>
                <a:gd name="connsiteX4" fmla="*/ 3441619 w 3441619"/>
                <a:gd name="connsiteY4" fmla="*/ 3895 h 914400"/>
                <a:gd name="connsiteX5" fmla="*/ 3441619 w 3441619"/>
                <a:gd name="connsiteY5" fmla="*/ 914400 h 914400"/>
                <a:gd name="connsiteX6" fmla="*/ 3003469 w 3441619"/>
                <a:gd name="connsiteY6" fmla="*/ 914400 h 914400"/>
                <a:gd name="connsiteX7" fmla="*/ 1165787 w 3441619"/>
                <a:gd name="connsiteY7" fmla="*/ 914400 h 914400"/>
                <a:gd name="connsiteX8" fmla="*/ 727637 w 3441619"/>
                <a:gd name="connsiteY8" fmla="*/ 914400 h 914400"/>
                <a:gd name="connsiteX9" fmla="*/ 73489 w 3441619"/>
                <a:gd name="connsiteY9" fmla="*/ 914400 h 914400"/>
                <a:gd name="connsiteX10" fmla="*/ 25647 w 3441619"/>
                <a:gd name="connsiteY10" fmla="*/ 786553 h 914400"/>
                <a:gd name="connsiteX11" fmla="*/ 403880 w 3441619"/>
                <a:gd name="connsiteY11" fmla="*/ 457200 h 914400"/>
                <a:gd name="connsiteX12" fmla="*/ 25647 w 3441619"/>
                <a:gd name="connsiteY12" fmla="*/ 127847 h 914400"/>
                <a:gd name="connsiteX13" fmla="*/ 73489 w 3441619"/>
                <a:gd name="connsiteY13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3441619 w 3441619"/>
                <a:gd name="connsiteY2" fmla="*/ 0 h 914400"/>
                <a:gd name="connsiteX3" fmla="*/ 3441619 w 3441619"/>
                <a:gd name="connsiteY3" fmla="*/ 3895 h 914400"/>
                <a:gd name="connsiteX4" fmla="*/ 3441619 w 3441619"/>
                <a:gd name="connsiteY4" fmla="*/ 914400 h 914400"/>
                <a:gd name="connsiteX5" fmla="*/ 3003469 w 3441619"/>
                <a:gd name="connsiteY5" fmla="*/ 914400 h 914400"/>
                <a:gd name="connsiteX6" fmla="*/ 1165787 w 3441619"/>
                <a:gd name="connsiteY6" fmla="*/ 914400 h 914400"/>
                <a:gd name="connsiteX7" fmla="*/ 727637 w 3441619"/>
                <a:gd name="connsiteY7" fmla="*/ 914400 h 914400"/>
                <a:gd name="connsiteX8" fmla="*/ 73489 w 3441619"/>
                <a:gd name="connsiteY8" fmla="*/ 914400 h 914400"/>
                <a:gd name="connsiteX9" fmla="*/ 25647 w 3441619"/>
                <a:gd name="connsiteY9" fmla="*/ 786553 h 914400"/>
                <a:gd name="connsiteX10" fmla="*/ 403880 w 3441619"/>
                <a:gd name="connsiteY10" fmla="*/ 457200 h 914400"/>
                <a:gd name="connsiteX11" fmla="*/ 25647 w 3441619"/>
                <a:gd name="connsiteY11" fmla="*/ 127847 h 914400"/>
                <a:gd name="connsiteX12" fmla="*/ 73489 w 3441619"/>
                <a:gd name="connsiteY12" fmla="*/ 0 h 914400"/>
                <a:gd name="connsiteX0" fmla="*/ 73489 w 3441619"/>
                <a:gd name="connsiteY0" fmla="*/ 0 h 914400"/>
                <a:gd name="connsiteX1" fmla="*/ 3441619 w 3441619"/>
                <a:gd name="connsiteY1" fmla="*/ 0 h 914400"/>
                <a:gd name="connsiteX2" fmla="*/ 3441619 w 3441619"/>
                <a:gd name="connsiteY2" fmla="*/ 3895 h 914400"/>
                <a:gd name="connsiteX3" fmla="*/ 3441619 w 3441619"/>
                <a:gd name="connsiteY3" fmla="*/ 914400 h 914400"/>
                <a:gd name="connsiteX4" fmla="*/ 3003469 w 3441619"/>
                <a:gd name="connsiteY4" fmla="*/ 914400 h 914400"/>
                <a:gd name="connsiteX5" fmla="*/ 1165787 w 3441619"/>
                <a:gd name="connsiteY5" fmla="*/ 914400 h 914400"/>
                <a:gd name="connsiteX6" fmla="*/ 727637 w 3441619"/>
                <a:gd name="connsiteY6" fmla="*/ 914400 h 914400"/>
                <a:gd name="connsiteX7" fmla="*/ 73489 w 3441619"/>
                <a:gd name="connsiteY7" fmla="*/ 914400 h 914400"/>
                <a:gd name="connsiteX8" fmla="*/ 25647 w 3441619"/>
                <a:gd name="connsiteY8" fmla="*/ 786553 h 914400"/>
                <a:gd name="connsiteX9" fmla="*/ 403880 w 3441619"/>
                <a:gd name="connsiteY9" fmla="*/ 457200 h 914400"/>
                <a:gd name="connsiteX10" fmla="*/ 25647 w 3441619"/>
                <a:gd name="connsiteY10" fmla="*/ 127847 h 914400"/>
                <a:gd name="connsiteX11" fmla="*/ 73489 w 3441619"/>
                <a:gd name="connsiteY11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41619" h="914400">
                  <a:moveTo>
                    <a:pt x="73489" y="0"/>
                  </a:moveTo>
                  <a:lnTo>
                    <a:pt x="3441619" y="0"/>
                  </a:lnTo>
                  <a:lnTo>
                    <a:pt x="3441619" y="3895"/>
                  </a:lnTo>
                  <a:lnTo>
                    <a:pt x="3441619" y="914400"/>
                  </a:lnTo>
                  <a:lnTo>
                    <a:pt x="3003469" y="914400"/>
                  </a:lnTo>
                  <a:lnTo>
                    <a:pt x="1165787" y="914400"/>
                  </a:lnTo>
                  <a:lnTo>
                    <a:pt x="727637" y="914400"/>
                  </a:lnTo>
                  <a:lnTo>
                    <a:pt x="73489" y="914400"/>
                  </a:lnTo>
                  <a:cubicBezTo>
                    <a:pt x="5741" y="914400"/>
                    <a:pt x="-26047" y="829141"/>
                    <a:pt x="25647" y="786553"/>
                  </a:cubicBezTo>
                  <a:lnTo>
                    <a:pt x="403880" y="457200"/>
                  </a:lnTo>
                  <a:lnTo>
                    <a:pt x="25647" y="127847"/>
                  </a:lnTo>
                  <a:cubicBezTo>
                    <a:pt x="-26047" y="81365"/>
                    <a:pt x="5741" y="0"/>
                    <a:pt x="73489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0223B40-BACF-4CDC-BC8F-99F2C4EA80FB}"/>
                </a:ext>
              </a:extLst>
            </p:cNvPr>
            <p:cNvSpPr/>
            <p:nvPr/>
          </p:nvSpPr>
          <p:spPr>
            <a:xfrm>
              <a:off x="1244381" y="1851813"/>
              <a:ext cx="369264" cy="770637"/>
            </a:xfrm>
            <a:prstGeom prst="rect">
              <a:avLst/>
            </a:prstGeom>
            <a:gradFill flip="none" rotWithShape="1">
              <a:gsLst>
                <a:gs pos="885">
                  <a:schemeClr val="accent4"/>
                </a:gs>
                <a:gs pos="23000">
                  <a:schemeClr val="accent4">
                    <a:alpha val="16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63ECEA8-2ED7-4627-9318-284E337C3718}"/>
                </a:ext>
              </a:extLst>
            </p:cNvPr>
            <p:cNvSpPr/>
            <p:nvPr/>
          </p:nvSpPr>
          <p:spPr>
            <a:xfrm>
              <a:off x="3030810" y="1851813"/>
              <a:ext cx="369264" cy="770637"/>
            </a:xfrm>
            <a:prstGeom prst="rect">
              <a:avLst/>
            </a:prstGeom>
            <a:gradFill flip="none" rotWithShape="1">
              <a:gsLst>
                <a:gs pos="885">
                  <a:schemeClr val="accent4"/>
                </a:gs>
                <a:gs pos="23000">
                  <a:schemeClr val="accent4">
                    <a:alpha val="16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1" name="TextBox 2">
            <a:extLst>
              <a:ext uri="{FF2B5EF4-FFF2-40B4-BE49-F238E27FC236}">
                <a16:creationId xmlns:a16="http://schemas.microsoft.com/office/drawing/2014/main" id="{14C5D506-6228-4438-8531-8B67EE9E0BFF}"/>
              </a:ext>
            </a:extLst>
          </p:cNvPr>
          <p:cNvSpPr txBox="1"/>
          <p:nvPr/>
        </p:nvSpPr>
        <p:spPr>
          <a:xfrm>
            <a:off x="2025644" y="1874936"/>
            <a:ext cx="1111764" cy="7262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33%</a:t>
            </a:r>
          </a:p>
        </p:txBody>
      </p:sp>
      <p:pic>
        <p:nvPicPr>
          <p:cNvPr id="52" name="Graphic 51" descr="Rocket outline">
            <a:extLst>
              <a:ext uri="{FF2B5EF4-FFF2-40B4-BE49-F238E27FC236}">
                <a16:creationId xmlns:a16="http://schemas.microsoft.com/office/drawing/2014/main" id="{EF135631-B59D-4C71-A98D-BCDC137FD0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7424" y="1972132"/>
            <a:ext cx="530352" cy="530352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7E3BC3F1-837A-4083-A709-FF31AEF62E49}"/>
              </a:ext>
            </a:extLst>
          </p:cNvPr>
          <p:cNvGrpSpPr/>
          <p:nvPr/>
        </p:nvGrpSpPr>
        <p:grpSpPr>
          <a:xfrm>
            <a:off x="5610313" y="1851813"/>
            <a:ext cx="2949373" cy="770637"/>
            <a:chOff x="5563517" y="1851813"/>
            <a:chExt cx="2949373" cy="770637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FA073C35-3F78-4C55-84A7-23248779256B}"/>
                </a:ext>
              </a:extLst>
            </p:cNvPr>
            <p:cNvSpPr/>
            <p:nvPr/>
          </p:nvSpPr>
          <p:spPr>
            <a:xfrm>
              <a:off x="5563517" y="1851813"/>
              <a:ext cx="2949373" cy="77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04" y="460"/>
                  </a:moveTo>
                  <a:cubicBezTo>
                    <a:pt x="18430" y="184"/>
                    <a:pt x="18307" y="0"/>
                    <a:pt x="18209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18209" y="21600"/>
                  </a:lnTo>
                  <a:cubicBezTo>
                    <a:pt x="18332" y="21600"/>
                    <a:pt x="18430" y="21416"/>
                    <a:pt x="18504" y="21140"/>
                  </a:cubicBezTo>
                  <a:lnTo>
                    <a:pt x="21600" y="10754"/>
                  </a:lnTo>
                  <a:lnTo>
                    <a:pt x="18504" y="46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FABA35A-E2A5-4CD4-829E-5E88CA599533}"/>
                </a:ext>
              </a:extLst>
            </p:cNvPr>
            <p:cNvSpPr/>
            <p:nvPr/>
          </p:nvSpPr>
          <p:spPr>
            <a:xfrm>
              <a:off x="7196982" y="1851813"/>
              <a:ext cx="305513" cy="770637"/>
            </a:xfrm>
            <a:prstGeom prst="rect">
              <a:avLst/>
            </a:prstGeom>
            <a:gradFill flip="none" rotWithShape="1">
              <a:gsLst>
                <a:gs pos="885">
                  <a:schemeClr val="accent5">
                    <a:alpha val="20000"/>
                  </a:schemeClr>
                </a:gs>
                <a:gs pos="36000">
                  <a:schemeClr val="accent5"/>
                </a:gs>
                <a:gs pos="100000">
                  <a:schemeClr val="tx1">
                    <a:alpha val="21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E67DD26-794B-4CC0-A4BB-3183C98F48B9}"/>
              </a:ext>
            </a:extLst>
          </p:cNvPr>
          <p:cNvGrpSpPr/>
          <p:nvPr/>
        </p:nvGrpSpPr>
        <p:grpSpPr>
          <a:xfrm>
            <a:off x="3576326" y="1851813"/>
            <a:ext cx="2033361" cy="770637"/>
            <a:chOff x="3529530" y="1851813"/>
            <a:chExt cx="2033361" cy="770637"/>
          </a:xfrm>
        </p:grpSpPr>
        <p:sp>
          <p:nvSpPr>
            <p:cNvPr id="41" name="Rectangle">
              <a:extLst>
                <a:ext uri="{FF2B5EF4-FFF2-40B4-BE49-F238E27FC236}">
                  <a16:creationId xmlns:a16="http://schemas.microsoft.com/office/drawing/2014/main" id="{2BB8D909-B3FA-4C42-93C9-F6A5781C7F2D}"/>
                </a:ext>
              </a:extLst>
            </p:cNvPr>
            <p:cNvSpPr/>
            <p:nvPr/>
          </p:nvSpPr>
          <p:spPr>
            <a:xfrm>
              <a:off x="3529530" y="1851813"/>
              <a:ext cx="2033361" cy="770637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EA5D775-F28D-4400-94C0-0D77E88B83D7}"/>
                </a:ext>
              </a:extLst>
            </p:cNvPr>
            <p:cNvSpPr/>
            <p:nvPr/>
          </p:nvSpPr>
          <p:spPr>
            <a:xfrm>
              <a:off x="5017862" y="1851813"/>
              <a:ext cx="369264" cy="770637"/>
            </a:xfrm>
            <a:prstGeom prst="rect">
              <a:avLst/>
            </a:prstGeom>
            <a:gradFill flip="none" rotWithShape="1">
              <a:gsLst>
                <a:gs pos="885">
                  <a:schemeClr val="accent2"/>
                </a:gs>
                <a:gs pos="23000">
                  <a:schemeClr val="accent2">
                    <a:alpha val="20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5" name="Graphic 56" descr="Trophy outline">
            <a:extLst>
              <a:ext uri="{FF2B5EF4-FFF2-40B4-BE49-F238E27FC236}">
                <a16:creationId xmlns:a16="http://schemas.microsoft.com/office/drawing/2014/main" id="{9F3FF710-662A-FE48-8091-8DF74B2DD9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6079" y="1972132"/>
            <a:ext cx="529854" cy="529854"/>
          </a:xfrm>
          <a:prstGeom prst="rect">
            <a:avLst/>
          </a:prstGeom>
        </p:spPr>
      </p:pic>
      <p:sp>
        <p:nvSpPr>
          <p:cNvPr id="14" name="TextBox 55">
            <a:extLst>
              <a:ext uri="{FF2B5EF4-FFF2-40B4-BE49-F238E27FC236}">
                <a16:creationId xmlns:a16="http://schemas.microsoft.com/office/drawing/2014/main" id="{73017C78-2454-B340-96A4-07AF8027BBD4}"/>
              </a:ext>
            </a:extLst>
          </p:cNvPr>
          <p:cNvSpPr txBox="1"/>
          <p:nvPr/>
        </p:nvSpPr>
        <p:spPr>
          <a:xfrm>
            <a:off x="5955860" y="1874936"/>
            <a:ext cx="1374755" cy="7262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13" name="TextBox 54">
            <a:extLst>
              <a:ext uri="{FF2B5EF4-FFF2-40B4-BE49-F238E27FC236}">
                <a16:creationId xmlns:a16="http://schemas.microsoft.com/office/drawing/2014/main" id="{6EBF6102-B3C3-2545-AF15-A17852F84B7D}"/>
              </a:ext>
            </a:extLst>
          </p:cNvPr>
          <p:cNvSpPr txBox="1"/>
          <p:nvPr/>
        </p:nvSpPr>
        <p:spPr>
          <a:xfrm>
            <a:off x="4062914" y="1874936"/>
            <a:ext cx="1111764" cy="7262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66%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0FB8BCD-30E8-1840-9F5B-7FC82B4225FE}"/>
              </a:ext>
            </a:extLst>
          </p:cNvPr>
          <p:cNvSpPr/>
          <p:nvPr/>
        </p:nvSpPr>
        <p:spPr>
          <a:xfrm>
            <a:off x="1571219" y="1534153"/>
            <a:ext cx="2033361" cy="4345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34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0"/>
                </a:lnTo>
                <a:lnTo>
                  <a:pt x="1782" y="0"/>
                </a:lnTo>
                <a:cubicBezTo>
                  <a:pt x="784" y="0"/>
                  <a:pt x="0" y="384"/>
                  <a:pt x="0" y="834"/>
                </a:cubicBezTo>
                <a:close/>
                <a:moveTo>
                  <a:pt x="19105" y="5788"/>
                </a:moveTo>
                <a:lnTo>
                  <a:pt x="2459" y="5788"/>
                </a:lnTo>
                <a:lnTo>
                  <a:pt x="2459" y="1201"/>
                </a:lnTo>
                <a:lnTo>
                  <a:pt x="19105" y="1201"/>
                </a:lnTo>
                <a:lnTo>
                  <a:pt x="19105" y="578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842763D-153C-0243-BA18-7C244C143745}"/>
              </a:ext>
            </a:extLst>
          </p:cNvPr>
          <p:cNvSpPr/>
          <p:nvPr/>
        </p:nvSpPr>
        <p:spPr>
          <a:xfrm>
            <a:off x="3600046" y="1534153"/>
            <a:ext cx="2033361" cy="4345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9105" y="5788"/>
                </a:moveTo>
                <a:lnTo>
                  <a:pt x="2459" y="5788"/>
                </a:lnTo>
                <a:lnTo>
                  <a:pt x="2459" y="1201"/>
                </a:lnTo>
                <a:lnTo>
                  <a:pt x="19105" y="1201"/>
                </a:lnTo>
                <a:lnTo>
                  <a:pt x="19105" y="57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F1279F8B-66EE-4EBD-9522-2702C84147F5}"/>
              </a:ext>
            </a:extLst>
          </p:cNvPr>
          <p:cNvSpPr>
            <a:spLocks/>
          </p:cNvSpPr>
          <p:nvPr/>
        </p:nvSpPr>
        <p:spPr>
          <a:xfrm>
            <a:off x="5631893" y="1534153"/>
            <a:ext cx="2034481" cy="4345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834"/>
                </a:lnTo>
                <a:cubicBezTo>
                  <a:pt x="21600" y="367"/>
                  <a:pt x="20816" y="0"/>
                  <a:pt x="19818" y="0"/>
                </a:cubicBezTo>
                <a:lnTo>
                  <a:pt x="0" y="0"/>
                </a:lnTo>
                <a:close/>
                <a:moveTo>
                  <a:pt x="19141" y="5788"/>
                </a:moveTo>
                <a:lnTo>
                  <a:pt x="2495" y="5788"/>
                </a:lnTo>
                <a:lnTo>
                  <a:pt x="2495" y="1201"/>
                </a:lnTo>
                <a:lnTo>
                  <a:pt x="19141" y="1201"/>
                </a:lnTo>
                <a:lnTo>
                  <a:pt x="19141" y="578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6" name="Graphic 57" descr="Bar graph with upward trend with solid fill">
            <a:extLst>
              <a:ext uri="{FF2B5EF4-FFF2-40B4-BE49-F238E27FC236}">
                <a16:creationId xmlns:a16="http://schemas.microsoft.com/office/drawing/2014/main" id="{022A4A87-29B2-D841-809C-2177A82F51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030" y="4640912"/>
            <a:ext cx="889700" cy="889700"/>
          </a:xfrm>
          <a:prstGeom prst="rect">
            <a:avLst/>
          </a:prstGeom>
        </p:spPr>
      </p:pic>
      <p:pic>
        <p:nvPicPr>
          <p:cNvPr id="17" name="Graphic 58" descr="Lights On with solid fill">
            <a:extLst>
              <a:ext uri="{FF2B5EF4-FFF2-40B4-BE49-F238E27FC236}">
                <a16:creationId xmlns:a16="http://schemas.microsoft.com/office/drawing/2014/main" id="{341CF984-1E71-DA46-9719-31CF2FD776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55795" y="4640912"/>
            <a:ext cx="889700" cy="889700"/>
          </a:xfrm>
          <a:prstGeom prst="rect">
            <a:avLst/>
          </a:prstGeom>
        </p:spPr>
      </p:pic>
      <p:pic>
        <p:nvPicPr>
          <p:cNvPr id="18" name="Graphic 59" descr="Stopwatch 66% with solid fill">
            <a:extLst>
              <a:ext uri="{FF2B5EF4-FFF2-40B4-BE49-F238E27FC236}">
                <a16:creationId xmlns:a16="http://schemas.microsoft.com/office/drawing/2014/main" id="{BAEAE779-7BA1-5445-A8EF-718E5FBC1A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84622" y="4640912"/>
            <a:ext cx="889700" cy="8897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57669B7-BC29-1145-A3BF-F1C66AC42808}"/>
              </a:ext>
            </a:extLst>
          </p:cNvPr>
          <p:cNvGrpSpPr/>
          <p:nvPr/>
        </p:nvGrpSpPr>
        <p:grpSpPr>
          <a:xfrm>
            <a:off x="1855795" y="2918963"/>
            <a:ext cx="1464211" cy="1459824"/>
            <a:chOff x="8921977" y="1453640"/>
            <a:chExt cx="3020546" cy="1732156"/>
          </a:xfrm>
        </p:grpSpPr>
        <p:sp>
          <p:nvSpPr>
            <p:cNvPr id="23" name="TextBox 46">
              <a:extLst>
                <a:ext uri="{FF2B5EF4-FFF2-40B4-BE49-F238E27FC236}">
                  <a16:creationId xmlns:a16="http://schemas.microsoft.com/office/drawing/2014/main" id="{566BE92D-CB32-B24B-9FA4-DAF5F246CA8B}"/>
                </a:ext>
              </a:extLst>
            </p:cNvPr>
            <p:cNvSpPr txBox="1"/>
            <p:nvPr/>
          </p:nvSpPr>
          <p:spPr>
            <a:xfrm>
              <a:off x="8921979" y="1453640"/>
              <a:ext cx="3020544" cy="474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47">
              <a:extLst>
                <a:ext uri="{FF2B5EF4-FFF2-40B4-BE49-F238E27FC236}">
                  <a16:creationId xmlns:a16="http://schemas.microsoft.com/office/drawing/2014/main" id="{DE2ED3A4-935B-9B43-AC8A-B2465692DA25}"/>
                </a:ext>
              </a:extLst>
            </p:cNvPr>
            <p:cNvSpPr txBox="1"/>
            <p:nvPr/>
          </p:nvSpPr>
          <p:spPr>
            <a:xfrm>
              <a:off x="8921977" y="1925882"/>
              <a:ext cx="3020544" cy="12599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EE753D-6813-DE4D-8378-8E9FFE1B969B}"/>
              </a:ext>
            </a:extLst>
          </p:cNvPr>
          <p:cNvGrpSpPr/>
          <p:nvPr/>
        </p:nvGrpSpPr>
        <p:grpSpPr>
          <a:xfrm>
            <a:off x="3884622" y="2918962"/>
            <a:ext cx="1464211" cy="1459825"/>
            <a:chOff x="8921977" y="1453639"/>
            <a:chExt cx="3020546" cy="1732156"/>
          </a:xfrm>
        </p:grpSpPr>
        <p:sp>
          <p:nvSpPr>
            <p:cNvPr id="21" name="TextBox 49">
              <a:extLst>
                <a:ext uri="{FF2B5EF4-FFF2-40B4-BE49-F238E27FC236}">
                  <a16:creationId xmlns:a16="http://schemas.microsoft.com/office/drawing/2014/main" id="{35780936-1F10-E043-A719-65E09446D901}"/>
                </a:ext>
              </a:extLst>
            </p:cNvPr>
            <p:cNvSpPr txBox="1"/>
            <p:nvPr/>
          </p:nvSpPr>
          <p:spPr>
            <a:xfrm>
              <a:off x="8921979" y="1453639"/>
              <a:ext cx="3020544" cy="474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FE16518F-21EB-124B-8A06-54FC34AA15E2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599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CD16E1-2F84-A241-B315-942708FB2911}"/>
              </a:ext>
            </a:extLst>
          </p:cNvPr>
          <p:cNvGrpSpPr/>
          <p:nvPr/>
        </p:nvGrpSpPr>
        <p:grpSpPr>
          <a:xfrm>
            <a:off x="5917030" y="2918962"/>
            <a:ext cx="1464211" cy="1459825"/>
            <a:chOff x="8921977" y="1453639"/>
            <a:chExt cx="3020546" cy="1732156"/>
          </a:xfrm>
        </p:grpSpPr>
        <p:sp>
          <p:nvSpPr>
            <p:cNvPr id="19" name="TextBox 52">
              <a:extLst>
                <a:ext uri="{FF2B5EF4-FFF2-40B4-BE49-F238E27FC236}">
                  <a16:creationId xmlns:a16="http://schemas.microsoft.com/office/drawing/2014/main" id="{6C92FCAE-CE6E-E543-9603-6B997CA84CAB}"/>
                </a:ext>
              </a:extLst>
            </p:cNvPr>
            <p:cNvSpPr txBox="1"/>
            <p:nvPr/>
          </p:nvSpPr>
          <p:spPr>
            <a:xfrm>
              <a:off x="8921979" y="1453639"/>
              <a:ext cx="3020544" cy="474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53">
              <a:extLst>
                <a:ext uri="{FF2B5EF4-FFF2-40B4-BE49-F238E27FC236}">
                  <a16:creationId xmlns:a16="http://schemas.microsoft.com/office/drawing/2014/main" id="{407C1A2B-7557-9B4D-BCFB-EA328FD30347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599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Continuous Block Process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6C69D25-9F96-4E4C-B56C-8080023D933A}"/>
              </a:ext>
            </a:extLst>
          </p:cNvPr>
          <p:cNvGrpSpPr/>
          <p:nvPr/>
        </p:nvGrpSpPr>
        <p:grpSpPr>
          <a:xfrm>
            <a:off x="584315" y="1851813"/>
            <a:ext cx="2898648" cy="770637"/>
            <a:chOff x="537519" y="1851813"/>
            <a:chExt cx="2898648" cy="770637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4959733-7292-47C4-B094-E7E51CD4474F}"/>
                </a:ext>
              </a:extLst>
            </p:cNvPr>
            <p:cNvSpPr/>
            <p:nvPr/>
          </p:nvSpPr>
          <p:spPr>
            <a:xfrm>
              <a:off x="537519" y="1851813"/>
              <a:ext cx="2898648" cy="768096"/>
            </a:xfrm>
            <a:custGeom>
              <a:avLst/>
              <a:gdLst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003469 w 3441619"/>
                <a:gd name="connsiteY6" fmla="*/ 3895 h 914400"/>
                <a:gd name="connsiteX7" fmla="*/ 3003469 w 3441619"/>
                <a:gd name="connsiteY7" fmla="*/ 0 h 914400"/>
                <a:gd name="connsiteX8" fmla="*/ 3441619 w 3441619"/>
                <a:gd name="connsiteY8" fmla="*/ 0 h 914400"/>
                <a:gd name="connsiteX9" fmla="*/ 3441619 w 3441619"/>
                <a:gd name="connsiteY9" fmla="*/ 3895 h 914400"/>
                <a:gd name="connsiteX10" fmla="*/ 3441619 w 3441619"/>
                <a:gd name="connsiteY10" fmla="*/ 914400 h 914400"/>
                <a:gd name="connsiteX11" fmla="*/ 3003469 w 3441619"/>
                <a:gd name="connsiteY11" fmla="*/ 914400 h 914400"/>
                <a:gd name="connsiteX12" fmla="*/ 1165787 w 3441619"/>
                <a:gd name="connsiteY12" fmla="*/ 914400 h 914400"/>
                <a:gd name="connsiteX13" fmla="*/ 727637 w 3441619"/>
                <a:gd name="connsiteY13" fmla="*/ 914400 h 914400"/>
                <a:gd name="connsiteX14" fmla="*/ 73489 w 3441619"/>
                <a:gd name="connsiteY14" fmla="*/ 914400 h 914400"/>
                <a:gd name="connsiteX15" fmla="*/ 25647 w 3441619"/>
                <a:gd name="connsiteY15" fmla="*/ 786553 h 914400"/>
                <a:gd name="connsiteX16" fmla="*/ 403880 w 3441619"/>
                <a:gd name="connsiteY16" fmla="*/ 457200 h 914400"/>
                <a:gd name="connsiteX17" fmla="*/ 25647 w 3441619"/>
                <a:gd name="connsiteY17" fmla="*/ 127847 h 914400"/>
                <a:gd name="connsiteX18" fmla="*/ 73489 w 3441619"/>
                <a:gd name="connsiteY18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003469 w 3441619"/>
                <a:gd name="connsiteY6" fmla="*/ 3895 h 914400"/>
                <a:gd name="connsiteX7" fmla="*/ 3441619 w 3441619"/>
                <a:gd name="connsiteY7" fmla="*/ 0 h 914400"/>
                <a:gd name="connsiteX8" fmla="*/ 3441619 w 3441619"/>
                <a:gd name="connsiteY8" fmla="*/ 3895 h 914400"/>
                <a:gd name="connsiteX9" fmla="*/ 3441619 w 3441619"/>
                <a:gd name="connsiteY9" fmla="*/ 914400 h 914400"/>
                <a:gd name="connsiteX10" fmla="*/ 3003469 w 3441619"/>
                <a:gd name="connsiteY10" fmla="*/ 914400 h 914400"/>
                <a:gd name="connsiteX11" fmla="*/ 1165787 w 3441619"/>
                <a:gd name="connsiteY11" fmla="*/ 914400 h 914400"/>
                <a:gd name="connsiteX12" fmla="*/ 727637 w 3441619"/>
                <a:gd name="connsiteY12" fmla="*/ 914400 h 914400"/>
                <a:gd name="connsiteX13" fmla="*/ 73489 w 3441619"/>
                <a:gd name="connsiteY13" fmla="*/ 914400 h 914400"/>
                <a:gd name="connsiteX14" fmla="*/ 25647 w 3441619"/>
                <a:gd name="connsiteY14" fmla="*/ 786553 h 914400"/>
                <a:gd name="connsiteX15" fmla="*/ 403880 w 3441619"/>
                <a:gd name="connsiteY15" fmla="*/ 457200 h 914400"/>
                <a:gd name="connsiteX16" fmla="*/ 25647 w 3441619"/>
                <a:gd name="connsiteY16" fmla="*/ 127847 h 914400"/>
                <a:gd name="connsiteX17" fmla="*/ 73489 w 3441619"/>
                <a:gd name="connsiteY17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441619 w 3441619"/>
                <a:gd name="connsiteY6" fmla="*/ 0 h 914400"/>
                <a:gd name="connsiteX7" fmla="*/ 3441619 w 3441619"/>
                <a:gd name="connsiteY7" fmla="*/ 3895 h 914400"/>
                <a:gd name="connsiteX8" fmla="*/ 3441619 w 3441619"/>
                <a:gd name="connsiteY8" fmla="*/ 914400 h 914400"/>
                <a:gd name="connsiteX9" fmla="*/ 3003469 w 3441619"/>
                <a:gd name="connsiteY9" fmla="*/ 914400 h 914400"/>
                <a:gd name="connsiteX10" fmla="*/ 1165787 w 3441619"/>
                <a:gd name="connsiteY10" fmla="*/ 914400 h 914400"/>
                <a:gd name="connsiteX11" fmla="*/ 727637 w 3441619"/>
                <a:gd name="connsiteY11" fmla="*/ 914400 h 914400"/>
                <a:gd name="connsiteX12" fmla="*/ 73489 w 3441619"/>
                <a:gd name="connsiteY12" fmla="*/ 914400 h 914400"/>
                <a:gd name="connsiteX13" fmla="*/ 25647 w 3441619"/>
                <a:gd name="connsiteY13" fmla="*/ 786553 h 914400"/>
                <a:gd name="connsiteX14" fmla="*/ 403880 w 3441619"/>
                <a:gd name="connsiteY14" fmla="*/ 457200 h 914400"/>
                <a:gd name="connsiteX15" fmla="*/ 25647 w 3441619"/>
                <a:gd name="connsiteY15" fmla="*/ 127847 h 914400"/>
                <a:gd name="connsiteX16" fmla="*/ 73489 w 3441619"/>
                <a:gd name="connsiteY16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3441619 w 3441619"/>
                <a:gd name="connsiteY5" fmla="*/ 0 h 914400"/>
                <a:gd name="connsiteX6" fmla="*/ 3441619 w 3441619"/>
                <a:gd name="connsiteY6" fmla="*/ 3895 h 914400"/>
                <a:gd name="connsiteX7" fmla="*/ 3441619 w 3441619"/>
                <a:gd name="connsiteY7" fmla="*/ 914400 h 914400"/>
                <a:gd name="connsiteX8" fmla="*/ 3003469 w 3441619"/>
                <a:gd name="connsiteY8" fmla="*/ 914400 h 914400"/>
                <a:gd name="connsiteX9" fmla="*/ 1165787 w 3441619"/>
                <a:gd name="connsiteY9" fmla="*/ 914400 h 914400"/>
                <a:gd name="connsiteX10" fmla="*/ 727637 w 3441619"/>
                <a:gd name="connsiteY10" fmla="*/ 914400 h 914400"/>
                <a:gd name="connsiteX11" fmla="*/ 73489 w 3441619"/>
                <a:gd name="connsiteY11" fmla="*/ 914400 h 914400"/>
                <a:gd name="connsiteX12" fmla="*/ 25647 w 3441619"/>
                <a:gd name="connsiteY12" fmla="*/ 786553 h 914400"/>
                <a:gd name="connsiteX13" fmla="*/ 403880 w 3441619"/>
                <a:gd name="connsiteY13" fmla="*/ 457200 h 914400"/>
                <a:gd name="connsiteX14" fmla="*/ 25647 w 3441619"/>
                <a:gd name="connsiteY14" fmla="*/ 127847 h 914400"/>
                <a:gd name="connsiteX15" fmla="*/ 73489 w 3441619"/>
                <a:gd name="connsiteY15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3441619 w 3441619"/>
                <a:gd name="connsiteY4" fmla="*/ 0 h 914400"/>
                <a:gd name="connsiteX5" fmla="*/ 3441619 w 3441619"/>
                <a:gd name="connsiteY5" fmla="*/ 3895 h 914400"/>
                <a:gd name="connsiteX6" fmla="*/ 3441619 w 3441619"/>
                <a:gd name="connsiteY6" fmla="*/ 914400 h 914400"/>
                <a:gd name="connsiteX7" fmla="*/ 3003469 w 3441619"/>
                <a:gd name="connsiteY7" fmla="*/ 914400 h 914400"/>
                <a:gd name="connsiteX8" fmla="*/ 1165787 w 3441619"/>
                <a:gd name="connsiteY8" fmla="*/ 914400 h 914400"/>
                <a:gd name="connsiteX9" fmla="*/ 727637 w 3441619"/>
                <a:gd name="connsiteY9" fmla="*/ 914400 h 914400"/>
                <a:gd name="connsiteX10" fmla="*/ 73489 w 3441619"/>
                <a:gd name="connsiteY10" fmla="*/ 914400 h 914400"/>
                <a:gd name="connsiteX11" fmla="*/ 25647 w 3441619"/>
                <a:gd name="connsiteY11" fmla="*/ 786553 h 914400"/>
                <a:gd name="connsiteX12" fmla="*/ 403880 w 3441619"/>
                <a:gd name="connsiteY12" fmla="*/ 457200 h 914400"/>
                <a:gd name="connsiteX13" fmla="*/ 25647 w 3441619"/>
                <a:gd name="connsiteY13" fmla="*/ 127847 h 914400"/>
                <a:gd name="connsiteX14" fmla="*/ 73489 w 3441619"/>
                <a:gd name="connsiteY14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3441619 w 3441619"/>
                <a:gd name="connsiteY3" fmla="*/ 0 h 914400"/>
                <a:gd name="connsiteX4" fmla="*/ 3441619 w 3441619"/>
                <a:gd name="connsiteY4" fmla="*/ 3895 h 914400"/>
                <a:gd name="connsiteX5" fmla="*/ 3441619 w 3441619"/>
                <a:gd name="connsiteY5" fmla="*/ 914400 h 914400"/>
                <a:gd name="connsiteX6" fmla="*/ 3003469 w 3441619"/>
                <a:gd name="connsiteY6" fmla="*/ 914400 h 914400"/>
                <a:gd name="connsiteX7" fmla="*/ 1165787 w 3441619"/>
                <a:gd name="connsiteY7" fmla="*/ 914400 h 914400"/>
                <a:gd name="connsiteX8" fmla="*/ 727637 w 3441619"/>
                <a:gd name="connsiteY8" fmla="*/ 914400 h 914400"/>
                <a:gd name="connsiteX9" fmla="*/ 73489 w 3441619"/>
                <a:gd name="connsiteY9" fmla="*/ 914400 h 914400"/>
                <a:gd name="connsiteX10" fmla="*/ 25647 w 3441619"/>
                <a:gd name="connsiteY10" fmla="*/ 786553 h 914400"/>
                <a:gd name="connsiteX11" fmla="*/ 403880 w 3441619"/>
                <a:gd name="connsiteY11" fmla="*/ 457200 h 914400"/>
                <a:gd name="connsiteX12" fmla="*/ 25647 w 3441619"/>
                <a:gd name="connsiteY12" fmla="*/ 127847 h 914400"/>
                <a:gd name="connsiteX13" fmla="*/ 73489 w 3441619"/>
                <a:gd name="connsiteY13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3441619 w 3441619"/>
                <a:gd name="connsiteY2" fmla="*/ 0 h 914400"/>
                <a:gd name="connsiteX3" fmla="*/ 3441619 w 3441619"/>
                <a:gd name="connsiteY3" fmla="*/ 3895 h 914400"/>
                <a:gd name="connsiteX4" fmla="*/ 3441619 w 3441619"/>
                <a:gd name="connsiteY4" fmla="*/ 914400 h 914400"/>
                <a:gd name="connsiteX5" fmla="*/ 3003469 w 3441619"/>
                <a:gd name="connsiteY5" fmla="*/ 914400 h 914400"/>
                <a:gd name="connsiteX6" fmla="*/ 1165787 w 3441619"/>
                <a:gd name="connsiteY6" fmla="*/ 914400 h 914400"/>
                <a:gd name="connsiteX7" fmla="*/ 727637 w 3441619"/>
                <a:gd name="connsiteY7" fmla="*/ 914400 h 914400"/>
                <a:gd name="connsiteX8" fmla="*/ 73489 w 3441619"/>
                <a:gd name="connsiteY8" fmla="*/ 914400 h 914400"/>
                <a:gd name="connsiteX9" fmla="*/ 25647 w 3441619"/>
                <a:gd name="connsiteY9" fmla="*/ 786553 h 914400"/>
                <a:gd name="connsiteX10" fmla="*/ 403880 w 3441619"/>
                <a:gd name="connsiteY10" fmla="*/ 457200 h 914400"/>
                <a:gd name="connsiteX11" fmla="*/ 25647 w 3441619"/>
                <a:gd name="connsiteY11" fmla="*/ 127847 h 914400"/>
                <a:gd name="connsiteX12" fmla="*/ 73489 w 3441619"/>
                <a:gd name="connsiteY12" fmla="*/ 0 h 914400"/>
                <a:gd name="connsiteX0" fmla="*/ 73489 w 3441619"/>
                <a:gd name="connsiteY0" fmla="*/ 0 h 914400"/>
                <a:gd name="connsiteX1" fmla="*/ 3441619 w 3441619"/>
                <a:gd name="connsiteY1" fmla="*/ 0 h 914400"/>
                <a:gd name="connsiteX2" fmla="*/ 3441619 w 3441619"/>
                <a:gd name="connsiteY2" fmla="*/ 3895 h 914400"/>
                <a:gd name="connsiteX3" fmla="*/ 3441619 w 3441619"/>
                <a:gd name="connsiteY3" fmla="*/ 914400 h 914400"/>
                <a:gd name="connsiteX4" fmla="*/ 3003469 w 3441619"/>
                <a:gd name="connsiteY4" fmla="*/ 914400 h 914400"/>
                <a:gd name="connsiteX5" fmla="*/ 1165787 w 3441619"/>
                <a:gd name="connsiteY5" fmla="*/ 914400 h 914400"/>
                <a:gd name="connsiteX6" fmla="*/ 727637 w 3441619"/>
                <a:gd name="connsiteY6" fmla="*/ 914400 h 914400"/>
                <a:gd name="connsiteX7" fmla="*/ 73489 w 3441619"/>
                <a:gd name="connsiteY7" fmla="*/ 914400 h 914400"/>
                <a:gd name="connsiteX8" fmla="*/ 25647 w 3441619"/>
                <a:gd name="connsiteY8" fmla="*/ 786553 h 914400"/>
                <a:gd name="connsiteX9" fmla="*/ 403880 w 3441619"/>
                <a:gd name="connsiteY9" fmla="*/ 457200 h 914400"/>
                <a:gd name="connsiteX10" fmla="*/ 25647 w 3441619"/>
                <a:gd name="connsiteY10" fmla="*/ 127847 h 914400"/>
                <a:gd name="connsiteX11" fmla="*/ 73489 w 3441619"/>
                <a:gd name="connsiteY11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41619" h="914400">
                  <a:moveTo>
                    <a:pt x="73489" y="0"/>
                  </a:moveTo>
                  <a:lnTo>
                    <a:pt x="3441619" y="0"/>
                  </a:lnTo>
                  <a:lnTo>
                    <a:pt x="3441619" y="3895"/>
                  </a:lnTo>
                  <a:lnTo>
                    <a:pt x="3441619" y="914400"/>
                  </a:lnTo>
                  <a:lnTo>
                    <a:pt x="3003469" y="914400"/>
                  </a:lnTo>
                  <a:lnTo>
                    <a:pt x="1165787" y="914400"/>
                  </a:lnTo>
                  <a:lnTo>
                    <a:pt x="727637" y="914400"/>
                  </a:lnTo>
                  <a:lnTo>
                    <a:pt x="73489" y="914400"/>
                  </a:lnTo>
                  <a:cubicBezTo>
                    <a:pt x="5741" y="914400"/>
                    <a:pt x="-26047" y="829141"/>
                    <a:pt x="25647" y="786553"/>
                  </a:cubicBezTo>
                  <a:lnTo>
                    <a:pt x="403880" y="457200"/>
                  </a:lnTo>
                  <a:lnTo>
                    <a:pt x="25647" y="127847"/>
                  </a:lnTo>
                  <a:cubicBezTo>
                    <a:pt x="-26047" y="81365"/>
                    <a:pt x="5741" y="0"/>
                    <a:pt x="73489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75A861D-B041-4DCA-8034-05D097CE16E3}"/>
                </a:ext>
              </a:extLst>
            </p:cNvPr>
            <p:cNvSpPr/>
            <p:nvPr/>
          </p:nvSpPr>
          <p:spPr>
            <a:xfrm>
              <a:off x="1244381" y="1851813"/>
              <a:ext cx="369264" cy="770637"/>
            </a:xfrm>
            <a:prstGeom prst="rect">
              <a:avLst/>
            </a:prstGeom>
            <a:gradFill flip="none" rotWithShape="1">
              <a:gsLst>
                <a:gs pos="885">
                  <a:schemeClr val="accent4"/>
                </a:gs>
                <a:gs pos="23000">
                  <a:schemeClr val="accent4">
                    <a:alpha val="16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039316D-5925-4173-A866-F123231746A9}"/>
                </a:ext>
              </a:extLst>
            </p:cNvPr>
            <p:cNvSpPr/>
            <p:nvPr/>
          </p:nvSpPr>
          <p:spPr>
            <a:xfrm>
              <a:off x="3030810" y="1851813"/>
              <a:ext cx="369264" cy="770637"/>
            </a:xfrm>
            <a:prstGeom prst="rect">
              <a:avLst/>
            </a:prstGeom>
            <a:gradFill flip="none" rotWithShape="1">
              <a:gsLst>
                <a:gs pos="885">
                  <a:schemeClr val="accent4"/>
                </a:gs>
                <a:gs pos="23000">
                  <a:schemeClr val="accent4">
                    <a:alpha val="16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2" name="TextBox 2">
            <a:extLst>
              <a:ext uri="{FF2B5EF4-FFF2-40B4-BE49-F238E27FC236}">
                <a16:creationId xmlns:a16="http://schemas.microsoft.com/office/drawing/2014/main" id="{D305F7B2-39D1-4339-957A-0B09C15360C2}"/>
              </a:ext>
            </a:extLst>
          </p:cNvPr>
          <p:cNvSpPr txBox="1"/>
          <p:nvPr/>
        </p:nvSpPr>
        <p:spPr>
          <a:xfrm>
            <a:off x="2025644" y="1874936"/>
            <a:ext cx="1111764" cy="7262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33%</a:t>
            </a:r>
          </a:p>
        </p:txBody>
      </p:sp>
      <p:pic>
        <p:nvPicPr>
          <p:cNvPr id="43" name="Graphic 42" descr="Rocket outline">
            <a:extLst>
              <a:ext uri="{FF2B5EF4-FFF2-40B4-BE49-F238E27FC236}">
                <a16:creationId xmlns:a16="http://schemas.microsoft.com/office/drawing/2014/main" id="{C45E351B-F6D3-429F-AB61-40DF40824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7424" y="1972132"/>
            <a:ext cx="530352" cy="530352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D25B001-CECC-4E59-9124-8497CBD5E8E5}"/>
              </a:ext>
            </a:extLst>
          </p:cNvPr>
          <p:cNvGrpSpPr/>
          <p:nvPr/>
        </p:nvGrpSpPr>
        <p:grpSpPr>
          <a:xfrm>
            <a:off x="5610313" y="1851813"/>
            <a:ext cx="2949373" cy="770637"/>
            <a:chOff x="5563517" y="1851813"/>
            <a:chExt cx="2949373" cy="770637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17D1F973-F194-4AEC-B2AB-D528CEF6B210}"/>
                </a:ext>
              </a:extLst>
            </p:cNvPr>
            <p:cNvSpPr/>
            <p:nvPr/>
          </p:nvSpPr>
          <p:spPr>
            <a:xfrm>
              <a:off x="5563517" y="1851813"/>
              <a:ext cx="2949373" cy="77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04" y="460"/>
                  </a:moveTo>
                  <a:cubicBezTo>
                    <a:pt x="18430" y="184"/>
                    <a:pt x="18307" y="0"/>
                    <a:pt x="18209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18209" y="21600"/>
                  </a:lnTo>
                  <a:cubicBezTo>
                    <a:pt x="18332" y="21600"/>
                    <a:pt x="18430" y="21416"/>
                    <a:pt x="18504" y="21140"/>
                  </a:cubicBezTo>
                  <a:lnTo>
                    <a:pt x="21600" y="10754"/>
                  </a:lnTo>
                  <a:lnTo>
                    <a:pt x="18504" y="46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3A7012F-E3A1-4F2C-BB73-81A276331CD7}"/>
                </a:ext>
              </a:extLst>
            </p:cNvPr>
            <p:cNvSpPr/>
            <p:nvPr/>
          </p:nvSpPr>
          <p:spPr>
            <a:xfrm>
              <a:off x="7196982" y="1851813"/>
              <a:ext cx="305513" cy="770637"/>
            </a:xfrm>
            <a:prstGeom prst="rect">
              <a:avLst/>
            </a:prstGeom>
            <a:gradFill flip="none" rotWithShape="1">
              <a:gsLst>
                <a:gs pos="885">
                  <a:schemeClr val="accent5">
                    <a:alpha val="20000"/>
                  </a:schemeClr>
                </a:gs>
                <a:gs pos="36000">
                  <a:schemeClr val="accent5"/>
                </a:gs>
                <a:gs pos="100000">
                  <a:schemeClr val="tx1">
                    <a:alpha val="21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397A8A4-26A7-4B79-9C48-CE017F8A7B16}"/>
              </a:ext>
            </a:extLst>
          </p:cNvPr>
          <p:cNvGrpSpPr/>
          <p:nvPr/>
        </p:nvGrpSpPr>
        <p:grpSpPr>
          <a:xfrm>
            <a:off x="3576326" y="1851813"/>
            <a:ext cx="2033361" cy="770637"/>
            <a:chOff x="3529530" y="1851813"/>
            <a:chExt cx="2033361" cy="770637"/>
          </a:xfrm>
        </p:grpSpPr>
        <p:sp>
          <p:nvSpPr>
            <p:cNvPr id="48" name="Rectangle">
              <a:extLst>
                <a:ext uri="{FF2B5EF4-FFF2-40B4-BE49-F238E27FC236}">
                  <a16:creationId xmlns:a16="http://schemas.microsoft.com/office/drawing/2014/main" id="{2A4153DA-816B-4289-ADDC-5FB7270A7371}"/>
                </a:ext>
              </a:extLst>
            </p:cNvPr>
            <p:cNvSpPr/>
            <p:nvPr/>
          </p:nvSpPr>
          <p:spPr>
            <a:xfrm>
              <a:off x="3529530" y="1851813"/>
              <a:ext cx="2033361" cy="770637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E4CDD94-8A2A-4BB2-A7B8-3E18FD02ADCE}"/>
                </a:ext>
              </a:extLst>
            </p:cNvPr>
            <p:cNvSpPr/>
            <p:nvPr/>
          </p:nvSpPr>
          <p:spPr>
            <a:xfrm>
              <a:off x="5017862" y="1851813"/>
              <a:ext cx="369264" cy="770637"/>
            </a:xfrm>
            <a:prstGeom prst="rect">
              <a:avLst/>
            </a:prstGeom>
            <a:gradFill flip="none" rotWithShape="1">
              <a:gsLst>
                <a:gs pos="885">
                  <a:schemeClr val="accent2"/>
                </a:gs>
                <a:gs pos="23000">
                  <a:schemeClr val="accent2">
                    <a:alpha val="20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50" name="Graphic 56" descr="Trophy outline">
            <a:extLst>
              <a:ext uri="{FF2B5EF4-FFF2-40B4-BE49-F238E27FC236}">
                <a16:creationId xmlns:a16="http://schemas.microsoft.com/office/drawing/2014/main" id="{EA619C02-917F-4EBA-B4D3-CA1456F662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6079" y="1972132"/>
            <a:ext cx="529854" cy="529854"/>
          </a:xfrm>
          <a:prstGeom prst="rect">
            <a:avLst/>
          </a:prstGeom>
        </p:spPr>
      </p:pic>
      <p:sp>
        <p:nvSpPr>
          <p:cNvPr id="51" name="TextBox 55">
            <a:extLst>
              <a:ext uri="{FF2B5EF4-FFF2-40B4-BE49-F238E27FC236}">
                <a16:creationId xmlns:a16="http://schemas.microsoft.com/office/drawing/2014/main" id="{899E66C1-6FC6-4D24-B755-3FEC89EBE2DB}"/>
              </a:ext>
            </a:extLst>
          </p:cNvPr>
          <p:cNvSpPr txBox="1"/>
          <p:nvPr/>
        </p:nvSpPr>
        <p:spPr>
          <a:xfrm>
            <a:off x="5955860" y="1874936"/>
            <a:ext cx="1374755" cy="7262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52" name="TextBox 54">
            <a:extLst>
              <a:ext uri="{FF2B5EF4-FFF2-40B4-BE49-F238E27FC236}">
                <a16:creationId xmlns:a16="http://schemas.microsoft.com/office/drawing/2014/main" id="{87CED5C7-70C7-474C-8494-CD2FF5FA2E57}"/>
              </a:ext>
            </a:extLst>
          </p:cNvPr>
          <p:cNvSpPr txBox="1"/>
          <p:nvPr/>
        </p:nvSpPr>
        <p:spPr>
          <a:xfrm>
            <a:off x="4062914" y="1874936"/>
            <a:ext cx="1111764" cy="7262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66%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A3924F9-27B7-4FD2-9270-7ABAB7596A29}"/>
              </a:ext>
            </a:extLst>
          </p:cNvPr>
          <p:cNvSpPr/>
          <p:nvPr/>
        </p:nvSpPr>
        <p:spPr>
          <a:xfrm>
            <a:off x="1571219" y="1534153"/>
            <a:ext cx="2033361" cy="4345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34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0"/>
                </a:lnTo>
                <a:lnTo>
                  <a:pt x="1782" y="0"/>
                </a:lnTo>
                <a:cubicBezTo>
                  <a:pt x="784" y="0"/>
                  <a:pt x="0" y="384"/>
                  <a:pt x="0" y="834"/>
                </a:cubicBezTo>
                <a:close/>
                <a:moveTo>
                  <a:pt x="19105" y="5788"/>
                </a:moveTo>
                <a:lnTo>
                  <a:pt x="2459" y="5788"/>
                </a:lnTo>
                <a:lnTo>
                  <a:pt x="2459" y="1201"/>
                </a:lnTo>
                <a:lnTo>
                  <a:pt x="19105" y="1201"/>
                </a:lnTo>
                <a:lnTo>
                  <a:pt x="19105" y="578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740C106F-EFED-498F-B377-3F3F208A1F63}"/>
              </a:ext>
            </a:extLst>
          </p:cNvPr>
          <p:cNvSpPr/>
          <p:nvPr/>
        </p:nvSpPr>
        <p:spPr>
          <a:xfrm>
            <a:off x="3600046" y="1534153"/>
            <a:ext cx="2033361" cy="4345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9105" y="5788"/>
                </a:moveTo>
                <a:lnTo>
                  <a:pt x="2459" y="5788"/>
                </a:lnTo>
                <a:lnTo>
                  <a:pt x="2459" y="1201"/>
                </a:lnTo>
                <a:lnTo>
                  <a:pt x="19105" y="1201"/>
                </a:lnTo>
                <a:lnTo>
                  <a:pt x="19105" y="57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532C1DA3-67E4-4629-B129-27878BB60FE7}"/>
              </a:ext>
            </a:extLst>
          </p:cNvPr>
          <p:cNvSpPr>
            <a:spLocks/>
          </p:cNvSpPr>
          <p:nvPr/>
        </p:nvSpPr>
        <p:spPr>
          <a:xfrm>
            <a:off x="5631893" y="1534153"/>
            <a:ext cx="2034481" cy="4345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834"/>
                </a:lnTo>
                <a:cubicBezTo>
                  <a:pt x="21600" y="367"/>
                  <a:pt x="20816" y="0"/>
                  <a:pt x="19818" y="0"/>
                </a:cubicBezTo>
                <a:lnTo>
                  <a:pt x="0" y="0"/>
                </a:lnTo>
                <a:close/>
                <a:moveTo>
                  <a:pt x="19141" y="5788"/>
                </a:moveTo>
                <a:lnTo>
                  <a:pt x="2495" y="5788"/>
                </a:lnTo>
                <a:lnTo>
                  <a:pt x="2495" y="1201"/>
                </a:lnTo>
                <a:lnTo>
                  <a:pt x="19141" y="1201"/>
                </a:lnTo>
                <a:lnTo>
                  <a:pt x="19141" y="578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6" name="Graphic 57" descr="Bar graph with upward trend with solid fill">
            <a:extLst>
              <a:ext uri="{FF2B5EF4-FFF2-40B4-BE49-F238E27FC236}">
                <a16:creationId xmlns:a16="http://schemas.microsoft.com/office/drawing/2014/main" id="{3FE00085-6B9F-4BEC-A229-C8A86EB3B0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030" y="4640912"/>
            <a:ext cx="889700" cy="889700"/>
          </a:xfrm>
          <a:prstGeom prst="rect">
            <a:avLst/>
          </a:prstGeom>
        </p:spPr>
      </p:pic>
      <p:pic>
        <p:nvPicPr>
          <p:cNvPr id="57" name="Graphic 58" descr="Lights On with solid fill">
            <a:extLst>
              <a:ext uri="{FF2B5EF4-FFF2-40B4-BE49-F238E27FC236}">
                <a16:creationId xmlns:a16="http://schemas.microsoft.com/office/drawing/2014/main" id="{D3574247-2EB2-4D31-9CD8-D286720C68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55795" y="4640912"/>
            <a:ext cx="889700" cy="889700"/>
          </a:xfrm>
          <a:prstGeom prst="rect">
            <a:avLst/>
          </a:prstGeom>
        </p:spPr>
      </p:pic>
      <p:pic>
        <p:nvPicPr>
          <p:cNvPr id="58" name="Graphic 59" descr="Stopwatch 66% with solid fill">
            <a:extLst>
              <a:ext uri="{FF2B5EF4-FFF2-40B4-BE49-F238E27FC236}">
                <a16:creationId xmlns:a16="http://schemas.microsoft.com/office/drawing/2014/main" id="{C567A8F1-5ADE-4B73-B42B-8A9A1BDF15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84622" y="4640912"/>
            <a:ext cx="889700" cy="889700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BCA42442-3D5D-46BD-A944-2D9387C4DDD0}"/>
              </a:ext>
            </a:extLst>
          </p:cNvPr>
          <p:cNvGrpSpPr/>
          <p:nvPr/>
        </p:nvGrpSpPr>
        <p:grpSpPr>
          <a:xfrm>
            <a:off x="1855795" y="2918963"/>
            <a:ext cx="1464211" cy="1459824"/>
            <a:chOff x="8921977" y="1453640"/>
            <a:chExt cx="3020546" cy="1732156"/>
          </a:xfrm>
        </p:grpSpPr>
        <p:sp>
          <p:nvSpPr>
            <p:cNvPr id="60" name="TextBox 46">
              <a:extLst>
                <a:ext uri="{FF2B5EF4-FFF2-40B4-BE49-F238E27FC236}">
                  <a16:creationId xmlns:a16="http://schemas.microsoft.com/office/drawing/2014/main" id="{EA0818DE-39F0-425C-912D-AD6687EC14CD}"/>
                </a:ext>
              </a:extLst>
            </p:cNvPr>
            <p:cNvSpPr txBox="1"/>
            <p:nvPr/>
          </p:nvSpPr>
          <p:spPr>
            <a:xfrm>
              <a:off x="8921979" y="1453640"/>
              <a:ext cx="3020544" cy="474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47">
              <a:extLst>
                <a:ext uri="{FF2B5EF4-FFF2-40B4-BE49-F238E27FC236}">
                  <a16:creationId xmlns:a16="http://schemas.microsoft.com/office/drawing/2014/main" id="{99DFA799-7966-43F8-B93B-CCDEE7CC86BD}"/>
                </a:ext>
              </a:extLst>
            </p:cNvPr>
            <p:cNvSpPr txBox="1"/>
            <p:nvPr/>
          </p:nvSpPr>
          <p:spPr>
            <a:xfrm>
              <a:off x="8921977" y="1925882"/>
              <a:ext cx="3020544" cy="12599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ECF322E-3970-4BD3-8AC6-20DB7865EAF6}"/>
              </a:ext>
            </a:extLst>
          </p:cNvPr>
          <p:cNvGrpSpPr/>
          <p:nvPr/>
        </p:nvGrpSpPr>
        <p:grpSpPr>
          <a:xfrm>
            <a:off x="3884622" y="2918962"/>
            <a:ext cx="1464211" cy="1459825"/>
            <a:chOff x="8921977" y="1453639"/>
            <a:chExt cx="3020546" cy="1732156"/>
          </a:xfrm>
        </p:grpSpPr>
        <p:sp>
          <p:nvSpPr>
            <p:cNvPr id="63" name="TextBox 49">
              <a:extLst>
                <a:ext uri="{FF2B5EF4-FFF2-40B4-BE49-F238E27FC236}">
                  <a16:creationId xmlns:a16="http://schemas.microsoft.com/office/drawing/2014/main" id="{7180EDFE-E4D0-48FA-A272-FD121C121283}"/>
                </a:ext>
              </a:extLst>
            </p:cNvPr>
            <p:cNvSpPr txBox="1"/>
            <p:nvPr/>
          </p:nvSpPr>
          <p:spPr>
            <a:xfrm>
              <a:off x="8921979" y="1453639"/>
              <a:ext cx="3020544" cy="474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50">
              <a:extLst>
                <a:ext uri="{FF2B5EF4-FFF2-40B4-BE49-F238E27FC236}">
                  <a16:creationId xmlns:a16="http://schemas.microsoft.com/office/drawing/2014/main" id="{46CC2651-A0AE-4EB1-B7E2-1F7D08C96F4B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599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3DD7442-011C-4E04-BCBE-2A1A710CA552}"/>
              </a:ext>
            </a:extLst>
          </p:cNvPr>
          <p:cNvGrpSpPr/>
          <p:nvPr/>
        </p:nvGrpSpPr>
        <p:grpSpPr>
          <a:xfrm>
            <a:off x="5917030" y="2918962"/>
            <a:ext cx="1464211" cy="1459825"/>
            <a:chOff x="8921977" y="1453639"/>
            <a:chExt cx="3020546" cy="1732156"/>
          </a:xfrm>
        </p:grpSpPr>
        <p:sp>
          <p:nvSpPr>
            <p:cNvPr id="66" name="TextBox 52">
              <a:extLst>
                <a:ext uri="{FF2B5EF4-FFF2-40B4-BE49-F238E27FC236}">
                  <a16:creationId xmlns:a16="http://schemas.microsoft.com/office/drawing/2014/main" id="{0DCCD3F6-D5D5-4B8A-89F6-8D75BE6756DC}"/>
                </a:ext>
              </a:extLst>
            </p:cNvPr>
            <p:cNvSpPr txBox="1"/>
            <p:nvPr/>
          </p:nvSpPr>
          <p:spPr>
            <a:xfrm>
              <a:off x="8921979" y="1453639"/>
              <a:ext cx="3020544" cy="474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53">
              <a:extLst>
                <a:ext uri="{FF2B5EF4-FFF2-40B4-BE49-F238E27FC236}">
                  <a16:creationId xmlns:a16="http://schemas.microsoft.com/office/drawing/2014/main" id="{E61B504B-9DE4-4160-9E1E-9920B469B3F9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599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738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303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Continuous Block Process – Slide Template</vt:lpstr>
      <vt:lpstr>Continuous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Block Process</dc:title>
  <dc:creator>PresentationGO.com</dc:creator>
  <dc:description>© Copyright PresentationGO.com - Do not distribute or sale without written permission.</dc:description>
  <cp:lastModifiedBy>Christophe Barroche</cp:lastModifiedBy>
  <cp:revision>1</cp:revision>
  <dcterms:created xsi:type="dcterms:W3CDTF">2014-11-26T05:14:11Z</dcterms:created>
  <dcterms:modified xsi:type="dcterms:W3CDTF">2022-02-02T04:40:02Z</dcterms:modified>
  <cp:category>Charts &amp; Diagrams</cp:category>
</cp:coreProperties>
</file>