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098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39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Block Process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E02ABFC-D046-4CE1-96EA-22610F96CAED}"/>
              </a:ext>
            </a:extLst>
          </p:cNvPr>
          <p:cNvGrpSpPr/>
          <p:nvPr/>
        </p:nvGrpSpPr>
        <p:grpSpPr>
          <a:xfrm>
            <a:off x="1347937" y="1279457"/>
            <a:ext cx="3441619" cy="914400"/>
            <a:chOff x="1275940" y="1279457"/>
            <a:chExt cx="3441619" cy="914400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7F45B57-D1B6-4C04-9AB2-FCA030AFEE4F}"/>
                </a:ext>
              </a:extLst>
            </p:cNvPr>
            <p:cNvSpPr/>
            <p:nvPr/>
          </p:nvSpPr>
          <p:spPr>
            <a:xfrm>
              <a:off x="1275940" y="1279457"/>
              <a:ext cx="3441619" cy="914400"/>
            </a:xfrm>
            <a:custGeom>
              <a:avLst/>
              <a:gdLst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003469 w 3441619"/>
                <a:gd name="connsiteY6" fmla="*/ 3895 h 914400"/>
                <a:gd name="connsiteX7" fmla="*/ 3003469 w 3441619"/>
                <a:gd name="connsiteY7" fmla="*/ 0 h 914400"/>
                <a:gd name="connsiteX8" fmla="*/ 3441619 w 3441619"/>
                <a:gd name="connsiteY8" fmla="*/ 0 h 914400"/>
                <a:gd name="connsiteX9" fmla="*/ 3441619 w 3441619"/>
                <a:gd name="connsiteY9" fmla="*/ 3895 h 914400"/>
                <a:gd name="connsiteX10" fmla="*/ 3441619 w 3441619"/>
                <a:gd name="connsiteY10" fmla="*/ 914400 h 914400"/>
                <a:gd name="connsiteX11" fmla="*/ 3003469 w 3441619"/>
                <a:gd name="connsiteY11" fmla="*/ 914400 h 914400"/>
                <a:gd name="connsiteX12" fmla="*/ 1165787 w 3441619"/>
                <a:gd name="connsiteY12" fmla="*/ 914400 h 914400"/>
                <a:gd name="connsiteX13" fmla="*/ 727637 w 3441619"/>
                <a:gd name="connsiteY13" fmla="*/ 914400 h 914400"/>
                <a:gd name="connsiteX14" fmla="*/ 73489 w 3441619"/>
                <a:gd name="connsiteY14" fmla="*/ 914400 h 914400"/>
                <a:gd name="connsiteX15" fmla="*/ 25647 w 3441619"/>
                <a:gd name="connsiteY15" fmla="*/ 786553 h 914400"/>
                <a:gd name="connsiteX16" fmla="*/ 403880 w 3441619"/>
                <a:gd name="connsiteY16" fmla="*/ 457200 h 914400"/>
                <a:gd name="connsiteX17" fmla="*/ 25647 w 3441619"/>
                <a:gd name="connsiteY17" fmla="*/ 127847 h 914400"/>
                <a:gd name="connsiteX18" fmla="*/ 73489 w 3441619"/>
                <a:gd name="connsiteY18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003469 w 3441619"/>
                <a:gd name="connsiteY6" fmla="*/ 3895 h 914400"/>
                <a:gd name="connsiteX7" fmla="*/ 3441619 w 3441619"/>
                <a:gd name="connsiteY7" fmla="*/ 0 h 914400"/>
                <a:gd name="connsiteX8" fmla="*/ 3441619 w 3441619"/>
                <a:gd name="connsiteY8" fmla="*/ 3895 h 914400"/>
                <a:gd name="connsiteX9" fmla="*/ 3441619 w 3441619"/>
                <a:gd name="connsiteY9" fmla="*/ 914400 h 914400"/>
                <a:gd name="connsiteX10" fmla="*/ 3003469 w 3441619"/>
                <a:gd name="connsiteY10" fmla="*/ 914400 h 914400"/>
                <a:gd name="connsiteX11" fmla="*/ 1165787 w 3441619"/>
                <a:gd name="connsiteY11" fmla="*/ 914400 h 914400"/>
                <a:gd name="connsiteX12" fmla="*/ 727637 w 3441619"/>
                <a:gd name="connsiteY12" fmla="*/ 914400 h 914400"/>
                <a:gd name="connsiteX13" fmla="*/ 73489 w 3441619"/>
                <a:gd name="connsiteY13" fmla="*/ 914400 h 914400"/>
                <a:gd name="connsiteX14" fmla="*/ 25647 w 3441619"/>
                <a:gd name="connsiteY14" fmla="*/ 786553 h 914400"/>
                <a:gd name="connsiteX15" fmla="*/ 403880 w 3441619"/>
                <a:gd name="connsiteY15" fmla="*/ 457200 h 914400"/>
                <a:gd name="connsiteX16" fmla="*/ 25647 w 3441619"/>
                <a:gd name="connsiteY16" fmla="*/ 127847 h 914400"/>
                <a:gd name="connsiteX17" fmla="*/ 73489 w 3441619"/>
                <a:gd name="connsiteY17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441619 w 3441619"/>
                <a:gd name="connsiteY6" fmla="*/ 0 h 914400"/>
                <a:gd name="connsiteX7" fmla="*/ 3441619 w 3441619"/>
                <a:gd name="connsiteY7" fmla="*/ 3895 h 914400"/>
                <a:gd name="connsiteX8" fmla="*/ 3441619 w 3441619"/>
                <a:gd name="connsiteY8" fmla="*/ 914400 h 914400"/>
                <a:gd name="connsiteX9" fmla="*/ 3003469 w 3441619"/>
                <a:gd name="connsiteY9" fmla="*/ 914400 h 914400"/>
                <a:gd name="connsiteX10" fmla="*/ 1165787 w 3441619"/>
                <a:gd name="connsiteY10" fmla="*/ 914400 h 914400"/>
                <a:gd name="connsiteX11" fmla="*/ 727637 w 3441619"/>
                <a:gd name="connsiteY11" fmla="*/ 914400 h 914400"/>
                <a:gd name="connsiteX12" fmla="*/ 73489 w 3441619"/>
                <a:gd name="connsiteY12" fmla="*/ 914400 h 914400"/>
                <a:gd name="connsiteX13" fmla="*/ 25647 w 3441619"/>
                <a:gd name="connsiteY13" fmla="*/ 786553 h 914400"/>
                <a:gd name="connsiteX14" fmla="*/ 403880 w 3441619"/>
                <a:gd name="connsiteY14" fmla="*/ 457200 h 914400"/>
                <a:gd name="connsiteX15" fmla="*/ 25647 w 3441619"/>
                <a:gd name="connsiteY15" fmla="*/ 127847 h 914400"/>
                <a:gd name="connsiteX16" fmla="*/ 73489 w 3441619"/>
                <a:gd name="connsiteY16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3441619 w 3441619"/>
                <a:gd name="connsiteY5" fmla="*/ 0 h 914400"/>
                <a:gd name="connsiteX6" fmla="*/ 3441619 w 3441619"/>
                <a:gd name="connsiteY6" fmla="*/ 3895 h 914400"/>
                <a:gd name="connsiteX7" fmla="*/ 3441619 w 3441619"/>
                <a:gd name="connsiteY7" fmla="*/ 914400 h 914400"/>
                <a:gd name="connsiteX8" fmla="*/ 3003469 w 3441619"/>
                <a:gd name="connsiteY8" fmla="*/ 914400 h 914400"/>
                <a:gd name="connsiteX9" fmla="*/ 1165787 w 3441619"/>
                <a:gd name="connsiteY9" fmla="*/ 914400 h 914400"/>
                <a:gd name="connsiteX10" fmla="*/ 727637 w 3441619"/>
                <a:gd name="connsiteY10" fmla="*/ 914400 h 914400"/>
                <a:gd name="connsiteX11" fmla="*/ 73489 w 3441619"/>
                <a:gd name="connsiteY11" fmla="*/ 914400 h 914400"/>
                <a:gd name="connsiteX12" fmla="*/ 25647 w 3441619"/>
                <a:gd name="connsiteY12" fmla="*/ 786553 h 914400"/>
                <a:gd name="connsiteX13" fmla="*/ 403880 w 3441619"/>
                <a:gd name="connsiteY13" fmla="*/ 457200 h 914400"/>
                <a:gd name="connsiteX14" fmla="*/ 25647 w 3441619"/>
                <a:gd name="connsiteY14" fmla="*/ 127847 h 914400"/>
                <a:gd name="connsiteX15" fmla="*/ 73489 w 3441619"/>
                <a:gd name="connsiteY15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3441619 w 3441619"/>
                <a:gd name="connsiteY4" fmla="*/ 0 h 914400"/>
                <a:gd name="connsiteX5" fmla="*/ 3441619 w 3441619"/>
                <a:gd name="connsiteY5" fmla="*/ 3895 h 914400"/>
                <a:gd name="connsiteX6" fmla="*/ 3441619 w 3441619"/>
                <a:gd name="connsiteY6" fmla="*/ 914400 h 914400"/>
                <a:gd name="connsiteX7" fmla="*/ 3003469 w 3441619"/>
                <a:gd name="connsiteY7" fmla="*/ 914400 h 914400"/>
                <a:gd name="connsiteX8" fmla="*/ 1165787 w 3441619"/>
                <a:gd name="connsiteY8" fmla="*/ 914400 h 914400"/>
                <a:gd name="connsiteX9" fmla="*/ 727637 w 3441619"/>
                <a:gd name="connsiteY9" fmla="*/ 914400 h 914400"/>
                <a:gd name="connsiteX10" fmla="*/ 73489 w 3441619"/>
                <a:gd name="connsiteY10" fmla="*/ 914400 h 914400"/>
                <a:gd name="connsiteX11" fmla="*/ 25647 w 3441619"/>
                <a:gd name="connsiteY11" fmla="*/ 786553 h 914400"/>
                <a:gd name="connsiteX12" fmla="*/ 403880 w 3441619"/>
                <a:gd name="connsiteY12" fmla="*/ 457200 h 914400"/>
                <a:gd name="connsiteX13" fmla="*/ 25647 w 3441619"/>
                <a:gd name="connsiteY13" fmla="*/ 127847 h 914400"/>
                <a:gd name="connsiteX14" fmla="*/ 73489 w 3441619"/>
                <a:gd name="connsiteY14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3441619 w 3441619"/>
                <a:gd name="connsiteY3" fmla="*/ 0 h 914400"/>
                <a:gd name="connsiteX4" fmla="*/ 3441619 w 3441619"/>
                <a:gd name="connsiteY4" fmla="*/ 3895 h 914400"/>
                <a:gd name="connsiteX5" fmla="*/ 3441619 w 3441619"/>
                <a:gd name="connsiteY5" fmla="*/ 914400 h 914400"/>
                <a:gd name="connsiteX6" fmla="*/ 3003469 w 3441619"/>
                <a:gd name="connsiteY6" fmla="*/ 914400 h 914400"/>
                <a:gd name="connsiteX7" fmla="*/ 1165787 w 3441619"/>
                <a:gd name="connsiteY7" fmla="*/ 914400 h 914400"/>
                <a:gd name="connsiteX8" fmla="*/ 727637 w 3441619"/>
                <a:gd name="connsiteY8" fmla="*/ 914400 h 914400"/>
                <a:gd name="connsiteX9" fmla="*/ 73489 w 3441619"/>
                <a:gd name="connsiteY9" fmla="*/ 914400 h 914400"/>
                <a:gd name="connsiteX10" fmla="*/ 25647 w 3441619"/>
                <a:gd name="connsiteY10" fmla="*/ 786553 h 914400"/>
                <a:gd name="connsiteX11" fmla="*/ 403880 w 3441619"/>
                <a:gd name="connsiteY11" fmla="*/ 457200 h 914400"/>
                <a:gd name="connsiteX12" fmla="*/ 25647 w 3441619"/>
                <a:gd name="connsiteY12" fmla="*/ 127847 h 914400"/>
                <a:gd name="connsiteX13" fmla="*/ 73489 w 3441619"/>
                <a:gd name="connsiteY13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3441619 w 3441619"/>
                <a:gd name="connsiteY2" fmla="*/ 0 h 914400"/>
                <a:gd name="connsiteX3" fmla="*/ 3441619 w 3441619"/>
                <a:gd name="connsiteY3" fmla="*/ 3895 h 914400"/>
                <a:gd name="connsiteX4" fmla="*/ 3441619 w 3441619"/>
                <a:gd name="connsiteY4" fmla="*/ 914400 h 914400"/>
                <a:gd name="connsiteX5" fmla="*/ 3003469 w 3441619"/>
                <a:gd name="connsiteY5" fmla="*/ 914400 h 914400"/>
                <a:gd name="connsiteX6" fmla="*/ 1165787 w 3441619"/>
                <a:gd name="connsiteY6" fmla="*/ 914400 h 914400"/>
                <a:gd name="connsiteX7" fmla="*/ 727637 w 3441619"/>
                <a:gd name="connsiteY7" fmla="*/ 914400 h 914400"/>
                <a:gd name="connsiteX8" fmla="*/ 73489 w 3441619"/>
                <a:gd name="connsiteY8" fmla="*/ 914400 h 914400"/>
                <a:gd name="connsiteX9" fmla="*/ 25647 w 3441619"/>
                <a:gd name="connsiteY9" fmla="*/ 786553 h 914400"/>
                <a:gd name="connsiteX10" fmla="*/ 403880 w 3441619"/>
                <a:gd name="connsiteY10" fmla="*/ 457200 h 914400"/>
                <a:gd name="connsiteX11" fmla="*/ 25647 w 3441619"/>
                <a:gd name="connsiteY11" fmla="*/ 127847 h 914400"/>
                <a:gd name="connsiteX12" fmla="*/ 73489 w 3441619"/>
                <a:gd name="connsiteY12" fmla="*/ 0 h 914400"/>
                <a:gd name="connsiteX0" fmla="*/ 73489 w 3441619"/>
                <a:gd name="connsiteY0" fmla="*/ 0 h 914400"/>
                <a:gd name="connsiteX1" fmla="*/ 3441619 w 3441619"/>
                <a:gd name="connsiteY1" fmla="*/ 0 h 914400"/>
                <a:gd name="connsiteX2" fmla="*/ 3441619 w 3441619"/>
                <a:gd name="connsiteY2" fmla="*/ 3895 h 914400"/>
                <a:gd name="connsiteX3" fmla="*/ 3441619 w 3441619"/>
                <a:gd name="connsiteY3" fmla="*/ 914400 h 914400"/>
                <a:gd name="connsiteX4" fmla="*/ 3003469 w 3441619"/>
                <a:gd name="connsiteY4" fmla="*/ 914400 h 914400"/>
                <a:gd name="connsiteX5" fmla="*/ 1165787 w 3441619"/>
                <a:gd name="connsiteY5" fmla="*/ 914400 h 914400"/>
                <a:gd name="connsiteX6" fmla="*/ 727637 w 3441619"/>
                <a:gd name="connsiteY6" fmla="*/ 914400 h 914400"/>
                <a:gd name="connsiteX7" fmla="*/ 73489 w 3441619"/>
                <a:gd name="connsiteY7" fmla="*/ 914400 h 914400"/>
                <a:gd name="connsiteX8" fmla="*/ 25647 w 3441619"/>
                <a:gd name="connsiteY8" fmla="*/ 786553 h 914400"/>
                <a:gd name="connsiteX9" fmla="*/ 403880 w 3441619"/>
                <a:gd name="connsiteY9" fmla="*/ 457200 h 914400"/>
                <a:gd name="connsiteX10" fmla="*/ 25647 w 3441619"/>
                <a:gd name="connsiteY10" fmla="*/ 127847 h 914400"/>
                <a:gd name="connsiteX11" fmla="*/ 73489 w 3441619"/>
                <a:gd name="connsiteY11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41619" h="914400">
                  <a:moveTo>
                    <a:pt x="73489" y="0"/>
                  </a:moveTo>
                  <a:lnTo>
                    <a:pt x="3441619" y="0"/>
                  </a:lnTo>
                  <a:lnTo>
                    <a:pt x="3441619" y="3895"/>
                  </a:lnTo>
                  <a:lnTo>
                    <a:pt x="3441619" y="914400"/>
                  </a:lnTo>
                  <a:lnTo>
                    <a:pt x="3003469" y="914400"/>
                  </a:lnTo>
                  <a:lnTo>
                    <a:pt x="1165787" y="914400"/>
                  </a:lnTo>
                  <a:lnTo>
                    <a:pt x="727637" y="914400"/>
                  </a:lnTo>
                  <a:lnTo>
                    <a:pt x="73489" y="914400"/>
                  </a:lnTo>
                  <a:cubicBezTo>
                    <a:pt x="5741" y="914400"/>
                    <a:pt x="-26047" y="829141"/>
                    <a:pt x="25647" y="786553"/>
                  </a:cubicBezTo>
                  <a:lnTo>
                    <a:pt x="403880" y="457200"/>
                  </a:lnTo>
                  <a:lnTo>
                    <a:pt x="25647" y="127847"/>
                  </a:lnTo>
                  <a:cubicBezTo>
                    <a:pt x="-26047" y="81365"/>
                    <a:pt x="5741" y="0"/>
                    <a:pt x="73489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18DA8D6-BAA0-48B4-9419-A34B37C0F335}"/>
                </a:ext>
              </a:extLst>
            </p:cNvPr>
            <p:cNvSpPr/>
            <p:nvPr/>
          </p:nvSpPr>
          <p:spPr>
            <a:xfrm>
              <a:off x="2147610" y="1279457"/>
              <a:ext cx="438150" cy="914400"/>
            </a:xfrm>
            <a:prstGeom prst="rect">
              <a:avLst/>
            </a:prstGeom>
            <a:gradFill flip="none" rotWithShape="1">
              <a:gsLst>
                <a:gs pos="885">
                  <a:schemeClr val="accent4"/>
                </a:gs>
                <a:gs pos="23000">
                  <a:schemeClr val="accent4">
                    <a:alpha val="16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B2A830A-52BC-4392-BE46-A2F5437B66F6}"/>
                </a:ext>
              </a:extLst>
            </p:cNvPr>
            <p:cNvSpPr/>
            <p:nvPr/>
          </p:nvSpPr>
          <p:spPr>
            <a:xfrm>
              <a:off x="4267299" y="1279457"/>
              <a:ext cx="438150" cy="914400"/>
            </a:xfrm>
            <a:prstGeom prst="rect">
              <a:avLst/>
            </a:prstGeom>
            <a:gradFill flip="none" rotWithShape="1">
              <a:gsLst>
                <a:gs pos="885">
                  <a:schemeClr val="accent4"/>
                </a:gs>
                <a:gs pos="23000">
                  <a:schemeClr val="accent4">
                    <a:alpha val="16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2">
            <a:extLst>
              <a:ext uri="{FF2B5EF4-FFF2-40B4-BE49-F238E27FC236}">
                <a16:creationId xmlns:a16="http://schemas.microsoft.com/office/drawing/2014/main" id="{CACADB6C-01F9-4B01-9369-F481039C9875}"/>
              </a:ext>
            </a:extLst>
          </p:cNvPr>
          <p:cNvSpPr txBox="1"/>
          <p:nvPr/>
        </p:nvSpPr>
        <p:spPr>
          <a:xfrm>
            <a:off x="3121333" y="1329329"/>
            <a:ext cx="125867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/>
              <a:t>33%</a:t>
            </a:r>
          </a:p>
        </p:txBody>
      </p:sp>
      <p:pic>
        <p:nvPicPr>
          <p:cNvPr id="52" name="Graphic 51" descr="Rocket outline">
            <a:extLst>
              <a:ext uri="{FF2B5EF4-FFF2-40B4-BE49-F238E27FC236}">
                <a16:creationId xmlns:a16="http://schemas.microsoft.com/office/drawing/2014/main" id="{D35B61C0-B8E1-4F50-929C-9A45BCDEE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7022" y="1419983"/>
            <a:ext cx="630936" cy="630936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10869116-A18C-422B-AB76-25E928E22895}"/>
              </a:ext>
            </a:extLst>
          </p:cNvPr>
          <p:cNvGrpSpPr/>
          <p:nvPr/>
        </p:nvGrpSpPr>
        <p:grpSpPr>
          <a:xfrm>
            <a:off x="7344482" y="1279457"/>
            <a:ext cx="3499581" cy="914400"/>
            <a:chOff x="7272485" y="1279457"/>
            <a:chExt cx="3499581" cy="914400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B6825341-C161-4F94-A12C-4515EC0CC0D1}"/>
                </a:ext>
              </a:extLst>
            </p:cNvPr>
            <p:cNvSpPr/>
            <p:nvPr/>
          </p:nvSpPr>
          <p:spPr>
            <a:xfrm>
              <a:off x="7272485" y="1279457"/>
              <a:ext cx="3499581" cy="91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04" y="460"/>
                  </a:moveTo>
                  <a:cubicBezTo>
                    <a:pt x="18430" y="184"/>
                    <a:pt x="18307" y="0"/>
                    <a:pt x="18209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18209" y="21600"/>
                  </a:lnTo>
                  <a:cubicBezTo>
                    <a:pt x="18332" y="21600"/>
                    <a:pt x="18430" y="21416"/>
                    <a:pt x="18504" y="21140"/>
                  </a:cubicBezTo>
                  <a:lnTo>
                    <a:pt x="21600" y="10754"/>
                  </a:lnTo>
                  <a:lnTo>
                    <a:pt x="18504" y="46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00ED544-7B7F-42B3-AB2F-7F2AE9AF03DB}"/>
                </a:ext>
              </a:extLst>
            </p:cNvPr>
            <p:cNvSpPr/>
            <p:nvPr/>
          </p:nvSpPr>
          <p:spPr>
            <a:xfrm>
              <a:off x="9210674" y="1279457"/>
              <a:ext cx="362507" cy="914400"/>
            </a:xfrm>
            <a:prstGeom prst="rect">
              <a:avLst/>
            </a:prstGeom>
            <a:gradFill flip="none" rotWithShape="1">
              <a:gsLst>
                <a:gs pos="885">
                  <a:schemeClr val="accent5">
                    <a:alpha val="20000"/>
                  </a:schemeClr>
                </a:gs>
                <a:gs pos="36000">
                  <a:schemeClr val="accent5"/>
                </a:gs>
                <a:gs pos="100000">
                  <a:schemeClr val="tx1">
                    <a:alpha val="21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C0C6692-9E24-46A1-B91B-15E74D38536D}"/>
              </a:ext>
            </a:extLst>
          </p:cNvPr>
          <p:cNvGrpSpPr/>
          <p:nvPr/>
        </p:nvGrpSpPr>
        <p:grpSpPr>
          <a:xfrm>
            <a:off x="4931053" y="1279457"/>
            <a:ext cx="2412686" cy="914400"/>
            <a:chOff x="4859056" y="1279457"/>
            <a:chExt cx="2412686" cy="914400"/>
          </a:xfrm>
        </p:grpSpPr>
        <p:sp>
          <p:nvSpPr>
            <p:cNvPr id="45" name="Rectangle">
              <a:extLst>
                <a:ext uri="{FF2B5EF4-FFF2-40B4-BE49-F238E27FC236}">
                  <a16:creationId xmlns:a16="http://schemas.microsoft.com/office/drawing/2014/main" id="{BDFEF70F-C926-430C-AE1A-73E21F21789E}"/>
                </a:ext>
              </a:extLst>
            </p:cNvPr>
            <p:cNvSpPr/>
            <p:nvPr/>
          </p:nvSpPr>
          <p:spPr>
            <a:xfrm>
              <a:off x="4859056" y="1279457"/>
              <a:ext cx="2412686" cy="914400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F6B3382-079F-4C4C-9968-98CC3D7C9A5A}"/>
                </a:ext>
              </a:extLst>
            </p:cNvPr>
            <p:cNvSpPr/>
            <p:nvPr/>
          </p:nvSpPr>
          <p:spPr>
            <a:xfrm>
              <a:off x="6625038" y="1279457"/>
              <a:ext cx="438150" cy="914400"/>
            </a:xfrm>
            <a:prstGeom prst="rect">
              <a:avLst/>
            </a:prstGeom>
            <a:gradFill flip="none" rotWithShape="1">
              <a:gsLst>
                <a:gs pos="885">
                  <a:schemeClr val="accent2"/>
                </a:gs>
                <a:gs pos="23000">
                  <a:schemeClr val="accent2">
                    <a:alpha val="20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Graphic 56" descr="Trophy outline">
            <a:extLst>
              <a:ext uri="{FF2B5EF4-FFF2-40B4-BE49-F238E27FC236}">
                <a16:creationId xmlns:a16="http://schemas.microsoft.com/office/drawing/2014/main" id="{9F3FF710-662A-FE48-8091-8DF74B2DD9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54946" y="1422221"/>
            <a:ext cx="628698" cy="628698"/>
          </a:xfrm>
          <a:prstGeom prst="rect">
            <a:avLst/>
          </a:prstGeom>
        </p:spPr>
      </p:pic>
      <p:sp>
        <p:nvSpPr>
          <p:cNvPr id="14" name="TextBox 55">
            <a:extLst>
              <a:ext uri="{FF2B5EF4-FFF2-40B4-BE49-F238E27FC236}">
                <a16:creationId xmlns:a16="http://schemas.microsoft.com/office/drawing/2014/main" id="{73017C78-2454-B340-96A4-07AF8027BBD4}"/>
              </a:ext>
            </a:extLst>
          </p:cNvPr>
          <p:cNvSpPr txBox="1"/>
          <p:nvPr/>
        </p:nvSpPr>
        <p:spPr>
          <a:xfrm>
            <a:off x="7784468" y="1329329"/>
            <a:ext cx="157126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13" name="TextBox 54">
            <a:extLst>
              <a:ext uri="{FF2B5EF4-FFF2-40B4-BE49-F238E27FC236}">
                <a16:creationId xmlns:a16="http://schemas.microsoft.com/office/drawing/2014/main" id="{6EBF6102-B3C3-2545-AF15-A17852F84B7D}"/>
              </a:ext>
            </a:extLst>
          </p:cNvPr>
          <p:cNvSpPr txBox="1"/>
          <p:nvPr/>
        </p:nvSpPr>
        <p:spPr>
          <a:xfrm>
            <a:off x="5538658" y="1329329"/>
            <a:ext cx="125867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/>
              <a:t>66%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0FB8BCD-30E8-1840-9F5B-7FC82B4225FE}"/>
              </a:ext>
            </a:extLst>
          </p:cNvPr>
          <p:cNvSpPr/>
          <p:nvPr/>
        </p:nvSpPr>
        <p:spPr>
          <a:xfrm>
            <a:off x="2551891" y="902537"/>
            <a:ext cx="2412686" cy="5155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834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0"/>
                </a:lnTo>
                <a:lnTo>
                  <a:pt x="1782" y="0"/>
                </a:lnTo>
                <a:cubicBezTo>
                  <a:pt x="784" y="0"/>
                  <a:pt x="0" y="384"/>
                  <a:pt x="0" y="834"/>
                </a:cubicBezTo>
                <a:close/>
                <a:moveTo>
                  <a:pt x="19105" y="5788"/>
                </a:moveTo>
                <a:lnTo>
                  <a:pt x="2459" y="5788"/>
                </a:lnTo>
                <a:lnTo>
                  <a:pt x="2459" y="1201"/>
                </a:lnTo>
                <a:lnTo>
                  <a:pt x="19105" y="1201"/>
                </a:lnTo>
                <a:lnTo>
                  <a:pt x="19105" y="578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842763D-153C-0243-BA18-7C244C143745}"/>
              </a:ext>
            </a:extLst>
          </p:cNvPr>
          <p:cNvSpPr/>
          <p:nvPr/>
        </p:nvSpPr>
        <p:spPr>
          <a:xfrm>
            <a:off x="4959197" y="902537"/>
            <a:ext cx="2412686" cy="5155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9105" y="5788"/>
                </a:moveTo>
                <a:lnTo>
                  <a:pt x="2459" y="5788"/>
                </a:lnTo>
                <a:lnTo>
                  <a:pt x="2459" y="1201"/>
                </a:lnTo>
                <a:lnTo>
                  <a:pt x="19105" y="1201"/>
                </a:lnTo>
                <a:lnTo>
                  <a:pt x="19105" y="57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F1279F8B-66EE-4EBD-9522-2702C84147F5}"/>
              </a:ext>
            </a:extLst>
          </p:cNvPr>
          <p:cNvSpPr>
            <a:spLocks/>
          </p:cNvSpPr>
          <p:nvPr/>
        </p:nvSpPr>
        <p:spPr>
          <a:xfrm>
            <a:off x="7370088" y="902537"/>
            <a:ext cx="2414016" cy="5155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834"/>
                </a:lnTo>
                <a:cubicBezTo>
                  <a:pt x="21600" y="367"/>
                  <a:pt x="20816" y="0"/>
                  <a:pt x="19818" y="0"/>
                </a:cubicBezTo>
                <a:lnTo>
                  <a:pt x="0" y="0"/>
                </a:lnTo>
                <a:close/>
                <a:moveTo>
                  <a:pt x="19141" y="5788"/>
                </a:moveTo>
                <a:lnTo>
                  <a:pt x="2495" y="5788"/>
                </a:lnTo>
                <a:lnTo>
                  <a:pt x="2495" y="1201"/>
                </a:lnTo>
                <a:lnTo>
                  <a:pt x="19141" y="1201"/>
                </a:lnTo>
                <a:lnTo>
                  <a:pt x="19141" y="578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6" name="Graphic 57" descr="Bar graph with upward trend with solid fill">
            <a:extLst>
              <a:ext uri="{FF2B5EF4-FFF2-40B4-BE49-F238E27FC236}">
                <a16:creationId xmlns:a16="http://schemas.microsoft.com/office/drawing/2014/main" id="{022A4A87-29B2-D841-809C-2177A82F51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08416" y="4588865"/>
            <a:ext cx="1055675" cy="1055675"/>
          </a:xfrm>
          <a:prstGeom prst="rect">
            <a:avLst/>
          </a:prstGeom>
        </p:spPr>
      </p:pic>
      <p:pic>
        <p:nvPicPr>
          <p:cNvPr id="17" name="Graphic 58" descr="Lights On with solid fill">
            <a:extLst>
              <a:ext uri="{FF2B5EF4-FFF2-40B4-BE49-F238E27FC236}">
                <a16:creationId xmlns:a16="http://schemas.microsoft.com/office/drawing/2014/main" id="{341CF984-1E71-DA46-9719-31CF2FD776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89554" y="4588865"/>
            <a:ext cx="1055675" cy="1055675"/>
          </a:xfrm>
          <a:prstGeom prst="rect">
            <a:avLst/>
          </a:prstGeom>
        </p:spPr>
      </p:pic>
      <p:pic>
        <p:nvPicPr>
          <p:cNvPr id="18" name="Graphic 59" descr="Stopwatch 66% with solid fill">
            <a:extLst>
              <a:ext uri="{FF2B5EF4-FFF2-40B4-BE49-F238E27FC236}">
                <a16:creationId xmlns:a16="http://schemas.microsoft.com/office/drawing/2014/main" id="{BAEAE779-7BA1-5445-A8EF-718E5FBC1A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96860" y="4588865"/>
            <a:ext cx="1055675" cy="105567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57669B7-BC29-1145-A3BF-F1C66AC42808}"/>
              </a:ext>
            </a:extLst>
          </p:cNvPr>
          <p:cNvGrpSpPr/>
          <p:nvPr/>
        </p:nvGrpSpPr>
        <p:grpSpPr>
          <a:xfrm>
            <a:off x="2889554" y="2558771"/>
            <a:ext cx="1737361" cy="1736429"/>
            <a:chOff x="8921977" y="1466725"/>
            <a:chExt cx="3020546" cy="1736429"/>
          </a:xfrm>
        </p:grpSpPr>
        <p:sp>
          <p:nvSpPr>
            <p:cNvPr id="23" name="TextBox 46">
              <a:extLst>
                <a:ext uri="{FF2B5EF4-FFF2-40B4-BE49-F238E27FC236}">
                  <a16:creationId xmlns:a16="http://schemas.microsoft.com/office/drawing/2014/main" id="{566BE92D-CB32-B24B-9FA4-DAF5F246CA8B}"/>
                </a:ext>
              </a:extLst>
            </p:cNvPr>
            <p:cNvSpPr txBox="1"/>
            <p:nvPr/>
          </p:nvSpPr>
          <p:spPr>
            <a:xfrm>
              <a:off x="8921979" y="1466725"/>
              <a:ext cx="302054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47">
              <a:extLst>
                <a:ext uri="{FF2B5EF4-FFF2-40B4-BE49-F238E27FC236}">
                  <a16:creationId xmlns:a16="http://schemas.microsoft.com/office/drawing/2014/main" id="{DE2ED3A4-935B-9B43-AC8A-B2465692DA25}"/>
                </a:ext>
              </a:extLst>
            </p:cNvPr>
            <p:cNvSpPr txBox="1"/>
            <p:nvPr/>
          </p:nvSpPr>
          <p:spPr>
            <a:xfrm>
              <a:off x="8921977" y="1925881"/>
              <a:ext cx="3020544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EE753D-6813-DE4D-8378-8E9FFE1B969B}"/>
              </a:ext>
            </a:extLst>
          </p:cNvPr>
          <p:cNvGrpSpPr/>
          <p:nvPr/>
        </p:nvGrpSpPr>
        <p:grpSpPr>
          <a:xfrm>
            <a:off x="5296860" y="2558771"/>
            <a:ext cx="1737361" cy="1736429"/>
            <a:chOff x="8921977" y="1466725"/>
            <a:chExt cx="3020546" cy="1736429"/>
          </a:xfrm>
        </p:grpSpPr>
        <p:sp>
          <p:nvSpPr>
            <p:cNvPr id="21" name="TextBox 49">
              <a:extLst>
                <a:ext uri="{FF2B5EF4-FFF2-40B4-BE49-F238E27FC236}">
                  <a16:creationId xmlns:a16="http://schemas.microsoft.com/office/drawing/2014/main" id="{35780936-1F10-E043-A719-65E09446D901}"/>
                </a:ext>
              </a:extLst>
            </p:cNvPr>
            <p:cNvSpPr txBox="1"/>
            <p:nvPr/>
          </p:nvSpPr>
          <p:spPr>
            <a:xfrm>
              <a:off x="8921979" y="1466725"/>
              <a:ext cx="302054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FE16518F-21EB-124B-8A06-54FC34AA15E2}"/>
                </a:ext>
              </a:extLst>
            </p:cNvPr>
            <p:cNvSpPr txBox="1"/>
            <p:nvPr/>
          </p:nvSpPr>
          <p:spPr>
            <a:xfrm>
              <a:off x="8921977" y="1925881"/>
              <a:ext cx="3020544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CD16E1-2F84-A241-B315-942708FB2911}"/>
              </a:ext>
            </a:extLst>
          </p:cNvPr>
          <p:cNvGrpSpPr/>
          <p:nvPr/>
        </p:nvGrpSpPr>
        <p:grpSpPr>
          <a:xfrm>
            <a:off x="7708416" y="2558771"/>
            <a:ext cx="1737361" cy="1736429"/>
            <a:chOff x="8921977" y="1466725"/>
            <a:chExt cx="3020546" cy="1736429"/>
          </a:xfrm>
        </p:grpSpPr>
        <p:sp>
          <p:nvSpPr>
            <p:cNvPr id="19" name="TextBox 52">
              <a:extLst>
                <a:ext uri="{FF2B5EF4-FFF2-40B4-BE49-F238E27FC236}">
                  <a16:creationId xmlns:a16="http://schemas.microsoft.com/office/drawing/2014/main" id="{6C92FCAE-CE6E-E543-9603-6B997CA84CAB}"/>
                </a:ext>
              </a:extLst>
            </p:cNvPr>
            <p:cNvSpPr txBox="1"/>
            <p:nvPr/>
          </p:nvSpPr>
          <p:spPr>
            <a:xfrm>
              <a:off x="8921979" y="1466725"/>
              <a:ext cx="302054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53">
              <a:extLst>
                <a:ext uri="{FF2B5EF4-FFF2-40B4-BE49-F238E27FC236}">
                  <a16:creationId xmlns:a16="http://schemas.microsoft.com/office/drawing/2014/main" id="{407C1A2B-7557-9B4D-BCFB-EA328FD30347}"/>
                </a:ext>
              </a:extLst>
            </p:cNvPr>
            <p:cNvSpPr txBox="1"/>
            <p:nvPr/>
          </p:nvSpPr>
          <p:spPr>
            <a:xfrm>
              <a:off x="8921977" y="1925881"/>
              <a:ext cx="3020544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Block Process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2C61382-A4B3-4B4B-BD76-22116188D5BA}"/>
              </a:ext>
            </a:extLst>
          </p:cNvPr>
          <p:cNvGrpSpPr/>
          <p:nvPr/>
        </p:nvGrpSpPr>
        <p:grpSpPr>
          <a:xfrm>
            <a:off x="1347937" y="1279457"/>
            <a:ext cx="3441619" cy="914400"/>
            <a:chOff x="1275940" y="1279457"/>
            <a:chExt cx="3441619" cy="91440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61E3750-5989-49EB-A5A9-36FE3F1A0E01}"/>
                </a:ext>
              </a:extLst>
            </p:cNvPr>
            <p:cNvSpPr/>
            <p:nvPr/>
          </p:nvSpPr>
          <p:spPr>
            <a:xfrm>
              <a:off x="1275940" y="1279457"/>
              <a:ext cx="3441619" cy="914400"/>
            </a:xfrm>
            <a:custGeom>
              <a:avLst/>
              <a:gdLst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003469 w 3441619"/>
                <a:gd name="connsiteY6" fmla="*/ 3895 h 914400"/>
                <a:gd name="connsiteX7" fmla="*/ 3003469 w 3441619"/>
                <a:gd name="connsiteY7" fmla="*/ 0 h 914400"/>
                <a:gd name="connsiteX8" fmla="*/ 3441619 w 3441619"/>
                <a:gd name="connsiteY8" fmla="*/ 0 h 914400"/>
                <a:gd name="connsiteX9" fmla="*/ 3441619 w 3441619"/>
                <a:gd name="connsiteY9" fmla="*/ 3895 h 914400"/>
                <a:gd name="connsiteX10" fmla="*/ 3441619 w 3441619"/>
                <a:gd name="connsiteY10" fmla="*/ 914400 h 914400"/>
                <a:gd name="connsiteX11" fmla="*/ 3003469 w 3441619"/>
                <a:gd name="connsiteY11" fmla="*/ 914400 h 914400"/>
                <a:gd name="connsiteX12" fmla="*/ 1165787 w 3441619"/>
                <a:gd name="connsiteY12" fmla="*/ 914400 h 914400"/>
                <a:gd name="connsiteX13" fmla="*/ 727637 w 3441619"/>
                <a:gd name="connsiteY13" fmla="*/ 914400 h 914400"/>
                <a:gd name="connsiteX14" fmla="*/ 73489 w 3441619"/>
                <a:gd name="connsiteY14" fmla="*/ 914400 h 914400"/>
                <a:gd name="connsiteX15" fmla="*/ 25647 w 3441619"/>
                <a:gd name="connsiteY15" fmla="*/ 786553 h 914400"/>
                <a:gd name="connsiteX16" fmla="*/ 403880 w 3441619"/>
                <a:gd name="connsiteY16" fmla="*/ 457200 h 914400"/>
                <a:gd name="connsiteX17" fmla="*/ 25647 w 3441619"/>
                <a:gd name="connsiteY17" fmla="*/ 127847 h 914400"/>
                <a:gd name="connsiteX18" fmla="*/ 73489 w 3441619"/>
                <a:gd name="connsiteY18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003469 w 3441619"/>
                <a:gd name="connsiteY6" fmla="*/ 3895 h 914400"/>
                <a:gd name="connsiteX7" fmla="*/ 3441619 w 3441619"/>
                <a:gd name="connsiteY7" fmla="*/ 0 h 914400"/>
                <a:gd name="connsiteX8" fmla="*/ 3441619 w 3441619"/>
                <a:gd name="connsiteY8" fmla="*/ 3895 h 914400"/>
                <a:gd name="connsiteX9" fmla="*/ 3441619 w 3441619"/>
                <a:gd name="connsiteY9" fmla="*/ 914400 h 914400"/>
                <a:gd name="connsiteX10" fmla="*/ 3003469 w 3441619"/>
                <a:gd name="connsiteY10" fmla="*/ 914400 h 914400"/>
                <a:gd name="connsiteX11" fmla="*/ 1165787 w 3441619"/>
                <a:gd name="connsiteY11" fmla="*/ 914400 h 914400"/>
                <a:gd name="connsiteX12" fmla="*/ 727637 w 3441619"/>
                <a:gd name="connsiteY12" fmla="*/ 914400 h 914400"/>
                <a:gd name="connsiteX13" fmla="*/ 73489 w 3441619"/>
                <a:gd name="connsiteY13" fmla="*/ 914400 h 914400"/>
                <a:gd name="connsiteX14" fmla="*/ 25647 w 3441619"/>
                <a:gd name="connsiteY14" fmla="*/ 786553 h 914400"/>
                <a:gd name="connsiteX15" fmla="*/ 403880 w 3441619"/>
                <a:gd name="connsiteY15" fmla="*/ 457200 h 914400"/>
                <a:gd name="connsiteX16" fmla="*/ 25647 w 3441619"/>
                <a:gd name="connsiteY16" fmla="*/ 127847 h 914400"/>
                <a:gd name="connsiteX17" fmla="*/ 73489 w 3441619"/>
                <a:gd name="connsiteY17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1165787 w 3441619"/>
                <a:gd name="connsiteY5" fmla="*/ 3895 h 914400"/>
                <a:gd name="connsiteX6" fmla="*/ 3441619 w 3441619"/>
                <a:gd name="connsiteY6" fmla="*/ 0 h 914400"/>
                <a:gd name="connsiteX7" fmla="*/ 3441619 w 3441619"/>
                <a:gd name="connsiteY7" fmla="*/ 3895 h 914400"/>
                <a:gd name="connsiteX8" fmla="*/ 3441619 w 3441619"/>
                <a:gd name="connsiteY8" fmla="*/ 914400 h 914400"/>
                <a:gd name="connsiteX9" fmla="*/ 3003469 w 3441619"/>
                <a:gd name="connsiteY9" fmla="*/ 914400 h 914400"/>
                <a:gd name="connsiteX10" fmla="*/ 1165787 w 3441619"/>
                <a:gd name="connsiteY10" fmla="*/ 914400 h 914400"/>
                <a:gd name="connsiteX11" fmla="*/ 727637 w 3441619"/>
                <a:gd name="connsiteY11" fmla="*/ 914400 h 914400"/>
                <a:gd name="connsiteX12" fmla="*/ 73489 w 3441619"/>
                <a:gd name="connsiteY12" fmla="*/ 914400 h 914400"/>
                <a:gd name="connsiteX13" fmla="*/ 25647 w 3441619"/>
                <a:gd name="connsiteY13" fmla="*/ 786553 h 914400"/>
                <a:gd name="connsiteX14" fmla="*/ 403880 w 3441619"/>
                <a:gd name="connsiteY14" fmla="*/ 457200 h 914400"/>
                <a:gd name="connsiteX15" fmla="*/ 25647 w 3441619"/>
                <a:gd name="connsiteY15" fmla="*/ 127847 h 914400"/>
                <a:gd name="connsiteX16" fmla="*/ 73489 w 3441619"/>
                <a:gd name="connsiteY16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1165787 w 3441619"/>
                <a:gd name="connsiteY4" fmla="*/ 0 h 914400"/>
                <a:gd name="connsiteX5" fmla="*/ 3441619 w 3441619"/>
                <a:gd name="connsiteY5" fmla="*/ 0 h 914400"/>
                <a:gd name="connsiteX6" fmla="*/ 3441619 w 3441619"/>
                <a:gd name="connsiteY6" fmla="*/ 3895 h 914400"/>
                <a:gd name="connsiteX7" fmla="*/ 3441619 w 3441619"/>
                <a:gd name="connsiteY7" fmla="*/ 914400 h 914400"/>
                <a:gd name="connsiteX8" fmla="*/ 3003469 w 3441619"/>
                <a:gd name="connsiteY8" fmla="*/ 914400 h 914400"/>
                <a:gd name="connsiteX9" fmla="*/ 1165787 w 3441619"/>
                <a:gd name="connsiteY9" fmla="*/ 914400 h 914400"/>
                <a:gd name="connsiteX10" fmla="*/ 727637 w 3441619"/>
                <a:gd name="connsiteY10" fmla="*/ 914400 h 914400"/>
                <a:gd name="connsiteX11" fmla="*/ 73489 w 3441619"/>
                <a:gd name="connsiteY11" fmla="*/ 914400 h 914400"/>
                <a:gd name="connsiteX12" fmla="*/ 25647 w 3441619"/>
                <a:gd name="connsiteY12" fmla="*/ 786553 h 914400"/>
                <a:gd name="connsiteX13" fmla="*/ 403880 w 3441619"/>
                <a:gd name="connsiteY13" fmla="*/ 457200 h 914400"/>
                <a:gd name="connsiteX14" fmla="*/ 25647 w 3441619"/>
                <a:gd name="connsiteY14" fmla="*/ 127847 h 914400"/>
                <a:gd name="connsiteX15" fmla="*/ 73489 w 3441619"/>
                <a:gd name="connsiteY15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727637 w 3441619"/>
                <a:gd name="connsiteY3" fmla="*/ 0 h 914400"/>
                <a:gd name="connsiteX4" fmla="*/ 3441619 w 3441619"/>
                <a:gd name="connsiteY4" fmla="*/ 0 h 914400"/>
                <a:gd name="connsiteX5" fmla="*/ 3441619 w 3441619"/>
                <a:gd name="connsiteY5" fmla="*/ 3895 h 914400"/>
                <a:gd name="connsiteX6" fmla="*/ 3441619 w 3441619"/>
                <a:gd name="connsiteY6" fmla="*/ 914400 h 914400"/>
                <a:gd name="connsiteX7" fmla="*/ 3003469 w 3441619"/>
                <a:gd name="connsiteY7" fmla="*/ 914400 h 914400"/>
                <a:gd name="connsiteX8" fmla="*/ 1165787 w 3441619"/>
                <a:gd name="connsiteY8" fmla="*/ 914400 h 914400"/>
                <a:gd name="connsiteX9" fmla="*/ 727637 w 3441619"/>
                <a:gd name="connsiteY9" fmla="*/ 914400 h 914400"/>
                <a:gd name="connsiteX10" fmla="*/ 73489 w 3441619"/>
                <a:gd name="connsiteY10" fmla="*/ 914400 h 914400"/>
                <a:gd name="connsiteX11" fmla="*/ 25647 w 3441619"/>
                <a:gd name="connsiteY11" fmla="*/ 786553 h 914400"/>
                <a:gd name="connsiteX12" fmla="*/ 403880 w 3441619"/>
                <a:gd name="connsiteY12" fmla="*/ 457200 h 914400"/>
                <a:gd name="connsiteX13" fmla="*/ 25647 w 3441619"/>
                <a:gd name="connsiteY13" fmla="*/ 127847 h 914400"/>
                <a:gd name="connsiteX14" fmla="*/ 73489 w 3441619"/>
                <a:gd name="connsiteY14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727637 w 3441619"/>
                <a:gd name="connsiteY2" fmla="*/ 3895 h 914400"/>
                <a:gd name="connsiteX3" fmla="*/ 3441619 w 3441619"/>
                <a:gd name="connsiteY3" fmla="*/ 0 h 914400"/>
                <a:gd name="connsiteX4" fmla="*/ 3441619 w 3441619"/>
                <a:gd name="connsiteY4" fmla="*/ 3895 h 914400"/>
                <a:gd name="connsiteX5" fmla="*/ 3441619 w 3441619"/>
                <a:gd name="connsiteY5" fmla="*/ 914400 h 914400"/>
                <a:gd name="connsiteX6" fmla="*/ 3003469 w 3441619"/>
                <a:gd name="connsiteY6" fmla="*/ 914400 h 914400"/>
                <a:gd name="connsiteX7" fmla="*/ 1165787 w 3441619"/>
                <a:gd name="connsiteY7" fmla="*/ 914400 h 914400"/>
                <a:gd name="connsiteX8" fmla="*/ 727637 w 3441619"/>
                <a:gd name="connsiteY8" fmla="*/ 914400 h 914400"/>
                <a:gd name="connsiteX9" fmla="*/ 73489 w 3441619"/>
                <a:gd name="connsiteY9" fmla="*/ 914400 h 914400"/>
                <a:gd name="connsiteX10" fmla="*/ 25647 w 3441619"/>
                <a:gd name="connsiteY10" fmla="*/ 786553 h 914400"/>
                <a:gd name="connsiteX11" fmla="*/ 403880 w 3441619"/>
                <a:gd name="connsiteY11" fmla="*/ 457200 h 914400"/>
                <a:gd name="connsiteX12" fmla="*/ 25647 w 3441619"/>
                <a:gd name="connsiteY12" fmla="*/ 127847 h 914400"/>
                <a:gd name="connsiteX13" fmla="*/ 73489 w 3441619"/>
                <a:gd name="connsiteY13" fmla="*/ 0 h 914400"/>
                <a:gd name="connsiteX0" fmla="*/ 73489 w 3441619"/>
                <a:gd name="connsiteY0" fmla="*/ 0 h 914400"/>
                <a:gd name="connsiteX1" fmla="*/ 73489 w 3441619"/>
                <a:gd name="connsiteY1" fmla="*/ 3895 h 914400"/>
                <a:gd name="connsiteX2" fmla="*/ 3441619 w 3441619"/>
                <a:gd name="connsiteY2" fmla="*/ 0 h 914400"/>
                <a:gd name="connsiteX3" fmla="*/ 3441619 w 3441619"/>
                <a:gd name="connsiteY3" fmla="*/ 3895 h 914400"/>
                <a:gd name="connsiteX4" fmla="*/ 3441619 w 3441619"/>
                <a:gd name="connsiteY4" fmla="*/ 914400 h 914400"/>
                <a:gd name="connsiteX5" fmla="*/ 3003469 w 3441619"/>
                <a:gd name="connsiteY5" fmla="*/ 914400 h 914400"/>
                <a:gd name="connsiteX6" fmla="*/ 1165787 w 3441619"/>
                <a:gd name="connsiteY6" fmla="*/ 914400 h 914400"/>
                <a:gd name="connsiteX7" fmla="*/ 727637 w 3441619"/>
                <a:gd name="connsiteY7" fmla="*/ 914400 h 914400"/>
                <a:gd name="connsiteX8" fmla="*/ 73489 w 3441619"/>
                <a:gd name="connsiteY8" fmla="*/ 914400 h 914400"/>
                <a:gd name="connsiteX9" fmla="*/ 25647 w 3441619"/>
                <a:gd name="connsiteY9" fmla="*/ 786553 h 914400"/>
                <a:gd name="connsiteX10" fmla="*/ 403880 w 3441619"/>
                <a:gd name="connsiteY10" fmla="*/ 457200 h 914400"/>
                <a:gd name="connsiteX11" fmla="*/ 25647 w 3441619"/>
                <a:gd name="connsiteY11" fmla="*/ 127847 h 914400"/>
                <a:gd name="connsiteX12" fmla="*/ 73489 w 3441619"/>
                <a:gd name="connsiteY12" fmla="*/ 0 h 914400"/>
                <a:gd name="connsiteX0" fmla="*/ 73489 w 3441619"/>
                <a:gd name="connsiteY0" fmla="*/ 0 h 914400"/>
                <a:gd name="connsiteX1" fmla="*/ 3441619 w 3441619"/>
                <a:gd name="connsiteY1" fmla="*/ 0 h 914400"/>
                <a:gd name="connsiteX2" fmla="*/ 3441619 w 3441619"/>
                <a:gd name="connsiteY2" fmla="*/ 3895 h 914400"/>
                <a:gd name="connsiteX3" fmla="*/ 3441619 w 3441619"/>
                <a:gd name="connsiteY3" fmla="*/ 914400 h 914400"/>
                <a:gd name="connsiteX4" fmla="*/ 3003469 w 3441619"/>
                <a:gd name="connsiteY4" fmla="*/ 914400 h 914400"/>
                <a:gd name="connsiteX5" fmla="*/ 1165787 w 3441619"/>
                <a:gd name="connsiteY5" fmla="*/ 914400 h 914400"/>
                <a:gd name="connsiteX6" fmla="*/ 727637 w 3441619"/>
                <a:gd name="connsiteY6" fmla="*/ 914400 h 914400"/>
                <a:gd name="connsiteX7" fmla="*/ 73489 w 3441619"/>
                <a:gd name="connsiteY7" fmla="*/ 914400 h 914400"/>
                <a:gd name="connsiteX8" fmla="*/ 25647 w 3441619"/>
                <a:gd name="connsiteY8" fmla="*/ 786553 h 914400"/>
                <a:gd name="connsiteX9" fmla="*/ 403880 w 3441619"/>
                <a:gd name="connsiteY9" fmla="*/ 457200 h 914400"/>
                <a:gd name="connsiteX10" fmla="*/ 25647 w 3441619"/>
                <a:gd name="connsiteY10" fmla="*/ 127847 h 914400"/>
                <a:gd name="connsiteX11" fmla="*/ 73489 w 3441619"/>
                <a:gd name="connsiteY11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41619" h="914400">
                  <a:moveTo>
                    <a:pt x="73489" y="0"/>
                  </a:moveTo>
                  <a:lnTo>
                    <a:pt x="3441619" y="0"/>
                  </a:lnTo>
                  <a:lnTo>
                    <a:pt x="3441619" y="3895"/>
                  </a:lnTo>
                  <a:lnTo>
                    <a:pt x="3441619" y="914400"/>
                  </a:lnTo>
                  <a:lnTo>
                    <a:pt x="3003469" y="914400"/>
                  </a:lnTo>
                  <a:lnTo>
                    <a:pt x="1165787" y="914400"/>
                  </a:lnTo>
                  <a:lnTo>
                    <a:pt x="727637" y="914400"/>
                  </a:lnTo>
                  <a:lnTo>
                    <a:pt x="73489" y="914400"/>
                  </a:lnTo>
                  <a:cubicBezTo>
                    <a:pt x="5741" y="914400"/>
                    <a:pt x="-26047" y="829141"/>
                    <a:pt x="25647" y="786553"/>
                  </a:cubicBezTo>
                  <a:lnTo>
                    <a:pt x="403880" y="457200"/>
                  </a:lnTo>
                  <a:lnTo>
                    <a:pt x="25647" y="127847"/>
                  </a:lnTo>
                  <a:cubicBezTo>
                    <a:pt x="-26047" y="81365"/>
                    <a:pt x="5741" y="0"/>
                    <a:pt x="73489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4F64899-87D5-40F7-8088-BABDE9071947}"/>
                </a:ext>
              </a:extLst>
            </p:cNvPr>
            <p:cNvSpPr/>
            <p:nvPr/>
          </p:nvSpPr>
          <p:spPr>
            <a:xfrm>
              <a:off x="2147610" y="1279457"/>
              <a:ext cx="438150" cy="914400"/>
            </a:xfrm>
            <a:prstGeom prst="rect">
              <a:avLst/>
            </a:prstGeom>
            <a:gradFill flip="none" rotWithShape="1">
              <a:gsLst>
                <a:gs pos="885">
                  <a:schemeClr val="accent4"/>
                </a:gs>
                <a:gs pos="23000">
                  <a:schemeClr val="accent4">
                    <a:alpha val="16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44DC17A-166D-44A3-AA5E-0DB374AE7348}"/>
                </a:ext>
              </a:extLst>
            </p:cNvPr>
            <p:cNvSpPr/>
            <p:nvPr/>
          </p:nvSpPr>
          <p:spPr>
            <a:xfrm>
              <a:off x="4267299" y="1279457"/>
              <a:ext cx="438150" cy="914400"/>
            </a:xfrm>
            <a:prstGeom prst="rect">
              <a:avLst/>
            </a:prstGeom>
            <a:gradFill flip="none" rotWithShape="1">
              <a:gsLst>
                <a:gs pos="885">
                  <a:schemeClr val="accent4"/>
                </a:gs>
                <a:gs pos="23000">
                  <a:schemeClr val="accent4">
                    <a:alpha val="16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2">
            <a:extLst>
              <a:ext uri="{FF2B5EF4-FFF2-40B4-BE49-F238E27FC236}">
                <a16:creationId xmlns:a16="http://schemas.microsoft.com/office/drawing/2014/main" id="{BC7FAB91-0063-454C-B958-6C27BBFE37D8}"/>
              </a:ext>
            </a:extLst>
          </p:cNvPr>
          <p:cNvSpPr txBox="1"/>
          <p:nvPr/>
        </p:nvSpPr>
        <p:spPr>
          <a:xfrm>
            <a:off x="3121333" y="1329329"/>
            <a:ext cx="125867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/>
              <a:t>33%</a:t>
            </a:r>
          </a:p>
        </p:txBody>
      </p:sp>
      <p:pic>
        <p:nvPicPr>
          <p:cNvPr id="55" name="Graphic 54" descr="Rocket outline">
            <a:extLst>
              <a:ext uri="{FF2B5EF4-FFF2-40B4-BE49-F238E27FC236}">
                <a16:creationId xmlns:a16="http://schemas.microsoft.com/office/drawing/2014/main" id="{21AE8AD7-1AD9-4075-8A2E-95C980901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7022" y="1419983"/>
            <a:ext cx="630936" cy="630936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736DBABF-9FD7-4171-BBB5-AA5A577CCE33}"/>
              </a:ext>
            </a:extLst>
          </p:cNvPr>
          <p:cNvGrpSpPr/>
          <p:nvPr/>
        </p:nvGrpSpPr>
        <p:grpSpPr>
          <a:xfrm>
            <a:off x="7344482" y="1279457"/>
            <a:ext cx="3499581" cy="914400"/>
            <a:chOff x="7272485" y="1279457"/>
            <a:chExt cx="3499581" cy="914400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4FAEEB6F-68C4-49B7-86D5-349F042F662D}"/>
                </a:ext>
              </a:extLst>
            </p:cNvPr>
            <p:cNvSpPr/>
            <p:nvPr/>
          </p:nvSpPr>
          <p:spPr>
            <a:xfrm>
              <a:off x="7272485" y="1279457"/>
              <a:ext cx="3499581" cy="91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04" y="460"/>
                  </a:moveTo>
                  <a:cubicBezTo>
                    <a:pt x="18430" y="184"/>
                    <a:pt x="18307" y="0"/>
                    <a:pt x="18209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18209" y="21600"/>
                  </a:lnTo>
                  <a:cubicBezTo>
                    <a:pt x="18332" y="21600"/>
                    <a:pt x="18430" y="21416"/>
                    <a:pt x="18504" y="21140"/>
                  </a:cubicBezTo>
                  <a:lnTo>
                    <a:pt x="21600" y="10754"/>
                  </a:lnTo>
                  <a:lnTo>
                    <a:pt x="18504" y="46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309ADE9-F5EA-4472-9AD4-6B15DDD7B6D9}"/>
                </a:ext>
              </a:extLst>
            </p:cNvPr>
            <p:cNvSpPr/>
            <p:nvPr/>
          </p:nvSpPr>
          <p:spPr>
            <a:xfrm>
              <a:off x="9210674" y="1279457"/>
              <a:ext cx="362507" cy="914400"/>
            </a:xfrm>
            <a:prstGeom prst="rect">
              <a:avLst/>
            </a:prstGeom>
            <a:gradFill flip="none" rotWithShape="1">
              <a:gsLst>
                <a:gs pos="885">
                  <a:schemeClr val="accent5">
                    <a:alpha val="20000"/>
                  </a:schemeClr>
                </a:gs>
                <a:gs pos="36000">
                  <a:schemeClr val="accent5"/>
                </a:gs>
                <a:gs pos="100000">
                  <a:schemeClr val="tx1">
                    <a:alpha val="21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B4E3902-CA2A-4246-9757-04FF3C88E884}"/>
              </a:ext>
            </a:extLst>
          </p:cNvPr>
          <p:cNvGrpSpPr/>
          <p:nvPr/>
        </p:nvGrpSpPr>
        <p:grpSpPr>
          <a:xfrm>
            <a:off x="4931053" y="1279457"/>
            <a:ext cx="2412686" cy="914400"/>
            <a:chOff x="4859056" y="1279457"/>
            <a:chExt cx="2412686" cy="914400"/>
          </a:xfrm>
        </p:grpSpPr>
        <p:sp>
          <p:nvSpPr>
            <p:cNvPr id="60" name="Rectangle">
              <a:extLst>
                <a:ext uri="{FF2B5EF4-FFF2-40B4-BE49-F238E27FC236}">
                  <a16:creationId xmlns:a16="http://schemas.microsoft.com/office/drawing/2014/main" id="{012FB020-C0C0-4B76-A659-A5FC6832B431}"/>
                </a:ext>
              </a:extLst>
            </p:cNvPr>
            <p:cNvSpPr/>
            <p:nvPr/>
          </p:nvSpPr>
          <p:spPr>
            <a:xfrm>
              <a:off x="4859056" y="1279457"/>
              <a:ext cx="2412686" cy="914400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A2BC106-9893-4DC9-A0F0-54DF3DDE6FF4}"/>
                </a:ext>
              </a:extLst>
            </p:cNvPr>
            <p:cNvSpPr/>
            <p:nvPr/>
          </p:nvSpPr>
          <p:spPr>
            <a:xfrm>
              <a:off x="6625038" y="1279457"/>
              <a:ext cx="438150" cy="914400"/>
            </a:xfrm>
            <a:prstGeom prst="rect">
              <a:avLst/>
            </a:prstGeom>
            <a:gradFill flip="none" rotWithShape="1">
              <a:gsLst>
                <a:gs pos="885">
                  <a:schemeClr val="accent2"/>
                </a:gs>
                <a:gs pos="23000">
                  <a:schemeClr val="accent2">
                    <a:alpha val="20000"/>
                  </a:schemeClr>
                </a:gs>
                <a:gs pos="100000">
                  <a:schemeClr val="tx1">
                    <a:alpha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2" name="Graphic 56" descr="Trophy outline">
            <a:extLst>
              <a:ext uri="{FF2B5EF4-FFF2-40B4-BE49-F238E27FC236}">
                <a16:creationId xmlns:a16="http://schemas.microsoft.com/office/drawing/2014/main" id="{CA726034-C77B-48F6-BE75-1277623A21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54946" y="1422221"/>
            <a:ext cx="628698" cy="628698"/>
          </a:xfrm>
          <a:prstGeom prst="rect">
            <a:avLst/>
          </a:prstGeom>
        </p:spPr>
      </p:pic>
      <p:sp>
        <p:nvSpPr>
          <p:cNvPr id="63" name="TextBox 55">
            <a:extLst>
              <a:ext uri="{FF2B5EF4-FFF2-40B4-BE49-F238E27FC236}">
                <a16:creationId xmlns:a16="http://schemas.microsoft.com/office/drawing/2014/main" id="{D9E23483-4F2D-478A-81BD-2988E0A106E8}"/>
              </a:ext>
            </a:extLst>
          </p:cNvPr>
          <p:cNvSpPr txBox="1"/>
          <p:nvPr/>
        </p:nvSpPr>
        <p:spPr>
          <a:xfrm>
            <a:off x="7784468" y="1329329"/>
            <a:ext cx="157126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64" name="TextBox 54">
            <a:extLst>
              <a:ext uri="{FF2B5EF4-FFF2-40B4-BE49-F238E27FC236}">
                <a16:creationId xmlns:a16="http://schemas.microsoft.com/office/drawing/2014/main" id="{4BB5E07B-EE7B-49EE-8B2E-B6A662CAC7BD}"/>
              </a:ext>
            </a:extLst>
          </p:cNvPr>
          <p:cNvSpPr txBox="1"/>
          <p:nvPr/>
        </p:nvSpPr>
        <p:spPr>
          <a:xfrm>
            <a:off x="5538658" y="1329329"/>
            <a:ext cx="125867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/>
              <a:t>66%</a:t>
            </a: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C9EDE254-9E39-44AC-BA1A-4E7958A6991F}"/>
              </a:ext>
            </a:extLst>
          </p:cNvPr>
          <p:cNvSpPr/>
          <p:nvPr/>
        </p:nvSpPr>
        <p:spPr>
          <a:xfrm>
            <a:off x="2551891" y="902537"/>
            <a:ext cx="2412686" cy="5155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834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0"/>
                </a:lnTo>
                <a:lnTo>
                  <a:pt x="1782" y="0"/>
                </a:lnTo>
                <a:cubicBezTo>
                  <a:pt x="784" y="0"/>
                  <a:pt x="0" y="384"/>
                  <a:pt x="0" y="834"/>
                </a:cubicBezTo>
                <a:close/>
                <a:moveTo>
                  <a:pt x="19105" y="5788"/>
                </a:moveTo>
                <a:lnTo>
                  <a:pt x="2459" y="5788"/>
                </a:lnTo>
                <a:lnTo>
                  <a:pt x="2459" y="1201"/>
                </a:lnTo>
                <a:lnTo>
                  <a:pt x="19105" y="1201"/>
                </a:lnTo>
                <a:lnTo>
                  <a:pt x="19105" y="578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A833194C-F93A-4244-A21A-8E5FE751436B}"/>
              </a:ext>
            </a:extLst>
          </p:cNvPr>
          <p:cNvSpPr/>
          <p:nvPr/>
        </p:nvSpPr>
        <p:spPr>
          <a:xfrm>
            <a:off x="4959197" y="902537"/>
            <a:ext cx="2412686" cy="5155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9105" y="5788"/>
                </a:moveTo>
                <a:lnTo>
                  <a:pt x="2459" y="5788"/>
                </a:lnTo>
                <a:lnTo>
                  <a:pt x="2459" y="1201"/>
                </a:lnTo>
                <a:lnTo>
                  <a:pt x="19105" y="1201"/>
                </a:lnTo>
                <a:lnTo>
                  <a:pt x="19105" y="57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2FEB13AE-2FE9-46F4-B03A-235CD17EB445}"/>
              </a:ext>
            </a:extLst>
          </p:cNvPr>
          <p:cNvSpPr>
            <a:spLocks/>
          </p:cNvSpPr>
          <p:nvPr/>
        </p:nvSpPr>
        <p:spPr>
          <a:xfrm>
            <a:off x="7370088" y="902537"/>
            <a:ext cx="2414016" cy="5155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9732"/>
                </a:lnTo>
                <a:cubicBezTo>
                  <a:pt x="0" y="20766"/>
                  <a:pt x="1782" y="21600"/>
                  <a:pt x="3992" y="21600"/>
                </a:cubicBezTo>
                <a:lnTo>
                  <a:pt x="17608" y="21600"/>
                </a:lnTo>
                <a:cubicBezTo>
                  <a:pt x="19818" y="21600"/>
                  <a:pt x="21600" y="20766"/>
                  <a:pt x="21600" y="19732"/>
                </a:cubicBezTo>
                <a:lnTo>
                  <a:pt x="21600" y="834"/>
                </a:lnTo>
                <a:cubicBezTo>
                  <a:pt x="21600" y="367"/>
                  <a:pt x="20816" y="0"/>
                  <a:pt x="19818" y="0"/>
                </a:cubicBezTo>
                <a:lnTo>
                  <a:pt x="0" y="0"/>
                </a:lnTo>
                <a:close/>
                <a:moveTo>
                  <a:pt x="19141" y="5788"/>
                </a:moveTo>
                <a:lnTo>
                  <a:pt x="2495" y="5788"/>
                </a:lnTo>
                <a:lnTo>
                  <a:pt x="2495" y="1201"/>
                </a:lnTo>
                <a:lnTo>
                  <a:pt x="19141" y="1201"/>
                </a:lnTo>
                <a:lnTo>
                  <a:pt x="19141" y="578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68" name="Graphic 57" descr="Bar graph with upward trend with solid fill">
            <a:extLst>
              <a:ext uri="{FF2B5EF4-FFF2-40B4-BE49-F238E27FC236}">
                <a16:creationId xmlns:a16="http://schemas.microsoft.com/office/drawing/2014/main" id="{BC2FACE5-E11B-41A5-86F2-65589C09A5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08416" y="4588865"/>
            <a:ext cx="1055675" cy="1055675"/>
          </a:xfrm>
          <a:prstGeom prst="rect">
            <a:avLst/>
          </a:prstGeom>
        </p:spPr>
      </p:pic>
      <p:pic>
        <p:nvPicPr>
          <p:cNvPr id="69" name="Graphic 58" descr="Lights On with solid fill">
            <a:extLst>
              <a:ext uri="{FF2B5EF4-FFF2-40B4-BE49-F238E27FC236}">
                <a16:creationId xmlns:a16="http://schemas.microsoft.com/office/drawing/2014/main" id="{24371121-87C6-4407-B63B-BE3E812947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89554" y="4588865"/>
            <a:ext cx="1055675" cy="1055675"/>
          </a:xfrm>
          <a:prstGeom prst="rect">
            <a:avLst/>
          </a:prstGeom>
        </p:spPr>
      </p:pic>
      <p:pic>
        <p:nvPicPr>
          <p:cNvPr id="70" name="Graphic 59" descr="Stopwatch 66% with solid fill">
            <a:extLst>
              <a:ext uri="{FF2B5EF4-FFF2-40B4-BE49-F238E27FC236}">
                <a16:creationId xmlns:a16="http://schemas.microsoft.com/office/drawing/2014/main" id="{42BFDDA6-2878-47B8-9644-1609E5E298A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96860" y="4588865"/>
            <a:ext cx="1055675" cy="1055675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5920317E-7C7D-467F-AE1B-CCF61C296D5D}"/>
              </a:ext>
            </a:extLst>
          </p:cNvPr>
          <p:cNvGrpSpPr/>
          <p:nvPr/>
        </p:nvGrpSpPr>
        <p:grpSpPr>
          <a:xfrm>
            <a:off x="2889554" y="2558771"/>
            <a:ext cx="1737361" cy="1736429"/>
            <a:chOff x="8921977" y="1466725"/>
            <a:chExt cx="3020546" cy="1736429"/>
          </a:xfrm>
        </p:grpSpPr>
        <p:sp>
          <p:nvSpPr>
            <p:cNvPr id="72" name="TextBox 46">
              <a:extLst>
                <a:ext uri="{FF2B5EF4-FFF2-40B4-BE49-F238E27FC236}">
                  <a16:creationId xmlns:a16="http://schemas.microsoft.com/office/drawing/2014/main" id="{F3EC2C85-7996-4472-9C09-12C7F2FDC767}"/>
                </a:ext>
              </a:extLst>
            </p:cNvPr>
            <p:cNvSpPr txBox="1"/>
            <p:nvPr/>
          </p:nvSpPr>
          <p:spPr>
            <a:xfrm>
              <a:off x="8921979" y="1466725"/>
              <a:ext cx="302054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3" name="TextBox 47">
              <a:extLst>
                <a:ext uri="{FF2B5EF4-FFF2-40B4-BE49-F238E27FC236}">
                  <a16:creationId xmlns:a16="http://schemas.microsoft.com/office/drawing/2014/main" id="{1F106D3B-CA39-4561-BD5F-3DD5113013AA}"/>
                </a:ext>
              </a:extLst>
            </p:cNvPr>
            <p:cNvSpPr txBox="1"/>
            <p:nvPr/>
          </p:nvSpPr>
          <p:spPr>
            <a:xfrm>
              <a:off x="8921977" y="1925881"/>
              <a:ext cx="3020544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98CCBBA-053C-449A-A1A4-E345C38E0CF8}"/>
              </a:ext>
            </a:extLst>
          </p:cNvPr>
          <p:cNvGrpSpPr/>
          <p:nvPr/>
        </p:nvGrpSpPr>
        <p:grpSpPr>
          <a:xfrm>
            <a:off x="5296860" y="2558771"/>
            <a:ext cx="1737361" cy="1736429"/>
            <a:chOff x="8921977" y="1466725"/>
            <a:chExt cx="3020546" cy="1736429"/>
          </a:xfrm>
        </p:grpSpPr>
        <p:sp>
          <p:nvSpPr>
            <p:cNvPr id="75" name="TextBox 49">
              <a:extLst>
                <a:ext uri="{FF2B5EF4-FFF2-40B4-BE49-F238E27FC236}">
                  <a16:creationId xmlns:a16="http://schemas.microsoft.com/office/drawing/2014/main" id="{4BCBEFC6-B2E4-4647-AE10-9B79E0185FDD}"/>
                </a:ext>
              </a:extLst>
            </p:cNvPr>
            <p:cNvSpPr txBox="1"/>
            <p:nvPr/>
          </p:nvSpPr>
          <p:spPr>
            <a:xfrm>
              <a:off x="8921979" y="1466725"/>
              <a:ext cx="302054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50">
              <a:extLst>
                <a:ext uri="{FF2B5EF4-FFF2-40B4-BE49-F238E27FC236}">
                  <a16:creationId xmlns:a16="http://schemas.microsoft.com/office/drawing/2014/main" id="{7274BABD-0398-4A01-8F5C-7B5F67857185}"/>
                </a:ext>
              </a:extLst>
            </p:cNvPr>
            <p:cNvSpPr txBox="1"/>
            <p:nvPr/>
          </p:nvSpPr>
          <p:spPr>
            <a:xfrm>
              <a:off x="8921977" y="1925881"/>
              <a:ext cx="3020544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7EF6AAF-86AD-4C3F-842F-0DF94F7F34BA}"/>
              </a:ext>
            </a:extLst>
          </p:cNvPr>
          <p:cNvGrpSpPr/>
          <p:nvPr/>
        </p:nvGrpSpPr>
        <p:grpSpPr>
          <a:xfrm>
            <a:off x="7708416" y="2558771"/>
            <a:ext cx="1737361" cy="1736429"/>
            <a:chOff x="8921977" y="1466725"/>
            <a:chExt cx="3020546" cy="1736429"/>
          </a:xfrm>
        </p:grpSpPr>
        <p:sp>
          <p:nvSpPr>
            <p:cNvPr id="78" name="TextBox 52">
              <a:extLst>
                <a:ext uri="{FF2B5EF4-FFF2-40B4-BE49-F238E27FC236}">
                  <a16:creationId xmlns:a16="http://schemas.microsoft.com/office/drawing/2014/main" id="{1CEB44BF-D0EC-4802-8939-936B3C2F04A5}"/>
                </a:ext>
              </a:extLst>
            </p:cNvPr>
            <p:cNvSpPr txBox="1"/>
            <p:nvPr/>
          </p:nvSpPr>
          <p:spPr>
            <a:xfrm>
              <a:off x="8921979" y="1466725"/>
              <a:ext cx="302054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53">
              <a:extLst>
                <a:ext uri="{FF2B5EF4-FFF2-40B4-BE49-F238E27FC236}">
                  <a16:creationId xmlns:a16="http://schemas.microsoft.com/office/drawing/2014/main" id="{BFB7D992-18D4-42D5-99F7-1E44E56D3B45}"/>
                </a:ext>
              </a:extLst>
            </p:cNvPr>
            <p:cNvSpPr txBox="1"/>
            <p:nvPr/>
          </p:nvSpPr>
          <p:spPr>
            <a:xfrm>
              <a:off x="8921977" y="1925881"/>
              <a:ext cx="3020544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435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303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Continuous Block Process – Slide Template</vt:lpstr>
      <vt:lpstr>Continuous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Block Process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2022-01-31T20:04:08Z</dcterms:modified>
  <cp:category>Charts &amp; Diagrams</cp:category>
</cp:coreProperties>
</file>