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40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Continuous Line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C31C287-F682-4884-B09E-2F026342ACCC}"/>
              </a:ext>
            </a:extLst>
          </p:cNvPr>
          <p:cNvSpPr/>
          <p:nvPr/>
        </p:nvSpPr>
        <p:spPr>
          <a:xfrm>
            <a:off x="872979" y="2176135"/>
            <a:ext cx="7365360" cy="31563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08" y="5884"/>
                </a:moveTo>
                <a:cubicBezTo>
                  <a:pt x="19520" y="5884"/>
                  <a:pt x="19240" y="6048"/>
                  <a:pt x="18988" y="6343"/>
                </a:cubicBezTo>
                <a:lnTo>
                  <a:pt x="18988" y="6333"/>
                </a:lnTo>
                <a:lnTo>
                  <a:pt x="18988" y="5058"/>
                </a:lnTo>
                <a:cubicBezTo>
                  <a:pt x="18988" y="2264"/>
                  <a:pt x="17999" y="0"/>
                  <a:pt x="16788" y="0"/>
                </a:cubicBezTo>
                <a:cubicBezTo>
                  <a:pt x="15768" y="0"/>
                  <a:pt x="14889" y="1611"/>
                  <a:pt x="14650" y="3865"/>
                </a:cubicBezTo>
                <a:lnTo>
                  <a:pt x="14645" y="3855"/>
                </a:lnTo>
                <a:lnTo>
                  <a:pt x="14645" y="3865"/>
                </a:lnTo>
                <a:cubicBezTo>
                  <a:pt x="14206" y="3080"/>
                  <a:pt x="13661" y="2652"/>
                  <a:pt x="13102" y="2652"/>
                </a:cubicBezTo>
                <a:cubicBezTo>
                  <a:pt x="11714" y="2652"/>
                  <a:pt x="10583" y="5252"/>
                  <a:pt x="10583" y="8444"/>
                </a:cubicBezTo>
                <a:lnTo>
                  <a:pt x="10583" y="9046"/>
                </a:lnTo>
                <a:lnTo>
                  <a:pt x="10583" y="9056"/>
                </a:lnTo>
                <a:cubicBezTo>
                  <a:pt x="10325" y="8740"/>
                  <a:pt x="10037" y="8577"/>
                  <a:pt x="9744" y="8577"/>
                </a:cubicBezTo>
                <a:cubicBezTo>
                  <a:pt x="9425" y="8577"/>
                  <a:pt x="9119" y="8771"/>
                  <a:pt x="8844" y="9138"/>
                </a:cubicBezTo>
                <a:lnTo>
                  <a:pt x="8844" y="9127"/>
                </a:lnTo>
                <a:lnTo>
                  <a:pt x="8844" y="6211"/>
                </a:lnTo>
                <a:cubicBezTo>
                  <a:pt x="8844" y="2784"/>
                  <a:pt x="7633" y="0"/>
                  <a:pt x="6143" y="0"/>
                </a:cubicBezTo>
                <a:cubicBezTo>
                  <a:pt x="4892" y="0"/>
                  <a:pt x="3801" y="1999"/>
                  <a:pt x="3517" y="4773"/>
                </a:cubicBezTo>
                <a:lnTo>
                  <a:pt x="3517" y="4773"/>
                </a:lnTo>
                <a:lnTo>
                  <a:pt x="3517" y="4773"/>
                </a:lnTo>
                <a:cubicBezTo>
                  <a:pt x="3251" y="4579"/>
                  <a:pt x="2976" y="4477"/>
                  <a:pt x="2701" y="4477"/>
                </a:cubicBezTo>
                <a:cubicBezTo>
                  <a:pt x="1211" y="4477"/>
                  <a:pt x="0" y="7261"/>
                  <a:pt x="0" y="10688"/>
                </a:cubicBezTo>
                <a:lnTo>
                  <a:pt x="0" y="21600"/>
                </a:lnTo>
                <a:lnTo>
                  <a:pt x="133" y="21600"/>
                </a:lnTo>
                <a:lnTo>
                  <a:pt x="133" y="10688"/>
                </a:lnTo>
                <a:cubicBezTo>
                  <a:pt x="133" y="7435"/>
                  <a:pt x="1286" y="4783"/>
                  <a:pt x="2701" y="4783"/>
                </a:cubicBezTo>
                <a:cubicBezTo>
                  <a:pt x="2972" y="4783"/>
                  <a:pt x="3238" y="4885"/>
                  <a:pt x="3491" y="5069"/>
                </a:cubicBezTo>
                <a:cubicBezTo>
                  <a:pt x="3460" y="5436"/>
                  <a:pt x="3446" y="5813"/>
                  <a:pt x="3446" y="6201"/>
                </a:cubicBezTo>
                <a:lnTo>
                  <a:pt x="3446" y="15022"/>
                </a:lnTo>
                <a:cubicBezTo>
                  <a:pt x="3446" y="16256"/>
                  <a:pt x="3885" y="17266"/>
                  <a:pt x="4422" y="17266"/>
                </a:cubicBezTo>
                <a:cubicBezTo>
                  <a:pt x="4959" y="17266"/>
                  <a:pt x="5398" y="16256"/>
                  <a:pt x="5398" y="15022"/>
                </a:cubicBezTo>
                <a:lnTo>
                  <a:pt x="5398" y="10688"/>
                </a:lnTo>
                <a:cubicBezTo>
                  <a:pt x="5398" y="8097"/>
                  <a:pt x="4697" y="5782"/>
                  <a:pt x="3641" y="4875"/>
                </a:cubicBezTo>
                <a:cubicBezTo>
                  <a:pt x="3908" y="2213"/>
                  <a:pt x="4950" y="306"/>
                  <a:pt x="6143" y="306"/>
                </a:cubicBezTo>
                <a:cubicBezTo>
                  <a:pt x="7558" y="306"/>
                  <a:pt x="8711" y="2958"/>
                  <a:pt x="8711" y="6211"/>
                </a:cubicBezTo>
                <a:lnTo>
                  <a:pt x="8711" y="9342"/>
                </a:lnTo>
                <a:cubicBezTo>
                  <a:pt x="8241" y="10117"/>
                  <a:pt x="7957" y="11361"/>
                  <a:pt x="7957" y="12687"/>
                </a:cubicBezTo>
                <a:lnTo>
                  <a:pt x="7957" y="18948"/>
                </a:lnTo>
                <a:cubicBezTo>
                  <a:pt x="7957" y="19509"/>
                  <a:pt x="8157" y="19968"/>
                  <a:pt x="8400" y="19968"/>
                </a:cubicBezTo>
                <a:cubicBezTo>
                  <a:pt x="8644" y="19968"/>
                  <a:pt x="8844" y="19509"/>
                  <a:pt x="8844" y="18948"/>
                </a:cubicBezTo>
                <a:lnTo>
                  <a:pt x="8844" y="9505"/>
                </a:lnTo>
                <a:cubicBezTo>
                  <a:pt x="9110" y="9107"/>
                  <a:pt x="9421" y="8893"/>
                  <a:pt x="9744" y="8893"/>
                </a:cubicBezTo>
                <a:cubicBezTo>
                  <a:pt x="10042" y="8893"/>
                  <a:pt x="10330" y="9077"/>
                  <a:pt x="10583" y="9423"/>
                </a:cubicBezTo>
                <a:lnTo>
                  <a:pt x="10583" y="17694"/>
                </a:lnTo>
                <a:cubicBezTo>
                  <a:pt x="10583" y="18296"/>
                  <a:pt x="10796" y="18785"/>
                  <a:pt x="11057" y="18785"/>
                </a:cubicBezTo>
                <a:cubicBezTo>
                  <a:pt x="11319" y="18785"/>
                  <a:pt x="11532" y="18296"/>
                  <a:pt x="11532" y="17694"/>
                </a:cubicBezTo>
                <a:lnTo>
                  <a:pt x="11532" y="12697"/>
                </a:lnTo>
                <a:cubicBezTo>
                  <a:pt x="11532" y="11300"/>
                  <a:pt x="11230" y="10015"/>
                  <a:pt x="10720" y="9260"/>
                </a:cubicBezTo>
                <a:lnTo>
                  <a:pt x="10720" y="8465"/>
                </a:lnTo>
                <a:cubicBezTo>
                  <a:pt x="10720" y="5436"/>
                  <a:pt x="11789" y="2978"/>
                  <a:pt x="13106" y="2978"/>
                </a:cubicBezTo>
                <a:cubicBezTo>
                  <a:pt x="13661" y="2978"/>
                  <a:pt x="14197" y="3427"/>
                  <a:pt x="14623" y="4232"/>
                </a:cubicBezTo>
                <a:cubicBezTo>
                  <a:pt x="14601" y="4518"/>
                  <a:pt x="14592" y="4803"/>
                  <a:pt x="14592" y="5089"/>
                </a:cubicBezTo>
                <a:lnTo>
                  <a:pt x="14592" y="12891"/>
                </a:lnTo>
                <a:cubicBezTo>
                  <a:pt x="14592" y="13543"/>
                  <a:pt x="14823" y="14084"/>
                  <a:pt x="15111" y="14084"/>
                </a:cubicBezTo>
                <a:cubicBezTo>
                  <a:pt x="15399" y="14084"/>
                  <a:pt x="15630" y="13554"/>
                  <a:pt x="15630" y="12891"/>
                </a:cubicBezTo>
                <a:lnTo>
                  <a:pt x="15630" y="8465"/>
                </a:lnTo>
                <a:cubicBezTo>
                  <a:pt x="15630" y="6792"/>
                  <a:pt x="15315" y="5211"/>
                  <a:pt x="14770" y="4110"/>
                </a:cubicBezTo>
                <a:cubicBezTo>
                  <a:pt x="14969" y="1917"/>
                  <a:pt x="15812" y="326"/>
                  <a:pt x="16792" y="326"/>
                </a:cubicBezTo>
                <a:cubicBezTo>
                  <a:pt x="17932" y="326"/>
                  <a:pt x="18859" y="2458"/>
                  <a:pt x="18859" y="5079"/>
                </a:cubicBezTo>
                <a:lnTo>
                  <a:pt x="18859" y="6537"/>
                </a:lnTo>
                <a:cubicBezTo>
                  <a:pt x="18336" y="7292"/>
                  <a:pt x="18025" y="8587"/>
                  <a:pt x="18025" y="10005"/>
                </a:cubicBezTo>
                <a:lnTo>
                  <a:pt x="18025" y="16175"/>
                </a:lnTo>
                <a:cubicBezTo>
                  <a:pt x="18025" y="16786"/>
                  <a:pt x="18242" y="17286"/>
                  <a:pt x="18509" y="17286"/>
                </a:cubicBezTo>
                <a:cubicBezTo>
                  <a:pt x="18775" y="17286"/>
                  <a:pt x="18992" y="16786"/>
                  <a:pt x="18992" y="16175"/>
                </a:cubicBezTo>
                <a:lnTo>
                  <a:pt x="18992" y="6710"/>
                </a:lnTo>
                <a:cubicBezTo>
                  <a:pt x="19240" y="6384"/>
                  <a:pt x="19524" y="6211"/>
                  <a:pt x="19813" y="6211"/>
                </a:cubicBezTo>
                <a:cubicBezTo>
                  <a:pt x="20726" y="6211"/>
                  <a:pt x="21467" y="7914"/>
                  <a:pt x="21467" y="10015"/>
                </a:cubicBezTo>
                <a:lnTo>
                  <a:pt x="21467" y="18561"/>
                </a:lnTo>
                <a:lnTo>
                  <a:pt x="21600" y="18561"/>
                </a:lnTo>
                <a:lnTo>
                  <a:pt x="21600" y="10015"/>
                </a:lnTo>
                <a:cubicBezTo>
                  <a:pt x="21596" y="7730"/>
                  <a:pt x="20793" y="5884"/>
                  <a:pt x="19808" y="5884"/>
                </a:cubicBezTo>
                <a:close/>
                <a:moveTo>
                  <a:pt x="5260" y="10688"/>
                </a:moveTo>
                <a:lnTo>
                  <a:pt x="5260" y="15022"/>
                </a:lnTo>
                <a:cubicBezTo>
                  <a:pt x="5260" y="16093"/>
                  <a:pt x="4883" y="16960"/>
                  <a:pt x="4418" y="16960"/>
                </a:cubicBezTo>
                <a:cubicBezTo>
                  <a:pt x="3952" y="16960"/>
                  <a:pt x="3575" y="16093"/>
                  <a:pt x="3575" y="15022"/>
                </a:cubicBezTo>
                <a:lnTo>
                  <a:pt x="3575" y="6201"/>
                </a:lnTo>
                <a:cubicBezTo>
                  <a:pt x="3575" y="5854"/>
                  <a:pt x="3588" y="5507"/>
                  <a:pt x="3615" y="5171"/>
                </a:cubicBezTo>
                <a:cubicBezTo>
                  <a:pt x="4599" y="6048"/>
                  <a:pt x="5260" y="8240"/>
                  <a:pt x="5260" y="10688"/>
                </a:cubicBezTo>
                <a:close/>
                <a:moveTo>
                  <a:pt x="8707" y="18938"/>
                </a:moveTo>
                <a:cubicBezTo>
                  <a:pt x="8707" y="19336"/>
                  <a:pt x="8569" y="19652"/>
                  <a:pt x="8396" y="19652"/>
                </a:cubicBezTo>
                <a:cubicBezTo>
                  <a:pt x="8223" y="19652"/>
                  <a:pt x="8086" y="19336"/>
                  <a:pt x="8086" y="18938"/>
                </a:cubicBezTo>
                <a:lnTo>
                  <a:pt x="8086" y="12676"/>
                </a:lnTo>
                <a:cubicBezTo>
                  <a:pt x="8086" y="11514"/>
                  <a:pt x="8316" y="10433"/>
                  <a:pt x="8707" y="9709"/>
                </a:cubicBezTo>
                <a:lnTo>
                  <a:pt x="8707" y="18938"/>
                </a:lnTo>
                <a:close/>
                <a:moveTo>
                  <a:pt x="11394" y="12676"/>
                </a:moveTo>
                <a:lnTo>
                  <a:pt x="11394" y="17674"/>
                </a:lnTo>
                <a:cubicBezTo>
                  <a:pt x="11394" y="18102"/>
                  <a:pt x="11244" y="18459"/>
                  <a:pt x="11053" y="18459"/>
                </a:cubicBezTo>
                <a:cubicBezTo>
                  <a:pt x="10862" y="18459"/>
                  <a:pt x="10711" y="18112"/>
                  <a:pt x="10711" y="17674"/>
                </a:cubicBezTo>
                <a:lnTo>
                  <a:pt x="10711" y="9607"/>
                </a:lnTo>
                <a:cubicBezTo>
                  <a:pt x="11142" y="10321"/>
                  <a:pt x="11394" y="11453"/>
                  <a:pt x="11394" y="12676"/>
                </a:cubicBezTo>
                <a:close/>
                <a:moveTo>
                  <a:pt x="15488" y="8444"/>
                </a:moveTo>
                <a:lnTo>
                  <a:pt x="15488" y="12870"/>
                </a:lnTo>
                <a:cubicBezTo>
                  <a:pt x="15488" y="13360"/>
                  <a:pt x="15315" y="13757"/>
                  <a:pt x="15102" y="13757"/>
                </a:cubicBezTo>
                <a:cubicBezTo>
                  <a:pt x="14889" y="13757"/>
                  <a:pt x="14716" y="13360"/>
                  <a:pt x="14716" y="12870"/>
                </a:cubicBezTo>
                <a:lnTo>
                  <a:pt x="14716" y="5069"/>
                </a:lnTo>
                <a:cubicBezTo>
                  <a:pt x="14716" y="4865"/>
                  <a:pt x="14721" y="4661"/>
                  <a:pt x="14734" y="4446"/>
                </a:cubicBezTo>
                <a:cubicBezTo>
                  <a:pt x="15218" y="5476"/>
                  <a:pt x="15488" y="6925"/>
                  <a:pt x="15488" y="8444"/>
                </a:cubicBezTo>
                <a:close/>
                <a:moveTo>
                  <a:pt x="18855" y="16164"/>
                </a:moveTo>
                <a:cubicBezTo>
                  <a:pt x="18855" y="16603"/>
                  <a:pt x="18699" y="16970"/>
                  <a:pt x="18504" y="16970"/>
                </a:cubicBezTo>
                <a:cubicBezTo>
                  <a:pt x="18313" y="16970"/>
                  <a:pt x="18154" y="16613"/>
                  <a:pt x="18154" y="16164"/>
                </a:cubicBezTo>
                <a:lnTo>
                  <a:pt x="18154" y="9994"/>
                </a:lnTo>
                <a:cubicBezTo>
                  <a:pt x="18154" y="8740"/>
                  <a:pt x="18411" y="7608"/>
                  <a:pt x="18855" y="6894"/>
                </a:cubicBezTo>
                <a:lnTo>
                  <a:pt x="18855" y="1616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7E967A81-1CD1-4F87-8744-78F3289FB970}"/>
              </a:ext>
            </a:extLst>
          </p:cNvPr>
          <p:cNvSpPr/>
          <p:nvPr/>
        </p:nvSpPr>
        <p:spPr>
          <a:xfrm>
            <a:off x="1134151" y="1952596"/>
            <a:ext cx="738047" cy="727245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01</a:t>
            </a:r>
            <a:endParaRPr sz="3200" b="1" dirty="0">
              <a:solidFill>
                <a:schemeClr val="bg1"/>
              </a:solidFill>
            </a:endParaRPr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EB733677-2432-429C-A6EA-24449065F226}"/>
              </a:ext>
            </a:extLst>
          </p:cNvPr>
          <p:cNvSpPr/>
          <p:nvPr/>
        </p:nvSpPr>
        <p:spPr>
          <a:xfrm>
            <a:off x="2612235" y="1311787"/>
            <a:ext cx="738047" cy="727245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CE92F1D8-7CF1-4044-A695-D71A31514F63}"/>
              </a:ext>
            </a:extLst>
          </p:cNvPr>
          <p:cNvSpPr/>
          <p:nvPr/>
        </p:nvSpPr>
        <p:spPr>
          <a:xfrm>
            <a:off x="4989461" y="1848278"/>
            <a:ext cx="629158" cy="61994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C9ED807E-285E-4319-B1D6-1D5C80C43CD9}"/>
              </a:ext>
            </a:extLst>
          </p:cNvPr>
          <p:cNvSpPr/>
          <p:nvPr/>
        </p:nvSpPr>
        <p:spPr>
          <a:xfrm>
            <a:off x="6291692" y="1490617"/>
            <a:ext cx="614034" cy="605047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05</a:t>
            </a:r>
            <a:endParaRPr sz="2400" b="1" dirty="0">
              <a:solidFill>
                <a:schemeClr val="bg1"/>
              </a:solidFill>
            </a:endParaRPr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56DAC1B0-EB65-4BF5-BAD0-8E3D49A62548}"/>
              </a:ext>
            </a:extLst>
          </p:cNvPr>
          <p:cNvSpPr/>
          <p:nvPr/>
        </p:nvSpPr>
        <p:spPr>
          <a:xfrm>
            <a:off x="3950274" y="2876556"/>
            <a:ext cx="459768" cy="453037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0DC99D99-B5F9-4F79-A533-51C8D8DD5C35}"/>
              </a:ext>
            </a:extLst>
          </p:cNvPr>
          <p:cNvSpPr/>
          <p:nvPr/>
        </p:nvSpPr>
        <p:spPr>
          <a:xfrm>
            <a:off x="7492206" y="2518895"/>
            <a:ext cx="459768" cy="453037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600" b="1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sz="16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5DC72B-2711-47D4-B84A-609656119F94}"/>
              </a:ext>
            </a:extLst>
          </p:cNvPr>
          <p:cNvSpPr txBox="1"/>
          <p:nvPr/>
        </p:nvSpPr>
        <p:spPr>
          <a:xfrm>
            <a:off x="2432327" y="2381116"/>
            <a:ext cx="1097863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3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F09BDE-E0BB-40DA-AC9B-6CFD489DA138}"/>
              </a:ext>
            </a:extLst>
          </p:cNvPr>
          <p:cNvSpPr txBox="1"/>
          <p:nvPr/>
        </p:nvSpPr>
        <p:spPr>
          <a:xfrm>
            <a:off x="3671075" y="5072426"/>
            <a:ext cx="1097863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CCFAA6-7A5A-4D74-A939-09A0DBE8D110}"/>
              </a:ext>
            </a:extLst>
          </p:cNvPr>
          <p:cNvSpPr txBox="1"/>
          <p:nvPr/>
        </p:nvSpPr>
        <p:spPr>
          <a:xfrm>
            <a:off x="954243" y="3203396"/>
            <a:ext cx="1097863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C673DD-37CB-48D0-A780-A8417ED6CBB2}"/>
              </a:ext>
            </a:extLst>
          </p:cNvPr>
          <p:cNvSpPr txBox="1"/>
          <p:nvPr/>
        </p:nvSpPr>
        <p:spPr>
          <a:xfrm>
            <a:off x="4755108" y="2729825"/>
            <a:ext cx="1097863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F7C21B-BE38-485B-ADFA-FCA6F0D83EF3}"/>
              </a:ext>
            </a:extLst>
          </p:cNvPr>
          <p:cNvSpPr txBox="1"/>
          <p:nvPr/>
        </p:nvSpPr>
        <p:spPr>
          <a:xfrm>
            <a:off x="6049778" y="2435259"/>
            <a:ext cx="1097863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8D72FD-4B7D-44B2-B80B-53F7984C92D0}"/>
              </a:ext>
            </a:extLst>
          </p:cNvPr>
          <p:cNvSpPr txBox="1"/>
          <p:nvPr/>
        </p:nvSpPr>
        <p:spPr>
          <a:xfrm>
            <a:off x="7344447" y="3328276"/>
            <a:ext cx="845309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A66AE6E-CCAE-4B3F-B27B-1D16AB598F0D}"/>
              </a:ext>
            </a:extLst>
          </p:cNvPr>
          <p:cNvSpPr txBox="1"/>
          <p:nvPr/>
        </p:nvSpPr>
        <p:spPr>
          <a:xfrm>
            <a:off x="3845225" y="3623111"/>
            <a:ext cx="669866" cy="4616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accent4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814F48-6E33-48EF-9EAF-E22F598B06A0}"/>
              </a:ext>
            </a:extLst>
          </p:cNvPr>
          <p:cNvSpPr txBox="1"/>
          <p:nvPr/>
        </p:nvSpPr>
        <p:spPr>
          <a:xfrm>
            <a:off x="954244" y="3882345"/>
            <a:ext cx="1031132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967B81-6296-451B-89FA-65CC763FFE4A}"/>
              </a:ext>
            </a:extLst>
          </p:cNvPr>
          <p:cNvSpPr txBox="1"/>
          <p:nvPr/>
        </p:nvSpPr>
        <p:spPr>
          <a:xfrm>
            <a:off x="2748731" y="3014944"/>
            <a:ext cx="1031132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12152C5-F7FC-464A-AC2D-A514462AE7C7}"/>
              </a:ext>
            </a:extLst>
          </p:cNvPr>
          <p:cNvSpPr txBox="1"/>
          <p:nvPr/>
        </p:nvSpPr>
        <p:spPr>
          <a:xfrm>
            <a:off x="4860157" y="3381702"/>
            <a:ext cx="933131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 cenas, quam ma gna nec quis, lorem nunc.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FE9DD2F-77FF-49AA-8C53-821D4F53B9B6}"/>
              </a:ext>
            </a:extLst>
          </p:cNvPr>
          <p:cNvSpPr txBox="1"/>
          <p:nvPr/>
        </p:nvSpPr>
        <p:spPr>
          <a:xfrm>
            <a:off x="7140477" y="4962849"/>
            <a:ext cx="1097863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1E9E90-06A7-4CAB-B5CB-4BD797BDEA13}"/>
              </a:ext>
            </a:extLst>
          </p:cNvPr>
          <p:cNvSpPr txBox="1"/>
          <p:nvPr/>
        </p:nvSpPr>
        <p:spPr>
          <a:xfrm>
            <a:off x="6237646" y="3168354"/>
            <a:ext cx="722126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magna. 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Continuous Line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C31C287-F682-4884-B09E-2F026342ACCC}"/>
              </a:ext>
            </a:extLst>
          </p:cNvPr>
          <p:cNvSpPr/>
          <p:nvPr/>
        </p:nvSpPr>
        <p:spPr>
          <a:xfrm>
            <a:off x="872979" y="2176135"/>
            <a:ext cx="7365360" cy="31563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08" y="5884"/>
                </a:moveTo>
                <a:cubicBezTo>
                  <a:pt x="19520" y="5884"/>
                  <a:pt x="19240" y="6048"/>
                  <a:pt x="18988" y="6343"/>
                </a:cubicBezTo>
                <a:lnTo>
                  <a:pt x="18988" y="6333"/>
                </a:lnTo>
                <a:lnTo>
                  <a:pt x="18988" y="5058"/>
                </a:lnTo>
                <a:cubicBezTo>
                  <a:pt x="18988" y="2264"/>
                  <a:pt x="17999" y="0"/>
                  <a:pt x="16788" y="0"/>
                </a:cubicBezTo>
                <a:cubicBezTo>
                  <a:pt x="15768" y="0"/>
                  <a:pt x="14889" y="1611"/>
                  <a:pt x="14650" y="3865"/>
                </a:cubicBezTo>
                <a:lnTo>
                  <a:pt x="14645" y="3855"/>
                </a:lnTo>
                <a:lnTo>
                  <a:pt x="14645" y="3865"/>
                </a:lnTo>
                <a:cubicBezTo>
                  <a:pt x="14206" y="3080"/>
                  <a:pt x="13661" y="2652"/>
                  <a:pt x="13102" y="2652"/>
                </a:cubicBezTo>
                <a:cubicBezTo>
                  <a:pt x="11714" y="2652"/>
                  <a:pt x="10583" y="5252"/>
                  <a:pt x="10583" y="8444"/>
                </a:cubicBezTo>
                <a:lnTo>
                  <a:pt x="10583" y="9046"/>
                </a:lnTo>
                <a:lnTo>
                  <a:pt x="10583" y="9056"/>
                </a:lnTo>
                <a:cubicBezTo>
                  <a:pt x="10325" y="8740"/>
                  <a:pt x="10037" y="8577"/>
                  <a:pt x="9744" y="8577"/>
                </a:cubicBezTo>
                <a:cubicBezTo>
                  <a:pt x="9425" y="8577"/>
                  <a:pt x="9119" y="8771"/>
                  <a:pt x="8844" y="9138"/>
                </a:cubicBezTo>
                <a:lnTo>
                  <a:pt x="8844" y="9127"/>
                </a:lnTo>
                <a:lnTo>
                  <a:pt x="8844" y="6211"/>
                </a:lnTo>
                <a:cubicBezTo>
                  <a:pt x="8844" y="2784"/>
                  <a:pt x="7633" y="0"/>
                  <a:pt x="6143" y="0"/>
                </a:cubicBezTo>
                <a:cubicBezTo>
                  <a:pt x="4892" y="0"/>
                  <a:pt x="3801" y="1999"/>
                  <a:pt x="3517" y="4773"/>
                </a:cubicBezTo>
                <a:lnTo>
                  <a:pt x="3517" y="4773"/>
                </a:lnTo>
                <a:lnTo>
                  <a:pt x="3517" y="4773"/>
                </a:lnTo>
                <a:cubicBezTo>
                  <a:pt x="3251" y="4579"/>
                  <a:pt x="2976" y="4477"/>
                  <a:pt x="2701" y="4477"/>
                </a:cubicBezTo>
                <a:cubicBezTo>
                  <a:pt x="1211" y="4477"/>
                  <a:pt x="0" y="7261"/>
                  <a:pt x="0" y="10688"/>
                </a:cubicBezTo>
                <a:lnTo>
                  <a:pt x="0" y="21600"/>
                </a:lnTo>
                <a:lnTo>
                  <a:pt x="133" y="21600"/>
                </a:lnTo>
                <a:lnTo>
                  <a:pt x="133" y="10688"/>
                </a:lnTo>
                <a:cubicBezTo>
                  <a:pt x="133" y="7435"/>
                  <a:pt x="1286" y="4783"/>
                  <a:pt x="2701" y="4783"/>
                </a:cubicBezTo>
                <a:cubicBezTo>
                  <a:pt x="2972" y="4783"/>
                  <a:pt x="3238" y="4885"/>
                  <a:pt x="3491" y="5069"/>
                </a:cubicBezTo>
                <a:cubicBezTo>
                  <a:pt x="3460" y="5436"/>
                  <a:pt x="3446" y="5813"/>
                  <a:pt x="3446" y="6201"/>
                </a:cubicBezTo>
                <a:lnTo>
                  <a:pt x="3446" y="15022"/>
                </a:lnTo>
                <a:cubicBezTo>
                  <a:pt x="3446" y="16256"/>
                  <a:pt x="3885" y="17266"/>
                  <a:pt x="4422" y="17266"/>
                </a:cubicBezTo>
                <a:cubicBezTo>
                  <a:pt x="4959" y="17266"/>
                  <a:pt x="5398" y="16256"/>
                  <a:pt x="5398" y="15022"/>
                </a:cubicBezTo>
                <a:lnTo>
                  <a:pt x="5398" y="10688"/>
                </a:lnTo>
                <a:cubicBezTo>
                  <a:pt x="5398" y="8097"/>
                  <a:pt x="4697" y="5782"/>
                  <a:pt x="3641" y="4875"/>
                </a:cubicBezTo>
                <a:cubicBezTo>
                  <a:pt x="3908" y="2213"/>
                  <a:pt x="4950" y="306"/>
                  <a:pt x="6143" y="306"/>
                </a:cubicBezTo>
                <a:cubicBezTo>
                  <a:pt x="7558" y="306"/>
                  <a:pt x="8711" y="2958"/>
                  <a:pt x="8711" y="6211"/>
                </a:cubicBezTo>
                <a:lnTo>
                  <a:pt x="8711" y="9342"/>
                </a:lnTo>
                <a:cubicBezTo>
                  <a:pt x="8241" y="10117"/>
                  <a:pt x="7957" y="11361"/>
                  <a:pt x="7957" y="12687"/>
                </a:cubicBezTo>
                <a:lnTo>
                  <a:pt x="7957" y="18948"/>
                </a:lnTo>
                <a:cubicBezTo>
                  <a:pt x="7957" y="19509"/>
                  <a:pt x="8157" y="19968"/>
                  <a:pt x="8400" y="19968"/>
                </a:cubicBezTo>
                <a:cubicBezTo>
                  <a:pt x="8644" y="19968"/>
                  <a:pt x="8844" y="19509"/>
                  <a:pt x="8844" y="18948"/>
                </a:cubicBezTo>
                <a:lnTo>
                  <a:pt x="8844" y="9505"/>
                </a:lnTo>
                <a:cubicBezTo>
                  <a:pt x="9110" y="9107"/>
                  <a:pt x="9421" y="8893"/>
                  <a:pt x="9744" y="8893"/>
                </a:cubicBezTo>
                <a:cubicBezTo>
                  <a:pt x="10042" y="8893"/>
                  <a:pt x="10330" y="9077"/>
                  <a:pt x="10583" y="9423"/>
                </a:cubicBezTo>
                <a:lnTo>
                  <a:pt x="10583" y="17694"/>
                </a:lnTo>
                <a:cubicBezTo>
                  <a:pt x="10583" y="18296"/>
                  <a:pt x="10796" y="18785"/>
                  <a:pt x="11057" y="18785"/>
                </a:cubicBezTo>
                <a:cubicBezTo>
                  <a:pt x="11319" y="18785"/>
                  <a:pt x="11532" y="18296"/>
                  <a:pt x="11532" y="17694"/>
                </a:cubicBezTo>
                <a:lnTo>
                  <a:pt x="11532" y="12697"/>
                </a:lnTo>
                <a:cubicBezTo>
                  <a:pt x="11532" y="11300"/>
                  <a:pt x="11230" y="10015"/>
                  <a:pt x="10720" y="9260"/>
                </a:cubicBezTo>
                <a:lnTo>
                  <a:pt x="10720" y="8465"/>
                </a:lnTo>
                <a:cubicBezTo>
                  <a:pt x="10720" y="5436"/>
                  <a:pt x="11789" y="2978"/>
                  <a:pt x="13106" y="2978"/>
                </a:cubicBezTo>
                <a:cubicBezTo>
                  <a:pt x="13661" y="2978"/>
                  <a:pt x="14197" y="3427"/>
                  <a:pt x="14623" y="4232"/>
                </a:cubicBezTo>
                <a:cubicBezTo>
                  <a:pt x="14601" y="4518"/>
                  <a:pt x="14592" y="4803"/>
                  <a:pt x="14592" y="5089"/>
                </a:cubicBezTo>
                <a:lnTo>
                  <a:pt x="14592" y="12891"/>
                </a:lnTo>
                <a:cubicBezTo>
                  <a:pt x="14592" y="13543"/>
                  <a:pt x="14823" y="14084"/>
                  <a:pt x="15111" y="14084"/>
                </a:cubicBezTo>
                <a:cubicBezTo>
                  <a:pt x="15399" y="14084"/>
                  <a:pt x="15630" y="13554"/>
                  <a:pt x="15630" y="12891"/>
                </a:cubicBezTo>
                <a:lnTo>
                  <a:pt x="15630" y="8465"/>
                </a:lnTo>
                <a:cubicBezTo>
                  <a:pt x="15630" y="6792"/>
                  <a:pt x="15315" y="5211"/>
                  <a:pt x="14770" y="4110"/>
                </a:cubicBezTo>
                <a:cubicBezTo>
                  <a:pt x="14969" y="1917"/>
                  <a:pt x="15812" y="326"/>
                  <a:pt x="16792" y="326"/>
                </a:cubicBezTo>
                <a:cubicBezTo>
                  <a:pt x="17932" y="326"/>
                  <a:pt x="18859" y="2458"/>
                  <a:pt x="18859" y="5079"/>
                </a:cubicBezTo>
                <a:lnTo>
                  <a:pt x="18859" y="6537"/>
                </a:lnTo>
                <a:cubicBezTo>
                  <a:pt x="18336" y="7292"/>
                  <a:pt x="18025" y="8587"/>
                  <a:pt x="18025" y="10005"/>
                </a:cubicBezTo>
                <a:lnTo>
                  <a:pt x="18025" y="16175"/>
                </a:lnTo>
                <a:cubicBezTo>
                  <a:pt x="18025" y="16786"/>
                  <a:pt x="18242" y="17286"/>
                  <a:pt x="18509" y="17286"/>
                </a:cubicBezTo>
                <a:cubicBezTo>
                  <a:pt x="18775" y="17286"/>
                  <a:pt x="18992" y="16786"/>
                  <a:pt x="18992" y="16175"/>
                </a:cubicBezTo>
                <a:lnTo>
                  <a:pt x="18992" y="6710"/>
                </a:lnTo>
                <a:cubicBezTo>
                  <a:pt x="19240" y="6384"/>
                  <a:pt x="19524" y="6211"/>
                  <a:pt x="19813" y="6211"/>
                </a:cubicBezTo>
                <a:cubicBezTo>
                  <a:pt x="20726" y="6211"/>
                  <a:pt x="21467" y="7914"/>
                  <a:pt x="21467" y="10015"/>
                </a:cubicBezTo>
                <a:lnTo>
                  <a:pt x="21467" y="18561"/>
                </a:lnTo>
                <a:lnTo>
                  <a:pt x="21600" y="18561"/>
                </a:lnTo>
                <a:lnTo>
                  <a:pt x="21600" y="10015"/>
                </a:lnTo>
                <a:cubicBezTo>
                  <a:pt x="21596" y="7730"/>
                  <a:pt x="20793" y="5884"/>
                  <a:pt x="19808" y="5884"/>
                </a:cubicBezTo>
                <a:close/>
                <a:moveTo>
                  <a:pt x="5260" y="10688"/>
                </a:moveTo>
                <a:lnTo>
                  <a:pt x="5260" y="15022"/>
                </a:lnTo>
                <a:cubicBezTo>
                  <a:pt x="5260" y="16093"/>
                  <a:pt x="4883" y="16960"/>
                  <a:pt x="4418" y="16960"/>
                </a:cubicBezTo>
                <a:cubicBezTo>
                  <a:pt x="3952" y="16960"/>
                  <a:pt x="3575" y="16093"/>
                  <a:pt x="3575" y="15022"/>
                </a:cubicBezTo>
                <a:lnTo>
                  <a:pt x="3575" y="6201"/>
                </a:lnTo>
                <a:cubicBezTo>
                  <a:pt x="3575" y="5854"/>
                  <a:pt x="3588" y="5507"/>
                  <a:pt x="3615" y="5171"/>
                </a:cubicBezTo>
                <a:cubicBezTo>
                  <a:pt x="4599" y="6048"/>
                  <a:pt x="5260" y="8240"/>
                  <a:pt x="5260" y="10688"/>
                </a:cubicBezTo>
                <a:close/>
                <a:moveTo>
                  <a:pt x="8707" y="18938"/>
                </a:moveTo>
                <a:cubicBezTo>
                  <a:pt x="8707" y="19336"/>
                  <a:pt x="8569" y="19652"/>
                  <a:pt x="8396" y="19652"/>
                </a:cubicBezTo>
                <a:cubicBezTo>
                  <a:pt x="8223" y="19652"/>
                  <a:pt x="8086" y="19336"/>
                  <a:pt x="8086" y="18938"/>
                </a:cubicBezTo>
                <a:lnTo>
                  <a:pt x="8086" y="12676"/>
                </a:lnTo>
                <a:cubicBezTo>
                  <a:pt x="8086" y="11514"/>
                  <a:pt x="8316" y="10433"/>
                  <a:pt x="8707" y="9709"/>
                </a:cubicBezTo>
                <a:lnTo>
                  <a:pt x="8707" y="18938"/>
                </a:lnTo>
                <a:close/>
                <a:moveTo>
                  <a:pt x="11394" y="12676"/>
                </a:moveTo>
                <a:lnTo>
                  <a:pt x="11394" y="17674"/>
                </a:lnTo>
                <a:cubicBezTo>
                  <a:pt x="11394" y="18102"/>
                  <a:pt x="11244" y="18459"/>
                  <a:pt x="11053" y="18459"/>
                </a:cubicBezTo>
                <a:cubicBezTo>
                  <a:pt x="10862" y="18459"/>
                  <a:pt x="10711" y="18112"/>
                  <a:pt x="10711" y="17674"/>
                </a:cubicBezTo>
                <a:lnTo>
                  <a:pt x="10711" y="9607"/>
                </a:lnTo>
                <a:cubicBezTo>
                  <a:pt x="11142" y="10321"/>
                  <a:pt x="11394" y="11453"/>
                  <a:pt x="11394" y="12676"/>
                </a:cubicBezTo>
                <a:close/>
                <a:moveTo>
                  <a:pt x="15488" y="8444"/>
                </a:moveTo>
                <a:lnTo>
                  <a:pt x="15488" y="12870"/>
                </a:lnTo>
                <a:cubicBezTo>
                  <a:pt x="15488" y="13360"/>
                  <a:pt x="15315" y="13757"/>
                  <a:pt x="15102" y="13757"/>
                </a:cubicBezTo>
                <a:cubicBezTo>
                  <a:pt x="14889" y="13757"/>
                  <a:pt x="14716" y="13360"/>
                  <a:pt x="14716" y="12870"/>
                </a:cubicBezTo>
                <a:lnTo>
                  <a:pt x="14716" y="5069"/>
                </a:lnTo>
                <a:cubicBezTo>
                  <a:pt x="14716" y="4865"/>
                  <a:pt x="14721" y="4661"/>
                  <a:pt x="14734" y="4446"/>
                </a:cubicBezTo>
                <a:cubicBezTo>
                  <a:pt x="15218" y="5476"/>
                  <a:pt x="15488" y="6925"/>
                  <a:pt x="15488" y="8444"/>
                </a:cubicBezTo>
                <a:close/>
                <a:moveTo>
                  <a:pt x="18855" y="16164"/>
                </a:moveTo>
                <a:cubicBezTo>
                  <a:pt x="18855" y="16603"/>
                  <a:pt x="18699" y="16970"/>
                  <a:pt x="18504" y="16970"/>
                </a:cubicBezTo>
                <a:cubicBezTo>
                  <a:pt x="18313" y="16970"/>
                  <a:pt x="18154" y="16613"/>
                  <a:pt x="18154" y="16164"/>
                </a:cubicBezTo>
                <a:lnTo>
                  <a:pt x="18154" y="9994"/>
                </a:lnTo>
                <a:cubicBezTo>
                  <a:pt x="18154" y="8740"/>
                  <a:pt x="18411" y="7608"/>
                  <a:pt x="18855" y="6894"/>
                </a:cubicBezTo>
                <a:lnTo>
                  <a:pt x="18855" y="1616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7E967A81-1CD1-4F87-8744-78F3289FB970}"/>
              </a:ext>
            </a:extLst>
          </p:cNvPr>
          <p:cNvSpPr/>
          <p:nvPr/>
        </p:nvSpPr>
        <p:spPr>
          <a:xfrm>
            <a:off x="1134151" y="1952596"/>
            <a:ext cx="738047" cy="727245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01</a:t>
            </a:r>
            <a:endParaRPr sz="3200" b="1" dirty="0">
              <a:solidFill>
                <a:schemeClr val="bg1"/>
              </a:solidFill>
            </a:endParaRPr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EB733677-2432-429C-A6EA-24449065F226}"/>
              </a:ext>
            </a:extLst>
          </p:cNvPr>
          <p:cNvSpPr/>
          <p:nvPr/>
        </p:nvSpPr>
        <p:spPr>
          <a:xfrm>
            <a:off x="2612235" y="1311787"/>
            <a:ext cx="738047" cy="727245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CE92F1D8-7CF1-4044-A695-D71A31514F63}"/>
              </a:ext>
            </a:extLst>
          </p:cNvPr>
          <p:cNvSpPr/>
          <p:nvPr/>
        </p:nvSpPr>
        <p:spPr>
          <a:xfrm>
            <a:off x="4989461" y="1848278"/>
            <a:ext cx="629158" cy="61994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C9ED807E-285E-4319-B1D6-1D5C80C43CD9}"/>
              </a:ext>
            </a:extLst>
          </p:cNvPr>
          <p:cNvSpPr/>
          <p:nvPr/>
        </p:nvSpPr>
        <p:spPr>
          <a:xfrm>
            <a:off x="6291692" y="1490617"/>
            <a:ext cx="614034" cy="605047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05</a:t>
            </a:r>
            <a:endParaRPr sz="2400" b="1" dirty="0">
              <a:solidFill>
                <a:schemeClr val="bg1"/>
              </a:solidFill>
            </a:endParaRPr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56DAC1B0-EB65-4BF5-BAD0-8E3D49A62548}"/>
              </a:ext>
            </a:extLst>
          </p:cNvPr>
          <p:cNvSpPr/>
          <p:nvPr/>
        </p:nvSpPr>
        <p:spPr>
          <a:xfrm>
            <a:off x="3950274" y="2876556"/>
            <a:ext cx="459768" cy="453037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0DC99D99-B5F9-4F79-A533-51C8D8DD5C35}"/>
              </a:ext>
            </a:extLst>
          </p:cNvPr>
          <p:cNvSpPr/>
          <p:nvPr/>
        </p:nvSpPr>
        <p:spPr>
          <a:xfrm>
            <a:off x="7492206" y="2518895"/>
            <a:ext cx="459768" cy="453037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600" b="1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sz="16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5DC72B-2711-47D4-B84A-609656119F94}"/>
              </a:ext>
            </a:extLst>
          </p:cNvPr>
          <p:cNvSpPr txBox="1"/>
          <p:nvPr/>
        </p:nvSpPr>
        <p:spPr>
          <a:xfrm>
            <a:off x="2432327" y="2381116"/>
            <a:ext cx="1097863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F09BDE-E0BB-40DA-AC9B-6CFD489DA138}"/>
              </a:ext>
            </a:extLst>
          </p:cNvPr>
          <p:cNvSpPr txBox="1"/>
          <p:nvPr/>
        </p:nvSpPr>
        <p:spPr>
          <a:xfrm>
            <a:off x="3671075" y="5072426"/>
            <a:ext cx="1097863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CCFAA6-7A5A-4D74-A939-09A0DBE8D110}"/>
              </a:ext>
            </a:extLst>
          </p:cNvPr>
          <p:cNvSpPr txBox="1"/>
          <p:nvPr/>
        </p:nvSpPr>
        <p:spPr>
          <a:xfrm>
            <a:off x="954243" y="3203396"/>
            <a:ext cx="1097863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C673DD-37CB-48D0-A780-A8417ED6CBB2}"/>
              </a:ext>
            </a:extLst>
          </p:cNvPr>
          <p:cNvSpPr txBox="1"/>
          <p:nvPr/>
        </p:nvSpPr>
        <p:spPr>
          <a:xfrm>
            <a:off x="4755108" y="2729825"/>
            <a:ext cx="1097863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F7C21B-BE38-485B-ADFA-FCA6F0D83EF3}"/>
              </a:ext>
            </a:extLst>
          </p:cNvPr>
          <p:cNvSpPr txBox="1"/>
          <p:nvPr/>
        </p:nvSpPr>
        <p:spPr>
          <a:xfrm>
            <a:off x="6049778" y="2435259"/>
            <a:ext cx="1097863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1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8D72FD-4B7D-44B2-B80B-53F7984C92D0}"/>
              </a:ext>
            </a:extLst>
          </p:cNvPr>
          <p:cNvSpPr txBox="1"/>
          <p:nvPr/>
        </p:nvSpPr>
        <p:spPr>
          <a:xfrm>
            <a:off x="7344447" y="3328276"/>
            <a:ext cx="845309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A66AE6E-CCAE-4B3F-B27B-1D16AB598F0D}"/>
              </a:ext>
            </a:extLst>
          </p:cNvPr>
          <p:cNvSpPr txBox="1"/>
          <p:nvPr/>
        </p:nvSpPr>
        <p:spPr>
          <a:xfrm>
            <a:off x="3845225" y="3623111"/>
            <a:ext cx="669866" cy="4616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accent4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814F48-6E33-48EF-9EAF-E22F598B06A0}"/>
              </a:ext>
            </a:extLst>
          </p:cNvPr>
          <p:cNvSpPr txBox="1"/>
          <p:nvPr/>
        </p:nvSpPr>
        <p:spPr>
          <a:xfrm>
            <a:off x="954244" y="3882345"/>
            <a:ext cx="1031132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967B81-6296-451B-89FA-65CC763FFE4A}"/>
              </a:ext>
            </a:extLst>
          </p:cNvPr>
          <p:cNvSpPr txBox="1"/>
          <p:nvPr/>
        </p:nvSpPr>
        <p:spPr>
          <a:xfrm>
            <a:off x="2748731" y="3014944"/>
            <a:ext cx="1031132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12152C5-F7FC-464A-AC2D-A514462AE7C7}"/>
              </a:ext>
            </a:extLst>
          </p:cNvPr>
          <p:cNvSpPr txBox="1"/>
          <p:nvPr/>
        </p:nvSpPr>
        <p:spPr>
          <a:xfrm>
            <a:off x="4860157" y="3381702"/>
            <a:ext cx="933131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 cenas, quam ma gna nec quis, lorem nunc.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FE9DD2F-77FF-49AA-8C53-821D4F53B9B6}"/>
              </a:ext>
            </a:extLst>
          </p:cNvPr>
          <p:cNvSpPr txBox="1"/>
          <p:nvPr/>
        </p:nvSpPr>
        <p:spPr>
          <a:xfrm>
            <a:off x="7140477" y="4962849"/>
            <a:ext cx="1097863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1E9E90-06A7-4CAB-B5CB-4BD797BDEA13}"/>
              </a:ext>
            </a:extLst>
          </p:cNvPr>
          <p:cNvSpPr txBox="1"/>
          <p:nvPr/>
        </p:nvSpPr>
        <p:spPr>
          <a:xfrm>
            <a:off x="6237646" y="3168354"/>
            <a:ext cx="722126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magna. </a:t>
            </a:r>
          </a:p>
        </p:txBody>
      </p:sp>
    </p:spTree>
    <p:extLst>
      <p:ext uri="{BB962C8B-B14F-4D97-AF65-F5344CB8AC3E}">
        <p14:creationId xmlns:p14="http://schemas.microsoft.com/office/powerpoint/2010/main" val="1947085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321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Continuous Line Process – Slide Template</vt:lpstr>
      <vt:lpstr>Continuous Line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 Line Process</dc:title>
  <dc:creator>PresentationGO.com</dc:creator>
  <dc:description>© Copyright PresentationGO.com</dc:description>
  <dcterms:created xsi:type="dcterms:W3CDTF">2014-11-26T05:14:11Z</dcterms:created>
  <dcterms:modified xsi:type="dcterms:W3CDTF">2021-07-01T19:50:07Z</dcterms:modified>
  <cp:category>Charts &amp; Diagrams</cp:category>
</cp:coreProperties>
</file>