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48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55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2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Panel Diagram for PowerPoint</a:t>
            </a:r>
          </a:p>
        </p:txBody>
      </p:sp>
      <p:sp>
        <p:nvSpPr>
          <p:cNvPr id="34" name="Rounded Rectangle 1">
            <a:extLst>
              <a:ext uri="{FF2B5EF4-FFF2-40B4-BE49-F238E27FC236}">
                <a16:creationId xmlns:a16="http://schemas.microsoft.com/office/drawing/2014/main" id="{A6260A52-EC0F-4D48-8EA6-BCDEB854DE91}"/>
              </a:ext>
            </a:extLst>
          </p:cNvPr>
          <p:cNvSpPr/>
          <p:nvPr/>
        </p:nvSpPr>
        <p:spPr>
          <a:xfrm>
            <a:off x="1445267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7" name="Rounded Rectangle 1">
            <a:extLst>
              <a:ext uri="{FF2B5EF4-FFF2-40B4-BE49-F238E27FC236}">
                <a16:creationId xmlns:a16="http://schemas.microsoft.com/office/drawing/2014/main" id="{37BF68E4-1A9C-463E-BAB2-8A48A14004E2}"/>
              </a:ext>
            </a:extLst>
          </p:cNvPr>
          <p:cNvSpPr/>
          <p:nvPr/>
        </p:nvSpPr>
        <p:spPr>
          <a:xfrm rot="10800000">
            <a:off x="1445265" y="3294231"/>
            <a:ext cx="717815" cy="111575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7AE3D9-3B8B-46C0-9AFF-B5A72F7990A8}"/>
              </a:ext>
            </a:extLst>
          </p:cNvPr>
          <p:cNvSpPr txBox="1"/>
          <p:nvPr/>
        </p:nvSpPr>
        <p:spPr>
          <a:xfrm>
            <a:off x="1510664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38%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E98EAA-4B29-42BC-A386-CE3F6916878A}"/>
              </a:ext>
            </a:extLst>
          </p:cNvPr>
          <p:cNvGrpSpPr/>
          <p:nvPr/>
        </p:nvGrpSpPr>
        <p:grpSpPr>
          <a:xfrm>
            <a:off x="1117762" y="4471543"/>
            <a:ext cx="1372819" cy="1413264"/>
            <a:chOff x="348526" y="4941443"/>
            <a:chExt cx="2929293" cy="1413264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6066DDE-696B-4147-A478-7C023311902B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</a:t>
              </a:r>
              <a:r>
                <a:rPr lang="en-US" sz="2000" b="1" dirty="0"/>
                <a:t>Ipsum</a:t>
              </a:r>
              <a:endParaRPr lang="en-US" b="1" dirty="0"/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4121622-36C2-4687-B70E-4FD8E2EB26E3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8" name="Rounded Rectangle 2">
            <a:extLst>
              <a:ext uri="{FF2B5EF4-FFF2-40B4-BE49-F238E27FC236}">
                <a16:creationId xmlns:a16="http://schemas.microsoft.com/office/drawing/2014/main" id="{F511B5F9-4145-4D85-9386-ADD2735A2160}"/>
              </a:ext>
            </a:extLst>
          </p:cNvPr>
          <p:cNvSpPr/>
          <p:nvPr/>
        </p:nvSpPr>
        <p:spPr>
          <a:xfrm>
            <a:off x="3162000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8" name="Rounded Rectangle 1">
            <a:extLst>
              <a:ext uri="{FF2B5EF4-FFF2-40B4-BE49-F238E27FC236}">
                <a16:creationId xmlns:a16="http://schemas.microsoft.com/office/drawing/2014/main" id="{633CF7C8-E71C-4633-9291-C2993662FD57}"/>
              </a:ext>
            </a:extLst>
          </p:cNvPr>
          <p:cNvSpPr/>
          <p:nvPr/>
        </p:nvSpPr>
        <p:spPr>
          <a:xfrm rot="10800000">
            <a:off x="3161995" y="2092325"/>
            <a:ext cx="717815" cy="231766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0" name="TextBox 25">
            <a:extLst>
              <a:ext uri="{FF2B5EF4-FFF2-40B4-BE49-F238E27FC236}">
                <a16:creationId xmlns:a16="http://schemas.microsoft.com/office/drawing/2014/main" id="{44E31DFD-83A4-4516-BBE8-AE570FCB3F22}"/>
              </a:ext>
            </a:extLst>
          </p:cNvPr>
          <p:cNvSpPr txBox="1"/>
          <p:nvPr/>
        </p:nvSpPr>
        <p:spPr>
          <a:xfrm>
            <a:off x="3227397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80%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A0FE022-366E-404A-8BA3-93B7A19B6F9F}"/>
              </a:ext>
            </a:extLst>
          </p:cNvPr>
          <p:cNvGrpSpPr/>
          <p:nvPr/>
        </p:nvGrpSpPr>
        <p:grpSpPr>
          <a:xfrm>
            <a:off x="2834492" y="4471543"/>
            <a:ext cx="1372819" cy="1413264"/>
            <a:chOff x="348526" y="4941443"/>
            <a:chExt cx="2929293" cy="141326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55341E9-8B82-47D6-9BE0-9B9548879110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</a:t>
              </a:r>
              <a:r>
                <a:rPr lang="en-US" sz="2000" b="1" dirty="0"/>
                <a:t>Ipsum</a:t>
              </a:r>
              <a:endParaRPr lang="en-US" b="1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BDA35C0-99E9-45B7-A437-EC30D3E28F3B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2" name="Rounded Rectangle 3">
            <a:extLst>
              <a:ext uri="{FF2B5EF4-FFF2-40B4-BE49-F238E27FC236}">
                <a16:creationId xmlns:a16="http://schemas.microsoft.com/office/drawing/2014/main" id="{2D8FF93B-183D-4E18-8BF3-006517E1DB21}"/>
              </a:ext>
            </a:extLst>
          </p:cNvPr>
          <p:cNvSpPr/>
          <p:nvPr/>
        </p:nvSpPr>
        <p:spPr>
          <a:xfrm>
            <a:off x="4878727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9" name="Rounded Rectangle 1">
            <a:extLst>
              <a:ext uri="{FF2B5EF4-FFF2-40B4-BE49-F238E27FC236}">
                <a16:creationId xmlns:a16="http://schemas.microsoft.com/office/drawing/2014/main" id="{6927B76A-6AAD-4331-9242-495D837650A4}"/>
              </a:ext>
            </a:extLst>
          </p:cNvPr>
          <p:cNvSpPr/>
          <p:nvPr/>
        </p:nvSpPr>
        <p:spPr>
          <a:xfrm rot="10800000">
            <a:off x="4878725" y="2523832"/>
            <a:ext cx="717815" cy="18861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4" name="TextBox 26">
            <a:extLst>
              <a:ext uri="{FF2B5EF4-FFF2-40B4-BE49-F238E27FC236}">
                <a16:creationId xmlns:a16="http://schemas.microsoft.com/office/drawing/2014/main" id="{CEC0917C-C277-4579-B499-A61E915E464C}"/>
              </a:ext>
            </a:extLst>
          </p:cNvPr>
          <p:cNvSpPr txBox="1"/>
          <p:nvPr/>
        </p:nvSpPr>
        <p:spPr>
          <a:xfrm>
            <a:off x="4944124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65%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44E1CF1-7159-4079-BD44-126218D18697}"/>
              </a:ext>
            </a:extLst>
          </p:cNvPr>
          <p:cNvGrpSpPr/>
          <p:nvPr/>
        </p:nvGrpSpPr>
        <p:grpSpPr>
          <a:xfrm>
            <a:off x="4551222" y="4471543"/>
            <a:ext cx="1372819" cy="1413264"/>
            <a:chOff x="348526" y="4941443"/>
            <a:chExt cx="2929293" cy="1413264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E6D0514-3E88-4A78-9FF3-97DE8D815CE0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</a:t>
              </a:r>
              <a:r>
                <a:rPr lang="en-US" sz="2000" b="1" dirty="0"/>
                <a:t>Ipsum</a:t>
              </a:r>
              <a:endParaRPr lang="en-US" b="1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9D65414-B022-4ED8-B98F-F64F9F60E092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76" name="Rounded Rectangle 4">
            <a:extLst>
              <a:ext uri="{FF2B5EF4-FFF2-40B4-BE49-F238E27FC236}">
                <a16:creationId xmlns:a16="http://schemas.microsoft.com/office/drawing/2014/main" id="{058C4D01-652E-4F00-87BE-E13530BF70A7}"/>
              </a:ext>
            </a:extLst>
          </p:cNvPr>
          <p:cNvSpPr/>
          <p:nvPr/>
        </p:nvSpPr>
        <p:spPr>
          <a:xfrm>
            <a:off x="6595456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0" name="Rounded Rectangle 1">
            <a:extLst>
              <a:ext uri="{FF2B5EF4-FFF2-40B4-BE49-F238E27FC236}">
                <a16:creationId xmlns:a16="http://schemas.microsoft.com/office/drawing/2014/main" id="{7BE9D14B-1A52-4F43-81F4-AEDA3FD9DB5B}"/>
              </a:ext>
            </a:extLst>
          </p:cNvPr>
          <p:cNvSpPr/>
          <p:nvPr/>
        </p:nvSpPr>
        <p:spPr>
          <a:xfrm rot="10800000">
            <a:off x="6595455" y="2959100"/>
            <a:ext cx="717815" cy="145088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8" name="TextBox 27">
            <a:extLst>
              <a:ext uri="{FF2B5EF4-FFF2-40B4-BE49-F238E27FC236}">
                <a16:creationId xmlns:a16="http://schemas.microsoft.com/office/drawing/2014/main" id="{927E7616-735A-461E-99EA-461452662212}"/>
              </a:ext>
            </a:extLst>
          </p:cNvPr>
          <p:cNvSpPr txBox="1"/>
          <p:nvPr/>
        </p:nvSpPr>
        <p:spPr>
          <a:xfrm>
            <a:off x="6660854" y="3855991"/>
            <a:ext cx="58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50%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F32B644-2B9D-4ABF-B9D3-6448FA46F382}"/>
              </a:ext>
            </a:extLst>
          </p:cNvPr>
          <p:cNvGrpSpPr/>
          <p:nvPr/>
        </p:nvGrpSpPr>
        <p:grpSpPr>
          <a:xfrm>
            <a:off x="6267952" y="4471543"/>
            <a:ext cx="1372819" cy="1413264"/>
            <a:chOff x="348526" y="4941443"/>
            <a:chExt cx="2929293" cy="141326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B165F38-17AA-4C12-83FC-8C03F317A15E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</a:t>
              </a:r>
              <a:r>
                <a:rPr lang="en-US" sz="2000" b="1" dirty="0"/>
                <a:t>Ipsum</a:t>
              </a:r>
              <a:endParaRPr lang="en-US" b="1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C5D3499-7962-4757-83D7-99B94E3FB0BB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0" name="Rounded Rectangle 5">
            <a:extLst>
              <a:ext uri="{FF2B5EF4-FFF2-40B4-BE49-F238E27FC236}">
                <a16:creationId xmlns:a16="http://schemas.microsoft.com/office/drawing/2014/main" id="{BCFCE7C3-40CC-4654-B247-7321481CEAF9}"/>
              </a:ext>
            </a:extLst>
          </p:cNvPr>
          <p:cNvSpPr/>
          <p:nvPr/>
        </p:nvSpPr>
        <p:spPr>
          <a:xfrm>
            <a:off x="8312186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1" name="Rounded Rectangle 1">
            <a:extLst>
              <a:ext uri="{FF2B5EF4-FFF2-40B4-BE49-F238E27FC236}">
                <a16:creationId xmlns:a16="http://schemas.microsoft.com/office/drawing/2014/main" id="{CA62D5C4-B3B3-4364-B9A4-C24C7FC57365}"/>
              </a:ext>
            </a:extLst>
          </p:cNvPr>
          <p:cNvSpPr/>
          <p:nvPr/>
        </p:nvSpPr>
        <p:spPr>
          <a:xfrm rot="10800000">
            <a:off x="8312185" y="1798389"/>
            <a:ext cx="717815" cy="26116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2" name="TextBox 28">
            <a:extLst>
              <a:ext uri="{FF2B5EF4-FFF2-40B4-BE49-F238E27FC236}">
                <a16:creationId xmlns:a16="http://schemas.microsoft.com/office/drawing/2014/main" id="{FE69F534-DD29-4DD4-A902-2D464E94E19C}"/>
              </a:ext>
            </a:extLst>
          </p:cNvPr>
          <p:cNvSpPr txBox="1"/>
          <p:nvPr/>
        </p:nvSpPr>
        <p:spPr>
          <a:xfrm>
            <a:off x="8377583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90%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7D192BE-5C7B-4888-B980-10C5DBD3D26E}"/>
              </a:ext>
            </a:extLst>
          </p:cNvPr>
          <p:cNvGrpSpPr/>
          <p:nvPr/>
        </p:nvGrpSpPr>
        <p:grpSpPr>
          <a:xfrm>
            <a:off x="7984682" y="4471543"/>
            <a:ext cx="1372819" cy="1413264"/>
            <a:chOff x="348526" y="4941443"/>
            <a:chExt cx="2929293" cy="1413264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FBBFB22-E7FF-44C4-9FD7-56B9FFCAA8C2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</a:t>
              </a:r>
              <a:r>
                <a:rPr lang="en-US" sz="2000" b="1" dirty="0"/>
                <a:t>Ipsum</a:t>
              </a:r>
              <a:endParaRPr lang="en-US" b="1" dirty="0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1FE8027-9280-41F3-8C15-3C890F3272BB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4" name="Rounded Rectangle 6">
            <a:extLst>
              <a:ext uri="{FF2B5EF4-FFF2-40B4-BE49-F238E27FC236}">
                <a16:creationId xmlns:a16="http://schemas.microsoft.com/office/drawing/2014/main" id="{66B245DB-6E56-443A-9909-7D92AF346868}"/>
              </a:ext>
            </a:extLst>
          </p:cNvPr>
          <p:cNvSpPr/>
          <p:nvPr/>
        </p:nvSpPr>
        <p:spPr>
          <a:xfrm>
            <a:off x="10028914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2" name="Rounded Rectangle 1">
            <a:extLst>
              <a:ext uri="{FF2B5EF4-FFF2-40B4-BE49-F238E27FC236}">
                <a16:creationId xmlns:a16="http://schemas.microsoft.com/office/drawing/2014/main" id="{6BA89A4E-D7A1-48C2-9FAC-4BFFFC2613DA}"/>
              </a:ext>
            </a:extLst>
          </p:cNvPr>
          <p:cNvSpPr/>
          <p:nvPr/>
        </p:nvSpPr>
        <p:spPr>
          <a:xfrm rot="10800000">
            <a:off x="10028913" y="3104189"/>
            <a:ext cx="717815" cy="1305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6" name="TextBox 29">
            <a:extLst>
              <a:ext uri="{FF2B5EF4-FFF2-40B4-BE49-F238E27FC236}">
                <a16:creationId xmlns:a16="http://schemas.microsoft.com/office/drawing/2014/main" id="{4309E6AA-0EBA-45FC-9577-205EB977F5C9}"/>
              </a:ext>
            </a:extLst>
          </p:cNvPr>
          <p:cNvSpPr txBox="1"/>
          <p:nvPr/>
        </p:nvSpPr>
        <p:spPr>
          <a:xfrm>
            <a:off x="10094311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45%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9744B141-2E54-413A-9436-C2CE7C09E5A1}"/>
              </a:ext>
            </a:extLst>
          </p:cNvPr>
          <p:cNvGrpSpPr/>
          <p:nvPr/>
        </p:nvGrpSpPr>
        <p:grpSpPr>
          <a:xfrm>
            <a:off x="9701410" y="4471543"/>
            <a:ext cx="1372819" cy="1413264"/>
            <a:chOff x="348526" y="4941443"/>
            <a:chExt cx="2929293" cy="1413264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0252C43-6DB7-422C-94AA-0322BAEAA666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</a:t>
              </a:r>
              <a:r>
                <a:rPr lang="en-US" sz="2000" b="1" dirty="0"/>
                <a:t>Ipsum</a:t>
              </a:r>
              <a:endParaRPr lang="en-US" b="1" dirty="0"/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4A6E98A-8D0A-43AC-9E5D-BD68B074A2B8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3970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Control Panel Diagram for PowerPoint</a:t>
            </a:r>
          </a:p>
        </p:txBody>
      </p:sp>
      <p:sp>
        <p:nvSpPr>
          <p:cNvPr id="34" name="Rounded Rectangle 1">
            <a:extLst>
              <a:ext uri="{FF2B5EF4-FFF2-40B4-BE49-F238E27FC236}">
                <a16:creationId xmlns:a16="http://schemas.microsoft.com/office/drawing/2014/main" id="{A6260A52-EC0F-4D48-8EA6-BCDEB854DE91}"/>
              </a:ext>
            </a:extLst>
          </p:cNvPr>
          <p:cNvSpPr/>
          <p:nvPr/>
        </p:nvSpPr>
        <p:spPr>
          <a:xfrm>
            <a:off x="1445267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7" name="Rounded Rectangle 1">
            <a:extLst>
              <a:ext uri="{FF2B5EF4-FFF2-40B4-BE49-F238E27FC236}">
                <a16:creationId xmlns:a16="http://schemas.microsoft.com/office/drawing/2014/main" id="{37BF68E4-1A9C-463E-BAB2-8A48A14004E2}"/>
              </a:ext>
            </a:extLst>
          </p:cNvPr>
          <p:cNvSpPr/>
          <p:nvPr/>
        </p:nvSpPr>
        <p:spPr>
          <a:xfrm rot="10800000">
            <a:off x="1445265" y="3294231"/>
            <a:ext cx="717815" cy="111575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7AE3D9-3B8B-46C0-9AFF-B5A72F7990A8}"/>
              </a:ext>
            </a:extLst>
          </p:cNvPr>
          <p:cNvSpPr txBox="1"/>
          <p:nvPr/>
        </p:nvSpPr>
        <p:spPr>
          <a:xfrm>
            <a:off x="1510664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38%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E98EAA-4B29-42BC-A386-CE3F6916878A}"/>
              </a:ext>
            </a:extLst>
          </p:cNvPr>
          <p:cNvGrpSpPr/>
          <p:nvPr/>
        </p:nvGrpSpPr>
        <p:grpSpPr>
          <a:xfrm>
            <a:off x="1117762" y="4471543"/>
            <a:ext cx="1372819" cy="1413264"/>
            <a:chOff x="348526" y="4941443"/>
            <a:chExt cx="2929293" cy="1413264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16066DDE-696B-4147-A478-7C023311902B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</a:t>
              </a:r>
              <a:r>
                <a:rPr lang="en-US" sz="2000" b="1" dirty="0">
                  <a:solidFill>
                    <a:schemeClr val="bg1"/>
                  </a:solidFill>
                </a:rPr>
                <a:t>Ipsum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A4121622-36C2-4687-B70E-4FD8E2EB26E3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38" name="Rounded Rectangle 2">
            <a:extLst>
              <a:ext uri="{FF2B5EF4-FFF2-40B4-BE49-F238E27FC236}">
                <a16:creationId xmlns:a16="http://schemas.microsoft.com/office/drawing/2014/main" id="{F511B5F9-4145-4D85-9386-ADD2735A2160}"/>
              </a:ext>
            </a:extLst>
          </p:cNvPr>
          <p:cNvSpPr/>
          <p:nvPr/>
        </p:nvSpPr>
        <p:spPr>
          <a:xfrm>
            <a:off x="3162000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8" name="Rounded Rectangle 1">
            <a:extLst>
              <a:ext uri="{FF2B5EF4-FFF2-40B4-BE49-F238E27FC236}">
                <a16:creationId xmlns:a16="http://schemas.microsoft.com/office/drawing/2014/main" id="{633CF7C8-E71C-4633-9291-C2993662FD57}"/>
              </a:ext>
            </a:extLst>
          </p:cNvPr>
          <p:cNvSpPr/>
          <p:nvPr/>
        </p:nvSpPr>
        <p:spPr>
          <a:xfrm rot="10800000">
            <a:off x="3161995" y="2092325"/>
            <a:ext cx="717815" cy="2317664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0" name="TextBox 25">
            <a:extLst>
              <a:ext uri="{FF2B5EF4-FFF2-40B4-BE49-F238E27FC236}">
                <a16:creationId xmlns:a16="http://schemas.microsoft.com/office/drawing/2014/main" id="{44E31DFD-83A4-4516-BBE8-AE570FCB3F22}"/>
              </a:ext>
            </a:extLst>
          </p:cNvPr>
          <p:cNvSpPr txBox="1"/>
          <p:nvPr/>
        </p:nvSpPr>
        <p:spPr>
          <a:xfrm>
            <a:off x="3227397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80%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A0FE022-366E-404A-8BA3-93B7A19B6F9F}"/>
              </a:ext>
            </a:extLst>
          </p:cNvPr>
          <p:cNvGrpSpPr/>
          <p:nvPr/>
        </p:nvGrpSpPr>
        <p:grpSpPr>
          <a:xfrm>
            <a:off x="2834492" y="4471543"/>
            <a:ext cx="1372819" cy="1413264"/>
            <a:chOff x="348526" y="4941443"/>
            <a:chExt cx="2929293" cy="1413264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C55341E9-8B82-47D6-9BE0-9B9548879110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</a:t>
              </a:r>
              <a:r>
                <a:rPr lang="en-US" sz="2000" b="1" dirty="0">
                  <a:solidFill>
                    <a:schemeClr val="bg1"/>
                  </a:solidFill>
                </a:rPr>
                <a:t>Ipsum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BDA35C0-99E9-45B7-A437-EC30D3E28F3B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2" name="Rounded Rectangle 3">
            <a:extLst>
              <a:ext uri="{FF2B5EF4-FFF2-40B4-BE49-F238E27FC236}">
                <a16:creationId xmlns:a16="http://schemas.microsoft.com/office/drawing/2014/main" id="{2D8FF93B-183D-4E18-8BF3-006517E1DB21}"/>
              </a:ext>
            </a:extLst>
          </p:cNvPr>
          <p:cNvSpPr/>
          <p:nvPr/>
        </p:nvSpPr>
        <p:spPr>
          <a:xfrm>
            <a:off x="4878727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9" name="Rounded Rectangle 1">
            <a:extLst>
              <a:ext uri="{FF2B5EF4-FFF2-40B4-BE49-F238E27FC236}">
                <a16:creationId xmlns:a16="http://schemas.microsoft.com/office/drawing/2014/main" id="{6927B76A-6AAD-4331-9242-495D837650A4}"/>
              </a:ext>
            </a:extLst>
          </p:cNvPr>
          <p:cNvSpPr/>
          <p:nvPr/>
        </p:nvSpPr>
        <p:spPr>
          <a:xfrm rot="10800000">
            <a:off x="4878725" y="2523832"/>
            <a:ext cx="717815" cy="1886155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4" name="TextBox 26">
            <a:extLst>
              <a:ext uri="{FF2B5EF4-FFF2-40B4-BE49-F238E27FC236}">
                <a16:creationId xmlns:a16="http://schemas.microsoft.com/office/drawing/2014/main" id="{CEC0917C-C277-4579-B499-A61E915E464C}"/>
              </a:ext>
            </a:extLst>
          </p:cNvPr>
          <p:cNvSpPr txBox="1"/>
          <p:nvPr/>
        </p:nvSpPr>
        <p:spPr>
          <a:xfrm>
            <a:off x="4944124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65%</a:t>
            </a:r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244E1CF1-7159-4079-BD44-126218D18697}"/>
              </a:ext>
            </a:extLst>
          </p:cNvPr>
          <p:cNvGrpSpPr/>
          <p:nvPr/>
        </p:nvGrpSpPr>
        <p:grpSpPr>
          <a:xfrm>
            <a:off x="4551222" y="4471543"/>
            <a:ext cx="1372819" cy="1413264"/>
            <a:chOff x="348526" y="4941443"/>
            <a:chExt cx="2929293" cy="1413264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E6D0514-3E88-4A78-9FF3-97DE8D815CE0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</a:t>
              </a:r>
              <a:r>
                <a:rPr lang="en-US" sz="2000" b="1" dirty="0">
                  <a:solidFill>
                    <a:schemeClr val="bg1"/>
                  </a:solidFill>
                </a:rPr>
                <a:t>Ipsum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9D65414-B022-4ED8-B98F-F64F9F60E092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76" name="Rounded Rectangle 4">
            <a:extLst>
              <a:ext uri="{FF2B5EF4-FFF2-40B4-BE49-F238E27FC236}">
                <a16:creationId xmlns:a16="http://schemas.microsoft.com/office/drawing/2014/main" id="{058C4D01-652E-4F00-87BE-E13530BF70A7}"/>
              </a:ext>
            </a:extLst>
          </p:cNvPr>
          <p:cNvSpPr/>
          <p:nvPr/>
        </p:nvSpPr>
        <p:spPr>
          <a:xfrm>
            <a:off x="6595456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0" name="Rounded Rectangle 1">
            <a:extLst>
              <a:ext uri="{FF2B5EF4-FFF2-40B4-BE49-F238E27FC236}">
                <a16:creationId xmlns:a16="http://schemas.microsoft.com/office/drawing/2014/main" id="{7BE9D14B-1A52-4F43-81F4-AEDA3FD9DB5B}"/>
              </a:ext>
            </a:extLst>
          </p:cNvPr>
          <p:cNvSpPr/>
          <p:nvPr/>
        </p:nvSpPr>
        <p:spPr>
          <a:xfrm rot="10800000">
            <a:off x="6595455" y="2959100"/>
            <a:ext cx="717815" cy="1450889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8" name="TextBox 27">
            <a:extLst>
              <a:ext uri="{FF2B5EF4-FFF2-40B4-BE49-F238E27FC236}">
                <a16:creationId xmlns:a16="http://schemas.microsoft.com/office/drawing/2014/main" id="{927E7616-735A-461E-99EA-461452662212}"/>
              </a:ext>
            </a:extLst>
          </p:cNvPr>
          <p:cNvSpPr txBox="1"/>
          <p:nvPr/>
        </p:nvSpPr>
        <p:spPr>
          <a:xfrm>
            <a:off x="6660854" y="3855991"/>
            <a:ext cx="587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50%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3F32B644-2B9D-4ABF-B9D3-6448FA46F382}"/>
              </a:ext>
            </a:extLst>
          </p:cNvPr>
          <p:cNvGrpSpPr/>
          <p:nvPr/>
        </p:nvGrpSpPr>
        <p:grpSpPr>
          <a:xfrm>
            <a:off x="6267952" y="4471543"/>
            <a:ext cx="1372819" cy="1413264"/>
            <a:chOff x="348526" y="4941443"/>
            <a:chExt cx="2929293" cy="1413264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AB165F38-17AA-4C12-83FC-8C03F317A15E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</a:t>
              </a:r>
              <a:r>
                <a:rPr lang="en-US" sz="2000" b="1" dirty="0">
                  <a:solidFill>
                    <a:schemeClr val="bg1"/>
                  </a:solidFill>
                </a:rPr>
                <a:t>Ipsum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5C5D3499-7962-4757-83D7-99B94E3FB0BB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80" name="Rounded Rectangle 5">
            <a:extLst>
              <a:ext uri="{FF2B5EF4-FFF2-40B4-BE49-F238E27FC236}">
                <a16:creationId xmlns:a16="http://schemas.microsoft.com/office/drawing/2014/main" id="{BCFCE7C3-40CC-4654-B247-7321481CEAF9}"/>
              </a:ext>
            </a:extLst>
          </p:cNvPr>
          <p:cNvSpPr/>
          <p:nvPr/>
        </p:nvSpPr>
        <p:spPr>
          <a:xfrm>
            <a:off x="8312186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1" name="Rounded Rectangle 1">
            <a:extLst>
              <a:ext uri="{FF2B5EF4-FFF2-40B4-BE49-F238E27FC236}">
                <a16:creationId xmlns:a16="http://schemas.microsoft.com/office/drawing/2014/main" id="{CA62D5C4-B3B3-4364-B9A4-C24C7FC57365}"/>
              </a:ext>
            </a:extLst>
          </p:cNvPr>
          <p:cNvSpPr/>
          <p:nvPr/>
        </p:nvSpPr>
        <p:spPr>
          <a:xfrm rot="10800000">
            <a:off x="8312185" y="1798389"/>
            <a:ext cx="717815" cy="2611600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2" name="TextBox 28">
            <a:extLst>
              <a:ext uri="{FF2B5EF4-FFF2-40B4-BE49-F238E27FC236}">
                <a16:creationId xmlns:a16="http://schemas.microsoft.com/office/drawing/2014/main" id="{FE69F534-DD29-4DD4-A902-2D464E94E19C}"/>
              </a:ext>
            </a:extLst>
          </p:cNvPr>
          <p:cNvSpPr txBox="1"/>
          <p:nvPr/>
        </p:nvSpPr>
        <p:spPr>
          <a:xfrm>
            <a:off x="8377583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90%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87D192BE-5C7B-4888-B980-10C5DBD3D26E}"/>
              </a:ext>
            </a:extLst>
          </p:cNvPr>
          <p:cNvGrpSpPr/>
          <p:nvPr/>
        </p:nvGrpSpPr>
        <p:grpSpPr>
          <a:xfrm>
            <a:off x="7984682" y="4471543"/>
            <a:ext cx="1372819" cy="1413264"/>
            <a:chOff x="348526" y="4941443"/>
            <a:chExt cx="2929293" cy="1413264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BFBBFB22-E7FF-44C4-9FD7-56B9FFCAA8C2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</a:t>
              </a:r>
              <a:r>
                <a:rPr lang="en-US" sz="2000" b="1" dirty="0">
                  <a:solidFill>
                    <a:schemeClr val="bg1"/>
                  </a:solidFill>
                </a:rPr>
                <a:t>Ipsum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1FE8027-9280-41F3-8C15-3C890F3272BB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84" name="Rounded Rectangle 6">
            <a:extLst>
              <a:ext uri="{FF2B5EF4-FFF2-40B4-BE49-F238E27FC236}">
                <a16:creationId xmlns:a16="http://schemas.microsoft.com/office/drawing/2014/main" id="{66B245DB-6E56-443A-9909-7D92AF346868}"/>
              </a:ext>
            </a:extLst>
          </p:cNvPr>
          <p:cNvSpPr/>
          <p:nvPr/>
        </p:nvSpPr>
        <p:spPr>
          <a:xfrm>
            <a:off x="10028914" y="1508211"/>
            <a:ext cx="717815" cy="2901778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2" name="Rounded Rectangle 1">
            <a:extLst>
              <a:ext uri="{FF2B5EF4-FFF2-40B4-BE49-F238E27FC236}">
                <a16:creationId xmlns:a16="http://schemas.microsoft.com/office/drawing/2014/main" id="{6BA89A4E-D7A1-48C2-9FAC-4BFFFC2613DA}"/>
              </a:ext>
            </a:extLst>
          </p:cNvPr>
          <p:cNvSpPr/>
          <p:nvPr/>
        </p:nvSpPr>
        <p:spPr>
          <a:xfrm rot="10800000">
            <a:off x="10028913" y="3104189"/>
            <a:ext cx="717815" cy="130580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6" name="TextBox 29">
            <a:extLst>
              <a:ext uri="{FF2B5EF4-FFF2-40B4-BE49-F238E27FC236}">
                <a16:creationId xmlns:a16="http://schemas.microsoft.com/office/drawing/2014/main" id="{4309E6AA-0EBA-45FC-9577-205EB977F5C9}"/>
              </a:ext>
            </a:extLst>
          </p:cNvPr>
          <p:cNvSpPr txBox="1"/>
          <p:nvPr/>
        </p:nvSpPr>
        <p:spPr>
          <a:xfrm>
            <a:off x="10094311" y="3855991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>
                <a:solidFill>
                  <a:schemeClr val="bg1"/>
                </a:solidFill>
              </a:rPr>
              <a:t>45%</a:t>
            </a:r>
          </a:p>
        </p:txBody>
      </p: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9744B141-2E54-413A-9436-C2CE7C09E5A1}"/>
              </a:ext>
            </a:extLst>
          </p:cNvPr>
          <p:cNvGrpSpPr/>
          <p:nvPr/>
        </p:nvGrpSpPr>
        <p:grpSpPr>
          <a:xfrm>
            <a:off x="9701410" y="4471543"/>
            <a:ext cx="1372819" cy="1413264"/>
            <a:chOff x="348526" y="4941443"/>
            <a:chExt cx="2929293" cy="1413264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B0252C43-6DB7-422C-94AA-0322BAEAA666}"/>
                </a:ext>
              </a:extLst>
            </p:cNvPr>
            <p:cNvSpPr txBox="1"/>
            <p:nvPr/>
          </p:nvSpPr>
          <p:spPr>
            <a:xfrm>
              <a:off x="351739" y="4941443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</a:t>
              </a:r>
              <a:r>
                <a:rPr lang="en-US" sz="2000" b="1" dirty="0">
                  <a:solidFill>
                    <a:schemeClr val="bg1"/>
                  </a:solidFill>
                </a:rPr>
                <a:t>Ipsum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C4A6E98A-8D0A-43AC-9E5D-BD68B074A2B8}"/>
                </a:ext>
              </a:extLst>
            </p:cNvPr>
            <p:cNvSpPr txBox="1"/>
            <p:nvPr/>
          </p:nvSpPr>
          <p:spPr>
            <a:xfrm>
              <a:off x="348526" y="5339044"/>
              <a:ext cx="2929293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627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7957</TotalTime>
  <Words>346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Control Panel Diagram for PowerPoint</vt:lpstr>
      <vt:lpstr>Control Panel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Panel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2017-11-07T17:51:06Z</dcterms:modified>
  <cp:category>Charts &amp; Diagrams</cp:category>
</cp:coreProperties>
</file>