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9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92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Control Panel Diagram for PowerPoint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6066DDE-696B-4147-A478-7C023311902B}"/>
              </a:ext>
            </a:extLst>
          </p:cNvPr>
          <p:cNvSpPr txBox="1"/>
          <p:nvPr/>
        </p:nvSpPr>
        <p:spPr>
          <a:xfrm>
            <a:off x="839451" y="4274086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/>
              <a:t>Lorem </a:t>
            </a:r>
            <a:r>
              <a:rPr lang="en-US" sz="1500" b="1" dirty="0"/>
              <a:t>Ipsum</a:t>
            </a:r>
            <a:endParaRPr lang="en-US" sz="1350" b="1" dirty="0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4121622-36C2-4687-B70E-4FD8E2EB26E3}"/>
              </a:ext>
            </a:extLst>
          </p:cNvPr>
          <p:cNvSpPr txBox="1"/>
          <p:nvPr/>
        </p:nvSpPr>
        <p:spPr>
          <a:xfrm>
            <a:off x="838322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C55341E9-8B82-47D6-9BE0-9B9548879110}"/>
              </a:ext>
            </a:extLst>
          </p:cNvPr>
          <p:cNvSpPr txBox="1"/>
          <p:nvPr/>
        </p:nvSpPr>
        <p:spPr>
          <a:xfrm>
            <a:off x="2126999" y="4274085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/>
              <a:t>Lorem </a:t>
            </a:r>
            <a:r>
              <a:rPr lang="en-US" sz="1500" b="1" dirty="0"/>
              <a:t>Ipsum</a:t>
            </a:r>
            <a:endParaRPr lang="en-US" sz="1350" b="1" dirty="0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DBDA35C0-99E9-45B7-A437-EC30D3E28F3B}"/>
              </a:ext>
            </a:extLst>
          </p:cNvPr>
          <p:cNvSpPr txBox="1"/>
          <p:nvPr/>
        </p:nvSpPr>
        <p:spPr>
          <a:xfrm>
            <a:off x="2125870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lvl="0" algn="just"/>
            <a:r>
              <a:rPr lang="en-US" sz="1100">
                <a:solidFill>
                  <a:prstClr val="black">
                    <a:lumMod val="65000"/>
                    <a:lumOff val="35000"/>
                  </a:prst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E6D0514-3E88-4A78-9FF3-97DE8D815CE0}"/>
              </a:ext>
            </a:extLst>
          </p:cNvPr>
          <p:cNvSpPr txBox="1"/>
          <p:nvPr/>
        </p:nvSpPr>
        <p:spPr>
          <a:xfrm>
            <a:off x="3414546" y="4274085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/>
              <a:t>Lorem </a:t>
            </a:r>
            <a:r>
              <a:rPr lang="en-US" sz="1500" b="1" dirty="0"/>
              <a:t>Ipsum</a:t>
            </a:r>
            <a:endParaRPr lang="en-US" sz="135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99D65414-B022-4ED8-B98F-F64F9F60E092}"/>
              </a:ext>
            </a:extLst>
          </p:cNvPr>
          <p:cNvSpPr txBox="1"/>
          <p:nvPr/>
        </p:nvSpPr>
        <p:spPr>
          <a:xfrm>
            <a:off x="3413417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lvl="0" algn="just"/>
            <a:r>
              <a:rPr lang="en-US" sz="1100">
                <a:solidFill>
                  <a:prstClr val="black">
                    <a:lumMod val="65000"/>
                    <a:lumOff val="35000"/>
                  </a:prst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AB165F38-17AA-4C12-83FC-8C03F317A15E}"/>
              </a:ext>
            </a:extLst>
          </p:cNvPr>
          <p:cNvSpPr txBox="1"/>
          <p:nvPr/>
        </p:nvSpPr>
        <p:spPr>
          <a:xfrm>
            <a:off x="4702094" y="4274085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/>
              <a:t>Lorem </a:t>
            </a:r>
            <a:r>
              <a:rPr lang="en-US" sz="1500" b="1" dirty="0"/>
              <a:t>Ipsum</a:t>
            </a:r>
            <a:endParaRPr lang="en-US" sz="135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5C5D3499-7962-4757-83D7-99B94E3FB0BB}"/>
              </a:ext>
            </a:extLst>
          </p:cNvPr>
          <p:cNvSpPr txBox="1"/>
          <p:nvPr/>
        </p:nvSpPr>
        <p:spPr>
          <a:xfrm>
            <a:off x="4700965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lvl="0" algn="just"/>
            <a:r>
              <a:rPr lang="en-US" sz="1100">
                <a:solidFill>
                  <a:prstClr val="black">
                    <a:lumMod val="65000"/>
                    <a:lumOff val="35000"/>
                  </a:prst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FBBFB22-E7FF-44C4-9FD7-56B9FFCAA8C2}"/>
              </a:ext>
            </a:extLst>
          </p:cNvPr>
          <p:cNvSpPr txBox="1"/>
          <p:nvPr/>
        </p:nvSpPr>
        <p:spPr>
          <a:xfrm>
            <a:off x="5989641" y="4274085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/>
              <a:t>Lorem </a:t>
            </a:r>
            <a:r>
              <a:rPr lang="en-US" sz="1500" b="1" dirty="0"/>
              <a:t>Ipsum</a:t>
            </a:r>
            <a:endParaRPr lang="en-US" sz="135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1FE8027-9280-41F3-8C15-3C890F3272BB}"/>
              </a:ext>
            </a:extLst>
          </p:cNvPr>
          <p:cNvSpPr txBox="1"/>
          <p:nvPr/>
        </p:nvSpPr>
        <p:spPr>
          <a:xfrm>
            <a:off x="5988512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lvl="0" algn="just"/>
            <a:r>
              <a:rPr lang="en-US" sz="1100">
                <a:solidFill>
                  <a:prstClr val="black">
                    <a:lumMod val="65000"/>
                    <a:lumOff val="35000"/>
                  </a:prst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4" name="Rounded Rectangle 1">
            <a:extLst>
              <a:ext uri="{FF2B5EF4-FFF2-40B4-BE49-F238E27FC236}">
                <a16:creationId xmlns:a16="http://schemas.microsoft.com/office/drawing/2014/main" id="{A6260A52-EC0F-4D48-8EA6-BCDEB854DE91}"/>
              </a:ext>
            </a:extLst>
          </p:cNvPr>
          <p:cNvSpPr/>
          <p:nvPr/>
        </p:nvSpPr>
        <p:spPr>
          <a:xfrm>
            <a:off x="1083951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87" name="Rounded Rectangle 1">
            <a:extLst>
              <a:ext uri="{FF2B5EF4-FFF2-40B4-BE49-F238E27FC236}">
                <a16:creationId xmlns:a16="http://schemas.microsoft.com/office/drawing/2014/main" id="{37BF68E4-1A9C-463E-BAB2-8A48A14004E2}"/>
              </a:ext>
            </a:extLst>
          </p:cNvPr>
          <p:cNvSpPr/>
          <p:nvPr/>
        </p:nvSpPr>
        <p:spPr>
          <a:xfrm rot="10800000">
            <a:off x="1083949" y="3089081"/>
            <a:ext cx="538361" cy="107566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7AE3D9-3B8B-46C0-9AFF-B5A72F7990A8}"/>
              </a:ext>
            </a:extLst>
          </p:cNvPr>
          <p:cNvSpPr txBox="1"/>
          <p:nvPr/>
        </p:nvSpPr>
        <p:spPr>
          <a:xfrm>
            <a:off x="1109314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38%</a:t>
            </a:r>
          </a:p>
        </p:txBody>
      </p:sp>
      <p:sp>
        <p:nvSpPr>
          <p:cNvPr id="38" name="Rounded Rectangle 2">
            <a:extLst>
              <a:ext uri="{FF2B5EF4-FFF2-40B4-BE49-F238E27FC236}">
                <a16:creationId xmlns:a16="http://schemas.microsoft.com/office/drawing/2014/main" id="{F511B5F9-4145-4D85-9386-ADD2735A2160}"/>
              </a:ext>
            </a:extLst>
          </p:cNvPr>
          <p:cNvSpPr/>
          <p:nvPr/>
        </p:nvSpPr>
        <p:spPr>
          <a:xfrm>
            <a:off x="2371501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88" name="Rounded Rectangle 1">
            <a:extLst>
              <a:ext uri="{FF2B5EF4-FFF2-40B4-BE49-F238E27FC236}">
                <a16:creationId xmlns:a16="http://schemas.microsoft.com/office/drawing/2014/main" id="{633CF7C8-E71C-4633-9291-C2993662FD57}"/>
              </a:ext>
            </a:extLst>
          </p:cNvPr>
          <p:cNvSpPr/>
          <p:nvPr/>
        </p:nvSpPr>
        <p:spPr>
          <a:xfrm rot="10800000">
            <a:off x="2371497" y="1930369"/>
            <a:ext cx="538361" cy="223437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40" name="TextBox 25">
            <a:extLst>
              <a:ext uri="{FF2B5EF4-FFF2-40B4-BE49-F238E27FC236}">
                <a16:creationId xmlns:a16="http://schemas.microsoft.com/office/drawing/2014/main" id="{44E31DFD-83A4-4516-BBE8-AE570FCB3F22}"/>
              </a:ext>
            </a:extLst>
          </p:cNvPr>
          <p:cNvSpPr txBox="1"/>
          <p:nvPr/>
        </p:nvSpPr>
        <p:spPr>
          <a:xfrm>
            <a:off x="2396863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42" name="Rounded Rectangle 3">
            <a:extLst>
              <a:ext uri="{FF2B5EF4-FFF2-40B4-BE49-F238E27FC236}">
                <a16:creationId xmlns:a16="http://schemas.microsoft.com/office/drawing/2014/main" id="{2D8FF93B-183D-4E18-8BF3-006517E1DB21}"/>
              </a:ext>
            </a:extLst>
          </p:cNvPr>
          <p:cNvSpPr/>
          <p:nvPr/>
        </p:nvSpPr>
        <p:spPr>
          <a:xfrm>
            <a:off x="3659046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89" name="Rounded Rectangle 1">
            <a:extLst>
              <a:ext uri="{FF2B5EF4-FFF2-40B4-BE49-F238E27FC236}">
                <a16:creationId xmlns:a16="http://schemas.microsoft.com/office/drawing/2014/main" id="{6927B76A-6AAD-4331-9242-495D837650A4}"/>
              </a:ext>
            </a:extLst>
          </p:cNvPr>
          <p:cNvSpPr/>
          <p:nvPr/>
        </p:nvSpPr>
        <p:spPr>
          <a:xfrm rot="10800000">
            <a:off x="3659044" y="2346370"/>
            <a:ext cx="538361" cy="181837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4" name="TextBox 26">
            <a:extLst>
              <a:ext uri="{FF2B5EF4-FFF2-40B4-BE49-F238E27FC236}">
                <a16:creationId xmlns:a16="http://schemas.microsoft.com/office/drawing/2014/main" id="{CEC0917C-C277-4579-B499-A61E915E464C}"/>
              </a:ext>
            </a:extLst>
          </p:cNvPr>
          <p:cNvSpPr txBox="1"/>
          <p:nvPr/>
        </p:nvSpPr>
        <p:spPr>
          <a:xfrm>
            <a:off x="3684409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76" name="Rounded Rectangle 4">
            <a:extLst>
              <a:ext uri="{FF2B5EF4-FFF2-40B4-BE49-F238E27FC236}">
                <a16:creationId xmlns:a16="http://schemas.microsoft.com/office/drawing/2014/main" id="{058C4D01-652E-4F00-87BE-E13530BF70A7}"/>
              </a:ext>
            </a:extLst>
          </p:cNvPr>
          <p:cNvSpPr/>
          <p:nvPr/>
        </p:nvSpPr>
        <p:spPr>
          <a:xfrm>
            <a:off x="4946593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90" name="Rounded Rectangle 1">
            <a:extLst>
              <a:ext uri="{FF2B5EF4-FFF2-40B4-BE49-F238E27FC236}">
                <a16:creationId xmlns:a16="http://schemas.microsoft.com/office/drawing/2014/main" id="{7BE9D14B-1A52-4F43-81F4-AEDA3FD9DB5B}"/>
              </a:ext>
            </a:extLst>
          </p:cNvPr>
          <p:cNvSpPr/>
          <p:nvPr/>
        </p:nvSpPr>
        <p:spPr>
          <a:xfrm rot="10800000">
            <a:off x="4946592" y="2765994"/>
            <a:ext cx="538361" cy="139874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78" name="TextBox 27">
            <a:extLst>
              <a:ext uri="{FF2B5EF4-FFF2-40B4-BE49-F238E27FC236}">
                <a16:creationId xmlns:a16="http://schemas.microsoft.com/office/drawing/2014/main" id="{927E7616-735A-461E-99EA-461452662212}"/>
              </a:ext>
            </a:extLst>
          </p:cNvPr>
          <p:cNvSpPr txBox="1"/>
          <p:nvPr/>
        </p:nvSpPr>
        <p:spPr>
          <a:xfrm>
            <a:off x="4971955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80" name="Rounded Rectangle 5">
            <a:extLst>
              <a:ext uri="{FF2B5EF4-FFF2-40B4-BE49-F238E27FC236}">
                <a16:creationId xmlns:a16="http://schemas.microsoft.com/office/drawing/2014/main" id="{BCFCE7C3-40CC-4654-B247-7321481CEAF9}"/>
              </a:ext>
            </a:extLst>
          </p:cNvPr>
          <p:cNvSpPr/>
          <p:nvPr/>
        </p:nvSpPr>
        <p:spPr>
          <a:xfrm>
            <a:off x="6234140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91" name="Rounded Rectangle 1">
            <a:extLst>
              <a:ext uri="{FF2B5EF4-FFF2-40B4-BE49-F238E27FC236}">
                <a16:creationId xmlns:a16="http://schemas.microsoft.com/office/drawing/2014/main" id="{CA62D5C4-B3B3-4364-B9A4-C24C7FC57365}"/>
              </a:ext>
            </a:extLst>
          </p:cNvPr>
          <p:cNvSpPr/>
          <p:nvPr/>
        </p:nvSpPr>
        <p:spPr>
          <a:xfrm rot="10800000">
            <a:off x="6234139" y="1646996"/>
            <a:ext cx="538361" cy="251774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82" name="TextBox 28">
            <a:extLst>
              <a:ext uri="{FF2B5EF4-FFF2-40B4-BE49-F238E27FC236}">
                <a16:creationId xmlns:a16="http://schemas.microsoft.com/office/drawing/2014/main" id="{FE69F534-DD29-4DD4-A902-2D464E94E19C}"/>
              </a:ext>
            </a:extLst>
          </p:cNvPr>
          <p:cNvSpPr txBox="1"/>
          <p:nvPr/>
        </p:nvSpPr>
        <p:spPr>
          <a:xfrm>
            <a:off x="6259503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84" name="Rounded Rectangle 6">
            <a:extLst>
              <a:ext uri="{FF2B5EF4-FFF2-40B4-BE49-F238E27FC236}">
                <a16:creationId xmlns:a16="http://schemas.microsoft.com/office/drawing/2014/main" id="{66B245DB-6E56-443A-9909-7D92AF346868}"/>
              </a:ext>
            </a:extLst>
          </p:cNvPr>
          <p:cNvSpPr/>
          <p:nvPr/>
        </p:nvSpPr>
        <p:spPr>
          <a:xfrm>
            <a:off x="7521686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92" name="Rounded Rectangle 1">
            <a:extLst>
              <a:ext uri="{FF2B5EF4-FFF2-40B4-BE49-F238E27FC236}">
                <a16:creationId xmlns:a16="http://schemas.microsoft.com/office/drawing/2014/main" id="{6BA89A4E-D7A1-48C2-9FAC-4BFFFC2613DA}"/>
              </a:ext>
            </a:extLst>
          </p:cNvPr>
          <p:cNvSpPr/>
          <p:nvPr/>
        </p:nvSpPr>
        <p:spPr>
          <a:xfrm rot="10800000">
            <a:off x="7521685" y="2905869"/>
            <a:ext cx="538361" cy="125887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86" name="TextBox 29">
            <a:extLst>
              <a:ext uri="{FF2B5EF4-FFF2-40B4-BE49-F238E27FC236}">
                <a16:creationId xmlns:a16="http://schemas.microsoft.com/office/drawing/2014/main" id="{4309E6AA-0EBA-45FC-9577-205EB977F5C9}"/>
              </a:ext>
            </a:extLst>
          </p:cNvPr>
          <p:cNvSpPr txBox="1"/>
          <p:nvPr/>
        </p:nvSpPr>
        <p:spPr>
          <a:xfrm>
            <a:off x="7547049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45%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0252C43-6DB7-422C-94AA-0322BAEAA666}"/>
              </a:ext>
            </a:extLst>
          </p:cNvPr>
          <p:cNvSpPr txBox="1"/>
          <p:nvPr/>
        </p:nvSpPr>
        <p:spPr>
          <a:xfrm>
            <a:off x="7277187" y="4274085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/>
              <a:t>Lorem </a:t>
            </a:r>
            <a:r>
              <a:rPr lang="en-US" sz="1500" b="1" dirty="0"/>
              <a:t>Ipsum</a:t>
            </a:r>
            <a:endParaRPr lang="en-US" sz="1350" b="1" dirty="0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C4A6E98A-8D0A-43AC-9E5D-BD68B074A2B8}"/>
              </a:ext>
            </a:extLst>
          </p:cNvPr>
          <p:cNvSpPr txBox="1"/>
          <p:nvPr/>
        </p:nvSpPr>
        <p:spPr>
          <a:xfrm>
            <a:off x="7276058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lvl="0" algn="just"/>
            <a:r>
              <a:rPr lang="en-US" sz="1100">
                <a:solidFill>
                  <a:prstClr val="black">
                    <a:lumMod val="65000"/>
                    <a:lumOff val="35000"/>
                  </a:prst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7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Control Panel Diagram for PowerPoint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FF76BC9-F829-4C0F-A798-F6442FFEE327}"/>
              </a:ext>
            </a:extLst>
          </p:cNvPr>
          <p:cNvSpPr txBox="1"/>
          <p:nvPr/>
        </p:nvSpPr>
        <p:spPr>
          <a:xfrm>
            <a:off x="839451" y="4274086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</a:t>
            </a:r>
            <a:r>
              <a:rPr lang="en-US" sz="1500" b="1" dirty="0">
                <a:solidFill>
                  <a:schemeClr val="bg1"/>
                </a:solidFill>
              </a:rPr>
              <a:t>Ipsum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39B1E7C-51AA-4B35-8D0C-1E83C6B86BC5}"/>
              </a:ext>
            </a:extLst>
          </p:cNvPr>
          <p:cNvSpPr txBox="1"/>
          <p:nvPr/>
        </p:nvSpPr>
        <p:spPr>
          <a:xfrm>
            <a:off x="838322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ACECFC0-77E3-4B17-B18D-1DCEAD20C371}"/>
              </a:ext>
            </a:extLst>
          </p:cNvPr>
          <p:cNvSpPr txBox="1"/>
          <p:nvPr/>
        </p:nvSpPr>
        <p:spPr>
          <a:xfrm>
            <a:off x="2126999" y="4274085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</a:t>
            </a:r>
            <a:r>
              <a:rPr lang="en-US" sz="1500" b="1" dirty="0">
                <a:solidFill>
                  <a:schemeClr val="bg1"/>
                </a:solidFill>
              </a:rPr>
              <a:t>Ipsum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CC2FCA6-E2EF-448E-B868-CE0EAFDC2739}"/>
              </a:ext>
            </a:extLst>
          </p:cNvPr>
          <p:cNvSpPr txBox="1"/>
          <p:nvPr/>
        </p:nvSpPr>
        <p:spPr>
          <a:xfrm>
            <a:off x="2125870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lvl="0" algn="just"/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468E49F-EF02-471F-818E-D3693C29200C}"/>
              </a:ext>
            </a:extLst>
          </p:cNvPr>
          <p:cNvSpPr txBox="1"/>
          <p:nvPr/>
        </p:nvSpPr>
        <p:spPr>
          <a:xfrm>
            <a:off x="3414546" y="4274085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</a:t>
            </a:r>
            <a:r>
              <a:rPr lang="en-US" sz="1500" b="1" dirty="0">
                <a:solidFill>
                  <a:schemeClr val="bg1"/>
                </a:solidFill>
              </a:rPr>
              <a:t>Ipsum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AEFB5B7-05E9-4BB0-BECB-6D31567FF631}"/>
              </a:ext>
            </a:extLst>
          </p:cNvPr>
          <p:cNvSpPr txBox="1"/>
          <p:nvPr/>
        </p:nvSpPr>
        <p:spPr>
          <a:xfrm>
            <a:off x="3413417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lvl="0" algn="just"/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53D5CAC-4944-4E28-A92A-84225D3D6776}"/>
              </a:ext>
            </a:extLst>
          </p:cNvPr>
          <p:cNvSpPr txBox="1"/>
          <p:nvPr/>
        </p:nvSpPr>
        <p:spPr>
          <a:xfrm>
            <a:off x="4702094" y="4274085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</a:t>
            </a:r>
            <a:r>
              <a:rPr lang="en-US" sz="1500" b="1" dirty="0">
                <a:solidFill>
                  <a:schemeClr val="bg1"/>
                </a:solidFill>
              </a:rPr>
              <a:t>Ipsum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288C359-733E-4352-8045-E0CA73766C28}"/>
              </a:ext>
            </a:extLst>
          </p:cNvPr>
          <p:cNvSpPr txBox="1"/>
          <p:nvPr/>
        </p:nvSpPr>
        <p:spPr>
          <a:xfrm>
            <a:off x="4700965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lvl="0" algn="just"/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8E79F42-26C9-4DD1-BAF6-59AB06537F20}"/>
              </a:ext>
            </a:extLst>
          </p:cNvPr>
          <p:cNvSpPr txBox="1"/>
          <p:nvPr/>
        </p:nvSpPr>
        <p:spPr>
          <a:xfrm>
            <a:off x="5989641" y="4274085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</a:t>
            </a:r>
            <a:r>
              <a:rPr lang="en-US" sz="1500" b="1" dirty="0">
                <a:solidFill>
                  <a:schemeClr val="bg1"/>
                </a:solidFill>
              </a:rPr>
              <a:t>Ipsum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F538FCC-A1E1-44F1-AEF3-BA00C25F6C13}"/>
              </a:ext>
            </a:extLst>
          </p:cNvPr>
          <p:cNvSpPr txBox="1"/>
          <p:nvPr/>
        </p:nvSpPr>
        <p:spPr>
          <a:xfrm>
            <a:off x="5988512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lvl="0" algn="just"/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Rounded Rectangle 1">
            <a:extLst>
              <a:ext uri="{FF2B5EF4-FFF2-40B4-BE49-F238E27FC236}">
                <a16:creationId xmlns:a16="http://schemas.microsoft.com/office/drawing/2014/main" id="{AF85ACEE-3260-4A13-B4B5-AD3AB9FCCC54}"/>
              </a:ext>
            </a:extLst>
          </p:cNvPr>
          <p:cNvSpPr/>
          <p:nvPr/>
        </p:nvSpPr>
        <p:spPr>
          <a:xfrm>
            <a:off x="1083951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52" name="Rounded Rectangle 1">
            <a:extLst>
              <a:ext uri="{FF2B5EF4-FFF2-40B4-BE49-F238E27FC236}">
                <a16:creationId xmlns:a16="http://schemas.microsoft.com/office/drawing/2014/main" id="{7F37C9E3-0D1B-4EC5-A9CB-50ACF0A3AC57}"/>
              </a:ext>
            </a:extLst>
          </p:cNvPr>
          <p:cNvSpPr/>
          <p:nvPr/>
        </p:nvSpPr>
        <p:spPr>
          <a:xfrm rot="10800000">
            <a:off x="1083949" y="3089081"/>
            <a:ext cx="538361" cy="107566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C9DFAB0-48BF-49AE-BFC9-37AC3BFD4A67}"/>
              </a:ext>
            </a:extLst>
          </p:cNvPr>
          <p:cNvSpPr txBox="1"/>
          <p:nvPr/>
        </p:nvSpPr>
        <p:spPr>
          <a:xfrm>
            <a:off x="1109314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38%</a:t>
            </a:r>
          </a:p>
        </p:txBody>
      </p:sp>
      <p:sp>
        <p:nvSpPr>
          <p:cNvPr id="54" name="Rounded Rectangle 2">
            <a:extLst>
              <a:ext uri="{FF2B5EF4-FFF2-40B4-BE49-F238E27FC236}">
                <a16:creationId xmlns:a16="http://schemas.microsoft.com/office/drawing/2014/main" id="{4BC5EC16-FB71-4963-B496-FCC3843B706D}"/>
              </a:ext>
            </a:extLst>
          </p:cNvPr>
          <p:cNvSpPr/>
          <p:nvPr/>
        </p:nvSpPr>
        <p:spPr>
          <a:xfrm>
            <a:off x="2371501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55" name="Rounded Rectangle 1">
            <a:extLst>
              <a:ext uri="{FF2B5EF4-FFF2-40B4-BE49-F238E27FC236}">
                <a16:creationId xmlns:a16="http://schemas.microsoft.com/office/drawing/2014/main" id="{82C5737B-4738-44E9-AFF6-EBC0FB16DBEC}"/>
              </a:ext>
            </a:extLst>
          </p:cNvPr>
          <p:cNvSpPr/>
          <p:nvPr/>
        </p:nvSpPr>
        <p:spPr>
          <a:xfrm rot="10800000">
            <a:off x="2371497" y="1930369"/>
            <a:ext cx="538361" cy="223437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56" name="TextBox 25">
            <a:extLst>
              <a:ext uri="{FF2B5EF4-FFF2-40B4-BE49-F238E27FC236}">
                <a16:creationId xmlns:a16="http://schemas.microsoft.com/office/drawing/2014/main" id="{03110E0F-606F-46BA-B5E7-054A32EC952F}"/>
              </a:ext>
            </a:extLst>
          </p:cNvPr>
          <p:cNvSpPr txBox="1"/>
          <p:nvPr/>
        </p:nvSpPr>
        <p:spPr>
          <a:xfrm>
            <a:off x="2396863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80%</a:t>
            </a:r>
          </a:p>
        </p:txBody>
      </p:sp>
      <p:sp>
        <p:nvSpPr>
          <p:cNvPr id="57" name="Rounded Rectangle 3">
            <a:extLst>
              <a:ext uri="{FF2B5EF4-FFF2-40B4-BE49-F238E27FC236}">
                <a16:creationId xmlns:a16="http://schemas.microsoft.com/office/drawing/2014/main" id="{FF320B52-185C-4643-A5BF-50C4407CBBC9}"/>
              </a:ext>
            </a:extLst>
          </p:cNvPr>
          <p:cNvSpPr/>
          <p:nvPr/>
        </p:nvSpPr>
        <p:spPr>
          <a:xfrm>
            <a:off x="3659046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58" name="Rounded Rectangle 1">
            <a:extLst>
              <a:ext uri="{FF2B5EF4-FFF2-40B4-BE49-F238E27FC236}">
                <a16:creationId xmlns:a16="http://schemas.microsoft.com/office/drawing/2014/main" id="{B349097B-68DB-488F-8D2F-CCFA6DD5C1AF}"/>
              </a:ext>
            </a:extLst>
          </p:cNvPr>
          <p:cNvSpPr/>
          <p:nvPr/>
        </p:nvSpPr>
        <p:spPr>
          <a:xfrm rot="10800000">
            <a:off x="3659044" y="2346370"/>
            <a:ext cx="538361" cy="1818371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59" name="TextBox 26">
            <a:extLst>
              <a:ext uri="{FF2B5EF4-FFF2-40B4-BE49-F238E27FC236}">
                <a16:creationId xmlns:a16="http://schemas.microsoft.com/office/drawing/2014/main" id="{751B19FF-E7FC-4227-8765-3E53DFE06DE0}"/>
              </a:ext>
            </a:extLst>
          </p:cNvPr>
          <p:cNvSpPr txBox="1"/>
          <p:nvPr/>
        </p:nvSpPr>
        <p:spPr>
          <a:xfrm>
            <a:off x="3684409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65%</a:t>
            </a:r>
          </a:p>
        </p:txBody>
      </p:sp>
      <p:sp>
        <p:nvSpPr>
          <p:cNvPr id="60" name="Rounded Rectangle 4">
            <a:extLst>
              <a:ext uri="{FF2B5EF4-FFF2-40B4-BE49-F238E27FC236}">
                <a16:creationId xmlns:a16="http://schemas.microsoft.com/office/drawing/2014/main" id="{9432E51C-DAAE-480D-B4C7-BD82794EE20E}"/>
              </a:ext>
            </a:extLst>
          </p:cNvPr>
          <p:cNvSpPr/>
          <p:nvPr/>
        </p:nvSpPr>
        <p:spPr>
          <a:xfrm>
            <a:off x="4946593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1" name="Rounded Rectangle 1">
            <a:extLst>
              <a:ext uri="{FF2B5EF4-FFF2-40B4-BE49-F238E27FC236}">
                <a16:creationId xmlns:a16="http://schemas.microsoft.com/office/drawing/2014/main" id="{EBF7650A-3395-480F-89FA-F6BE2156F848}"/>
              </a:ext>
            </a:extLst>
          </p:cNvPr>
          <p:cNvSpPr/>
          <p:nvPr/>
        </p:nvSpPr>
        <p:spPr>
          <a:xfrm rot="10800000">
            <a:off x="4946592" y="2765994"/>
            <a:ext cx="538361" cy="139874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2" name="TextBox 27">
            <a:extLst>
              <a:ext uri="{FF2B5EF4-FFF2-40B4-BE49-F238E27FC236}">
                <a16:creationId xmlns:a16="http://schemas.microsoft.com/office/drawing/2014/main" id="{AA42CABC-868D-403A-A8BA-C84B20A0CD68}"/>
              </a:ext>
            </a:extLst>
          </p:cNvPr>
          <p:cNvSpPr txBox="1"/>
          <p:nvPr/>
        </p:nvSpPr>
        <p:spPr>
          <a:xfrm>
            <a:off x="4971955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63" name="Rounded Rectangle 5">
            <a:extLst>
              <a:ext uri="{FF2B5EF4-FFF2-40B4-BE49-F238E27FC236}">
                <a16:creationId xmlns:a16="http://schemas.microsoft.com/office/drawing/2014/main" id="{F85622FB-7AA5-4D85-89A7-1EEE5D7E21DC}"/>
              </a:ext>
            </a:extLst>
          </p:cNvPr>
          <p:cNvSpPr/>
          <p:nvPr/>
        </p:nvSpPr>
        <p:spPr>
          <a:xfrm>
            <a:off x="6234140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4" name="Rounded Rectangle 1">
            <a:extLst>
              <a:ext uri="{FF2B5EF4-FFF2-40B4-BE49-F238E27FC236}">
                <a16:creationId xmlns:a16="http://schemas.microsoft.com/office/drawing/2014/main" id="{2E414059-6795-4579-996B-20A438C9229C}"/>
              </a:ext>
            </a:extLst>
          </p:cNvPr>
          <p:cNvSpPr/>
          <p:nvPr/>
        </p:nvSpPr>
        <p:spPr>
          <a:xfrm rot="10800000">
            <a:off x="6234139" y="1646996"/>
            <a:ext cx="538361" cy="2517746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5" name="TextBox 28">
            <a:extLst>
              <a:ext uri="{FF2B5EF4-FFF2-40B4-BE49-F238E27FC236}">
                <a16:creationId xmlns:a16="http://schemas.microsoft.com/office/drawing/2014/main" id="{AB1253EE-210B-48F3-B72C-8B873B8E76F2}"/>
              </a:ext>
            </a:extLst>
          </p:cNvPr>
          <p:cNvSpPr txBox="1"/>
          <p:nvPr/>
        </p:nvSpPr>
        <p:spPr>
          <a:xfrm>
            <a:off x="6259503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90%</a:t>
            </a:r>
          </a:p>
        </p:txBody>
      </p:sp>
      <p:sp>
        <p:nvSpPr>
          <p:cNvPr id="66" name="Rounded Rectangle 6">
            <a:extLst>
              <a:ext uri="{FF2B5EF4-FFF2-40B4-BE49-F238E27FC236}">
                <a16:creationId xmlns:a16="http://schemas.microsoft.com/office/drawing/2014/main" id="{8D13C9AF-1BEB-40CD-BE1F-1D834BC47D4A}"/>
              </a:ext>
            </a:extLst>
          </p:cNvPr>
          <p:cNvSpPr/>
          <p:nvPr/>
        </p:nvSpPr>
        <p:spPr>
          <a:xfrm>
            <a:off x="7521686" y="1367246"/>
            <a:ext cx="538361" cy="2797496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7" name="Rounded Rectangle 1">
            <a:extLst>
              <a:ext uri="{FF2B5EF4-FFF2-40B4-BE49-F238E27FC236}">
                <a16:creationId xmlns:a16="http://schemas.microsoft.com/office/drawing/2014/main" id="{6F457A3E-2813-4AEB-A021-854FD4DE911D}"/>
              </a:ext>
            </a:extLst>
          </p:cNvPr>
          <p:cNvSpPr/>
          <p:nvPr/>
        </p:nvSpPr>
        <p:spPr>
          <a:xfrm rot="10800000">
            <a:off x="7521685" y="2905869"/>
            <a:ext cx="538361" cy="125887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350"/>
          </a:p>
        </p:txBody>
      </p:sp>
      <p:sp>
        <p:nvSpPr>
          <p:cNvPr id="68" name="TextBox 29">
            <a:extLst>
              <a:ext uri="{FF2B5EF4-FFF2-40B4-BE49-F238E27FC236}">
                <a16:creationId xmlns:a16="http://schemas.microsoft.com/office/drawing/2014/main" id="{8391C1B1-B2DF-44FE-B95A-A6BE65A2EDDF}"/>
              </a:ext>
            </a:extLst>
          </p:cNvPr>
          <p:cNvSpPr txBox="1"/>
          <p:nvPr/>
        </p:nvSpPr>
        <p:spPr>
          <a:xfrm>
            <a:off x="7547049" y="3630653"/>
            <a:ext cx="487634" cy="385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>
                <a:solidFill>
                  <a:schemeClr val="bg1"/>
                </a:solidFill>
              </a:rPr>
              <a:t>45%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F7AF2D6-FB78-470D-BF01-EEAF386B6388}"/>
              </a:ext>
            </a:extLst>
          </p:cNvPr>
          <p:cNvSpPr txBox="1"/>
          <p:nvPr/>
        </p:nvSpPr>
        <p:spPr>
          <a:xfrm>
            <a:off x="7277187" y="4274085"/>
            <a:ext cx="1028485" cy="3231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</a:rPr>
              <a:t>Lorem </a:t>
            </a:r>
            <a:r>
              <a:rPr lang="en-US" sz="1500" b="1" dirty="0">
                <a:solidFill>
                  <a:schemeClr val="bg1"/>
                </a:solidFill>
              </a:rPr>
              <a:t>Ipsum</a:t>
            </a:r>
            <a:endParaRPr lang="en-US" sz="1350" b="1" dirty="0">
              <a:solidFill>
                <a:schemeClr val="bg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1B56827-A366-4FFF-81C5-55D552E181DB}"/>
              </a:ext>
            </a:extLst>
          </p:cNvPr>
          <p:cNvSpPr txBox="1"/>
          <p:nvPr/>
        </p:nvSpPr>
        <p:spPr>
          <a:xfrm>
            <a:off x="7276058" y="4595369"/>
            <a:ext cx="1029614" cy="110799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lvl="0" algn="just"/>
            <a:r>
              <a:rPr lang="en-US" sz="1100">
                <a:solidFill>
                  <a:schemeClr val="bg1">
                    <a:lumMod val="65000"/>
                  </a:schemeClr>
                </a:solidFill>
              </a:rPr>
              <a:t>Lorem ipsum itelu dolor sit amet, nibh est. A magna maecenas, quam magna nec quis, lorem nunc.</a:t>
            </a:r>
            <a:endParaRPr lang="en-US" sz="1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27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9933</TotalTime>
  <Words>358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Control Panel Diagram for PowerPoint</vt:lpstr>
      <vt:lpstr>Control Panel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Panel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2017-11-07T17:51:40Z</dcterms:modified>
  <cp:category>Charts &amp; Diagrams</cp:category>
</cp:coreProperties>
</file>