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Chevrons Diagram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B3BB1DB-E778-4E2B-8855-0CFA34E4482A}"/>
              </a:ext>
            </a:extLst>
          </p:cNvPr>
          <p:cNvGrpSpPr/>
          <p:nvPr/>
        </p:nvGrpSpPr>
        <p:grpSpPr>
          <a:xfrm>
            <a:off x="2606907" y="1285206"/>
            <a:ext cx="3930186" cy="952226"/>
            <a:chOff x="8921977" y="1394910"/>
            <a:chExt cx="2926080" cy="126963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35FDEE7-7E2B-4DD4-B1C9-A795EFAB8FB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B77747-7214-4C8A-A286-43A9619580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2ADCB0-A363-46AE-AF1E-7EEDC7AA8EDA}"/>
              </a:ext>
            </a:extLst>
          </p:cNvPr>
          <p:cNvGrpSpPr/>
          <p:nvPr/>
        </p:nvGrpSpPr>
        <p:grpSpPr>
          <a:xfrm>
            <a:off x="2606907" y="5149182"/>
            <a:ext cx="3930186" cy="952226"/>
            <a:chOff x="8921977" y="1394910"/>
            <a:chExt cx="2926080" cy="126963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656F4D-A763-4E65-AF37-AB66A8E2F1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F71D4E2-EE79-4172-AE3B-3FA6254057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FAF03DF0-377D-4D30-8CE5-BB51C2E65408}"/>
              </a:ext>
            </a:extLst>
          </p:cNvPr>
          <p:cNvSpPr/>
          <p:nvPr/>
        </p:nvSpPr>
        <p:spPr>
          <a:xfrm>
            <a:off x="2435675" y="3050429"/>
            <a:ext cx="608474" cy="1246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cubicBezTo>
                  <a:pt x="6776" y="18189"/>
                  <a:pt x="13976" y="14676"/>
                  <a:pt x="21600" y="10852"/>
                </a:cubicBezTo>
                <a:cubicBezTo>
                  <a:pt x="13976" y="7028"/>
                  <a:pt x="6776" y="3411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65AB8EF-E7D3-4328-9BBA-B1904AB7B55A}"/>
              </a:ext>
            </a:extLst>
          </p:cNvPr>
          <p:cNvSpPr/>
          <p:nvPr/>
        </p:nvSpPr>
        <p:spPr>
          <a:xfrm>
            <a:off x="2411993" y="2383822"/>
            <a:ext cx="1942976" cy="2614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96" y="0"/>
                </a:moveTo>
                <a:lnTo>
                  <a:pt x="0" y="0"/>
                </a:lnTo>
                <a:cubicBezTo>
                  <a:pt x="4021" y="3031"/>
                  <a:pt x="8847" y="6702"/>
                  <a:pt x="14304" y="10800"/>
                </a:cubicBezTo>
                <a:cubicBezTo>
                  <a:pt x="8904" y="14898"/>
                  <a:pt x="4021" y="18569"/>
                  <a:pt x="0" y="21600"/>
                </a:cubicBezTo>
                <a:lnTo>
                  <a:pt x="7296" y="21600"/>
                </a:lnTo>
                <a:cubicBezTo>
                  <a:pt x="11489" y="18441"/>
                  <a:pt x="16315" y="14770"/>
                  <a:pt x="21600" y="10800"/>
                </a:cubicBezTo>
                <a:cubicBezTo>
                  <a:pt x="16315" y="6787"/>
                  <a:pt x="11489" y="3159"/>
                  <a:pt x="729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21A37B3-CF6C-49E3-A21F-5F1712D6D107}"/>
              </a:ext>
            </a:extLst>
          </p:cNvPr>
          <p:cNvSpPr/>
          <p:nvPr/>
        </p:nvSpPr>
        <p:spPr>
          <a:xfrm>
            <a:off x="3910563" y="2383822"/>
            <a:ext cx="1302208" cy="666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3429" y="6698"/>
                  <a:pt x="7029" y="13898"/>
                  <a:pt x="10800" y="21600"/>
                </a:cubicBezTo>
                <a:cubicBezTo>
                  <a:pt x="14571" y="13898"/>
                  <a:pt x="18171" y="6698"/>
                  <a:pt x="216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96C48D1-5618-402C-BF94-5F7CC5FD8796}"/>
              </a:ext>
            </a:extLst>
          </p:cNvPr>
          <p:cNvSpPr/>
          <p:nvPr/>
        </p:nvSpPr>
        <p:spPr>
          <a:xfrm>
            <a:off x="4789032" y="2383822"/>
            <a:ext cx="1942976" cy="2614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4304" y="0"/>
                </a:lnTo>
                <a:cubicBezTo>
                  <a:pt x="10111" y="3159"/>
                  <a:pt x="5285" y="6830"/>
                  <a:pt x="0" y="10800"/>
                </a:cubicBezTo>
                <a:cubicBezTo>
                  <a:pt x="5285" y="14813"/>
                  <a:pt x="10111" y="18441"/>
                  <a:pt x="14304" y="21600"/>
                </a:cubicBezTo>
                <a:lnTo>
                  <a:pt x="21600" y="21600"/>
                </a:lnTo>
                <a:cubicBezTo>
                  <a:pt x="17579" y="18569"/>
                  <a:pt x="12753" y="14898"/>
                  <a:pt x="7296" y="10800"/>
                </a:cubicBezTo>
                <a:cubicBezTo>
                  <a:pt x="12696" y="6702"/>
                  <a:pt x="17579" y="3031"/>
                  <a:pt x="2160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94BCE46-953E-49ED-8878-15FF2BF72BC7}"/>
              </a:ext>
            </a:extLst>
          </p:cNvPr>
          <p:cNvSpPr/>
          <p:nvPr/>
        </p:nvSpPr>
        <p:spPr>
          <a:xfrm>
            <a:off x="3910566" y="4347463"/>
            <a:ext cx="1302208" cy="666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4886" y="21600"/>
                  <a:pt x="10800" y="21600"/>
                </a:cubicBezTo>
                <a:cubicBezTo>
                  <a:pt x="16714" y="21600"/>
                  <a:pt x="21600" y="21600"/>
                  <a:pt x="21600" y="21600"/>
                </a:cubicBezTo>
                <a:cubicBezTo>
                  <a:pt x="18171" y="14902"/>
                  <a:pt x="14571" y="7702"/>
                  <a:pt x="10800" y="0"/>
                </a:cubicBezTo>
                <a:cubicBezTo>
                  <a:pt x="7029" y="7535"/>
                  <a:pt x="3429" y="14735"/>
                  <a:pt x="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73C77F2-C729-4714-8E15-130FA57F5F0C}"/>
              </a:ext>
            </a:extLst>
          </p:cNvPr>
          <p:cNvSpPr/>
          <p:nvPr/>
        </p:nvSpPr>
        <p:spPr>
          <a:xfrm>
            <a:off x="6123534" y="3046662"/>
            <a:ext cx="608474" cy="1246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52"/>
                </a:moveTo>
                <a:cubicBezTo>
                  <a:pt x="7623" y="14676"/>
                  <a:pt x="14824" y="18293"/>
                  <a:pt x="21600" y="21600"/>
                </a:cubicBezTo>
                <a:lnTo>
                  <a:pt x="21600" y="0"/>
                </a:lnTo>
                <a:cubicBezTo>
                  <a:pt x="14824" y="3411"/>
                  <a:pt x="7623" y="7028"/>
                  <a:pt x="0" y="108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BF1129-5AEE-4206-A778-BC89BA4A1239}"/>
              </a:ext>
            </a:extLst>
          </p:cNvPr>
          <p:cNvSpPr txBox="1"/>
          <p:nvPr/>
        </p:nvSpPr>
        <p:spPr>
          <a:xfrm rot="18900000">
            <a:off x="4641579" y="2594906"/>
            <a:ext cx="1261423" cy="3552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CDC9A6-3712-425F-89BE-EA2A0513109E}"/>
              </a:ext>
            </a:extLst>
          </p:cNvPr>
          <p:cNvSpPr txBox="1"/>
          <p:nvPr/>
        </p:nvSpPr>
        <p:spPr>
          <a:xfrm rot="18900000">
            <a:off x="3379746" y="4299201"/>
            <a:ext cx="1261423" cy="3552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6F3B12-E271-4D7F-AEFA-A424BEB20E6F}"/>
              </a:ext>
            </a:extLst>
          </p:cNvPr>
          <p:cNvSpPr txBox="1"/>
          <p:nvPr/>
        </p:nvSpPr>
        <p:spPr>
          <a:xfrm rot="2700000">
            <a:off x="3379746" y="2700294"/>
            <a:ext cx="1261423" cy="3552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5F537A-6977-4219-9944-82FA66E2BC62}"/>
              </a:ext>
            </a:extLst>
          </p:cNvPr>
          <p:cNvSpPr txBox="1"/>
          <p:nvPr/>
        </p:nvSpPr>
        <p:spPr>
          <a:xfrm rot="2700000">
            <a:off x="4584224" y="4355427"/>
            <a:ext cx="1261423" cy="3552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/>
              <a:t>Lorem Ipsum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04670CD-854D-43B5-8338-AFBA55AFECF5}"/>
              </a:ext>
            </a:extLst>
          </p:cNvPr>
          <p:cNvGrpSpPr/>
          <p:nvPr/>
        </p:nvGrpSpPr>
        <p:grpSpPr>
          <a:xfrm>
            <a:off x="7028107" y="3009592"/>
            <a:ext cx="1866191" cy="1391757"/>
            <a:chOff x="6974393" y="2966533"/>
            <a:chExt cx="2194560" cy="139175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37D6409-B2C8-412A-9AFE-2265B9D4541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8947A4A-0BBD-4D6B-9BD6-81623BE17F6D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0A71619-6195-48AF-92F3-B33EF24D40BF}"/>
              </a:ext>
            </a:extLst>
          </p:cNvPr>
          <p:cNvGrpSpPr/>
          <p:nvPr/>
        </p:nvGrpSpPr>
        <p:grpSpPr>
          <a:xfrm>
            <a:off x="249702" y="3009591"/>
            <a:ext cx="1866191" cy="1391758"/>
            <a:chOff x="249702" y="2966531"/>
            <a:chExt cx="2194560" cy="139175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87ED3DF-61DC-418D-9B51-E2307EC5DC76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4E256D8-AFE6-4DFC-B855-2B4C35335C44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aphic 25" descr="Stopwatch">
            <a:extLst>
              <a:ext uri="{FF2B5EF4-FFF2-40B4-BE49-F238E27FC236}">
                <a16:creationId xmlns:a16="http://schemas.microsoft.com/office/drawing/2014/main" id="{3873401E-FED6-49D6-896C-4DD80FAC4C4A}"/>
              </a:ext>
            </a:extLst>
          </p:cNvPr>
          <p:cNvGrpSpPr/>
          <p:nvPr/>
        </p:nvGrpSpPr>
        <p:grpSpPr>
          <a:xfrm>
            <a:off x="2476302" y="3485948"/>
            <a:ext cx="375748" cy="375748"/>
            <a:chOff x="2476302" y="3423318"/>
            <a:chExt cx="375748" cy="37574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70EA768-A2FD-4D0D-B352-A60AA6A3BFB9}"/>
                </a:ext>
              </a:extLst>
            </p:cNvPr>
            <p:cNvSpPr/>
            <p:nvPr/>
          </p:nvSpPr>
          <p:spPr>
            <a:xfrm>
              <a:off x="2656347" y="3544653"/>
              <a:ext cx="15656" cy="15656"/>
            </a:xfrm>
            <a:custGeom>
              <a:avLst/>
              <a:gdLst>
                <a:gd name="connsiteX0" fmla="*/ 15656 w 15656"/>
                <a:gd name="connsiteY0" fmla="*/ 7828 h 15656"/>
                <a:gd name="connsiteX1" fmla="*/ 7828 w 15656"/>
                <a:gd name="connsiteY1" fmla="*/ 15656 h 15656"/>
                <a:gd name="connsiteX2" fmla="*/ 0 w 15656"/>
                <a:gd name="connsiteY2" fmla="*/ 7828 h 15656"/>
                <a:gd name="connsiteX3" fmla="*/ 7828 w 15656"/>
                <a:gd name="connsiteY3" fmla="*/ 0 h 15656"/>
                <a:gd name="connsiteX4" fmla="*/ 15656 w 15656"/>
                <a:gd name="connsiteY4" fmla="*/ 7828 h 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6" h="15656">
                  <a:moveTo>
                    <a:pt x="15656" y="7828"/>
                  </a:moveTo>
                  <a:cubicBezTo>
                    <a:pt x="15656" y="12151"/>
                    <a:pt x="12151" y="15656"/>
                    <a:pt x="7828" y="15656"/>
                  </a:cubicBezTo>
                  <a:cubicBezTo>
                    <a:pt x="3505" y="15656"/>
                    <a:pt x="0" y="12151"/>
                    <a:pt x="0" y="7828"/>
                  </a:cubicBezTo>
                  <a:cubicBezTo>
                    <a:pt x="0" y="3505"/>
                    <a:pt x="3505" y="0"/>
                    <a:pt x="7828" y="0"/>
                  </a:cubicBezTo>
                  <a:cubicBezTo>
                    <a:pt x="12151" y="0"/>
                    <a:pt x="15656" y="3505"/>
                    <a:pt x="15656" y="7828"/>
                  </a:cubicBez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F08176D-96EC-4FEC-B91D-F9F29D797517}"/>
                </a:ext>
              </a:extLst>
            </p:cNvPr>
            <p:cNvSpPr/>
            <p:nvPr/>
          </p:nvSpPr>
          <p:spPr>
            <a:xfrm>
              <a:off x="2656347" y="3701214"/>
              <a:ext cx="15656" cy="15656"/>
            </a:xfrm>
            <a:custGeom>
              <a:avLst/>
              <a:gdLst>
                <a:gd name="connsiteX0" fmla="*/ 15656 w 15656"/>
                <a:gd name="connsiteY0" fmla="*/ 7828 h 15656"/>
                <a:gd name="connsiteX1" fmla="*/ 7828 w 15656"/>
                <a:gd name="connsiteY1" fmla="*/ 15656 h 15656"/>
                <a:gd name="connsiteX2" fmla="*/ 0 w 15656"/>
                <a:gd name="connsiteY2" fmla="*/ 7828 h 15656"/>
                <a:gd name="connsiteX3" fmla="*/ 7828 w 15656"/>
                <a:gd name="connsiteY3" fmla="*/ 0 h 15656"/>
                <a:gd name="connsiteX4" fmla="*/ 15656 w 15656"/>
                <a:gd name="connsiteY4" fmla="*/ 7828 h 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6" h="15656">
                  <a:moveTo>
                    <a:pt x="15656" y="7828"/>
                  </a:moveTo>
                  <a:cubicBezTo>
                    <a:pt x="15656" y="12151"/>
                    <a:pt x="12151" y="15656"/>
                    <a:pt x="7828" y="15656"/>
                  </a:cubicBezTo>
                  <a:cubicBezTo>
                    <a:pt x="3505" y="15656"/>
                    <a:pt x="0" y="12151"/>
                    <a:pt x="0" y="7828"/>
                  </a:cubicBezTo>
                  <a:cubicBezTo>
                    <a:pt x="0" y="3505"/>
                    <a:pt x="3505" y="0"/>
                    <a:pt x="7828" y="0"/>
                  </a:cubicBezTo>
                  <a:cubicBezTo>
                    <a:pt x="12151" y="0"/>
                    <a:pt x="15656" y="3505"/>
                    <a:pt x="15656" y="7828"/>
                  </a:cubicBez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857EA78-6DF8-4631-A179-EDC2C2C70888}"/>
                </a:ext>
              </a:extLst>
            </p:cNvPr>
            <p:cNvSpPr/>
            <p:nvPr/>
          </p:nvSpPr>
          <p:spPr>
            <a:xfrm>
              <a:off x="2734628" y="3619020"/>
              <a:ext cx="15656" cy="15656"/>
            </a:xfrm>
            <a:custGeom>
              <a:avLst/>
              <a:gdLst>
                <a:gd name="connsiteX0" fmla="*/ 15656 w 15656"/>
                <a:gd name="connsiteY0" fmla="*/ 7828 h 15656"/>
                <a:gd name="connsiteX1" fmla="*/ 7828 w 15656"/>
                <a:gd name="connsiteY1" fmla="*/ 15656 h 15656"/>
                <a:gd name="connsiteX2" fmla="*/ 0 w 15656"/>
                <a:gd name="connsiteY2" fmla="*/ 7828 h 15656"/>
                <a:gd name="connsiteX3" fmla="*/ 7828 w 15656"/>
                <a:gd name="connsiteY3" fmla="*/ 0 h 15656"/>
                <a:gd name="connsiteX4" fmla="*/ 15656 w 15656"/>
                <a:gd name="connsiteY4" fmla="*/ 7828 h 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6" h="15656">
                  <a:moveTo>
                    <a:pt x="15656" y="7828"/>
                  </a:moveTo>
                  <a:cubicBezTo>
                    <a:pt x="15656" y="12151"/>
                    <a:pt x="12151" y="15656"/>
                    <a:pt x="7828" y="15656"/>
                  </a:cubicBezTo>
                  <a:cubicBezTo>
                    <a:pt x="3505" y="15656"/>
                    <a:pt x="0" y="12151"/>
                    <a:pt x="0" y="7828"/>
                  </a:cubicBezTo>
                  <a:cubicBezTo>
                    <a:pt x="0" y="3505"/>
                    <a:pt x="3505" y="0"/>
                    <a:pt x="7828" y="0"/>
                  </a:cubicBezTo>
                  <a:cubicBezTo>
                    <a:pt x="12151" y="0"/>
                    <a:pt x="15656" y="3505"/>
                    <a:pt x="15656" y="7828"/>
                  </a:cubicBez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3937948-2156-415A-A246-654A57D2FF74}"/>
                </a:ext>
              </a:extLst>
            </p:cNvPr>
            <p:cNvSpPr/>
            <p:nvPr/>
          </p:nvSpPr>
          <p:spPr>
            <a:xfrm>
              <a:off x="2578067" y="3619020"/>
              <a:ext cx="15656" cy="15656"/>
            </a:xfrm>
            <a:custGeom>
              <a:avLst/>
              <a:gdLst>
                <a:gd name="connsiteX0" fmla="*/ 15656 w 15656"/>
                <a:gd name="connsiteY0" fmla="*/ 7828 h 15656"/>
                <a:gd name="connsiteX1" fmla="*/ 7828 w 15656"/>
                <a:gd name="connsiteY1" fmla="*/ 15656 h 15656"/>
                <a:gd name="connsiteX2" fmla="*/ 0 w 15656"/>
                <a:gd name="connsiteY2" fmla="*/ 7828 h 15656"/>
                <a:gd name="connsiteX3" fmla="*/ 7828 w 15656"/>
                <a:gd name="connsiteY3" fmla="*/ 0 h 15656"/>
                <a:gd name="connsiteX4" fmla="*/ 15656 w 15656"/>
                <a:gd name="connsiteY4" fmla="*/ 7828 h 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6" h="15656">
                  <a:moveTo>
                    <a:pt x="15656" y="7828"/>
                  </a:moveTo>
                  <a:cubicBezTo>
                    <a:pt x="15656" y="12151"/>
                    <a:pt x="12151" y="15656"/>
                    <a:pt x="7828" y="15656"/>
                  </a:cubicBezTo>
                  <a:cubicBezTo>
                    <a:pt x="3505" y="15656"/>
                    <a:pt x="0" y="12151"/>
                    <a:pt x="0" y="7828"/>
                  </a:cubicBezTo>
                  <a:cubicBezTo>
                    <a:pt x="0" y="3505"/>
                    <a:pt x="3505" y="0"/>
                    <a:pt x="7828" y="0"/>
                  </a:cubicBezTo>
                  <a:cubicBezTo>
                    <a:pt x="12151" y="0"/>
                    <a:pt x="15656" y="3505"/>
                    <a:pt x="15656" y="7828"/>
                  </a:cubicBez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96554B1-9351-4131-B76A-B8C6A790F2C9}"/>
                </a:ext>
              </a:extLst>
            </p:cNvPr>
            <p:cNvSpPr/>
            <p:nvPr/>
          </p:nvSpPr>
          <p:spPr>
            <a:xfrm>
              <a:off x="2656347" y="3572051"/>
              <a:ext cx="52056" cy="99025"/>
            </a:xfrm>
            <a:custGeom>
              <a:avLst/>
              <a:gdLst>
                <a:gd name="connsiteX0" fmla="*/ 15656 w 52056"/>
                <a:gd name="connsiteY0" fmla="*/ 0 h 99025"/>
                <a:gd name="connsiteX1" fmla="*/ 0 w 52056"/>
                <a:gd name="connsiteY1" fmla="*/ 0 h 99025"/>
                <a:gd name="connsiteX2" fmla="*/ 0 w 52056"/>
                <a:gd name="connsiteY2" fmla="*/ 54797 h 99025"/>
                <a:gd name="connsiteX3" fmla="*/ 2348 w 52056"/>
                <a:gd name="connsiteY3" fmla="*/ 60276 h 99025"/>
                <a:gd name="connsiteX4" fmla="*/ 41097 w 52056"/>
                <a:gd name="connsiteY4" fmla="*/ 99025 h 99025"/>
                <a:gd name="connsiteX5" fmla="*/ 52057 w 52056"/>
                <a:gd name="connsiteY5" fmla="*/ 88066 h 99025"/>
                <a:gd name="connsiteX6" fmla="*/ 15656 w 52056"/>
                <a:gd name="connsiteY6" fmla="*/ 51665 h 99025"/>
                <a:gd name="connsiteX7" fmla="*/ 15656 w 52056"/>
                <a:gd name="connsiteY7" fmla="*/ 0 h 9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56" h="99025">
                  <a:moveTo>
                    <a:pt x="15656" y="0"/>
                  </a:moveTo>
                  <a:lnTo>
                    <a:pt x="0" y="0"/>
                  </a:lnTo>
                  <a:lnTo>
                    <a:pt x="0" y="54797"/>
                  </a:lnTo>
                  <a:cubicBezTo>
                    <a:pt x="0" y="56754"/>
                    <a:pt x="783" y="58711"/>
                    <a:pt x="2348" y="60276"/>
                  </a:cubicBezTo>
                  <a:lnTo>
                    <a:pt x="41097" y="99025"/>
                  </a:lnTo>
                  <a:lnTo>
                    <a:pt x="52057" y="88066"/>
                  </a:lnTo>
                  <a:lnTo>
                    <a:pt x="15656" y="51665"/>
                  </a:lnTo>
                  <a:lnTo>
                    <a:pt x="15656" y="0"/>
                  </a:ln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F1E7665-6430-49D2-AD85-64E1699DC692}"/>
                </a:ext>
              </a:extLst>
            </p:cNvPr>
            <p:cNvSpPr/>
            <p:nvPr/>
          </p:nvSpPr>
          <p:spPr>
            <a:xfrm>
              <a:off x="2531218" y="3458544"/>
              <a:ext cx="266387" cy="305081"/>
            </a:xfrm>
            <a:custGeom>
              <a:avLst/>
              <a:gdLst>
                <a:gd name="connsiteX0" fmla="*/ 132958 w 266387"/>
                <a:gd name="connsiteY0" fmla="*/ 281811 h 305081"/>
                <a:gd name="connsiteX1" fmla="*/ 23365 w 266387"/>
                <a:gd name="connsiteY1" fmla="*/ 172218 h 305081"/>
                <a:gd name="connsiteX2" fmla="*/ 132958 w 266387"/>
                <a:gd name="connsiteY2" fmla="*/ 62625 h 305081"/>
                <a:gd name="connsiteX3" fmla="*/ 242551 w 266387"/>
                <a:gd name="connsiteY3" fmla="*/ 172218 h 305081"/>
                <a:gd name="connsiteX4" fmla="*/ 132958 w 266387"/>
                <a:gd name="connsiteY4" fmla="*/ 281811 h 305081"/>
                <a:gd name="connsiteX5" fmla="*/ 132958 w 266387"/>
                <a:gd name="connsiteY5" fmla="*/ 281811 h 305081"/>
                <a:gd name="connsiteX6" fmla="*/ 225721 w 266387"/>
                <a:gd name="connsiteY6" fmla="*/ 76715 h 305081"/>
                <a:gd name="connsiteX7" fmla="*/ 237463 w 266387"/>
                <a:gd name="connsiteY7" fmla="*/ 64973 h 305081"/>
                <a:gd name="connsiteX8" fmla="*/ 237071 w 266387"/>
                <a:gd name="connsiteY8" fmla="*/ 48534 h 305081"/>
                <a:gd name="connsiteX9" fmla="*/ 220632 w 266387"/>
                <a:gd name="connsiteY9" fmla="*/ 48143 h 305081"/>
                <a:gd name="connsiteX10" fmla="*/ 207325 w 266387"/>
                <a:gd name="connsiteY10" fmla="*/ 61842 h 305081"/>
                <a:gd name="connsiteX11" fmla="*/ 144700 w 266387"/>
                <a:gd name="connsiteY11" fmla="*/ 39923 h 305081"/>
                <a:gd name="connsiteX12" fmla="*/ 144700 w 266387"/>
                <a:gd name="connsiteY12" fmla="*/ 23484 h 305081"/>
                <a:gd name="connsiteX13" fmla="*/ 179926 w 266387"/>
                <a:gd name="connsiteY13" fmla="*/ 23484 h 305081"/>
                <a:gd name="connsiteX14" fmla="*/ 179926 w 266387"/>
                <a:gd name="connsiteY14" fmla="*/ 0 h 305081"/>
                <a:gd name="connsiteX15" fmla="*/ 85989 w 266387"/>
                <a:gd name="connsiteY15" fmla="*/ 0 h 305081"/>
                <a:gd name="connsiteX16" fmla="*/ 85989 w 266387"/>
                <a:gd name="connsiteY16" fmla="*/ 23484 h 305081"/>
                <a:gd name="connsiteX17" fmla="*/ 121216 w 266387"/>
                <a:gd name="connsiteY17" fmla="*/ 23484 h 305081"/>
                <a:gd name="connsiteX18" fmla="*/ 121216 w 266387"/>
                <a:gd name="connsiteY18" fmla="*/ 39532 h 305081"/>
                <a:gd name="connsiteX19" fmla="*/ 1055 w 266387"/>
                <a:gd name="connsiteY19" fmla="*/ 155387 h 305081"/>
                <a:gd name="connsiteX20" fmla="*/ 88729 w 266387"/>
                <a:gd name="connsiteY20" fmla="*/ 297467 h 305081"/>
                <a:gd name="connsiteX21" fmla="*/ 246465 w 266387"/>
                <a:gd name="connsiteY21" fmla="*/ 242279 h 305081"/>
                <a:gd name="connsiteX22" fmla="*/ 225721 w 266387"/>
                <a:gd name="connsiteY22" fmla="*/ 76715 h 305081"/>
                <a:gd name="connsiteX23" fmla="*/ 225721 w 266387"/>
                <a:gd name="connsiteY23" fmla="*/ 76715 h 305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66387" h="305081">
                  <a:moveTo>
                    <a:pt x="132958" y="281811"/>
                  </a:moveTo>
                  <a:cubicBezTo>
                    <a:pt x="72290" y="281811"/>
                    <a:pt x="23365" y="232885"/>
                    <a:pt x="23365" y="172218"/>
                  </a:cubicBezTo>
                  <a:cubicBezTo>
                    <a:pt x="23365" y="111550"/>
                    <a:pt x="72290" y="62625"/>
                    <a:pt x="132958" y="62625"/>
                  </a:cubicBezTo>
                  <a:cubicBezTo>
                    <a:pt x="193625" y="62625"/>
                    <a:pt x="242551" y="111550"/>
                    <a:pt x="242551" y="172218"/>
                  </a:cubicBezTo>
                  <a:cubicBezTo>
                    <a:pt x="242551" y="232885"/>
                    <a:pt x="193625" y="281811"/>
                    <a:pt x="132958" y="281811"/>
                  </a:cubicBezTo>
                  <a:lnTo>
                    <a:pt x="132958" y="281811"/>
                  </a:lnTo>
                  <a:close/>
                  <a:moveTo>
                    <a:pt x="225721" y="76715"/>
                  </a:moveTo>
                  <a:lnTo>
                    <a:pt x="237463" y="64973"/>
                  </a:lnTo>
                  <a:cubicBezTo>
                    <a:pt x="241768" y="60276"/>
                    <a:pt x="241768" y="53231"/>
                    <a:pt x="237071" y="48534"/>
                  </a:cubicBezTo>
                  <a:cubicBezTo>
                    <a:pt x="232766" y="44229"/>
                    <a:pt x="225329" y="43837"/>
                    <a:pt x="220632" y="48143"/>
                  </a:cubicBezTo>
                  <a:lnTo>
                    <a:pt x="207325" y="61842"/>
                  </a:lnTo>
                  <a:cubicBezTo>
                    <a:pt x="188537" y="49317"/>
                    <a:pt x="167010" y="41489"/>
                    <a:pt x="144700" y="39923"/>
                  </a:cubicBezTo>
                  <a:lnTo>
                    <a:pt x="144700" y="23484"/>
                  </a:lnTo>
                  <a:lnTo>
                    <a:pt x="179926" y="23484"/>
                  </a:lnTo>
                  <a:lnTo>
                    <a:pt x="179926" y="0"/>
                  </a:lnTo>
                  <a:lnTo>
                    <a:pt x="85989" y="0"/>
                  </a:lnTo>
                  <a:lnTo>
                    <a:pt x="85989" y="23484"/>
                  </a:lnTo>
                  <a:lnTo>
                    <a:pt x="121216" y="23484"/>
                  </a:lnTo>
                  <a:lnTo>
                    <a:pt x="121216" y="39532"/>
                  </a:lnTo>
                  <a:cubicBezTo>
                    <a:pt x="58982" y="45011"/>
                    <a:pt x="8883" y="93154"/>
                    <a:pt x="1055" y="155387"/>
                  </a:cubicBezTo>
                  <a:cubicBezTo>
                    <a:pt x="-6774" y="217621"/>
                    <a:pt x="29627" y="276723"/>
                    <a:pt x="88729" y="297467"/>
                  </a:cubicBezTo>
                  <a:cubicBezTo>
                    <a:pt x="147831" y="318212"/>
                    <a:pt x="213196" y="295510"/>
                    <a:pt x="246465" y="242279"/>
                  </a:cubicBezTo>
                  <a:cubicBezTo>
                    <a:pt x="279734" y="189048"/>
                    <a:pt x="270341" y="120161"/>
                    <a:pt x="225721" y="76715"/>
                  </a:cubicBezTo>
                  <a:lnTo>
                    <a:pt x="225721" y="76715"/>
                  </a:ln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24" descr="Lightbulb">
            <a:extLst>
              <a:ext uri="{FF2B5EF4-FFF2-40B4-BE49-F238E27FC236}">
                <a16:creationId xmlns:a16="http://schemas.microsoft.com/office/drawing/2014/main" id="{A06B2E92-E274-4623-AE12-9D3C9BE62B34}"/>
              </a:ext>
            </a:extLst>
          </p:cNvPr>
          <p:cNvGrpSpPr/>
          <p:nvPr/>
        </p:nvGrpSpPr>
        <p:grpSpPr>
          <a:xfrm>
            <a:off x="4373794" y="2473697"/>
            <a:ext cx="375748" cy="375748"/>
            <a:chOff x="4373794" y="2411067"/>
            <a:chExt cx="375748" cy="375748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C8585F8-9C0E-4A5D-8285-11602CA98B0F}"/>
                </a:ext>
              </a:extLst>
            </p:cNvPr>
            <p:cNvSpPr/>
            <p:nvPr/>
          </p:nvSpPr>
          <p:spPr>
            <a:xfrm>
              <a:off x="4510785" y="2661565"/>
              <a:ext cx="101765" cy="23484"/>
            </a:xfrm>
            <a:custGeom>
              <a:avLst/>
              <a:gdLst>
                <a:gd name="connsiteX0" fmla="*/ 11742 w 101765"/>
                <a:gd name="connsiteY0" fmla="*/ 0 h 23484"/>
                <a:gd name="connsiteX1" fmla="*/ 90023 w 101765"/>
                <a:gd name="connsiteY1" fmla="*/ 0 h 23484"/>
                <a:gd name="connsiteX2" fmla="*/ 101765 w 101765"/>
                <a:gd name="connsiteY2" fmla="*/ 11742 h 23484"/>
                <a:gd name="connsiteX3" fmla="*/ 90023 w 101765"/>
                <a:gd name="connsiteY3" fmla="*/ 23484 h 23484"/>
                <a:gd name="connsiteX4" fmla="*/ 11742 w 101765"/>
                <a:gd name="connsiteY4" fmla="*/ 23484 h 23484"/>
                <a:gd name="connsiteX5" fmla="*/ 0 w 101765"/>
                <a:gd name="connsiteY5" fmla="*/ 11742 h 23484"/>
                <a:gd name="connsiteX6" fmla="*/ 11742 w 101765"/>
                <a:gd name="connsiteY6" fmla="*/ 0 h 23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765" h="23484">
                  <a:moveTo>
                    <a:pt x="11742" y="0"/>
                  </a:moveTo>
                  <a:lnTo>
                    <a:pt x="90023" y="0"/>
                  </a:lnTo>
                  <a:cubicBezTo>
                    <a:pt x="96677" y="0"/>
                    <a:pt x="101765" y="5088"/>
                    <a:pt x="101765" y="11742"/>
                  </a:cubicBezTo>
                  <a:cubicBezTo>
                    <a:pt x="101765" y="18396"/>
                    <a:pt x="96677" y="23484"/>
                    <a:pt x="90023" y="23484"/>
                  </a:cubicBezTo>
                  <a:lnTo>
                    <a:pt x="11742" y="23484"/>
                  </a:lnTo>
                  <a:cubicBezTo>
                    <a:pt x="5088" y="23484"/>
                    <a:pt x="0" y="18396"/>
                    <a:pt x="0" y="11742"/>
                  </a:cubicBezTo>
                  <a:cubicBezTo>
                    <a:pt x="0" y="5088"/>
                    <a:pt x="5088" y="0"/>
                    <a:pt x="11742" y="0"/>
                  </a:cubicBez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E9EF416-A114-41EA-9543-EBDDDE4EE851}"/>
                </a:ext>
              </a:extLst>
            </p:cNvPr>
            <p:cNvSpPr/>
            <p:nvPr/>
          </p:nvSpPr>
          <p:spPr>
            <a:xfrm>
              <a:off x="4510785" y="2700706"/>
              <a:ext cx="101765" cy="23484"/>
            </a:xfrm>
            <a:custGeom>
              <a:avLst/>
              <a:gdLst>
                <a:gd name="connsiteX0" fmla="*/ 11742 w 101765"/>
                <a:gd name="connsiteY0" fmla="*/ 0 h 23484"/>
                <a:gd name="connsiteX1" fmla="*/ 90023 w 101765"/>
                <a:gd name="connsiteY1" fmla="*/ 0 h 23484"/>
                <a:gd name="connsiteX2" fmla="*/ 101765 w 101765"/>
                <a:gd name="connsiteY2" fmla="*/ 11742 h 23484"/>
                <a:gd name="connsiteX3" fmla="*/ 90023 w 101765"/>
                <a:gd name="connsiteY3" fmla="*/ 23484 h 23484"/>
                <a:gd name="connsiteX4" fmla="*/ 11742 w 101765"/>
                <a:gd name="connsiteY4" fmla="*/ 23484 h 23484"/>
                <a:gd name="connsiteX5" fmla="*/ 0 w 101765"/>
                <a:gd name="connsiteY5" fmla="*/ 11742 h 23484"/>
                <a:gd name="connsiteX6" fmla="*/ 11742 w 101765"/>
                <a:gd name="connsiteY6" fmla="*/ 0 h 23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765" h="23484">
                  <a:moveTo>
                    <a:pt x="11742" y="0"/>
                  </a:moveTo>
                  <a:lnTo>
                    <a:pt x="90023" y="0"/>
                  </a:lnTo>
                  <a:cubicBezTo>
                    <a:pt x="96677" y="0"/>
                    <a:pt x="101765" y="5088"/>
                    <a:pt x="101765" y="11742"/>
                  </a:cubicBezTo>
                  <a:cubicBezTo>
                    <a:pt x="101765" y="18396"/>
                    <a:pt x="96677" y="23484"/>
                    <a:pt x="90023" y="23484"/>
                  </a:cubicBezTo>
                  <a:lnTo>
                    <a:pt x="11742" y="23484"/>
                  </a:lnTo>
                  <a:cubicBezTo>
                    <a:pt x="5088" y="23484"/>
                    <a:pt x="0" y="18396"/>
                    <a:pt x="0" y="11742"/>
                  </a:cubicBezTo>
                  <a:cubicBezTo>
                    <a:pt x="0" y="5088"/>
                    <a:pt x="5088" y="0"/>
                    <a:pt x="11742" y="0"/>
                  </a:cubicBez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767B2CE-DB6E-463A-BFF2-F72BF1BC4E2C}"/>
                </a:ext>
              </a:extLst>
            </p:cNvPr>
            <p:cNvSpPr/>
            <p:nvPr/>
          </p:nvSpPr>
          <p:spPr>
            <a:xfrm>
              <a:off x="4536226" y="2739846"/>
              <a:ext cx="50882" cy="23484"/>
            </a:xfrm>
            <a:custGeom>
              <a:avLst/>
              <a:gdLst>
                <a:gd name="connsiteX0" fmla="*/ 0 w 50882"/>
                <a:gd name="connsiteY0" fmla="*/ 0 h 23484"/>
                <a:gd name="connsiteX1" fmla="*/ 25441 w 50882"/>
                <a:gd name="connsiteY1" fmla="*/ 23484 h 23484"/>
                <a:gd name="connsiteX2" fmla="*/ 50883 w 50882"/>
                <a:gd name="connsiteY2" fmla="*/ 0 h 23484"/>
                <a:gd name="connsiteX3" fmla="*/ 0 w 50882"/>
                <a:gd name="connsiteY3" fmla="*/ 0 h 23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82" h="23484">
                  <a:moveTo>
                    <a:pt x="0" y="0"/>
                  </a:moveTo>
                  <a:cubicBezTo>
                    <a:pt x="1174" y="13308"/>
                    <a:pt x="12134" y="23484"/>
                    <a:pt x="25441" y="23484"/>
                  </a:cubicBezTo>
                  <a:cubicBezTo>
                    <a:pt x="38749" y="23484"/>
                    <a:pt x="49708" y="13308"/>
                    <a:pt x="508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CC960C1-2425-497D-BBD1-7FD5A9FA1FFE}"/>
                </a:ext>
              </a:extLst>
            </p:cNvPr>
            <p:cNvSpPr/>
            <p:nvPr/>
          </p:nvSpPr>
          <p:spPr>
            <a:xfrm>
              <a:off x="4459902" y="2434551"/>
              <a:ext cx="203530" cy="211358"/>
            </a:xfrm>
            <a:custGeom>
              <a:avLst/>
              <a:gdLst>
                <a:gd name="connsiteX0" fmla="*/ 101765 w 203530"/>
                <a:gd name="connsiteY0" fmla="*/ 0 h 211358"/>
                <a:gd name="connsiteX1" fmla="*/ 101765 w 203530"/>
                <a:gd name="connsiteY1" fmla="*/ 0 h 211358"/>
                <a:gd name="connsiteX2" fmla="*/ 101765 w 203530"/>
                <a:gd name="connsiteY2" fmla="*/ 0 h 211358"/>
                <a:gd name="connsiteX3" fmla="*/ 0 w 203530"/>
                <a:gd name="connsiteY3" fmla="*/ 100591 h 211358"/>
                <a:gd name="connsiteX4" fmla="*/ 0 w 203530"/>
                <a:gd name="connsiteY4" fmla="*/ 104114 h 211358"/>
                <a:gd name="connsiteX5" fmla="*/ 7045 w 203530"/>
                <a:gd name="connsiteY5" fmla="*/ 139340 h 211358"/>
                <a:gd name="connsiteX6" fmla="*/ 24658 w 203530"/>
                <a:gd name="connsiteY6" fmla="*/ 168304 h 211358"/>
                <a:gd name="connsiteX7" fmla="*/ 48534 w 203530"/>
                <a:gd name="connsiteY7" fmla="*/ 207053 h 211358"/>
                <a:gd name="connsiteX8" fmla="*/ 55579 w 203530"/>
                <a:gd name="connsiteY8" fmla="*/ 211358 h 211358"/>
                <a:gd name="connsiteX9" fmla="*/ 147951 w 203530"/>
                <a:gd name="connsiteY9" fmla="*/ 211358 h 211358"/>
                <a:gd name="connsiteX10" fmla="*/ 154996 w 203530"/>
                <a:gd name="connsiteY10" fmla="*/ 207053 h 211358"/>
                <a:gd name="connsiteX11" fmla="*/ 178872 w 203530"/>
                <a:gd name="connsiteY11" fmla="*/ 168304 h 211358"/>
                <a:gd name="connsiteX12" fmla="*/ 196485 w 203530"/>
                <a:gd name="connsiteY12" fmla="*/ 139340 h 211358"/>
                <a:gd name="connsiteX13" fmla="*/ 203530 w 203530"/>
                <a:gd name="connsiteY13" fmla="*/ 104114 h 211358"/>
                <a:gd name="connsiteX14" fmla="*/ 203530 w 203530"/>
                <a:gd name="connsiteY14" fmla="*/ 100591 h 211358"/>
                <a:gd name="connsiteX15" fmla="*/ 101765 w 203530"/>
                <a:gd name="connsiteY15" fmla="*/ 0 h 211358"/>
                <a:gd name="connsiteX16" fmla="*/ 180046 w 203530"/>
                <a:gd name="connsiteY16" fmla="*/ 103722 h 211358"/>
                <a:gd name="connsiteX17" fmla="*/ 174566 w 203530"/>
                <a:gd name="connsiteY17" fmla="*/ 131120 h 211358"/>
                <a:gd name="connsiteX18" fmla="*/ 161259 w 203530"/>
                <a:gd name="connsiteY18" fmla="*/ 152648 h 211358"/>
                <a:gd name="connsiteX19" fmla="*/ 138557 w 203530"/>
                <a:gd name="connsiteY19" fmla="*/ 187874 h 211358"/>
                <a:gd name="connsiteX20" fmla="*/ 101765 w 203530"/>
                <a:gd name="connsiteY20" fmla="*/ 187874 h 211358"/>
                <a:gd name="connsiteX21" fmla="*/ 65365 w 203530"/>
                <a:gd name="connsiteY21" fmla="*/ 187874 h 211358"/>
                <a:gd name="connsiteX22" fmla="*/ 42663 w 203530"/>
                <a:gd name="connsiteY22" fmla="*/ 152648 h 211358"/>
                <a:gd name="connsiteX23" fmla="*/ 29355 w 203530"/>
                <a:gd name="connsiteY23" fmla="*/ 131120 h 211358"/>
                <a:gd name="connsiteX24" fmla="*/ 23876 w 203530"/>
                <a:gd name="connsiteY24" fmla="*/ 103722 h 211358"/>
                <a:gd name="connsiteX25" fmla="*/ 23876 w 203530"/>
                <a:gd name="connsiteY25" fmla="*/ 100591 h 211358"/>
                <a:gd name="connsiteX26" fmla="*/ 102156 w 203530"/>
                <a:gd name="connsiteY26" fmla="*/ 23093 h 211358"/>
                <a:gd name="connsiteX27" fmla="*/ 102156 w 203530"/>
                <a:gd name="connsiteY27" fmla="*/ 23093 h 211358"/>
                <a:gd name="connsiteX28" fmla="*/ 102156 w 203530"/>
                <a:gd name="connsiteY28" fmla="*/ 23093 h 211358"/>
                <a:gd name="connsiteX29" fmla="*/ 102156 w 203530"/>
                <a:gd name="connsiteY29" fmla="*/ 23093 h 211358"/>
                <a:gd name="connsiteX30" fmla="*/ 102156 w 203530"/>
                <a:gd name="connsiteY30" fmla="*/ 23093 h 211358"/>
                <a:gd name="connsiteX31" fmla="*/ 102156 w 203530"/>
                <a:gd name="connsiteY31" fmla="*/ 23093 h 211358"/>
                <a:gd name="connsiteX32" fmla="*/ 102156 w 203530"/>
                <a:gd name="connsiteY32" fmla="*/ 23093 h 211358"/>
                <a:gd name="connsiteX33" fmla="*/ 180437 w 203530"/>
                <a:gd name="connsiteY33" fmla="*/ 100591 h 211358"/>
                <a:gd name="connsiteX34" fmla="*/ 180437 w 203530"/>
                <a:gd name="connsiteY34" fmla="*/ 103722 h 21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3530" h="211358">
                  <a:moveTo>
                    <a:pt x="101765" y="0"/>
                  </a:moveTo>
                  <a:cubicBezTo>
                    <a:pt x="101765" y="0"/>
                    <a:pt x="101765" y="0"/>
                    <a:pt x="101765" y="0"/>
                  </a:cubicBezTo>
                  <a:cubicBezTo>
                    <a:pt x="101765" y="0"/>
                    <a:pt x="101765" y="0"/>
                    <a:pt x="101765" y="0"/>
                  </a:cubicBezTo>
                  <a:cubicBezTo>
                    <a:pt x="46186" y="391"/>
                    <a:pt x="1174" y="45011"/>
                    <a:pt x="0" y="100591"/>
                  </a:cubicBezTo>
                  <a:lnTo>
                    <a:pt x="0" y="104114"/>
                  </a:lnTo>
                  <a:cubicBezTo>
                    <a:pt x="391" y="116247"/>
                    <a:pt x="2740" y="127989"/>
                    <a:pt x="7045" y="139340"/>
                  </a:cubicBezTo>
                  <a:cubicBezTo>
                    <a:pt x="11351" y="149908"/>
                    <a:pt x="17222" y="159693"/>
                    <a:pt x="24658" y="168304"/>
                  </a:cubicBezTo>
                  <a:cubicBezTo>
                    <a:pt x="34052" y="178480"/>
                    <a:pt x="44229" y="198442"/>
                    <a:pt x="48534" y="207053"/>
                  </a:cubicBezTo>
                  <a:cubicBezTo>
                    <a:pt x="49708" y="209793"/>
                    <a:pt x="52448" y="211358"/>
                    <a:pt x="55579" y="211358"/>
                  </a:cubicBezTo>
                  <a:lnTo>
                    <a:pt x="147951" y="211358"/>
                  </a:lnTo>
                  <a:cubicBezTo>
                    <a:pt x="151082" y="211358"/>
                    <a:pt x="153822" y="209793"/>
                    <a:pt x="154996" y="207053"/>
                  </a:cubicBezTo>
                  <a:cubicBezTo>
                    <a:pt x="159302" y="198442"/>
                    <a:pt x="169478" y="178480"/>
                    <a:pt x="178872" y="168304"/>
                  </a:cubicBezTo>
                  <a:cubicBezTo>
                    <a:pt x="186308" y="159693"/>
                    <a:pt x="192571" y="149908"/>
                    <a:pt x="196485" y="139340"/>
                  </a:cubicBezTo>
                  <a:cubicBezTo>
                    <a:pt x="200790" y="127989"/>
                    <a:pt x="203139" y="116247"/>
                    <a:pt x="203530" y="104114"/>
                  </a:cubicBezTo>
                  <a:lnTo>
                    <a:pt x="203530" y="100591"/>
                  </a:lnTo>
                  <a:cubicBezTo>
                    <a:pt x="202356" y="45011"/>
                    <a:pt x="157344" y="391"/>
                    <a:pt x="101765" y="0"/>
                  </a:cubicBezTo>
                  <a:close/>
                  <a:moveTo>
                    <a:pt x="180046" y="103722"/>
                  </a:moveTo>
                  <a:cubicBezTo>
                    <a:pt x="179655" y="113116"/>
                    <a:pt x="177698" y="122510"/>
                    <a:pt x="174566" y="131120"/>
                  </a:cubicBezTo>
                  <a:cubicBezTo>
                    <a:pt x="171435" y="138948"/>
                    <a:pt x="167130" y="146385"/>
                    <a:pt x="161259" y="152648"/>
                  </a:cubicBezTo>
                  <a:cubicBezTo>
                    <a:pt x="152256" y="163607"/>
                    <a:pt x="144428" y="175349"/>
                    <a:pt x="138557" y="187874"/>
                  </a:cubicBezTo>
                  <a:lnTo>
                    <a:pt x="101765" y="187874"/>
                  </a:lnTo>
                  <a:lnTo>
                    <a:pt x="65365" y="187874"/>
                  </a:lnTo>
                  <a:cubicBezTo>
                    <a:pt x="59102" y="175349"/>
                    <a:pt x="51274" y="163607"/>
                    <a:pt x="42663" y="152648"/>
                  </a:cubicBezTo>
                  <a:cubicBezTo>
                    <a:pt x="37183" y="146385"/>
                    <a:pt x="32487" y="138948"/>
                    <a:pt x="29355" y="131120"/>
                  </a:cubicBezTo>
                  <a:cubicBezTo>
                    <a:pt x="25833" y="122510"/>
                    <a:pt x="24267" y="113116"/>
                    <a:pt x="23876" y="103722"/>
                  </a:cubicBezTo>
                  <a:lnTo>
                    <a:pt x="23876" y="100591"/>
                  </a:lnTo>
                  <a:cubicBezTo>
                    <a:pt x="24658" y="57928"/>
                    <a:pt x="59493" y="23484"/>
                    <a:pt x="102156" y="23093"/>
                  </a:cubicBezTo>
                  <a:lnTo>
                    <a:pt x="102156" y="23093"/>
                  </a:lnTo>
                  <a:lnTo>
                    <a:pt x="102156" y="23093"/>
                  </a:lnTo>
                  <a:cubicBezTo>
                    <a:pt x="102156" y="23093"/>
                    <a:pt x="102156" y="23093"/>
                    <a:pt x="102156" y="23093"/>
                  </a:cubicBezTo>
                  <a:cubicBezTo>
                    <a:pt x="102156" y="23093"/>
                    <a:pt x="102156" y="23093"/>
                    <a:pt x="102156" y="23093"/>
                  </a:cubicBezTo>
                  <a:lnTo>
                    <a:pt x="102156" y="23093"/>
                  </a:lnTo>
                  <a:lnTo>
                    <a:pt x="102156" y="23093"/>
                  </a:lnTo>
                  <a:cubicBezTo>
                    <a:pt x="144820" y="23484"/>
                    <a:pt x="179655" y="57536"/>
                    <a:pt x="180437" y="100591"/>
                  </a:cubicBezTo>
                  <a:lnTo>
                    <a:pt x="180437" y="103722"/>
                  </a:ln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26" descr="Gears">
            <a:extLst>
              <a:ext uri="{FF2B5EF4-FFF2-40B4-BE49-F238E27FC236}">
                <a16:creationId xmlns:a16="http://schemas.microsoft.com/office/drawing/2014/main" id="{22C0F051-37B5-4A05-ABB2-0D1801A6669F}"/>
              </a:ext>
            </a:extLst>
          </p:cNvPr>
          <p:cNvGrpSpPr/>
          <p:nvPr/>
        </p:nvGrpSpPr>
        <p:grpSpPr>
          <a:xfrm>
            <a:off x="6363504" y="3515449"/>
            <a:ext cx="255195" cy="308817"/>
            <a:chOff x="6363504" y="3452819"/>
            <a:chExt cx="255195" cy="308817"/>
          </a:xfrm>
          <a:solidFill>
            <a:srgbClr val="262626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53499EC-2C70-4043-8683-9E191E7A08EF}"/>
                </a:ext>
              </a:extLst>
            </p:cNvPr>
            <p:cNvSpPr/>
            <p:nvPr/>
          </p:nvSpPr>
          <p:spPr>
            <a:xfrm>
              <a:off x="6451961" y="3452819"/>
              <a:ext cx="166738" cy="166346"/>
            </a:xfrm>
            <a:custGeom>
              <a:avLst/>
              <a:gdLst>
                <a:gd name="connsiteX0" fmla="*/ 83369 w 166738"/>
                <a:gd name="connsiteY0" fmla="*/ 112724 h 166346"/>
                <a:gd name="connsiteX1" fmla="*/ 54014 w 166738"/>
                <a:gd name="connsiteY1" fmla="*/ 83369 h 166346"/>
                <a:gd name="connsiteX2" fmla="*/ 83369 w 166738"/>
                <a:gd name="connsiteY2" fmla="*/ 54014 h 166346"/>
                <a:gd name="connsiteX3" fmla="*/ 112724 w 166738"/>
                <a:gd name="connsiteY3" fmla="*/ 83369 h 166346"/>
                <a:gd name="connsiteX4" fmla="*/ 83369 w 166738"/>
                <a:gd name="connsiteY4" fmla="*/ 112724 h 166346"/>
                <a:gd name="connsiteX5" fmla="*/ 149516 w 166738"/>
                <a:gd name="connsiteY5" fmla="*/ 64973 h 166346"/>
                <a:gd name="connsiteX6" fmla="*/ 143254 w 166738"/>
                <a:gd name="connsiteY6" fmla="*/ 49708 h 166346"/>
                <a:gd name="connsiteX7" fmla="*/ 149516 w 166738"/>
                <a:gd name="connsiteY7" fmla="*/ 31312 h 166346"/>
                <a:gd name="connsiteX8" fmla="*/ 135426 w 166738"/>
                <a:gd name="connsiteY8" fmla="*/ 17222 h 166346"/>
                <a:gd name="connsiteX9" fmla="*/ 117030 w 166738"/>
                <a:gd name="connsiteY9" fmla="*/ 23484 h 166346"/>
                <a:gd name="connsiteX10" fmla="*/ 101765 w 166738"/>
                <a:gd name="connsiteY10" fmla="*/ 17222 h 166346"/>
                <a:gd name="connsiteX11" fmla="*/ 93154 w 166738"/>
                <a:gd name="connsiteY11" fmla="*/ 0 h 166346"/>
                <a:gd name="connsiteX12" fmla="*/ 73584 w 166738"/>
                <a:gd name="connsiteY12" fmla="*/ 0 h 166346"/>
                <a:gd name="connsiteX13" fmla="*/ 64973 w 166738"/>
                <a:gd name="connsiteY13" fmla="*/ 17222 h 166346"/>
                <a:gd name="connsiteX14" fmla="*/ 49708 w 166738"/>
                <a:gd name="connsiteY14" fmla="*/ 23484 h 166346"/>
                <a:gd name="connsiteX15" fmla="*/ 31312 w 166738"/>
                <a:gd name="connsiteY15" fmla="*/ 17222 h 166346"/>
                <a:gd name="connsiteX16" fmla="*/ 17222 w 166738"/>
                <a:gd name="connsiteY16" fmla="*/ 31312 h 166346"/>
                <a:gd name="connsiteX17" fmla="*/ 23484 w 166738"/>
                <a:gd name="connsiteY17" fmla="*/ 49708 h 166346"/>
                <a:gd name="connsiteX18" fmla="*/ 17222 w 166738"/>
                <a:gd name="connsiteY18" fmla="*/ 64973 h 166346"/>
                <a:gd name="connsiteX19" fmla="*/ 0 w 166738"/>
                <a:gd name="connsiteY19" fmla="*/ 73584 h 166346"/>
                <a:gd name="connsiteX20" fmla="*/ 0 w 166738"/>
                <a:gd name="connsiteY20" fmla="*/ 93154 h 166346"/>
                <a:gd name="connsiteX21" fmla="*/ 17222 w 166738"/>
                <a:gd name="connsiteY21" fmla="*/ 101765 h 166346"/>
                <a:gd name="connsiteX22" fmla="*/ 23484 w 166738"/>
                <a:gd name="connsiteY22" fmla="*/ 117030 h 166346"/>
                <a:gd name="connsiteX23" fmla="*/ 17222 w 166738"/>
                <a:gd name="connsiteY23" fmla="*/ 135426 h 166346"/>
                <a:gd name="connsiteX24" fmla="*/ 30921 w 166738"/>
                <a:gd name="connsiteY24" fmla="*/ 149125 h 166346"/>
                <a:gd name="connsiteX25" fmla="*/ 49317 w 166738"/>
                <a:gd name="connsiteY25" fmla="*/ 142863 h 166346"/>
                <a:gd name="connsiteX26" fmla="*/ 64582 w 166738"/>
                <a:gd name="connsiteY26" fmla="*/ 149125 h 166346"/>
                <a:gd name="connsiteX27" fmla="*/ 73193 w 166738"/>
                <a:gd name="connsiteY27" fmla="*/ 166347 h 166346"/>
                <a:gd name="connsiteX28" fmla="*/ 92763 w 166738"/>
                <a:gd name="connsiteY28" fmla="*/ 166347 h 166346"/>
                <a:gd name="connsiteX29" fmla="*/ 101374 w 166738"/>
                <a:gd name="connsiteY29" fmla="*/ 149125 h 166346"/>
                <a:gd name="connsiteX30" fmla="*/ 116638 w 166738"/>
                <a:gd name="connsiteY30" fmla="*/ 142863 h 166346"/>
                <a:gd name="connsiteX31" fmla="*/ 135034 w 166738"/>
                <a:gd name="connsiteY31" fmla="*/ 149125 h 166346"/>
                <a:gd name="connsiteX32" fmla="*/ 149125 w 166738"/>
                <a:gd name="connsiteY32" fmla="*/ 135426 h 166346"/>
                <a:gd name="connsiteX33" fmla="*/ 142863 w 166738"/>
                <a:gd name="connsiteY33" fmla="*/ 117030 h 166346"/>
                <a:gd name="connsiteX34" fmla="*/ 149516 w 166738"/>
                <a:gd name="connsiteY34" fmla="*/ 101765 h 166346"/>
                <a:gd name="connsiteX35" fmla="*/ 166738 w 166738"/>
                <a:gd name="connsiteY35" fmla="*/ 93154 h 166346"/>
                <a:gd name="connsiteX36" fmla="*/ 166738 w 166738"/>
                <a:gd name="connsiteY36" fmla="*/ 73584 h 166346"/>
                <a:gd name="connsiteX37" fmla="*/ 149516 w 166738"/>
                <a:gd name="connsiteY37" fmla="*/ 64973 h 16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66738" h="166346">
                  <a:moveTo>
                    <a:pt x="83369" y="112724"/>
                  </a:moveTo>
                  <a:cubicBezTo>
                    <a:pt x="66930" y="112724"/>
                    <a:pt x="54014" y="99417"/>
                    <a:pt x="54014" y="83369"/>
                  </a:cubicBezTo>
                  <a:cubicBezTo>
                    <a:pt x="54014" y="67322"/>
                    <a:pt x="67322" y="54014"/>
                    <a:pt x="83369" y="54014"/>
                  </a:cubicBezTo>
                  <a:cubicBezTo>
                    <a:pt x="99808" y="54014"/>
                    <a:pt x="112724" y="67322"/>
                    <a:pt x="112724" y="83369"/>
                  </a:cubicBezTo>
                  <a:cubicBezTo>
                    <a:pt x="112724" y="99417"/>
                    <a:pt x="99417" y="112724"/>
                    <a:pt x="83369" y="112724"/>
                  </a:cubicBezTo>
                  <a:close/>
                  <a:moveTo>
                    <a:pt x="149516" y="64973"/>
                  </a:moveTo>
                  <a:cubicBezTo>
                    <a:pt x="147951" y="59493"/>
                    <a:pt x="145994" y="54405"/>
                    <a:pt x="143254" y="49708"/>
                  </a:cubicBezTo>
                  <a:lnTo>
                    <a:pt x="149516" y="31312"/>
                  </a:lnTo>
                  <a:lnTo>
                    <a:pt x="135426" y="17222"/>
                  </a:lnTo>
                  <a:lnTo>
                    <a:pt x="117030" y="23484"/>
                  </a:lnTo>
                  <a:cubicBezTo>
                    <a:pt x="112333" y="20744"/>
                    <a:pt x="107245" y="18787"/>
                    <a:pt x="101765" y="17222"/>
                  </a:cubicBezTo>
                  <a:lnTo>
                    <a:pt x="93154" y="0"/>
                  </a:lnTo>
                  <a:lnTo>
                    <a:pt x="73584" y="0"/>
                  </a:lnTo>
                  <a:lnTo>
                    <a:pt x="64973" y="17222"/>
                  </a:lnTo>
                  <a:cubicBezTo>
                    <a:pt x="59493" y="18787"/>
                    <a:pt x="54405" y="20744"/>
                    <a:pt x="49708" y="23484"/>
                  </a:cubicBezTo>
                  <a:lnTo>
                    <a:pt x="31312" y="17222"/>
                  </a:lnTo>
                  <a:lnTo>
                    <a:pt x="17222" y="31312"/>
                  </a:lnTo>
                  <a:lnTo>
                    <a:pt x="23484" y="49708"/>
                  </a:lnTo>
                  <a:cubicBezTo>
                    <a:pt x="20744" y="54405"/>
                    <a:pt x="18787" y="59493"/>
                    <a:pt x="17222" y="64973"/>
                  </a:cubicBezTo>
                  <a:lnTo>
                    <a:pt x="0" y="73584"/>
                  </a:lnTo>
                  <a:lnTo>
                    <a:pt x="0" y="93154"/>
                  </a:lnTo>
                  <a:lnTo>
                    <a:pt x="17222" y="101765"/>
                  </a:lnTo>
                  <a:cubicBezTo>
                    <a:pt x="18787" y="107245"/>
                    <a:pt x="20744" y="112333"/>
                    <a:pt x="23484" y="117030"/>
                  </a:cubicBezTo>
                  <a:lnTo>
                    <a:pt x="17222" y="135426"/>
                  </a:lnTo>
                  <a:lnTo>
                    <a:pt x="30921" y="149125"/>
                  </a:lnTo>
                  <a:lnTo>
                    <a:pt x="49317" y="142863"/>
                  </a:lnTo>
                  <a:cubicBezTo>
                    <a:pt x="54014" y="145602"/>
                    <a:pt x="59102" y="147559"/>
                    <a:pt x="64582" y="149125"/>
                  </a:cubicBezTo>
                  <a:lnTo>
                    <a:pt x="73193" y="166347"/>
                  </a:lnTo>
                  <a:lnTo>
                    <a:pt x="92763" y="166347"/>
                  </a:lnTo>
                  <a:lnTo>
                    <a:pt x="101374" y="149125"/>
                  </a:lnTo>
                  <a:cubicBezTo>
                    <a:pt x="106853" y="147559"/>
                    <a:pt x="111942" y="145602"/>
                    <a:pt x="116638" y="142863"/>
                  </a:cubicBezTo>
                  <a:lnTo>
                    <a:pt x="135034" y="149125"/>
                  </a:lnTo>
                  <a:lnTo>
                    <a:pt x="149125" y="135426"/>
                  </a:lnTo>
                  <a:lnTo>
                    <a:pt x="142863" y="117030"/>
                  </a:lnTo>
                  <a:cubicBezTo>
                    <a:pt x="145602" y="112333"/>
                    <a:pt x="147951" y="106853"/>
                    <a:pt x="149516" y="101765"/>
                  </a:cubicBezTo>
                  <a:lnTo>
                    <a:pt x="166738" y="93154"/>
                  </a:lnTo>
                  <a:lnTo>
                    <a:pt x="166738" y="73584"/>
                  </a:lnTo>
                  <a:lnTo>
                    <a:pt x="149516" y="64973"/>
                  </a:ln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394E7EF-8CC8-4859-91AA-FFF505DF3A16}"/>
                </a:ext>
              </a:extLst>
            </p:cNvPr>
            <p:cNvSpPr/>
            <p:nvPr/>
          </p:nvSpPr>
          <p:spPr>
            <a:xfrm>
              <a:off x="6363504" y="3595290"/>
              <a:ext cx="166738" cy="166346"/>
            </a:xfrm>
            <a:custGeom>
              <a:avLst/>
              <a:gdLst>
                <a:gd name="connsiteX0" fmla="*/ 83369 w 166738"/>
                <a:gd name="connsiteY0" fmla="*/ 112724 h 166346"/>
                <a:gd name="connsiteX1" fmla="*/ 54014 w 166738"/>
                <a:gd name="connsiteY1" fmla="*/ 83369 h 166346"/>
                <a:gd name="connsiteX2" fmla="*/ 83369 w 166738"/>
                <a:gd name="connsiteY2" fmla="*/ 54014 h 166346"/>
                <a:gd name="connsiteX3" fmla="*/ 112724 w 166738"/>
                <a:gd name="connsiteY3" fmla="*/ 83369 h 166346"/>
                <a:gd name="connsiteX4" fmla="*/ 83369 w 166738"/>
                <a:gd name="connsiteY4" fmla="*/ 112724 h 166346"/>
                <a:gd name="connsiteX5" fmla="*/ 83369 w 166738"/>
                <a:gd name="connsiteY5" fmla="*/ 112724 h 166346"/>
                <a:gd name="connsiteX6" fmla="*/ 143254 w 166738"/>
                <a:gd name="connsiteY6" fmla="*/ 49708 h 166346"/>
                <a:gd name="connsiteX7" fmla="*/ 149516 w 166738"/>
                <a:gd name="connsiteY7" fmla="*/ 31312 h 166346"/>
                <a:gd name="connsiteX8" fmla="*/ 135426 w 166738"/>
                <a:gd name="connsiteY8" fmla="*/ 17222 h 166346"/>
                <a:gd name="connsiteX9" fmla="*/ 117030 w 166738"/>
                <a:gd name="connsiteY9" fmla="*/ 23484 h 166346"/>
                <a:gd name="connsiteX10" fmla="*/ 101765 w 166738"/>
                <a:gd name="connsiteY10" fmla="*/ 17222 h 166346"/>
                <a:gd name="connsiteX11" fmla="*/ 93154 w 166738"/>
                <a:gd name="connsiteY11" fmla="*/ 0 h 166346"/>
                <a:gd name="connsiteX12" fmla="*/ 73584 w 166738"/>
                <a:gd name="connsiteY12" fmla="*/ 0 h 166346"/>
                <a:gd name="connsiteX13" fmla="*/ 64973 w 166738"/>
                <a:gd name="connsiteY13" fmla="*/ 17222 h 166346"/>
                <a:gd name="connsiteX14" fmla="*/ 49708 w 166738"/>
                <a:gd name="connsiteY14" fmla="*/ 23484 h 166346"/>
                <a:gd name="connsiteX15" fmla="*/ 31312 w 166738"/>
                <a:gd name="connsiteY15" fmla="*/ 17222 h 166346"/>
                <a:gd name="connsiteX16" fmla="*/ 17613 w 166738"/>
                <a:gd name="connsiteY16" fmla="*/ 30921 h 166346"/>
                <a:gd name="connsiteX17" fmla="*/ 23484 w 166738"/>
                <a:gd name="connsiteY17" fmla="*/ 49317 h 166346"/>
                <a:gd name="connsiteX18" fmla="*/ 17222 w 166738"/>
                <a:gd name="connsiteY18" fmla="*/ 64582 h 166346"/>
                <a:gd name="connsiteX19" fmla="*/ 0 w 166738"/>
                <a:gd name="connsiteY19" fmla="*/ 73193 h 166346"/>
                <a:gd name="connsiteX20" fmla="*/ 0 w 166738"/>
                <a:gd name="connsiteY20" fmla="*/ 92763 h 166346"/>
                <a:gd name="connsiteX21" fmla="*/ 17222 w 166738"/>
                <a:gd name="connsiteY21" fmla="*/ 101374 h 166346"/>
                <a:gd name="connsiteX22" fmla="*/ 23484 w 166738"/>
                <a:gd name="connsiteY22" fmla="*/ 116638 h 166346"/>
                <a:gd name="connsiteX23" fmla="*/ 17613 w 166738"/>
                <a:gd name="connsiteY23" fmla="*/ 135034 h 166346"/>
                <a:gd name="connsiteX24" fmla="*/ 31312 w 166738"/>
                <a:gd name="connsiteY24" fmla="*/ 148734 h 166346"/>
                <a:gd name="connsiteX25" fmla="*/ 49708 w 166738"/>
                <a:gd name="connsiteY25" fmla="*/ 142863 h 166346"/>
                <a:gd name="connsiteX26" fmla="*/ 64973 w 166738"/>
                <a:gd name="connsiteY26" fmla="*/ 149125 h 166346"/>
                <a:gd name="connsiteX27" fmla="*/ 73584 w 166738"/>
                <a:gd name="connsiteY27" fmla="*/ 166347 h 166346"/>
                <a:gd name="connsiteX28" fmla="*/ 93154 w 166738"/>
                <a:gd name="connsiteY28" fmla="*/ 166347 h 166346"/>
                <a:gd name="connsiteX29" fmla="*/ 101765 w 166738"/>
                <a:gd name="connsiteY29" fmla="*/ 149125 h 166346"/>
                <a:gd name="connsiteX30" fmla="*/ 117030 w 166738"/>
                <a:gd name="connsiteY30" fmla="*/ 142863 h 166346"/>
                <a:gd name="connsiteX31" fmla="*/ 135426 w 166738"/>
                <a:gd name="connsiteY31" fmla="*/ 149125 h 166346"/>
                <a:gd name="connsiteX32" fmla="*/ 149125 w 166738"/>
                <a:gd name="connsiteY32" fmla="*/ 135034 h 166346"/>
                <a:gd name="connsiteX33" fmla="*/ 143254 w 166738"/>
                <a:gd name="connsiteY33" fmla="*/ 117030 h 166346"/>
                <a:gd name="connsiteX34" fmla="*/ 149516 w 166738"/>
                <a:gd name="connsiteY34" fmla="*/ 101765 h 166346"/>
                <a:gd name="connsiteX35" fmla="*/ 166738 w 166738"/>
                <a:gd name="connsiteY35" fmla="*/ 93154 h 166346"/>
                <a:gd name="connsiteX36" fmla="*/ 166738 w 166738"/>
                <a:gd name="connsiteY36" fmla="*/ 73584 h 166346"/>
                <a:gd name="connsiteX37" fmla="*/ 149516 w 166738"/>
                <a:gd name="connsiteY37" fmla="*/ 64973 h 166346"/>
                <a:gd name="connsiteX38" fmla="*/ 143254 w 166738"/>
                <a:gd name="connsiteY38" fmla="*/ 49708 h 16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6738" h="166346">
                  <a:moveTo>
                    <a:pt x="83369" y="112724"/>
                  </a:moveTo>
                  <a:cubicBezTo>
                    <a:pt x="66930" y="112724"/>
                    <a:pt x="54014" y="99417"/>
                    <a:pt x="54014" y="83369"/>
                  </a:cubicBezTo>
                  <a:cubicBezTo>
                    <a:pt x="54014" y="66930"/>
                    <a:pt x="67322" y="54014"/>
                    <a:pt x="83369" y="54014"/>
                  </a:cubicBezTo>
                  <a:cubicBezTo>
                    <a:pt x="99808" y="54014"/>
                    <a:pt x="112724" y="67322"/>
                    <a:pt x="112724" y="83369"/>
                  </a:cubicBezTo>
                  <a:cubicBezTo>
                    <a:pt x="112724" y="99417"/>
                    <a:pt x="99808" y="112724"/>
                    <a:pt x="83369" y="112724"/>
                  </a:cubicBezTo>
                  <a:lnTo>
                    <a:pt x="83369" y="112724"/>
                  </a:lnTo>
                  <a:close/>
                  <a:moveTo>
                    <a:pt x="143254" y="49708"/>
                  </a:moveTo>
                  <a:lnTo>
                    <a:pt x="149516" y="31312"/>
                  </a:lnTo>
                  <a:lnTo>
                    <a:pt x="135426" y="17222"/>
                  </a:lnTo>
                  <a:lnTo>
                    <a:pt x="117030" y="23484"/>
                  </a:lnTo>
                  <a:cubicBezTo>
                    <a:pt x="112333" y="20744"/>
                    <a:pt x="106853" y="18787"/>
                    <a:pt x="101765" y="17222"/>
                  </a:cubicBezTo>
                  <a:lnTo>
                    <a:pt x="93154" y="0"/>
                  </a:lnTo>
                  <a:lnTo>
                    <a:pt x="73584" y="0"/>
                  </a:lnTo>
                  <a:lnTo>
                    <a:pt x="64973" y="17222"/>
                  </a:lnTo>
                  <a:cubicBezTo>
                    <a:pt x="59493" y="18787"/>
                    <a:pt x="54405" y="20744"/>
                    <a:pt x="49708" y="23484"/>
                  </a:cubicBezTo>
                  <a:lnTo>
                    <a:pt x="31312" y="17222"/>
                  </a:lnTo>
                  <a:lnTo>
                    <a:pt x="17613" y="30921"/>
                  </a:lnTo>
                  <a:lnTo>
                    <a:pt x="23484" y="49317"/>
                  </a:lnTo>
                  <a:cubicBezTo>
                    <a:pt x="20744" y="54014"/>
                    <a:pt x="18787" y="59493"/>
                    <a:pt x="17222" y="64582"/>
                  </a:cubicBezTo>
                  <a:lnTo>
                    <a:pt x="0" y="73193"/>
                  </a:lnTo>
                  <a:lnTo>
                    <a:pt x="0" y="92763"/>
                  </a:lnTo>
                  <a:lnTo>
                    <a:pt x="17222" y="101374"/>
                  </a:lnTo>
                  <a:cubicBezTo>
                    <a:pt x="18787" y="106853"/>
                    <a:pt x="20744" y="111942"/>
                    <a:pt x="23484" y="116638"/>
                  </a:cubicBezTo>
                  <a:lnTo>
                    <a:pt x="17613" y="135034"/>
                  </a:lnTo>
                  <a:lnTo>
                    <a:pt x="31312" y="148734"/>
                  </a:lnTo>
                  <a:lnTo>
                    <a:pt x="49708" y="142863"/>
                  </a:lnTo>
                  <a:cubicBezTo>
                    <a:pt x="54405" y="145602"/>
                    <a:pt x="59493" y="147559"/>
                    <a:pt x="64973" y="149125"/>
                  </a:cubicBezTo>
                  <a:lnTo>
                    <a:pt x="73584" y="166347"/>
                  </a:lnTo>
                  <a:lnTo>
                    <a:pt x="93154" y="166347"/>
                  </a:lnTo>
                  <a:lnTo>
                    <a:pt x="101765" y="149125"/>
                  </a:lnTo>
                  <a:cubicBezTo>
                    <a:pt x="107245" y="147559"/>
                    <a:pt x="112333" y="145602"/>
                    <a:pt x="117030" y="142863"/>
                  </a:cubicBezTo>
                  <a:lnTo>
                    <a:pt x="135426" y="149125"/>
                  </a:lnTo>
                  <a:lnTo>
                    <a:pt x="149125" y="135034"/>
                  </a:lnTo>
                  <a:lnTo>
                    <a:pt x="143254" y="117030"/>
                  </a:lnTo>
                  <a:cubicBezTo>
                    <a:pt x="145994" y="112333"/>
                    <a:pt x="147951" y="107245"/>
                    <a:pt x="149516" y="101765"/>
                  </a:cubicBezTo>
                  <a:lnTo>
                    <a:pt x="166738" y="93154"/>
                  </a:lnTo>
                  <a:lnTo>
                    <a:pt x="166738" y="73584"/>
                  </a:lnTo>
                  <a:lnTo>
                    <a:pt x="149516" y="64973"/>
                  </a:lnTo>
                  <a:cubicBezTo>
                    <a:pt x="147951" y="59493"/>
                    <a:pt x="145994" y="54405"/>
                    <a:pt x="143254" y="49708"/>
                  </a:cubicBez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27" descr="Bar graph with upward trend">
            <a:extLst>
              <a:ext uri="{FF2B5EF4-FFF2-40B4-BE49-F238E27FC236}">
                <a16:creationId xmlns:a16="http://schemas.microsoft.com/office/drawing/2014/main" id="{215C60A6-5558-4366-8A93-3341AE2D00AD}"/>
              </a:ext>
            </a:extLst>
          </p:cNvPr>
          <p:cNvGrpSpPr/>
          <p:nvPr/>
        </p:nvGrpSpPr>
        <p:grpSpPr>
          <a:xfrm>
            <a:off x="4397738" y="4632148"/>
            <a:ext cx="327859" cy="327859"/>
            <a:chOff x="4397738" y="4569518"/>
            <a:chExt cx="327859" cy="32785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E2D7B7E-A199-4CF2-A524-E44537B357FC}"/>
                </a:ext>
              </a:extLst>
            </p:cNvPr>
            <p:cNvSpPr/>
            <p:nvPr/>
          </p:nvSpPr>
          <p:spPr>
            <a:xfrm>
              <a:off x="4445550" y="4613915"/>
              <a:ext cx="235648" cy="239063"/>
            </a:xfrm>
            <a:custGeom>
              <a:avLst/>
              <a:gdLst>
                <a:gd name="connsiteX0" fmla="*/ 20491 w 235648"/>
                <a:gd name="connsiteY0" fmla="*/ 0 h 239063"/>
                <a:gd name="connsiteX1" fmla="*/ 0 w 235648"/>
                <a:gd name="connsiteY1" fmla="*/ 0 h 239063"/>
                <a:gd name="connsiteX2" fmla="*/ 0 w 235648"/>
                <a:gd name="connsiteY2" fmla="*/ 239064 h 239063"/>
                <a:gd name="connsiteX3" fmla="*/ 235649 w 235648"/>
                <a:gd name="connsiteY3" fmla="*/ 239064 h 239063"/>
                <a:gd name="connsiteX4" fmla="*/ 235649 w 235648"/>
                <a:gd name="connsiteY4" fmla="*/ 218573 h 239063"/>
                <a:gd name="connsiteX5" fmla="*/ 20491 w 235648"/>
                <a:gd name="connsiteY5" fmla="*/ 218573 h 239063"/>
                <a:gd name="connsiteX6" fmla="*/ 20491 w 235648"/>
                <a:gd name="connsiteY6" fmla="*/ 0 h 23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648" h="239063">
                  <a:moveTo>
                    <a:pt x="20491" y="0"/>
                  </a:moveTo>
                  <a:lnTo>
                    <a:pt x="0" y="0"/>
                  </a:lnTo>
                  <a:lnTo>
                    <a:pt x="0" y="239064"/>
                  </a:lnTo>
                  <a:lnTo>
                    <a:pt x="235649" y="239064"/>
                  </a:lnTo>
                  <a:lnTo>
                    <a:pt x="235649" y="218573"/>
                  </a:lnTo>
                  <a:lnTo>
                    <a:pt x="20491" y="218573"/>
                  </a:lnTo>
                  <a:lnTo>
                    <a:pt x="2049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65C8342-8B5D-4057-93FC-028FE1DF0D44}"/>
                </a:ext>
              </a:extLst>
            </p:cNvPr>
            <p:cNvSpPr/>
            <p:nvPr/>
          </p:nvSpPr>
          <p:spPr>
            <a:xfrm rot="-10800000">
              <a:off x="4629971" y="4613915"/>
              <a:ext cx="51227" cy="198081"/>
            </a:xfrm>
            <a:custGeom>
              <a:avLst/>
              <a:gdLst>
                <a:gd name="connsiteX0" fmla="*/ 0 w 51227"/>
                <a:gd name="connsiteY0" fmla="*/ 0 h 198081"/>
                <a:gd name="connsiteX1" fmla="*/ 51228 w 51227"/>
                <a:gd name="connsiteY1" fmla="*/ 0 h 198081"/>
                <a:gd name="connsiteX2" fmla="*/ 51228 w 51227"/>
                <a:gd name="connsiteY2" fmla="*/ 198081 h 198081"/>
                <a:gd name="connsiteX3" fmla="*/ 0 w 51227"/>
                <a:gd name="connsiteY3" fmla="*/ 198081 h 198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27" h="198081">
                  <a:moveTo>
                    <a:pt x="0" y="0"/>
                  </a:moveTo>
                  <a:lnTo>
                    <a:pt x="51228" y="0"/>
                  </a:lnTo>
                  <a:lnTo>
                    <a:pt x="51228" y="198081"/>
                  </a:lnTo>
                  <a:lnTo>
                    <a:pt x="0" y="19808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7CD1222-05FD-496A-88DF-DDEAF0EF1759}"/>
                </a:ext>
              </a:extLst>
            </p:cNvPr>
            <p:cNvSpPr/>
            <p:nvPr/>
          </p:nvSpPr>
          <p:spPr>
            <a:xfrm rot="-10800000">
              <a:off x="4558252" y="4682219"/>
              <a:ext cx="51227" cy="129777"/>
            </a:xfrm>
            <a:custGeom>
              <a:avLst/>
              <a:gdLst>
                <a:gd name="connsiteX0" fmla="*/ 0 w 51227"/>
                <a:gd name="connsiteY0" fmla="*/ 0 h 129777"/>
                <a:gd name="connsiteX1" fmla="*/ 51228 w 51227"/>
                <a:gd name="connsiteY1" fmla="*/ 0 h 129777"/>
                <a:gd name="connsiteX2" fmla="*/ 51228 w 51227"/>
                <a:gd name="connsiteY2" fmla="*/ 129778 h 129777"/>
                <a:gd name="connsiteX3" fmla="*/ 0 w 51227"/>
                <a:gd name="connsiteY3" fmla="*/ 129778 h 12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27" h="129777">
                  <a:moveTo>
                    <a:pt x="0" y="0"/>
                  </a:moveTo>
                  <a:lnTo>
                    <a:pt x="51228" y="0"/>
                  </a:lnTo>
                  <a:lnTo>
                    <a:pt x="51228" y="129778"/>
                  </a:lnTo>
                  <a:lnTo>
                    <a:pt x="0" y="12977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C8B9B14-CDC9-45F6-B9D6-FBFA5C9772F0}"/>
                </a:ext>
              </a:extLst>
            </p:cNvPr>
            <p:cNvSpPr/>
            <p:nvPr/>
          </p:nvSpPr>
          <p:spPr>
            <a:xfrm rot="-10800000">
              <a:off x="4486533" y="4743693"/>
              <a:ext cx="51227" cy="68303"/>
            </a:xfrm>
            <a:custGeom>
              <a:avLst/>
              <a:gdLst>
                <a:gd name="connsiteX0" fmla="*/ 0 w 51227"/>
                <a:gd name="connsiteY0" fmla="*/ 0 h 68303"/>
                <a:gd name="connsiteX1" fmla="*/ 51228 w 51227"/>
                <a:gd name="connsiteY1" fmla="*/ 0 h 68303"/>
                <a:gd name="connsiteX2" fmla="*/ 51228 w 51227"/>
                <a:gd name="connsiteY2" fmla="*/ 68304 h 68303"/>
                <a:gd name="connsiteX3" fmla="*/ 0 w 51227"/>
                <a:gd name="connsiteY3" fmla="*/ 68304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27" h="68303">
                  <a:moveTo>
                    <a:pt x="0" y="0"/>
                  </a:moveTo>
                  <a:lnTo>
                    <a:pt x="51228" y="0"/>
                  </a:lnTo>
                  <a:lnTo>
                    <a:pt x="51228" y="68304"/>
                  </a:lnTo>
                  <a:lnTo>
                    <a:pt x="0" y="6830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ABDA962-15CE-4EB5-8840-0E52773B9ACE}"/>
                </a:ext>
              </a:extLst>
            </p:cNvPr>
            <p:cNvSpPr/>
            <p:nvPr/>
          </p:nvSpPr>
          <p:spPr>
            <a:xfrm>
              <a:off x="4485132" y="4613915"/>
              <a:ext cx="110686" cy="110686"/>
            </a:xfrm>
            <a:custGeom>
              <a:avLst/>
              <a:gdLst>
                <a:gd name="connsiteX0" fmla="*/ 110687 w 110686"/>
                <a:gd name="connsiteY0" fmla="*/ 46925 h 110686"/>
                <a:gd name="connsiteX1" fmla="*/ 110687 w 110686"/>
                <a:gd name="connsiteY1" fmla="*/ 0 h 110686"/>
                <a:gd name="connsiteX2" fmla="*/ 63762 w 110686"/>
                <a:gd name="connsiteY2" fmla="*/ 0 h 110686"/>
                <a:gd name="connsiteX3" fmla="*/ 82409 w 110686"/>
                <a:gd name="connsiteY3" fmla="*/ 18647 h 110686"/>
                <a:gd name="connsiteX4" fmla="*/ 0 w 110686"/>
                <a:gd name="connsiteY4" fmla="*/ 101056 h 110686"/>
                <a:gd name="connsiteX5" fmla="*/ 9631 w 110686"/>
                <a:gd name="connsiteY5" fmla="*/ 110687 h 110686"/>
                <a:gd name="connsiteX6" fmla="*/ 92040 w 110686"/>
                <a:gd name="connsiteY6" fmla="*/ 28312 h 110686"/>
                <a:gd name="connsiteX7" fmla="*/ 110687 w 110686"/>
                <a:gd name="connsiteY7" fmla="*/ 46925 h 11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6" h="110686">
                  <a:moveTo>
                    <a:pt x="110687" y="46925"/>
                  </a:moveTo>
                  <a:lnTo>
                    <a:pt x="110687" y="0"/>
                  </a:lnTo>
                  <a:lnTo>
                    <a:pt x="63762" y="0"/>
                  </a:lnTo>
                  <a:lnTo>
                    <a:pt x="82409" y="18647"/>
                  </a:lnTo>
                  <a:lnTo>
                    <a:pt x="0" y="101056"/>
                  </a:lnTo>
                  <a:lnTo>
                    <a:pt x="9631" y="110687"/>
                  </a:lnTo>
                  <a:lnTo>
                    <a:pt x="92040" y="28312"/>
                  </a:lnTo>
                  <a:lnTo>
                    <a:pt x="110687" y="4692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Chevrons Diagram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B3BB1DB-E778-4E2B-8855-0CFA34E4482A}"/>
              </a:ext>
            </a:extLst>
          </p:cNvPr>
          <p:cNvGrpSpPr/>
          <p:nvPr/>
        </p:nvGrpSpPr>
        <p:grpSpPr>
          <a:xfrm>
            <a:off x="2606907" y="1285206"/>
            <a:ext cx="3930186" cy="952226"/>
            <a:chOff x="8921977" y="1394910"/>
            <a:chExt cx="2926080" cy="126963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35FDEE7-7E2B-4DD4-B1C9-A795EFAB8FB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B77747-7214-4C8A-A286-43A9619580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2ADCB0-A363-46AE-AF1E-7EEDC7AA8EDA}"/>
              </a:ext>
            </a:extLst>
          </p:cNvPr>
          <p:cNvGrpSpPr/>
          <p:nvPr/>
        </p:nvGrpSpPr>
        <p:grpSpPr>
          <a:xfrm>
            <a:off x="2606907" y="5149182"/>
            <a:ext cx="3930186" cy="952226"/>
            <a:chOff x="8921977" y="1394910"/>
            <a:chExt cx="2926080" cy="126963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656F4D-A763-4E65-AF37-AB66A8E2F1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F71D4E2-EE79-4172-AE3B-3FA6254057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FAF03DF0-377D-4D30-8CE5-BB51C2E65408}"/>
              </a:ext>
            </a:extLst>
          </p:cNvPr>
          <p:cNvSpPr/>
          <p:nvPr/>
        </p:nvSpPr>
        <p:spPr>
          <a:xfrm>
            <a:off x="2435675" y="3050429"/>
            <a:ext cx="608474" cy="1246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cubicBezTo>
                  <a:pt x="6776" y="18189"/>
                  <a:pt x="13976" y="14676"/>
                  <a:pt x="21600" y="10852"/>
                </a:cubicBezTo>
                <a:cubicBezTo>
                  <a:pt x="13976" y="7028"/>
                  <a:pt x="6776" y="3411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65AB8EF-E7D3-4328-9BBA-B1904AB7B55A}"/>
              </a:ext>
            </a:extLst>
          </p:cNvPr>
          <p:cNvSpPr/>
          <p:nvPr/>
        </p:nvSpPr>
        <p:spPr>
          <a:xfrm>
            <a:off x="2411993" y="2383822"/>
            <a:ext cx="1942976" cy="2614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96" y="0"/>
                </a:moveTo>
                <a:lnTo>
                  <a:pt x="0" y="0"/>
                </a:lnTo>
                <a:cubicBezTo>
                  <a:pt x="4021" y="3031"/>
                  <a:pt x="8847" y="6702"/>
                  <a:pt x="14304" y="10800"/>
                </a:cubicBezTo>
                <a:cubicBezTo>
                  <a:pt x="8904" y="14898"/>
                  <a:pt x="4021" y="18569"/>
                  <a:pt x="0" y="21600"/>
                </a:cubicBezTo>
                <a:lnTo>
                  <a:pt x="7296" y="21600"/>
                </a:lnTo>
                <a:cubicBezTo>
                  <a:pt x="11489" y="18441"/>
                  <a:pt x="16315" y="14770"/>
                  <a:pt x="21600" y="10800"/>
                </a:cubicBezTo>
                <a:cubicBezTo>
                  <a:pt x="16315" y="6787"/>
                  <a:pt x="11489" y="3159"/>
                  <a:pt x="729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21A37B3-CF6C-49E3-A21F-5F1712D6D107}"/>
              </a:ext>
            </a:extLst>
          </p:cNvPr>
          <p:cNvSpPr/>
          <p:nvPr/>
        </p:nvSpPr>
        <p:spPr>
          <a:xfrm>
            <a:off x="3910563" y="2383822"/>
            <a:ext cx="1302208" cy="666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3429" y="6698"/>
                  <a:pt x="7029" y="13898"/>
                  <a:pt x="10800" y="21600"/>
                </a:cubicBezTo>
                <a:cubicBezTo>
                  <a:pt x="14571" y="13898"/>
                  <a:pt x="18171" y="6698"/>
                  <a:pt x="216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96C48D1-5618-402C-BF94-5F7CC5FD8796}"/>
              </a:ext>
            </a:extLst>
          </p:cNvPr>
          <p:cNvSpPr/>
          <p:nvPr/>
        </p:nvSpPr>
        <p:spPr>
          <a:xfrm>
            <a:off x="4789032" y="2383822"/>
            <a:ext cx="1942976" cy="2614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4304" y="0"/>
                </a:lnTo>
                <a:cubicBezTo>
                  <a:pt x="10111" y="3159"/>
                  <a:pt x="5285" y="6830"/>
                  <a:pt x="0" y="10800"/>
                </a:cubicBezTo>
                <a:cubicBezTo>
                  <a:pt x="5285" y="14813"/>
                  <a:pt x="10111" y="18441"/>
                  <a:pt x="14304" y="21600"/>
                </a:cubicBezTo>
                <a:lnTo>
                  <a:pt x="21600" y="21600"/>
                </a:lnTo>
                <a:cubicBezTo>
                  <a:pt x="17579" y="18569"/>
                  <a:pt x="12753" y="14898"/>
                  <a:pt x="7296" y="10800"/>
                </a:cubicBezTo>
                <a:cubicBezTo>
                  <a:pt x="12696" y="6702"/>
                  <a:pt x="17579" y="3031"/>
                  <a:pt x="2160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94BCE46-953E-49ED-8878-15FF2BF72BC7}"/>
              </a:ext>
            </a:extLst>
          </p:cNvPr>
          <p:cNvSpPr/>
          <p:nvPr/>
        </p:nvSpPr>
        <p:spPr>
          <a:xfrm>
            <a:off x="3910566" y="4347463"/>
            <a:ext cx="1302208" cy="666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4886" y="21600"/>
                  <a:pt x="10800" y="21600"/>
                </a:cubicBezTo>
                <a:cubicBezTo>
                  <a:pt x="16714" y="21600"/>
                  <a:pt x="21600" y="21600"/>
                  <a:pt x="21600" y="21600"/>
                </a:cubicBezTo>
                <a:cubicBezTo>
                  <a:pt x="18171" y="14902"/>
                  <a:pt x="14571" y="7702"/>
                  <a:pt x="10800" y="0"/>
                </a:cubicBezTo>
                <a:cubicBezTo>
                  <a:pt x="7029" y="7535"/>
                  <a:pt x="3429" y="14735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73C77F2-C729-4714-8E15-130FA57F5F0C}"/>
              </a:ext>
            </a:extLst>
          </p:cNvPr>
          <p:cNvSpPr/>
          <p:nvPr/>
        </p:nvSpPr>
        <p:spPr>
          <a:xfrm>
            <a:off x="6123534" y="3046662"/>
            <a:ext cx="608474" cy="1246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52"/>
                </a:moveTo>
                <a:cubicBezTo>
                  <a:pt x="7623" y="14676"/>
                  <a:pt x="14824" y="18293"/>
                  <a:pt x="21600" y="21600"/>
                </a:cubicBezTo>
                <a:lnTo>
                  <a:pt x="21600" y="0"/>
                </a:lnTo>
                <a:cubicBezTo>
                  <a:pt x="14824" y="3411"/>
                  <a:pt x="7623" y="7028"/>
                  <a:pt x="0" y="108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BF1129-5AEE-4206-A778-BC89BA4A1239}"/>
              </a:ext>
            </a:extLst>
          </p:cNvPr>
          <p:cNvSpPr txBox="1"/>
          <p:nvPr/>
        </p:nvSpPr>
        <p:spPr>
          <a:xfrm rot="18900000">
            <a:off x="4641579" y="2610933"/>
            <a:ext cx="126142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CDC9A6-3712-425F-89BE-EA2A0513109E}"/>
              </a:ext>
            </a:extLst>
          </p:cNvPr>
          <p:cNvSpPr txBox="1"/>
          <p:nvPr/>
        </p:nvSpPr>
        <p:spPr>
          <a:xfrm rot="18900000">
            <a:off x="3379746" y="4315228"/>
            <a:ext cx="126142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6F3B12-E271-4D7F-AEFA-A424BEB20E6F}"/>
              </a:ext>
            </a:extLst>
          </p:cNvPr>
          <p:cNvSpPr txBox="1"/>
          <p:nvPr/>
        </p:nvSpPr>
        <p:spPr>
          <a:xfrm rot="2700000">
            <a:off x="3379746" y="2716321"/>
            <a:ext cx="126142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5F537A-6977-4219-9944-82FA66E2BC62}"/>
              </a:ext>
            </a:extLst>
          </p:cNvPr>
          <p:cNvSpPr txBox="1"/>
          <p:nvPr/>
        </p:nvSpPr>
        <p:spPr>
          <a:xfrm rot="2700000">
            <a:off x="4584224" y="4371454"/>
            <a:ext cx="126142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04670CD-854D-43B5-8338-AFBA55AFECF5}"/>
              </a:ext>
            </a:extLst>
          </p:cNvPr>
          <p:cNvGrpSpPr/>
          <p:nvPr/>
        </p:nvGrpSpPr>
        <p:grpSpPr>
          <a:xfrm>
            <a:off x="7028107" y="3009592"/>
            <a:ext cx="1866191" cy="1391757"/>
            <a:chOff x="6974393" y="2966533"/>
            <a:chExt cx="2194560" cy="139175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37D6409-B2C8-412A-9AFE-2265B9D4541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8947A4A-0BBD-4D6B-9BD6-81623BE17F6D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0A71619-6195-48AF-92F3-B33EF24D40BF}"/>
              </a:ext>
            </a:extLst>
          </p:cNvPr>
          <p:cNvGrpSpPr/>
          <p:nvPr/>
        </p:nvGrpSpPr>
        <p:grpSpPr>
          <a:xfrm>
            <a:off x="249702" y="3009591"/>
            <a:ext cx="1866191" cy="1391758"/>
            <a:chOff x="249702" y="2966531"/>
            <a:chExt cx="2194560" cy="139175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87ED3DF-61DC-418D-9B51-E2307EC5DC76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4E256D8-AFE6-4DFC-B855-2B4C35335C44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5" name="Graphic 24" descr="Lightbulb">
            <a:extLst>
              <a:ext uri="{FF2B5EF4-FFF2-40B4-BE49-F238E27FC236}">
                <a16:creationId xmlns:a16="http://schemas.microsoft.com/office/drawing/2014/main" id="{A06B2E92-E274-4623-AE12-9D3C9BE62B34}"/>
              </a:ext>
            </a:extLst>
          </p:cNvPr>
          <p:cNvGrpSpPr/>
          <p:nvPr/>
        </p:nvGrpSpPr>
        <p:grpSpPr>
          <a:xfrm>
            <a:off x="4373794" y="2473697"/>
            <a:ext cx="375748" cy="375748"/>
            <a:chOff x="4373794" y="2411067"/>
            <a:chExt cx="375748" cy="37574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AE2B514-2D55-4855-A8E8-AE64C108B0EB}"/>
                </a:ext>
              </a:extLst>
            </p:cNvPr>
            <p:cNvSpPr/>
            <p:nvPr/>
          </p:nvSpPr>
          <p:spPr>
            <a:xfrm>
              <a:off x="4510785" y="2661565"/>
              <a:ext cx="101765" cy="23484"/>
            </a:xfrm>
            <a:custGeom>
              <a:avLst/>
              <a:gdLst>
                <a:gd name="connsiteX0" fmla="*/ 11742 w 101765"/>
                <a:gd name="connsiteY0" fmla="*/ 0 h 23484"/>
                <a:gd name="connsiteX1" fmla="*/ 90023 w 101765"/>
                <a:gd name="connsiteY1" fmla="*/ 0 h 23484"/>
                <a:gd name="connsiteX2" fmla="*/ 101765 w 101765"/>
                <a:gd name="connsiteY2" fmla="*/ 11742 h 23484"/>
                <a:gd name="connsiteX3" fmla="*/ 90023 w 101765"/>
                <a:gd name="connsiteY3" fmla="*/ 23484 h 23484"/>
                <a:gd name="connsiteX4" fmla="*/ 11742 w 101765"/>
                <a:gd name="connsiteY4" fmla="*/ 23484 h 23484"/>
                <a:gd name="connsiteX5" fmla="*/ 0 w 101765"/>
                <a:gd name="connsiteY5" fmla="*/ 11742 h 23484"/>
                <a:gd name="connsiteX6" fmla="*/ 11742 w 101765"/>
                <a:gd name="connsiteY6" fmla="*/ 0 h 23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765" h="23484">
                  <a:moveTo>
                    <a:pt x="11742" y="0"/>
                  </a:moveTo>
                  <a:lnTo>
                    <a:pt x="90023" y="0"/>
                  </a:lnTo>
                  <a:cubicBezTo>
                    <a:pt x="96677" y="0"/>
                    <a:pt x="101765" y="5088"/>
                    <a:pt x="101765" y="11742"/>
                  </a:cubicBezTo>
                  <a:cubicBezTo>
                    <a:pt x="101765" y="18396"/>
                    <a:pt x="96677" y="23484"/>
                    <a:pt x="90023" y="23484"/>
                  </a:cubicBezTo>
                  <a:lnTo>
                    <a:pt x="11742" y="23484"/>
                  </a:lnTo>
                  <a:cubicBezTo>
                    <a:pt x="5088" y="23484"/>
                    <a:pt x="0" y="18396"/>
                    <a:pt x="0" y="11742"/>
                  </a:cubicBezTo>
                  <a:cubicBezTo>
                    <a:pt x="0" y="5088"/>
                    <a:pt x="5088" y="0"/>
                    <a:pt x="11742" y="0"/>
                  </a:cubicBez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8A80DDB-373A-4B0D-82E1-09B70FE77B2B}"/>
                </a:ext>
              </a:extLst>
            </p:cNvPr>
            <p:cNvSpPr/>
            <p:nvPr/>
          </p:nvSpPr>
          <p:spPr>
            <a:xfrm>
              <a:off x="4510785" y="2700706"/>
              <a:ext cx="101765" cy="23484"/>
            </a:xfrm>
            <a:custGeom>
              <a:avLst/>
              <a:gdLst>
                <a:gd name="connsiteX0" fmla="*/ 11742 w 101765"/>
                <a:gd name="connsiteY0" fmla="*/ 0 h 23484"/>
                <a:gd name="connsiteX1" fmla="*/ 90023 w 101765"/>
                <a:gd name="connsiteY1" fmla="*/ 0 h 23484"/>
                <a:gd name="connsiteX2" fmla="*/ 101765 w 101765"/>
                <a:gd name="connsiteY2" fmla="*/ 11742 h 23484"/>
                <a:gd name="connsiteX3" fmla="*/ 90023 w 101765"/>
                <a:gd name="connsiteY3" fmla="*/ 23484 h 23484"/>
                <a:gd name="connsiteX4" fmla="*/ 11742 w 101765"/>
                <a:gd name="connsiteY4" fmla="*/ 23484 h 23484"/>
                <a:gd name="connsiteX5" fmla="*/ 0 w 101765"/>
                <a:gd name="connsiteY5" fmla="*/ 11742 h 23484"/>
                <a:gd name="connsiteX6" fmla="*/ 11742 w 101765"/>
                <a:gd name="connsiteY6" fmla="*/ 0 h 23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765" h="23484">
                  <a:moveTo>
                    <a:pt x="11742" y="0"/>
                  </a:moveTo>
                  <a:lnTo>
                    <a:pt x="90023" y="0"/>
                  </a:lnTo>
                  <a:cubicBezTo>
                    <a:pt x="96677" y="0"/>
                    <a:pt x="101765" y="5088"/>
                    <a:pt x="101765" y="11742"/>
                  </a:cubicBezTo>
                  <a:cubicBezTo>
                    <a:pt x="101765" y="18396"/>
                    <a:pt x="96677" y="23484"/>
                    <a:pt x="90023" y="23484"/>
                  </a:cubicBezTo>
                  <a:lnTo>
                    <a:pt x="11742" y="23484"/>
                  </a:lnTo>
                  <a:cubicBezTo>
                    <a:pt x="5088" y="23484"/>
                    <a:pt x="0" y="18396"/>
                    <a:pt x="0" y="11742"/>
                  </a:cubicBezTo>
                  <a:cubicBezTo>
                    <a:pt x="0" y="5088"/>
                    <a:pt x="5088" y="0"/>
                    <a:pt x="11742" y="0"/>
                  </a:cubicBez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6C193D-A6E9-43B7-B61B-49F1BE4813C5}"/>
                </a:ext>
              </a:extLst>
            </p:cNvPr>
            <p:cNvSpPr/>
            <p:nvPr/>
          </p:nvSpPr>
          <p:spPr>
            <a:xfrm>
              <a:off x="4536226" y="2739846"/>
              <a:ext cx="50882" cy="23484"/>
            </a:xfrm>
            <a:custGeom>
              <a:avLst/>
              <a:gdLst>
                <a:gd name="connsiteX0" fmla="*/ 0 w 50882"/>
                <a:gd name="connsiteY0" fmla="*/ 0 h 23484"/>
                <a:gd name="connsiteX1" fmla="*/ 25441 w 50882"/>
                <a:gd name="connsiteY1" fmla="*/ 23484 h 23484"/>
                <a:gd name="connsiteX2" fmla="*/ 50883 w 50882"/>
                <a:gd name="connsiteY2" fmla="*/ 0 h 23484"/>
                <a:gd name="connsiteX3" fmla="*/ 0 w 50882"/>
                <a:gd name="connsiteY3" fmla="*/ 0 h 23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82" h="23484">
                  <a:moveTo>
                    <a:pt x="0" y="0"/>
                  </a:moveTo>
                  <a:cubicBezTo>
                    <a:pt x="1174" y="13308"/>
                    <a:pt x="12134" y="23484"/>
                    <a:pt x="25441" y="23484"/>
                  </a:cubicBezTo>
                  <a:cubicBezTo>
                    <a:pt x="38749" y="23484"/>
                    <a:pt x="49708" y="13308"/>
                    <a:pt x="508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E5BD0C7-D6C8-4975-BDA8-2ADB0E3E7A34}"/>
                </a:ext>
              </a:extLst>
            </p:cNvPr>
            <p:cNvSpPr/>
            <p:nvPr/>
          </p:nvSpPr>
          <p:spPr>
            <a:xfrm>
              <a:off x="4459902" y="2434551"/>
              <a:ext cx="203530" cy="211358"/>
            </a:xfrm>
            <a:custGeom>
              <a:avLst/>
              <a:gdLst>
                <a:gd name="connsiteX0" fmla="*/ 101765 w 203530"/>
                <a:gd name="connsiteY0" fmla="*/ 0 h 211358"/>
                <a:gd name="connsiteX1" fmla="*/ 101765 w 203530"/>
                <a:gd name="connsiteY1" fmla="*/ 0 h 211358"/>
                <a:gd name="connsiteX2" fmla="*/ 101765 w 203530"/>
                <a:gd name="connsiteY2" fmla="*/ 0 h 211358"/>
                <a:gd name="connsiteX3" fmla="*/ 0 w 203530"/>
                <a:gd name="connsiteY3" fmla="*/ 100591 h 211358"/>
                <a:gd name="connsiteX4" fmla="*/ 0 w 203530"/>
                <a:gd name="connsiteY4" fmla="*/ 104114 h 211358"/>
                <a:gd name="connsiteX5" fmla="*/ 7045 w 203530"/>
                <a:gd name="connsiteY5" fmla="*/ 139340 h 211358"/>
                <a:gd name="connsiteX6" fmla="*/ 24658 w 203530"/>
                <a:gd name="connsiteY6" fmla="*/ 168304 h 211358"/>
                <a:gd name="connsiteX7" fmla="*/ 48534 w 203530"/>
                <a:gd name="connsiteY7" fmla="*/ 207053 h 211358"/>
                <a:gd name="connsiteX8" fmla="*/ 55579 w 203530"/>
                <a:gd name="connsiteY8" fmla="*/ 211358 h 211358"/>
                <a:gd name="connsiteX9" fmla="*/ 147951 w 203530"/>
                <a:gd name="connsiteY9" fmla="*/ 211358 h 211358"/>
                <a:gd name="connsiteX10" fmla="*/ 154996 w 203530"/>
                <a:gd name="connsiteY10" fmla="*/ 207053 h 211358"/>
                <a:gd name="connsiteX11" fmla="*/ 178872 w 203530"/>
                <a:gd name="connsiteY11" fmla="*/ 168304 h 211358"/>
                <a:gd name="connsiteX12" fmla="*/ 196485 w 203530"/>
                <a:gd name="connsiteY12" fmla="*/ 139340 h 211358"/>
                <a:gd name="connsiteX13" fmla="*/ 203530 w 203530"/>
                <a:gd name="connsiteY13" fmla="*/ 104114 h 211358"/>
                <a:gd name="connsiteX14" fmla="*/ 203530 w 203530"/>
                <a:gd name="connsiteY14" fmla="*/ 100591 h 211358"/>
                <a:gd name="connsiteX15" fmla="*/ 101765 w 203530"/>
                <a:gd name="connsiteY15" fmla="*/ 0 h 211358"/>
                <a:gd name="connsiteX16" fmla="*/ 180046 w 203530"/>
                <a:gd name="connsiteY16" fmla="*/ 103722 h 211358"/>
                <a:gd name="connsiteX17" fmla="*/ 174566 w 203530"/>
                <a:gd name="connsiteY17" fmla="*/ 131120 h 211358"/>
                <a:gd name="connsiteX18" fmla="*/ 161259 w 203530"/>
                <a:gd name="connsiteY18" fmla="*/ 152648 h 211358"/>
                <a:gd name="connsiteX19" fmla="*/ 138557 w 203530"/>
                <a:gd name="connsiteY19" fmla="*/ 187874 h 211358"/>
                <a:gd name="connsiteX20" fmla="*/ 101765 w 203530"/>
                <a:gd name="connsiteY20" fmla="*/ 187874 h 211358"/>
                <a:gd name="connsiteX21" fmla="*/ 65365 w 203530"/>
                <a:gd name="connsiteY21" fmla="*/ 187874 h 211358"/>
                <a:gd name="connsiteX22" fmla="*/ 42663 w 203530"/>
                <a:gd name="connsiteY22" fmla="*/ 152648 h 211358"/>
                <a:gd name="connsiteX23" fmla="*/ 29355 w 203530"/>
                <a:gd name="connsiteY23" fmla="*/ 131120 h 211358"/>
                <a:gd name="connsiteX24" fmla="*/ 23876 w 203530"/>
                <a:gd name="connsiteY24" fmla="*/ 103722 h 211358"/>
                <a:gd name="connsiteX25" fmla="*/ 23876 w 203530"/>
                <a:gd name="connsiteY25" fmla="*/ 100591 h 211358"/>
                <a:gd name="connsiteX26" fmla="*/ 102156 w 203530"/>
                <a:gd name="connsiteY26" fmla="*/ 23093 h 211358"/>
                <a:gd name="connsiteX27" fmla="*/ 102156 w 203530"/>
                <a:gd name="connsiteY27" fmla="*/ 23093 h 211358"/>
                <a:gd name="connsiteX28" fmla="*/ 102156 w 203530"/>
                <a:gd name="connsiteY28" fmla="*/ 23093 h 211358"/>
                <a:gd name="connsiteX29" fmla="*/ 102156 w 203530"/>
                <a:gd name="connsiteY29" fmla="*/ 23093 h 211358"/>
                <a:gd name="connsiteX30" fmla="*/ 102156 w 203530"/>
                <a:gd name="connsiteY30" fmla="*/ 23093 h 211358"/>
                <a:gd name="connsiteX31" fmla="*/ 102156 w 203530"/>
                <a:gd name="connsiteY31" fmla="*/ 23093 h 211358"/>
                <a:gd name="connsiteX32" fmla="*/ 102156 w 203530"/>
                <a:gd name="connsiteY32" fmla="*/ 23093 h 211358"/>
                <a:gd name="connsiteX33" fmla="*/ 180437 w 203530"/>
                <a:gd name="connsiteY33" fmla="*/ 100591 h 211358"/>
                <a:gd name="connsiteX34" fmla="*/ 180437 w 203530"/>
                <a:gd name="connsiteY34" fmla="*/ 103722 h 21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3530" h="211358">
                  <a:moveTo>
                    <a:pt x="101765" y="0"/>
                  </a:moveTo>
                  <a:cubicBezTo>
                    <a:pt x="101765" y="0"/>
                    <a:pt x="101765" y="0"/>
                    <a:pt x="101765" y="0"/>
                  </a:cubicBezTo>
                  <a:cubicBezTo>
                    <a:pt x="101765" y="0"/>
                    <a:pt x="101765" y="0"/>
                    <a:pt x="101765" y="0"/>
                  </a:cubicBezTo>
                  <a:cubicBezTo>
                    <a:pt x="46186" y="391"/>
                    <a:pt x="1174" y="45011"/>
                    <a:pt x="0" y="100591"/>
                  </a:cubicBezTo>
                  <a:lnTo>
                    <a:pt x="0" y="104114"/>
                  </a:lnTo>
                  <a:cubicBezTo>
                    <a:pt x="391" y="116247"/>
                    <a:pt x="2740" y="127989"/>
                    <a:pt x="7045" y="139340"/>
                  </a:cubicBezTo>
                  <a:cubicBezTo>
                    <a:pt x="11351" y="149908"/>
                    <a:pt x="17222" y="159693"/>
                    <a:pt x="24658" y="168304"/>
                  </a:cubicBezTo>
                  <a:cubicBezTo>
                    <a:pt x="34052" y="178480"/>
                    <a:pt x="44229" y="198442"/>
                    <a:pt x="48534" y="207053"/>
                  </a:cubicBezTo>
                  <a:cubicBezTo>
                    <a:pt x="49708" y="209793"/>
                    <a:pt x="52448" y="211358"/>
                    <a:pt x="55579" y="211358"/>
                  </a:cubicBezTo>
                  <a:lnTo>
                    <a:pt x="147951" y="211358"/>
                  </a:lnTo>
                  <a:cubicBezTo>
                    <a:pt x="151082" y="211358"/>
                    <a:pt x="153822" y="209793"/>
                    <a:pt x="154996" y="207053"/>
                  </a:cubicBezTo>
                  <a:cubicBezTo>
                    <a:pt x="159302" y="198442"/>
                    <a:pt x="169478" y="178480"/>
                    <a:pt x="178872" y="168304"/>
                  </a:cubicBezTo>
                  <a:cubicBezTo>
                    <a:pt x="186308" y="159693"/>
                    <a:pt x="192571" y="149908"/>
                    <a:pt x="196485" y="139340"/>
                  </a:cubicBezTo>
                  <a:cubicBezTo>
                    <a:pt x="200790" y="127989"/>
                    <a:pt x="203139" y="116247"/>
                    <a:pt x="203530" y="104114"/>
                  </a:cubicBezTo>
                  <a:lnTo>
                    <a:pt x="203530" y="100591"/>
                  </a:lnTo>
                  <a:cubicBezTo>
                    <a:pt x="202356" y="45011"/>
                    <a:pt x="157344" y="391"/>
                    <a:pt x="101765" y="0"/>
                  </a:cubicBezTo>
                  <a:close/>
                  <a:moveTo>
                    <a:pt x="180046" y="103722"/>
                  </a:moveTo>
                  <a:cubicBezTo>
                    <a:pt x="179655" y="113116"/>
                    <a:pt x="177698" y="122510"/>
                    <a:pt x="174566" y="131120"/>
                  </a:cubicBezTo>
                  <a:cubicBezTo>
                    <a:pt x="171435" y="138948"/>
                    <a:pt x="167130" y="146385"/>
                    <a:pt x="161259" y="152648"/>
                  </a:cubicBezTo>
                  <a:cubicBezTo>
                    <a:pt x="152256" y="163607"/>
                    <a:pt x="144428" y="175349"/>
                    <a:pt x="138557" y="187874"/>
                  </a:cubicBezTo>
                  <a:lnTo>
                    <a:pt x="101765" y="187874"/>
                  </a:lnTo>
                  <a:lnTo>
                    <a:pt x="65365" y="187874"/>
                  </a:lnTo>
                  <a:cubicBezTo>
                    <a:pt x="59102" y="175349"/>
                    <a:pt x="51274" y="163607"/>
                    <a:pt x="42663" y="152648"/>
                  </a:cubicBezTo>
                  <a:cubicBezTo>
                    <a:pt x="37183" y="146385"/>
                    <a:pt x="32487" y="138948"/>
                    <a:pt x="29355" y="131120"/>
                  </a:cubicBezTo>
                  <a:cubicBezTo>
                    <a:pt x="25833" y="122510"/>
                    <a:pt x="24267" y="113116"/>
                    <a:pt x="23876" y="103722"/>
                  </a:cubicBezTo>
                  <a:lnTo>
                    <a:pt x="23876" y="100591"/>
                  </a:lnTo>
                  <a:cubicBezTo>
                    <a:pt x="24658" y="57928"/>
                    <a:pt x="59493" y="23484"/>
                    <a:pt x="102156" y="23093"/>
                  </a:cubicBezTo>
                  <a:lnTo>
                    <a:pt x="102156" y="23093"/>
                  </a:lnTo>
                  <a:lnTo>
                    <a:pt x="102156" y="23093"/>
                  </a:lnTo>
                  <a:cubicBezTo>
                    <a:pt x="102156" y="23093"/>
                    <a:pt x="102156" y="23093"/>
                    <a:pt x="102156" y="23093"/>
                  </a:cubicBezTo>
                  <a:cubicBezTo>
                    <a:pt x="102156" y="23093"/>
                    <a:pt x="102156" y="23093"/>
                    <a:pt x="102156" y="23093"/>
                  </a:cubicBezTo>
                  <a:lnTo>
                    <a:pt x="102156" y="23093"/>
                  </a:lnTo>
                  <a:lnTo>
                    <a:pt x="102156" y="23093"/>
                  </a:lnTo>
                  <a:cubicBezTo>
                    <a:pt x="144820" y="23484"/>
                    <a:pt x="179655" y="57536"/>
                    <a:pt x="180437" y="100591"/>
                  </a:cubicBezTo>
                  <a:lnTo>
                    <a:pt x="180437" y="103722"/>
                  </a:ln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26" descr="Gears">
            <a:extLst>
              <a:ext uri="{FF2B5EF4-FFF2-40B4-BE49-F238E27FC236}">
                <a16:creationId xmlns:a16="http://schemas.microsoft.com/office/drawing/2014/main" id="{22C0F051-37B5-4A05-ABB2-0D1801A6669F}"/>
              </a:ext>
            </a:extLst>
          </p:cNvPr>
          <p:cNvGrpSpPr/>
          <p:nvPr/>
        </p:nvGrpSpPr>
        <p:grpSpPr>
          <a:xfrm>
            <a:off x="6363504" y="3515449"/>
            <a:ext cx="255195" cy="308817"/>
            <a:chOff x="6363504" y="3452819"/>
            <a:chExt cx="255195" cy="308817"/>
          </a:xfrm>
          <a:solidFill>
            <a:srgbClr val="262626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E1D969A-5FD3-413A-B674-BCCCAC88DEB8}"/>
                </a:ext>
              </a:extLst>
            </p:cNvPr>
            <p:cNvSpPr/>
            <p:nvPr/>
          </p:nvSpPr>
          <p:spPr>
            <a:xfrm>
              <a:off x="6451961" y="3452819"/>
              <a:ext cx="166738" cy="166346"/>
            </a:xfrm>
            <a:custGeom>
              <a:avLst/>
              <a:gdLst>
                <a:gd name="connsiteX0" fmla="*/ 83369 w 166738"/>
                <a:gd name="connsiteY0" fmla="*/ 112724 h 166346"/>
                <a:gd name="connsiteX1" fmla="*/ 54014 w 166738"/>
                <a:gd name="connsiteY1" fmla="*/ 83369 h 166346"/>
                <a:gd name="connsiteX2" fmla="*/ 83369 w 166738"/>
                <a:gd name="connsiteY2" fmla="*/ 54014 h 166346"/>
                <a:gd name="connsiteX3" fmla="*/ 112724 w 166738"/>
                <a:gd name="connsiteY3" fmla="*/ 83369 h 166346"/>
                <a:gd name="connsiteX4" fmla="*/ 83369 w 166738"/>
                <a:gd name="connsiteY4" fmla="*/ 112724 h 166346"/>
                <a:gd name="connsiteX5" fmla="*/ 149516 w 166738"/>
                <a:gd name="connsiteY5" fmla="*/ 64973 h 166346"/>
                <a:gd name="connsiteX6" fmla="*/ 143254 w 166738"/>
                <a:gd name="connsiteY6" fmla="*/ 49708 h 166346"/>
                <a:gd name="connsiteX7" fmla="*/ 149516 w 166738"/>
                <a:gd name="connsiteY7" fmla="*/ 31312 h 166346"/>
                <a:gd name="connsiteX8" fmla="*/ 135426 w 166738"/>
                <a:gd name="connsiteY8" fmla="*/ 17222 h 166346"/>
                <a:gd name="connsiteX9" fmla="*/ 117030 w 166738"/>
                <a:gd name="connsiteY9" fmla="*/ 23484 h 166346"/>
                <a:gd name="connsiteX10" fmla="*/ 101765 w 166738"/>
                <a:gd name="connsiteY10" fmla="*/ 17222 h 166346"/>
                <a:gd name="connsiteX11" fmla="*/ 93154 w 166738"/>
                <a:gd name="connsiteY11" fmla="*/ 0 h 166346"/>
                <a:gd name="connsiteX12" fmla="*/ 73584 w 166738"/>
                <a:gd name="connsiteY12" fmla="*/ 0 h 166346"/>
                <a:gd name="connsiteX13" fmla="*/ 64973 w 166738"/>
                <a:gd name="connsiteY13" fmla="*/ 17222 h 166346"/>
                <a:gd name="connsiteX14" fmla="*/ 49708 w 166738"/>
                <a:gd name="connsiteY14" fmla="*/ 23484 h 166346"/>
                <a:gd name="connsiteX15" fmla="*/ 31312 w 166738"/>
                <a:gd name="connsiteY15" fmla="*/ 17222 h 166346"/>
                <a:gd name="connsiteX16" fmla="*/ 17222 w 166738"/>
                <a:gd name="connsiteY16" fmla="*/ 31312 h 166346"/>
                <a:gd name="connsiteX17" fmla="*/ 23484 w 166738"/>
                <a:gd name="connsiteY17" fmla="*/ 49708 h 166346"/>
                <a:gd name="connsiteX18" fmla="*/ 17222 w 166738"/>
                <a:gd name="connsiteY18" fmla="*/ 64973 h 166346"/>
                <a:gd name="connsiteX19" fmla="*/ 0 w 166738"/>
                <a:gd name="connsiteY19" fmla="*/ 73584 h 166346"/>
                <a:gd name="connsiteX20" fmla="*/ 0 w 166738"/>
                <a:gd name="connsiteY20" fmla="*/ 93154 h 166346"/>
                <a:gd name="connsiteX21" fmla="*/ 17222 w 166738"/>
                <a:gd name="connsiteY21" fmla="*/ 101765 h 166346"/>
                <a:gd name="connsiteX22" fmla="*/ 23484 w 166738"/>
                <a:gd name="connsiteY22" fmla="*/ 117030 h 166346"/>
                <a:gd name="connsiteX23" fmla="*/ 17222 w 166738"/>
                <a:gd name="connsiteY23" fmla="*/ 135426 h 166346"/>
                <a:gd name="connsiteX24" fmla="*/ 30921 w 166738"/>
                <a:gd name="connsiteY24" fmla="*/ 149125 h 166346"/>
                <a:gd name="connsiteX25" fmla="*/ 49317 w 166738"/>
                <a:gd name="connsiteY25" fmla="*/ 142863 h 166346"/>
                <a:gd name="connsiteX26" fmla="*/ 64582 w 166738"/>
                <a:gd name="connsiteY26" fmla="*/ 149125 h 166346"/>
                <a:gd name="connsiteX27" fmla="*/ 73193 w 166738"/>
                <a:gd name="connsiteY27" fmla="*/ 166347 h 166346"/>
                <a:gd name="connsiteX28" fmla="*/ 92763 w 166738"/>
                <a:gd name="connsiteY28" fmla="*/ 166347 h 166346"/>
                <a:gd name="connsiteX29" fmla="*/ 101374 w 166738"/>
                <a:gd name="connsiteY29" fmla="*/ 149125 h 166346"/>
                <a:gd name="connsiteX30" fmla="*/ 116638 w 166738"/>
                <a:gd name="connsiteY30" fmla="*/ 142863 h 166346"/>
                <a:gd name="connsiteX31" fmla="*/ 135034 w 166738"/>
                <a:gd name="connsiteY31" fmla="*/ 149125 h 166346"/>
                <a:gd name="connsiteX32" fmla="*/ 149125 w 166738"/>
                <a:gd name="connsiteY32" fmla="*/ 135426 h 166346"/>
                <a:gd name="connsiteX33" fmla="*/ 142863 w 166738"/>
                <a:gd name="connsiteY33" fmla="*/ 117030 h 166346"/>
                <a:gd name="connsiteX34" fmla="*/ 149516 w 166738"/>
                <a:gd name="connsiteY34" fmla="*/ 101765 h 166346"/>
                <a:gd name="connsiteX35" fmla="*/ 166738 w 166738"/>
                <a:gd name="connsiteY35" fmla="*/ 93154 h 166346"/>
                <a:gd name="connsiteX36" fmla="*/ 166738 w 166738"/>
                <a:gd name="connsiteY36" fmla="*/ 73584 h 166346"/>
                <a:gd name="connsiteX37" fmla="*/ 149516 w 166738"/>
                <a:gd name="connsiteY37" fmla="*/ 64973 h 16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66738" h="166346">
                  <a:moveTo>
                    <a:pt x="83369" y="112724"/>
                  </a:moveTo>
                  <a:cubicBezTo>
                    <a:pt x="66930" y="112724"/>
                    <a:pt x="54014" y="99417"/>
                    <a:pt x="54014" y="83369"/>
                  </a:cubicBezTo>
                  <a:cubicBezTo>
                    <a:pt x="54014" y="67322"/>
                    <a:pt x="67322" y="54014"/>
                    <a:pt x="83369" y="54014"/>
                  </a:cubicBezTo>
                  <a:cubicBezTo>
                    <a:pt x="99808" y="54014"/>
                    <a:pt x="112724" y="67322"/>
                    <a:pt x="112724" y="83369"/>
                  </a:cubicBezTo>
                  <a:cubicBezTo>
                    <a:pt x="112724" y="99417"/>
                    <a:pt x="99417" y="112724"/>
                    <a:pt x="83369" y="112724"/>
                  </a:cubicBezTo>
                  <a:close/>
                  <a:moveTo>
                    <a:pt x="149516" y="64973"/>
                  </a:moveTo>
                  <a:cubicBezTo>
                    <a:pt x="147951" y="59493"/>
                    <a:pt x="145994" y="54405"/>
                    <a:pt x="143254" y="49708"/>
                  </a:cubicBezTo>
                  <a:lnTo>
                    <a:pt x="149516" y="31312"/>
                  </a:lnTo>
                  <a:lnTo>
                    <a:pt x="135426" y="17222"/>
                  </a:lnTo>
                  <a:lnTo>
                    <a:pt x="117030" y="23484"/>
                  </a:lnTo>
                  <a:cubicBezTo>
                    <a:pt x="112333" y="20744"/>
                    <a:pt x="107245" y="18787"/>
                    <a:pt x="101765" y="17222"/>
                  </a:cubicBezTo>
                  <a:lnTo>
                    <a:pt x="93154" y="0"/>
                  </a:lnTo>
                  <a:lnTo>
                    <a:pt x="73584" y="0"/>
                  </a:lnTo>
                  <a:lnTo>
                    <a:pt x="64973" y="17222"/>
                  </a:lnTo>
                  <a:cubicBezTo>
                    <a:pt x="59493" y="18787"/>
                    <a:pt x="54405" y="20744"/>
                    <a:pt x="49708" y="23484"/>
                  </a:cubicBezTo>
                  <a:lnTo>
                    <a:pt x="31312" y="17222"/>
                  </a:lnTo>
                  <a:lnTo>
                    <a:pt x="17222" y="31312"/>
                  </a:lnTo>
                  <a:lnTo>
                    <a:pt x="23484" y="49708"/>
                  </a:lnTo>
                  <a:cubicBezTo>
                    <a:pt x="20744" y="54405"/>
                    <a:pt x="18787" y="59493"/>
                    <a:pt x="17222" y="64973"/>
                  </a:cubicBezTo>
                  <a:lnTo>
                    <a:pt x="0" y="73584"/>
                  </a:lnTo>
                  <a:lnTo>
                    <a:pt x="0" y="93154"/>
                  </a:lnTo>
                  <a:lnTo>
                    <a:pt x="17222" y="101765"/>
                  </a:lnTo>
                  <a:cubicBezTo>
                    <a:pt x="18787" y="107245"/>
                    <a:pt x="20744" y="112333"/>
                    <a:pt x="23484" y="117030"/>
                  </a:cubicBezTo>
                  <a:lnTo>
                    <a:pt x="17222" y="135426"/>
                  </a:lnTo>
                  <a:lnTo>
                    <a:pt x="30921" y="149125"/>
                  </a:lnTo>
                  <a:lnTo>
                    <a:pt x="49317" y="142863"/>
                  </a:lnTo>
                  <a:cubicBezTo>
                    <a:pt x="54014" y="145602"/>
                    <a:pt x="59102" y="147559"/>
                    <a:pt x="64582" y="149125"/>
                  </a:cubicBezTo>
                  <a:lnTo>
                    <a:pt x="73193" y="166347"/>
                  </a:lnTo>
                  <a:lnTo>
                    <a:pt x="92763" y="166347"/>
                  </a:lnTo>
                  <a:lnTo>
                    <a:pt x="101374" y="149125"/>
                  </a:lnTo>
                  <a:cubicBezTo>
                    <a:pt x="106853" y="147559"/>
                    <a:pt x="111942" y="145602"/>
                    <a:pt x="116638" y="142863"/>
                  </a:cubicBezTo>
                  <a:lnTo>
                    <a:pt x="135034" y="149125"/>
                  </a:lnTo>
                  <a:lnTo>
                    <a:pt x="149125" y="135426"/>
                  </a:lnTo>
                  <a:lnTo>
                    <a:pt x="142863" y="117030"/>
                  </a:lnTo>
                  <a:cubicBezTo>
                    <a:pt x="145602" y="112333"/>
                    <a:pt x="147951" y="106853"/>
                    <a:pt x="149516" y="101765"/>
                  </a:cubicBezTo>
                  <a:lnTo>
                    <a:pt x="166738" y="93154"/>
                  </a:lnTo>
                  <a:lnTo>
                    <a:pt x="166738" y="73584"/>
                  </a:lnTo>
                  <a:lnTo>
                    <a:pt x="149516" y="64973"/>
                  </a:ln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D10310E-CF5F-4B42-B35B-285CF0023ABC}"/>
                </a:ext>
              </a:extLst>
            </p:cNvPr>
            <p:cNvSpPr/>
            <p:nvPr/>
          </p:nvSpPr>
          <p:spPr>
            <a:xfrm>
              <a:off x="6363504" y="3595290"/>
              <a:ext cx="166738" cy="166346"/>
            </a:xfrm>
            <a:custGeom>
              <a:avLst/>
              <a:gdLst>
                <a:gd name="connsiteX0" fmla="*/ 83369 w 166738"/>
                <a:gd name="connsiteY0" fmla="*/ 112724 h 166346"/>
                <a:gd name="connsiteX1" fmla="*/ 54014 w 166738"/>
                <a:gd name="connsiteY1" fmla="*/ 83369 h 166346"/>
                <a:gd name="connsiteX2" fmla="*/ 83369 w 166738"/>
                <a:gd name="connsiteY2" fmla="*/ 54014 h 166346"/>
                <a:gd name="connsiteX3" fmla="*/ 112724 w 166738"/>
                <a:gd name="connsiteY3" fmla="*/ 83369 h 166346"/>
                <a:gd name="connsiteX4" fmla="*/ 83369 w 166738"/>
                <a:gd name="connsiteY4" fmla="*/ 112724 h 166346"/>
                <a:gd name="connsiteX5" fmla="*/ 83369 w 166738"/>
                <a:gd name="connsiteY5" fmla="*/ 112724 h 166346"/>
                <a:gd name="connsiteX6" fmla="*/ 143254 w 166738"/>
                <a:gd name="connsiteY6" fmla="*/ 49708 h 166346"/>
                <a:gd name="connsiteX7" fmla="*/ 149516 w 166738"/>
                <a:gd name="connsiteY7" fmla="*/ 31312 h 166346"/>
                <a:gd name="connsiteX8" fmla="*/ 135426 w 166738"/>
                <a:gd name="connsiteY8" fmla="*/ 17222 h 166346"/>
                <a:gd name="connsiteX9" fmla="*/ 117030 w 166738"/>
                <a:gd name="connsiteY9" fmla="*/ 23484 h 166346"/>
                <a:gd name="connsiteX10" fmla="*/ 101765 w 166738"/>
                <a:gd name="connsiteY10" fmla="*/ 17222 h 166346"/>
                <a:gd name="connsiteX11" fmla="*/ 93154 w 166738"/>
                <a:gd name="connsiteY11" fmla="*/ 0 h 166346"/>
                <a:gd name="connsiteX12" fmla="*/ 73584 w 166738"/>
                <a:gd name="connsiteY12" fmla="*/ 0 h 166346"/>
                <a:gd name="connsiteX13" fmla="*/ 64973 w 166738"/>
                <a:gd name="connsiteY13" fmla="*/ 17222 h 166346"/>
                <a:gd name="connsiteX14" fmla="*/ 49708 w 166738"/>
                <a:gd name="connsiteY14" fmla="*/ 23484 h 166346"/>
                <a:gd name="connsiteX15" fmla="*/ 31312 w 166738"/>
                <a:gd name="connsiteY15" fmla="*/ 17222 h 166346"/>
                <a:gd name="connsiteX16" fmla="*/ 17613 w 166738"/>
                <a:gd name="connsiteY16" fmla="*/ 30921 h 166346"/>
                <a:gd name="connsiteX17" fmla="*/ 23484 w 166738"/>
                <a:gd name="connsiteY17" fmla="*/ 49317 h 166346"/>
                <a:gd name="connsiteX18" fmla="*/ 17222 w 166738"/>
                <a:gd name="connsiteY18" fmla="*/ 64582 h 166346"/>
                <a:gd name="connsiteX19" fmla="*/ 0 w 166738"/>
                <a:gd name="connsiteY19" fmla="*/ 73193 h 166346"/>
                <a:gd name="connsiteX20" fmla="*/ 0 w 166738"/>
                <a:gd name="connsiteY20" fmla="*/ 92763 h 166346"/>
                <a:gd name="connsiteX21" fmla="*/ 17222 w 166738"/>
                <a:gd name="connsiteY21" fmla="*/ 101374 h 166346"/>
                <a:gd name="connsiteX22" fmla="*/ 23484 w 166738"/>
                <a:gd name="connsiteY22" fmla="*/ 116638 h 166346"/>
                <a:gd name="connsiteX23" fmla="*/ 17613 w 166738"/>
                <a:gd name="connsiteY23" fmla="*/ 135034 h 166346"/>
                <a:gd name="connsiteX24" fmla="*/ 31312 w 166738"/>
                <a:gd name="connsiteY24" fmla="*/ 148734 h 166346"/>
                <a:gd name="connsiteX25" fmla="*/ 49708 w 166738"/>
                <a:gd name="connsiteY25" fmla="*/ 142863 h 166346"/>
                <a:gd name="connsiteX26" fmla="*/ 64973 w 166738"/>
                <a:gd name="connsiteY26" fmla="*/ 149125 h 166346"/>
                <a:gd name="connsiteX27" fmla="*/ 73584 w 166738"/>
                <a:gd name="connsiteY27" fmla="*/ 166347 h 166346"/>
                <a:gd name="connsiteX28" fmla="*/ 93154 w 166738"/>
                <a:gd name="connsiteY28" fmla="*/ 166347 h 166346"/>
                <a:gd name="connsiteX29" fmla="*/ 101765 w 166738"/>
                <a:gd name="connsiteY29" fmla="*/ 149125 h 166346"/>
                <a:gd name="connsiteX30" fmla="*/ 117030 w 166738"/>
                <a:gd name="connsiteY30" fmla="*/ 142863 h 166346"/>
                <a:gd name="connsiteX31" fmla="*/ 135426 w 166738"/>
                <a:gd name="connsiteY31" fmla="*/ 149125 h 166346"/>
                <a:gd name="connsiteX32" fmla="*/ 149125 w 166738"/>
                <a:gd name="connsiteY32" fmla="*/ 135034 h 166346"/>
                <a:gd name="connsiteX33" fmla="*/ 143254 w 166738"/>
                <a:gd name="connsiteY33" fmla="*/ 117030 h 166346"/>
                <a:gd name="connsiteX34" fmla="*/ 149516 w 166738"/>
                <a:gd name="connsiteY34" fmla="*/ 101765 h 166346"/>
                <a:gd name="connsiteX35" fmla="*/ 166738 w 166738"/>
                <a:gd name="connsiteY35" fmla="*/ 93154 h 166346"/>
                <a:gd name="connsiteX36" fmla="*/ 166738 w 166738"/>
                <a:gd name="connsiteY36" fmla="*/ 73584 h 166346"/>
                <a:gd name="connsiteX37" fmla="*/ 149516 w 166738"/>
                <a:gd name="connsiteY37" fmla="*/ 64973 h 166346"/>
                <a:gd name="connsiteX38" fmla="*/ 143254 w 166738"/>
                <a:gd name="connsiteY38" fmla="*/ 49708 h 16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6738" h="166346">
                  <a:moveTo>
                    <a:pt x="83369" y="112724"/>
                  </a:moveTo>
                  <a:cubicBezTo>
                    <a:pt x="66930" y="112724"/>
                    <a:pt x="54014" y="99417"/>
                    <a:pt x="54014" y="83369"/>
                  </a:cubicBezTo>
                  <a:cubicBezTo>
                    <a:pt x="54014" y="66930"/>
                    <a:pt x="67322" y="54014"/>
                    <a:pt x="83369" y="54014"/>
                  </a:cubicBezTo>
                  <a:cubicBezTo>
                    <a:pt x="99808" y="54014"/>
                    <a:pt x="112724" y="67322"/>
                    <a:pt x="112724" y="83369"/>
                  </a:cubicBezTo>
                  <a:cubicBezTo>
                    <a:pt x="112724" y="99417"/>
                    <a:pt x="99808" y="112724"/>
                    <a:pt x="83369" y="112724"/>
                  </a:cubicBezTo>
                  <a:lnTo>
                    <a:pt x="83369" y="112724"/>
                  </a:lnTo>
                  <a:close/>
                  <a:moveTo>
                    <a:pt x="143254" y="49708"/>
                  </a:moveTo>
                  <a:lnTo>
                    <a:pt x="149516" y="31312"/>
                  </a:lnTo>
                  <a:lnTo>
                    <a:pt x="135426" y="17222"/>
                  </a:lnTo>
                  <a:lnTo>
                    <a:pt x="117030" y="23484"/>
                  </a:lnTo>
                  <a:cubicBezTo>
                    <a:pt x="112333" y="20744"/>
                    <a:pt x="106853" y="18787"/>
                    <a:pt x="101765" y="17222"/>
                  </a:cubicBezTo>
                  <a:lnTo>
                    <a:pt x="93154" y="0"/>
                  </a:lnTo>
                  <a:lnTo>
                    <a:pt x="73584" y="0"/>
                  </a:lnTo>
                  <a:lnTo>
                    <a:pt x="64973" y="17222"/>
                  </a:lnTo>
                  <a:cubicBezTo>
                    <a:pt x="59493" y="18787"/>
                    <a:pt x="54405" y="20744"/>
                    <a:pt x="49708" y="23484"/>
                  </a:cubicBezTo>
                  <a:lnTo>
                    <a:pt x="31312" y="17222"/>
                  </a:lnTo>
                  <a:lnTo>
                    <a:pt x="17613" y="30921"/>
                  </a:lnTo>
                  <a:lnTo>
                    <a:pt x="23484" y="49317"/>
                  </a:lnTo>
                  <a:cubicBezTo>
                    <a:pt x="20744" y="54014"/>
                    <a:pt x="18787" y="59493"/>
                    <a:pt x="17222" y="64582"/>
                  </a:cubicBezTo>
                  <a:lnTo>
                    <a:pt x="0" y="73193"/>
                  </a:lnTo>
                  <a:lnTo>
                    <a:pt x="0" y="92763"/>
                  </a:lnTo>
                  <a:lnTo>
                    <a:pt x="17222" y="101374"/>
                  </a:lnTo>
                  <a:cubicBezTo>
                    <a:pt x="18787" y="106853"/>
                    <a:pt x="20744" y="111942"/>
                    <a:pt x="23484" y="116638"/>
                  </a:cubicBezTo>
                  <a:lnTo>
                    <a:pt x="17613" y="135034"/>
                  </a:lnTo>
                  <a:lnTo>
                    <a:pt x="31312" y="148734"/>
                  </a:lnTo>
                  <a:lnTo>
                    <a:pt x="49708" y="142863"/>
                  </a:lnTo>
                  <a:cubicBezTo>
                    <a:pt x="54405" y="145602"/>
                    <a:pt x="59493" y="147559"/>
                    <a:pt x="64973" y="149125"/>
                  </a:cubicBezTo>
                  <a:lnTo>
                    <a:pt x="73584" y="166347"/>
                  </a:lnTo>
                  <a:lnTo>
                    <a:pt x="93154" y="166347"/>
                  </a:lnTo>
                  <a:lnTo>
                    <a:pt x="101765" y="149125"/>
                  </a:lnTo>
                  <a:cubicBezTo>
                    <a:pt x="107245" y="147559"/>
                    <a:pt x="112333" y="145602"/>
                    <a:pt x="117030" y="142863"/>
                  </a:cubicBezTo>
                  <a:lnTo>
                    <a:pt x="135426" y="149125"/>
                  </a:lnTo>
                  <a:lnTo>
                    <a:pt x="149125" y="135034"/>
                  </a:lnTo>
                  <a:lnTo>
                    <a:pt x="143254" y="117030"/>
                  </a:lnTo>
                  <a:cubicBezTo>
                    <a:pt x="145994" y="112333"/>
                    <a:pt x="147951" y="107245"/>
                    <a:pt x="149516" y="101765"/>
                  </a:cubicBezTo>
                  <a:lnTo>
                    <a:pt x="166738" y="93154"/>
                  </a:lnTo>
                  <a:lnTo>
                    <a:pt x="166738" y="73584"/>
                  </a:lnTo>
                  <a:lnTo>
                    <a:pt x="149516" y="64973"/>
                  </a:lnTo>
                  <a:cubicBezTo>
                    <a:pt x="147951" y="59493"/>
                    <a:pt x="145994" y="54405"/>
                    <a:pt x="143254" y="49708"/>
                  </a:cubicBezTo>
                  <a:close/>
                </a:path>
              </a:pathLst>
            </a:custGeom>
            <a:solidFill>
              <a:srgbClr val="26262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27" descr="Bar graph with upward trend">
            <a:extLst>
              <a:ext uri="{FF2B5EF4-FFF2-40B4-BE49-F238E27FC236}">
                <a16:creationId xmlns:a16="http://schemas.microsoft.com/office/drawing/2014/main" id="{215C60A6-5558-4366-8A93-3341AE2D00AD}"/>
              </a:ext>
            </a:extLst>
          </p:cNvPr>
          <p:cNvGrpSpPr/>
          <p:nvPr/>
        </p:nvGrpSpPr>
        <p:grpSpPr>
          <a:xfrm>
            <a:off x="4397738" y="4632148"/>
            <a:ext cx="327859" cy="327859"/>
            <a:chOff x="4397738" y="4569518"/>
            <a:chExt cx="327859" cy="327859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EA8B65D-A6BC-4834-A231-AC36831B4BFE}"/>
                </a:ext>
              </a:extLst>
            </p:cNvPr>
            <p:cNvSpPr/>
            <p:nvPr/>
          </p:nvSpPr>
          <p:spPr>
            <a:xfrm>
              <a:off x="4445550" y="4613915"/>
              <a:ext cx="235648" cy="239063"/>
            </a:xfrm>
            <a:custGeom>
              <a:avLst/>
              <a:gdLst>
                <a:gd name="connsiteX0" fmla="*/ 20491 w 235648"/>
                <a:gd name="connsiteY0" fmla="*/ 0 h 239063"/>
                <a:gd name="connsiteX1" fmla="*/ 0 w 235648"/>
                <a:gd name="connsiteY1" fmla="*/ 0 h 239063"/>
                <a:gd name="connsiteX2" fmla="*/ 0 w 235648"/>
                <a:gd name="connsiteY2" fmla="*/ 239064 h 239063"/>
                <a:gd name="connsiteX3" fmla="*/ 235649 w 235648"/>
                <a:gd name="connsiteY3" fmla="*/ 239064 h 239063"/>
                <a:gd name="connsiteX4" fmla="*/ 235649 w 235648"/>
                <a:gd name="connsiteY4" fmla="*/ 218573 h 239063"/>
                <a:gd name="connsiteX5" fmla="*/ 20491 w 235648"/>
                <a:gd name="connsiteY5" fmla="*/ 218573 h 239063"/>
                <a:gd name="connsiteX6" fmla="*/ 20491 w 235648"/>
                <a:gd name="connsiteY6" fmla="*/ 0 h 23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648" h="239063">
                  <a:moveTo>
                    <a:pt x="20491" y="0"/>
                  </a:moveTo>
                  <a:lnTo>
                    <a:pt x="0" y="0"/>
                  </a:lnTo>
                  <a:lnTo>
                    <a:pt x="0" y="239064"/>
                  </a:lnTo>
                  <a:lnTo>
                    <a:pt x="235649" y="239064"/>
                  </a:lnTo>
                  <a:lnTo>
                    <a:pt x="235649" y="218573"/>
                  </a:lnTo>
                  <a:lnTo>
                    <a:pt x="20491" y="218573"/>
                  </a:lnTo>
                  <a:lnTo>
                    <a:pt x="2049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CE49B63-AAC4-46D2-83A2-E2058BE76B13}"/>
                </a:ext>
              </a:extLst>
            </p:cNvPr>
            <p:cNvSpPr/>
            <p:nvPr/>
          </p:nvSpPr>
          <p:spPr>
            <a:xfrm rot="-10800000">
              <a:off x="4629971" y="4613915"/>
              <a:ext cx="51227" cy="198081"/>
            </a:xfrm>
            <a:custGeom>
              <a:avLst/>
              <a:gdLst>
                <a:gd name="connsiteX0" fmla="*/ 0 w 51227"/>
                <a:gd name="connsiteY0" fmla="*/ 0 h 198081"/>
                <a:gd name="connsiteX1" fmla="*/ 51228 w 51227"/>
                <a:gd name="connsiteY1" fmla="*/ 0 h 198081"/>
                <a:gd name="connsiteX2" fmla="*/ 51228 w 51227"/>
                <a:gd name="connsiteY2" fmla="*/ 198081 h 198081"/>
                <a:gd name="connsiteX3" fmla="*/ 0 w 51227"/>
                <a:gd name="connsiteY3" fmla="*/ 198081 h 198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27" h="198081">
                  <a:moveTo>
                    <a:pt x="0" y="0"/>
                  </a:moveTo>
                  <a:lnTo>
                    <a:pt x="51228" y="0"/>
                  </a:lnTo>
                  <a:lnTo>
                    <a:pt x="51228" y="198081"/>
                  </a:lnTo>
                  <a:lnTo>
                    <a:pt x="0" y="19808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E0F5562-A197-42A3-813D-55FC1637B6D6}"/>
                </a:ext>
              </a:extLst>
            </p:cNvPr>
            <p:cNvSpPr/>
            <p:nvPr/>
          </p:nvSpPr>
          <p:spPr>
            <a:xfrm rot="-10800000">
              <a:off x="4558252" y="4682219"/>
              <a:ext cx="51227" cy="129777"/>
            </a:xfrm>
            <a:custGeom>
              <a:avLst/>
              <a:gdLst>
                <a:gd name="connsiteX0" fmla="*/ 0 w 51227"/>
                <a:gd name="connsiteY0" fmla="*/ 0 h 129777"/>
                <a:gd name="connsiteX1" fmla="*/ 51228 w 51227"/>
                <a:gd name="connsiteY1" fmla="*/ 0 h 129777"/>
                <a:gd name="connsiteX2" fmla="*/ 51228 w 51227"/>
                <a:gd name="connsiteY2" fmla="*/ 129778 h 129777"/>
                <a:gd name="connsiteX3" fmla="*/ 0 w 51227"/>
                <a:gd name="connsiteY3" fmla="*/ 129778 h 12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27" h="129777">
                  <a:moveTo>
                    <a:pt x="0" y="0"/>
                  </a:moveTo>
                  <a:lnTo>
                    <a:pt x="51228" y="0"/>
                  </a:lnTo>
                  <a:lnTo>
                    <a:pt x="51228" y="129778"/>
                  </a:lnTo>
                  <a:lnTo>
                    <a:pt x="0" y="12977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DD853E6-7729-4C9A-B203-F97933931459}"/>
                </a:ext>
              </a:extLst>
            </p:cNvPr>
            <p:cNvSpPr/>
            <p:nvPr/>
          </p:nvSpPr>
          <p:spPr>
            <a:xfrm rot="-10800000">
              <a:off x="4486533" y="4743693"/>
              <a:ext cx="51227" cy="68303"/>
            </a:xfrm>
            <a:custGeom>
              <a:avLst/>
              <a:gdLst>
                <a:gd name="connsiteX0" fmla="*/ 0 w 51227"/>
                <a:gd name="connsiteY0" fmla="*/ 0 h 68303"/>
                <a:gd name="connsiteX1" fmla="*/ 51228 w 51227"/>
                <a:gd name="connsiteY1" fmla="*/ 0 h 68303"/>
                <a:gd name="connsiteX2" fmla="*/ 51228 w 51227"/>
                <a:gd name="connsiteY2" fmla="*/ 68304 h 68303"/>
                <a:gd name="connsiteX3" fmla="*/ 0 w 51227"/>
                <a:gd name="connsiteY3" fmla="*/ 68304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27" h="68303">
                  <a:moveTo>
                    <a:pt x="0" y="0"/>
                  </a:moveTo>
                  <a:lnTo>
                    <a:pt x="51228" y="0"/>
                  </a:lnTo>
                  <a:lnTo>
                    <a:pt x="51228" y="68304"/>
                  </a:lnTo>
                  <a:lnTo>
                    <a:pt x="0" y="6830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DE66DD2-F252-4145-A816-8B79DFB2285E}"/>
                </a:ext>
              </a:extLst>
            </p:cNvPr>
            <p:cNvSpPr/>
            <p:nvPr/>
          </p:nvSpPr>
          <p:spPr>
            <a:xfrm>
              <a:off x="4485132" y="4613915"/>
              <a:ext cx="110686" cy="110686"/>
            </a:xfrm>
            <a:custGeom>
              <a:avLst/>
              <a:gdLst>
                <a:gd name="connsiteX0" fmla="*/ 110687 w 110686"/>
                <a:gd name="connsiteY0" fmla="*/ 46925 h 110686"/>
                <a:gd name="connsiteX1" fmla="*/ 110687 w 110686"/>
                <a:gd name="connsiteY1" fmla="*/ 0 h 110686"/>
                <a:gd name="connsiteX2" fmla="*/ 63762 w 110686"/>
                <a:gd name="connsiteY2" fmla="*/ 0 h 110686"/>
                <a:gd name="connsiteX3" fmla="*/ 82409 w 110686"/>
                <a:gd name="connsiteY3" fmla="*/ 18647 h 110686"/>
                <a:gd name="connsiteX4" fmla="*/ 0 w 110686"/>
                <a:gd name="connsiteY4" fmla="*/ 101056 h 110686"/>
                <a:gd name="connsiteX5" fmla="*/ 9631 w 110686"/>
                <a:gd name="connsiteY5" fmla="*/ 110687 h 110686"/>
                <a:gd name="connsiteX6" fmla="*/ 92040 w 110686"/>
                <a:gd name="connsiteY6" fmla="*/ 28312 h 110686"/>
                <a:gd name="connsiteX7" fmla="*/ 110687 w 110686"/>
                <a:gd name="connsiteY7" fmla="*/ 46925 h 11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6" h="110686">
                  <a:moveTo>
                    <a:pt x="110687" y="46925"/>
                  </a:moveTo>
                  <a:lnTo>
                    <a:pt x="110687" y="0"/>
                  </a:lnTo>
                  <a:lnTo>
                    <a:pt x="63762" y="0"/>
                  </a:lnTo>
                  <a:lnTo>
                    <a:pt x="82409" y="18647"/>
                  </a:lnTo>
                  <a:lnTo>
                    <a:pt x="0" y="101056"/>
                  </a:lnTo>
                  <a:lnTo>
                    <a:pt x="9631" y="110687"/>
                  </a:lnTo>
                  <a:lnTo>
                    <a:pt x="92040" y="28312"/>
                  </a:lnTo>
                  <a:lnTo>
                    <a:pt x="110687" y="4692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5" descr="Stopwatch">
            <a:extLst>
              <a:ext uri="{FF2B5EF4-FFF2-40B4-BE49-F238E27FC236}">
                <a16:creationId xmlns:a16="http://schemas.microsoft.com/office/drawing/2014/main" id="{3873401E-FED6-49D6-896C-4DD80FAC4C4A}"/>
              </a:ext>
            </a:extLst>
          </p:cNvPr>
          <p:cNvGrpSpPr/>
          <p:nvPr/>
        </p:nvGrpSpPr>
        <p:grpSpPr>
          <a:xfrm>
            <a:off x="2476302" y="3485948"/>
            <a:ext cx="375748" cy="375748"/>
            <a:chOff x="2476302" y="3423318"/>
            <a:chExt cx="375748" cy="37574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0E09AF8-F3C4-48CD-AE8E-9201A8EA3499}"/>
                </a:ext>
              </a:extLst>
            </p:cNvPr>
            <p:cNvSpPr/>
            <p:nvPr/>
          </p:nvSpPr>
          <p:spPr>
            <a:xfrm>
              <a:off x="2656347" y="3544653"/>
              <a:ext cx="15656" cy="15656"/>
            </a:xfrm>
            <a:custGeom>
              <a:avLst/>
              <a:gdLst>
                <a:gd name="connsiteX0" fmla="*/ 15656 w 15656"/>
                <a:gd name="connsiteY0" fmla="*/ 7828 h 15656"/>
                <a:gd name="connsiteX1" fmla="*/ 7828 w 15656"/>
                <a:gd name="connsiteY1" fmla="*/ 15656 h 15656"/>
                <a:gd name="connsiteX2" fmla="*/ 0 w 15656"/>
                <a:gd name="connsiteY2" fmla="*/ 7828 h 15656"/>
                <a:gd name="connsiteX3" fmla="*/ 7828 w 15656"/>
                <a:gd name="connsiteY3" fmla="*/ 0 h 15656"/>
                <a:gd name="connsiteX4" fmla="*/ 15656 w 15656"/>
                <a:gd name="connsiteY4" fmla="*/ 7828 h 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6" h="15656">
                  <a:moveTo>
                    <a:pt x="15656" y="7828"/>
                  </a:moveTo>
                  <a:cubicBezTo>
                    <a:pt x="15656" y="12151"/>
                    <a:pt x="12151" y="15656"/>
                    <a:pt x="7828" y="15656"/>
                  </a:cubicBezTo>
                  <a:cubicBezTo>
                    <a:pt x="3505" y="15656"/>
                    <a:pt x="0" y="12151"/>
                    <a:pt x="0" y="7828"/>
                  </a:cubicBezTo>
                  <a:cubicBezTo>
                    <a:pt x="0" y="3505"/>
                    <a:pt x="3505" y="0"/>
                    <a:pt x="7828" y="0"/>
                  </a:cubicBezTo>
                  <a:cubicBezTo>
                    <a:pt x="12151" y="0"/>
                    <a:pt x="15656" y="3505"/>
                    <a:pt x="15656" y="7828"/>
                  </a:cubicBez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03C3829-DFCC-4E91-997E-24A298BA59E1}"/>
                </a:ext>
              </a:extLst>
            </p:cNvPr>
            <p:cNvSpPr/>
            <p:nvPr/>
          </p:nvSpPr>
          <p:spPr>
            <a:xfrm>
              <a:off x="2656347" y="3701214"/>
              <a:ext cx="15656" cy="15656"/>
            </a:xfrm>
            <a:custGeom>
              <a:avLst/>
              <a:gdLst>
                <a:gd name="connsiteX0" fmla="*/ 15656 w 15656"/>
                <a:gd name="connsiteY0" fmla="*/ 7828 h 15656"/>
                <a:gd name="connsiteX1" fmla="*/ 7828 w 15656"/>
                <a:gd name="connsiteY1" fmla="*/ 15656 h 15656"/>
                <a:gd name="connsiteX2" fmla="*/ 0 w 15656"/>
                <a:gd name="connsiteY2" fmla="*/ 7828 h 15656"/>
                <a:gd name="connsiteX3" fmla="*/ 7828 w 15656"/>
                <a:gd name="connsiteY3" fmla="*/ 0 h 15656"/>
                <a:gd name="connsiteX4" fmla="*/ 15656 w 15656"/>
                <a:gd name="connsiteY4" fmla="*/ 7828 h 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6" h="15656">
                  <a:moveTo>
                    <a:pt x="15656" y="7828"/>
                  </a:moveTo>
                  <a:cubicBezTo>
                    <a:pt x="15656" y="12151"/>
                    <a:pt x="12151" y="15656"/>
                    <a:pt x="7828" y="15656"/>
                  </a:cubicBezTo>
                  <a:cubicBezTo>
                    <a:pt x="3505" y="15656"/>
                    <a:pt x="0" y="12151"/>
                    <a:pt x="0" y="7828"/>
                  </a:cubicBezTo>
                  <a:cubicBezTo>
                    <a:pt x="0" y="3505"/>
                    <a:pt x="3505" y="0"/>
                    <a:pt x="7828" y="0"/>
                  </a:cubicBezTo>
                  <a:cubicBezTo>
                    <a:pt x="12151" y="0"/>
                    <a:pt x="15656" y="3505"/>
                    <a:pt x="15656" y="7828"/>
                  </a:cubicBez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B820BF8-54E5-4DD2-BE7A-5BE6A317B617}"/>
                </a:ext>
              </a:extLst>
            </p:cNvPr>
            <p:cNvSpPr/>
            <p:nvPr/>
          </p:nvSpPr>
          <p:spPr>
            <a:xfrm>
              <a:off x="2734628" y="3619020"/>
              <a:ext cx="15656" cy="15656"/>
            </a:xfrm>
            <a:custGeom>
              <a:avLst/>
              <a:gdLst>
                <a:gd name="connsiteX0" fmla="*/ 15656 w 15656"/>
                <a:gd name="connsiteY0" fmla="*/ 7828 h 15656"/>
                <a:gd name="connsiteX1" fmla="*/ 7828 w 15656"/>
                <a:gd name="connsiteY1" fmla="*/ 15656 h 15656"/>
                <a:gd name="connsiteX2" fmla="*/ 0 w 15656"/>
                <a:gd name="connsiteY2" fmla="*/ 7828 h 15656"/>
                <a:gd name="connsiteX3" fmla="*/ 7828 w 15656"/>
                <a:gd name="connsiteY3" fmla="*/ 0 h 15656"/>
                <a:gd name="connsiteX4" fmla="*/ 15656 w 15656"/>
                <a:gd name="connsiteY4" fmla="*/ 7828 h 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6" h="15656">
                  <a:moveTo>
                    <a:pt x="15656" y="7828"/>
                  </a:moveTo>
                  <a:cubicBezTo>
                    <a:pt x="15656" y="12151"/>
                    <a:pt x="12151" y="15656"/>
                    <a:pt x="7828" y="15656"/>
                  </a:cubicBezTo>
                  <a:cubicBezTo>
                    <a:pt x="3505" y="15656"/>
                    <a:pt x="0" y="12151"/>
                    <a:pt x="0" y="7828"/>
                  </a:cubicBezTo>
                  <a:cubicBezTo>
                    <a:pt x="0" y="3505"/>
                    <a:pt x="3505" y="0"/>
                    <a:pt x="7828" y="0"/>
                  </a:cubicBezTo>
                  <a:cubicBezTo>
                    <a:pt x="12151" y="0"/>
                    <a:pt x="15656" y="3505"/>
                    <a:pt x="15656" y="7828"/>
                  </a:cubicBez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9A4F364-1C06-477B-B1A6-A9FA51552CEF}"/>
                </a:ext>
              </a:extLst>
            </p:cNvPr>
            <p:cNvSpPr/>
            <p:nvPr/>
          </p:nvSpPr>
          <p:spPr>
            <a:xfrm>
              <a:off x="2578067" y="3619020"/>
              <a:ext cx="15656" cy="15656"/>
            </a:xfrm>
            <a:custGeom>
              <a:avLst/>
              <a:gdLst>
                <a:gd name="connsiteX0" fmla="*/ 15656 w 15656"/>
                <a:gd name="connsiteY0" fmla="*/ 7828 h 15656"/>
                <a:gd name="connsiteX1" fmla="*/ 7828 w 15656"/>
                <a:gd name="connsiteY1" fmla="*/ 15656 h 15656"/>
                <a:gd name="connsiteX2" fmla="*/ 0 w 15656"/>
                <a:gd name="connsiteY2" fmla="*/ 7828 h 15656"/>
                <a:gd name="connsiteX3" fmla="*/ 7828 w 15656"/>
                <a:gd name="connsiteY3" fmla="*/ 0 h 15656"/>
                <a:gd name="connsiteX4" fmla="*/ 15656 w 15656"/>
                <a:gd name="connsiteY4" fmla="*/ 7828 h 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6" h="15656">
                  <a:moveTo>
                    <a:pt x="15656" y="7828"/>
                  </a:moveTo>
                  <a:cubicBezTo>
                    <a:pt x="15656" y="12151"/>
                    <a:pt x="12151" y="15656"/>
                    <a:pt x="7828" y="15656"/>
                  </a:cubicBezTo>
                  <a:cubicBezTo>
                    <a:pt x="3505" y="15656"/>
                    <a:pt x="0" y="12151"/>
                    <a:pt x="0" y="7828"/>
                  </a:cubicBezTo>
                  <a:cubicBezTo>
                    <a:pt x="0" y="3505"/>
                    <a:pt x="3505" y="0"/>
                    <a:pt x="7828" y="0"/>
                  </a:cubicBezTo>
                  <a:cubicBezTo>
                    <a:pt x="12151" y="0"/>
                    <a:pt x="15656" y="3505"/>
                    <a:pt x="15656" y="7828"/>
                  </a:cubicBez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1C96531-2A20-467D-9DAF-A8E7A970FCEF}"/>
                </a:ext>
              </a:extLst>
            </p:cNvPr>
            <p:cNvSpPr/>
            <p:nvPr/>
          </p:nvSpPr>
          <p:spPr>
            <a:xfrm>
              <a:off x="2656347" y="3572051"/>
              <a:ext cx="52056" cy="99025"/>
            </a:xfrm>
            <a:custGeom>
              <a:avLst/>
              <a:gdLst>
                <a:gd name="connsiteX0" fmla="*/ 15656 w 52056"/>
                <a:gd name="connsiteY0" fmla="*/ 0 h 99025"/>
                <a:gd name="connsiteX1" fmla="*/ 0 w 52056"/>
                <a:gd name="connsiteY1" fmla="*/ 0 h 99025"/>
                <a:gd name="connsiteX2" fmla="*/ 0 w 52056"/>
                <a:gd name="connsiteY2" fmla="*/ 54797 h 99025"/>
                <a:gd name="connsiteX3" fmla="*/ 2348 w 52056"/>
                <a:gd name="connsiteY3" fmla="*/ 60276 h 99025"/>
                <a:gd name="connsiteX4" fmla="*/ 41097 w 52056"/>
                <a:gd name="connsiteY4" fmla="*/ 99025 h 99025"/>
                <a:gd name="connsiteX5" fmla="*/ 52057 w 52056"/>
                <a:gd name="connsiteY5" fmla="*/ 88066 h 99025"/>
                <a:gd name="connsiteX6" fmla="*/ 15656 w 52056"/>
                <a:gd name="connsiteY6" fmla="*/ 51665 h 99025"/>
                <a:gd name="connsiteX7" fmla="*/ 15656 w 52056"/>
                <a:gd name="connsiteY7" fmla="*/ 0 h 9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56" h="99025">
                  <a:moveTo>
                    <a:pt x="15656" y="0"/>
                  </a:moveTo>
                  <a:lnTo>
                    <a:pt x="0" y="0"/>
                  </a:lnTo>
                  <a:lnTo>
                    <a:pt x="0" y="54797"/>
                  </a:lnTo>
                  <a:cubicBezTo>
                    <a:pt x="0" y="56754"/>
                    <a:pt x="783" y="58711"/>
                    <a:pt x="2348" y="60276"/>
                  </a:cubicBezTo>
                  <a:lnTo>
                    <a:pt x="41097" y="99025"/>
                  </a:lnTo>
                  <a:lnTo>
                    <a:pt x="52057" y="88066"/>
                  </a:lnTo>
                  <a:lnTo>
                    <a:pt x="15656" y="51665"/>
                  </a:lnTo>
                  <a:lnTo>
                    <a:pt x="15656" y="0"/>
                  </a:ln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5FC319D-0D49-416C-9F08-D264F161ABA2}"/>
                </a:ext>
              </a:extLst>
            </p:cNvPr>
            <p:cNvSpPr/>
            <p:nvPr/>
          </p:nvSpPr>
          <p:spPr>
            <a:xfrm>
              <a:off x="2531218" y="3458544"/>
              <a:ext cx="266387" cy="305081"/>
            </a:xfrm>
            <a:custGeom>
              <a:avLst/>
              <a:gdLst>
                <a:gd name="connsiteX0" fmla="*/ 132958 w 266387"/>
                <a:gd name="connsiteY0" fmla="*/ 281811 h 305081"/>
                <a:gd name="connsiteX1" fmla="*/ 23365 w 266387"/>
                <a:gd name="connsiteY1" fmla="*/ 172218 h 305081"/>
                <a:gd name="connsiteX2" fmla="*/ 132958 w 266387"/>
                <a:gd name="connsiteY2" fmla="*/ 62625 h 305081"/>
                <a:gd name="connsiteX3" fmla="*/ 242551 w 266387"/>
                <a:gd name="connsiteY3" fmla="*/ 172218 h 305081"/>
                <a:gd name="connsiteX4" fmla="*/ 132958 w 266387"/>
                <a:gd name="connsiteY4" fmla="*/ 281811 h 305081"/>
                <a:gd name="connsiteX5" fmla="*/ 132958 w 266387"/>
                <a:gd name="connsiteY5" fmla="*/ 281811 h 305081"/>
                <a:gd name="connsiteX6" fmla="*/ 225721 w 266387"/>
                <a:gd name="connsiteY6" fmla="*/ 76715 h 305081"/>
                <a:gd name="connsiteX7" fmla="*/ 237463 w 266387"/>
                <a:gd name="connsiteY7" fmla="*/ 64973 h 305081"/>
                <a:gd name="connsiteX8" fmla="*/ 237071 w 266387"/>
                <a:gd name="connsiteY8" fmla="*/ 48534 h 305081"/>
                <a:gd name="connsiteX9" fmla="*/ 220632 w 266387"/>
                <a:gd name="connsiteY9" fmla="*/ 48143 h 305081"/>
                <a:gd name="connsiteX10" fmla="*/ 207325 w 266387"/>
                <a:gd name="connsiteY10" fmla="*/ 61842 h 305081"/>
                <a:gd name="connsiteX11" fmla="*/ 144700 w 266387"/>
                <a:gd name="connsiteY11" fmla="*/ 39923 h 305081"/>
                <a:gd name="connsiteX12" fmla="*/ 144700 w 266387"/>
                <a:gd name="connsiteY12" fmla="*/ 23484 h 305081"/>
                <a:gd name="connsiteX13" fmla="*/ 179926 w 266387"/>
                <a:gd name="connsiteY13" fmla="*/ 23484 h 305081"/>
                <a:gd name="connsiteX14" fmla="*/ 179926 w 266387"/>
                <a:gd name="connsiteY14" fmla="*/ 0 h 305081"/>
                <a:gd name="connsiteX15" fmla="*/ 85989 w 266387"/>
                <a:gd name="connsiteY15" fmla="*/ 0 h 305081"/>
                <a:gd name="connsiteX16" fmla="*/ 85989 w 266387"/>
                <a:gd name="connsiteY16" fmla="*/ 23484 h 305081"/>
                <a:gd name="connsiteX17" fmla="*/ 121216 w 266387"/>
                <a:gd name="connsiteY17" fmla="*/ 23484 h 305081"/>
                <a:gd name="connsiteX18" fmla="*/ 121216 w 266387"/>
                <a:gd name="connsiteY18" fmla="*/ 39532 h 305081"/>
                <a:gd name="connsiteX19" fmla="*/ 1055 w 266387"/>
                <a:gd name="connsiteY19" fmla="*/ 155387 h 305081"/>
                <a:gd name="connsiteX20" fmla="*/ 88729 w 266387"/>
                <a:gd name="connsiteY20" fmla="*/ 297467 h 305081"/>
                <a:gd name="connsiteX21" fmla="*/ 246465 w 266387"/>
                <a:gd name="connsiteY21" fmla="*/ 242279 h 305081"/>
                <a:gd name="connsiteX22" fmla="*/ 225721 w 266387"/>
                <a:gd name="connsiteY22" fmla="*/ 76715 h 305081"/>
                <a:gd name="connsiteX23" fmla="*/ 225721 w 266387"/>
                <a:gd name="connsiteY23" fmla="*/ 76715 h 305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66387" h="305081">
                  <a:moveTo>
                    <a:pt x="132958" y="281811"/>
                  </a:moveTo>
                  <a:cubicBezTo>
                    <a:pt x="72290" y="281811"/>
                    <a:pt x="23365" y="232885"/>
                    <a:pt x="23365" y="172218"/>
                  </a:cubicBezTo>
                  <a:cubicBezTo>
                    <a:pt x="23365" y="111550"/>
                    <a:pt x="72290" y="62625"/>
                    <a:pt x="132958" y="62625"/>
                  </a:cubicBezTo>
                  <a:cubicBezTo>
                    <a:pt x="193625" y="62625"/>
                    <a:pt x="242551" y="111550"/>
                    <a:pt x="242551" y="172218"/>
                  </a:cubicBezTo>
                  <a:cubicBezTo>
                    <a:pt x="242551" y="232885"/>
                    <a:pt x="193625" y="281811"/>
                    <a:pt x="132958" y="281811"/>
                  </a:cubicBezTo>
                  <a:lnTo>
                    <a:pt x="132958" y="281811"/>
                  </a:lnTo>
                  <a:close/>
                  <a:moveTo>
                    <a:pt x="225721" y="76715"/>
                  </a:moveTo>
                  <a:lnTo>
                    <a:pt x="237463" y="64973"/>
                  </a:lnTo>
                  <a:cubicBezTo>
                    <a:pt x="241768" y="60276"/>
                    <a:pt x="241768" y="53231"/>
                    <a:pt x="237071" y="48534"/>
                  </a:cubicBezTo>
                  <a:cubicBezTo>
                    <a:pt x="232766" y="44229"/>
                    <a:pt x="225329" y="43837"/>
                    <a:pt x="220632" y="48143"/>
                  </a:cubicBezTo>
                  <a:lnTo>
                    <a:pt x="207325" y="61842"/>
                  </a:lnTo>
                  <a:cubicBezTo>
                    <a:pt x="188537" y="49317"/>
                    <a:pt x="167010" y="41489"/>
                    <a:pt x="144700" y="39923"/>
                  </a:cubicBezTo>
                  <a:lnTo>
                    <a:pt x="144700" y="23484"/>
                  </a:lnTo>
                  <a:lnTo>
                    <a:pt x="179926" y="23484"/>
                  </a:lnTo>
                  <a:lnTo>
                    <a:pt x="179926" y="0"/>
                  </a:lnTo>
                  <a:lnTo>
                    <a:pt x="85989" y="0"/>
                  </a:lnTo>
                  <a:lnTo>
                    <a:pt x="85989" y="23484"/>
                  </a:lnTo>
                  <a:lnTo>
                    <a:pt x="121216" y="23484"/>
                  </a:lnTo>
                  <a:lnTo>
                    <a:pt x="121216" y="39532"/>
                  </a:lnTo>
                  <a:cubicBezTo>
                    <a:pt x="58982" y="45011"/>
                    <a:pt x="8883" y="93154"/>
                    <a:pt x="1055" y="155387"/>
                  </a:cubicBezTo>
                  <a:cubicBezTo>
                    <a:pt x="-6774" y="217621"/>
                    <a:pt x="29627" y="276723"/>
                    <a:pt x="88729" y="297467"/>
                  </a:cubicBezTo>
                  <a:cubicBezTo>
                    <a:pt x="147831" y="318212"/>
                    <a:pt x="213196" y="295510"/>
                    <a:pt x="246465" y="242279"/>
                  </a:cubicBezTo>
                  <a:cubicBezTo>
                    <a:pt x="279734" y="189048"/>
                    <a:pt x="270341" y="120161"/>
                    <a:pt x="225721" y="76715"/>
                  </a:cubicBezTo>
                  <a:lnTo>
                    <a:pt x="225721" y="76715"/>
                  </a:lnTo>
                  <a:close/>
                </a:path>
              </a:pathLst>
            </a:custGeom>
            <a:solidFill>
              <a:srgbClr val="FFFFFF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709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387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Chevrons Diagram –  Slide Template</vt:lpstr>
      <vt:lpstr>Converging Chevrons Diagram – 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Chevrons Diagram</dc:title>
  <dc:creator>PresentationGO.com</dc:creator>
  <dc:description>© Copyright PresentationGO.com</dc:description>
  <dcterms:created xsi:type="dcterms:W3CDTF">2014-11-26T05:14:11Z</dcterms:created>
  <dcterms:modified xsi:type="dcterms:W3CDTF">2020-12-28T16:42:50Z</dcterms:modified>
  <cp:category>Charts &amp; Diagrams</cp:category>
</cp:coreProperties>
</file>