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05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Autofit/>
          </a:bodyPr>
          <a:lstStyle/>
          <a:p>
            <a:r>
              <a:rPr lang="en-US" dirty="0"/>
              <a:t>Converging Chevrons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AF03DF0-377D-4D30-8CE5-BB51C2E65408}"/>
              </a:ext>
            </a:extLst>
          </p:cNvPr>
          <p:cNvSpPr/>
          <p:nvPr/>
        </p:nvSpPr>
        <p:spPr>
          <a:xfrm>
            <a:off x="3517135" y="2860999"/>
            <a:ext cx="738089" cy="1512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cubicBezTo>
                  <a:pt x="6776" y="18189"/>
                  <a:pt x="13976" y="14676"/>
                  <a:pt x="21600" y="10852"/>
                </a:cubicBezTo>
                <a:cubicBezTo>
                  <a:pt x="13976" y="7028"/>
                  <a:pt x="6776" y="3411"/>
                  <a:pt x="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65AB8EF-E7D3-4328-9BBA-B1904AB7B55A}"/>
              </a:ext>
            </a:extLst>
          </p:cNvPr>
          <p:cNvSpPr/>
          <p:nvPr/>
        </p:nvSpPr>
        <p:spPr>
          <a:xfrm>
            <a:off x="3488409" y="2052392"/>
            <a:ext cx="2356861" cy="3171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296" y="0"/>
                </a:moveTo>
                <a:lnTo>
                  <a:pt x="0" y="0"/>
                </a:lnTo>
                <a:cubicBezTo>
                  <a:pt x="4021" y="3031"/>
                  <a:pt x="8847" y="6702"/>
                  <a:pt x="14304" y="10800"/>
                </a:cubicBezTo>
                <a:cubicBezTo>
                  <a:pt x="8904" y="14898"/>
                  <a:pt x="4021" y="18569"/>
                  <a:pt x="0" y="21600"/>
                </a:cubicBezTo>
                <a:lnTo>
                  <a:pt x="7296" y="21600"/>
                </a:lnTo>
                <a:cubicBezTo>
                  <a:pt x="11489" y="18441"/>
                  <a:pt x="16315" y="14770"/>
                  <a:pt x="21600" y="10800"/>
                </a:cubicBezTo>
                <a:cubicBezTo>
                  <a:pt x="16315" y="6787"/>
                  <a:pt x="11489" y="3159"/>
                  <a:pt x="7296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21A37B3-CF6C-49E3-A21F-5F1712D6D107}"/>
              </a:ext>
            </a:extLst>
          </p:cNvPr>
          <p:cNvSpPr/>
          <p:nvPr/>
        </p:nvSpPr>
        <p:spPr>
          <a:xfrm>
            <a:off x="5306200" y="2052392"/>
            <a:ext cx="1579600" cy="8086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cubicBezTo>
                  <a:pt x="3429" y="6698"/>
                  <a:pt x="7029" y="13898"/>
                  <a:pt x="10800" y="21600"/>
                </a:cubicBezTo>
                <a:cubicBezTo>
                  <a:pt x="14571" y="13898"/>
                  <a:pt x="18171" y="6698"/>
                  <a:pt x="216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96C48D1-5618-402C-BF94-5F7CC5FD8796}"/>
              </a:ext>
            </a:extLst>
          </p:cNvPr>
          <p:cNvSpPr/>
          <p:nvPr/>
        </p:nvSpPr>
        <p:spPr>
          <a:xfrm>
            <a:off x="6371797" y="2052392"/>
            <a:ext cx="2356861" cy="3171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4304" y="0"/>
                </a:lnTo>
                <a:cubicBezTo>
                  <a:pt x="10111" y="3159"/>
                  <a:pt x="5285" y="6830"/>
                  <a:pt x="0" y="10800"/>
                </a:cubicBezTo>
                <a:cubicBezTo>
                  <a:pt x="5285" y="14813"/>
                  <a:pt x="10111" y="18441"/>
                  <a:pt x="14304" y="21600"/>
                </a:cubicBezTo>
                <a:lnTo>
                  <a:pt x="21600" y="21600"/>
                </a:lnTo>
                <a:cubicBezTo>
                  <a:pt x="17579" y="18569"/>
                  <a:pt x="12753" y="14898"/>
                  <a:pt x="7296" y="10800"/>
                </a:cubicBezTo>
                <a:cubicBezTo>
                  <a:pt x="12696" y="6702"/>
                  <a:pt x="17579" y="3031"/>
                  <a:pt x="21600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94BCE46-953E-49ED-8878-15FF2BF72BC7}"/>
              </a:ext>
            </a:extLst>
          </p:cNvPr>
          <p:cNvSpPr/>
          <p:nvPr/>
        </p:nvSpPr>
        <p:spPr>
          <a:xfrm>
            <a:off x="5306202" y="4434322"/>
            <a:ext cx="1579600" cy="8086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4886" y="21600"/>
                  <a:pt x="10800" y="21600"/>
                </a:cubicBezTo>
                <a:cubicBezTo>
                  <a:pt x="16714" y="21600"/>
                  <a:pt x="21600" y="21600"/>
                  <a:pt x="21600" y="21600"/>
                </a:cubicBezTo>
                <a:cubicBezTo>
                  <a:pt x="18171" y="14902"/>
                  <a:pt x="14571" y="7702"/>
                  <a:pt x="10800" y="0"/>
                </a:cubicBezTo>
                <a:cubicBezTo>
                  <a:pt x="7029" y="7535"/>
                  <a:pt x="3429" y="14735"/>
                  <a:pt x="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73C77F2-C729-4714-8E15-130FA57F5F0C}"/>
              </a:ext>
            </a:extLst>
          </p:cNvPr>
          <p:cNvSpPr/>
          <p:nvPr/>
        </p:nvSpPr>
        <p:spPr>
          <a:xfrm>
            <a:off x="7990569" y="2856429"/>
            <a:ext cx="738089" cy="1512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52"/>
                </a:moveTo>
                <a:cubicBezTo>
                  <a:pt x="7623" y="14676"/>
                  <a:pt x="14824" y="18293"/>
                  <a:pt x="21600" y="21600"/>
                </a:cubicBezTo>
                <a:lnTo>
                  <a:pt x="21600" y="0"/>
                </a:lnTo>
                <a:cubicBezTo>
                  <a:pt x="14824" y="3411"/>
                  <a:pt x="7623" y="7028"/>
                  <a:pt x="0" y="1085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B3BB1DB-E778-4E2B-8855-0CFA34E4482A}"/>
              </a:ext>
            </a:extLst>
          </p:cNvPr>
          <p:cNvGrpSpPr/>
          <p:nvPr/>
        </p:nvGrpSpPr>
        <p:grpSpPr>
          <a:xfrm>
            <a:off x="3488410" y="1016110"/>
            <a:ext cx="5240248" cy="736155"/>
            <a:chOff x="8921977" y="1466725"/>
            <a:chExt cx="2926080" cy="73615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35FDEE7-7E2B-4DD4-B1C9-A795EFAB8FB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BB77747-7214-4C8A-A286-43A9619580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12ADCB0-A363-46AE-AF1E-7EEDC7AA8EDA}"/>
              </a:ext>
            </a:extLst>
          </p:cNvPr>
          <p:cNvGrpSpPr/>
          <p:nvPr/>
        </p:nvGrpSpPr>
        <p:grpSpPr>
          <a:xfrm>
            <a:off x="3488410" y="5338325"/>
            <a:ext cx="5240248" cy="736155"/>
            <a:chOff x="8921977" y="1466725"/>
            <a:chExt cx="2926080" cy="73615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F656F4D-A763-4E65-AF37-AB66A8E2F14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F71D4E2-EE79-4172-AE3B-3FA6254057C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C72F360-F006-4DEE-B76D-2736E38484D4}"/>
              </a:ext>
            </a:extLst>
          </p:cNvPr>
          <p:cNvGrpSpPr/>
          <p:nvPr/>
        </p:nvGrpSpPr>
        <p:grpSpPr>
          <a:xfrm>
            <a:off x="9031793" y="3082074"/>
            <a:ext cx="2194560" cy="1105487"/>
            <a:chOff x="8921977" y="1466725"/>
            <a:chExt cx="2926080" cy="110548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3801F9D-4EE2-4A89-85D1-6DA3B2766D3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5DFC5A3-19A3-46A0-B5BB-2D7D5636ECC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DA23922-697D-4780-8471-70A9551653CA}"/>
              </a:ext>
            </a:extLst>
          </p:cNvPr>
          <p:cNvGrpSpPr/>
          <p:nvPr/>
        </p:nvGrpSpPr>
        <p:grpSpPr>
          <a:xfrm>
            <a:off x="965647" y="3082074"/>
            <a:ext cx="2194560" cy="1105487"/>
            <a:chOff x="8921977" y="1466725"/>
            <a:chExt cx="2926080" cy="110548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604E2FE-AA7B-439C-8E44-BEAD69F90A9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CB052B9-2D18-4874-9392-1E38945E0CD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6BF1129-5AEE-4206-A778-BC89BA4A1239}"/>
              </a:ext>
            </a:extLst>
          </p:cNvPr>
          <p:cNvSpPr txBox="1"/>
          <p:nvPr/>
        </p:nvSpPr>
        <p:spPr>
          <a:xfrm rot="18900000">
            <a:off x="6192934" y="2323829"/>
            <a:ext cx="153012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CDC9A6-3712-425F-89BE-EA2A0513109E}"/>
              </a:ext>
            </a:extLst>
          </p:cNvPr>
          <p:cNvSpPr txBox="1"/>
          <p:nvPr/>
        </p:nvSpPr>
        <p:spPr>
          <a:xfrm rot="18900000">
            <a:off x="4662309" y="4391168"/>
            <a:ext cx="153012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6F3B12-E271-4D7F-AEFA-A424BEB20E6F}"/>
              </a:ext>
            </a:extLst>
          </p:cNvPr>
          <p:cNvSpPr txBox="1"/>
          <p:nvPr/>
        </p:nvSpPr>
        <p:spPr>
          <a:xfrm rot="2700000">
            <a:off x="4662309" y="2451666"/>
            <a:ext cx="153012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5F537A-6977-4219-9944-82FA66E2BC62}"/>
              </a:ext>
            </a:extLst>
          </p:cNvPr>
          <p:cNvSpPr txBox="1"/>
          <p:nvPr/>
        </p:nvSpPr>
        <p:spPr>
          <a:xfrm rot="2700000">
            <a:off x="6123361" y="4459370"/>
            <a:ext cx="153012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grpSp>
        <p:nvGrpSpPr>
          <p:cNvPr id="29" name="Graphic 24" descr="Lightbulb">
            <a:extLst>
              <a:ext uri="{FF2B5EF4-FFF2-40B4-BE49-F238E27FC236}">
                <a16:creationId xmlns:a16="http://schemas.microsoft.com/office/drawing/2014/main" id="{A06B2E92-E274-4623-AE12-9D3C9BE62B34}"/>
              </a:ext>
            </a:extLst>
          </p:cNvPr>
          <p:cNvGrpSpPr/>
          <p:nvPr/>
        </p:nvGrpSpPr>
        <p:grpSpPr>
          <a:xfrm>
            <a:off x="5868106" y="2161413"/>
            <a:ext cx="455788" cy="455788"/>
            <a:chOff x="5868106" y="2161413"/>
            <a:chExt cx="455788" cy="455788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F255C92-729D-452D-9F88-FF7C393442C6}"/>
                </a:ext>
              </a:extLst>
            </p:cNvPr>
            <p:cNvSpPr/>
            <p:nvPr/>
          </p:nvSpPr>
          <p:spPr>
            <a:xfrm>
              <a:off x="6034278" y="2465271"/>
              <a:ext cx="123442" cy="28486"/>
            </a:xfrm>
            <a:custGeom>
              <a:avLst/>
              <a:gdLst>
                <a:gd name="connsiteX0" fmla="*/ 14243 w 123442"/>
                <a:gd name="connsiteY0" fmla="*/ 0 h 28486"/>
                <a:gd name="connsiteX1" fmla="*/ 109199 w 123442"/>
                <a:gd name="connsiteY1" fmla="*/ 0 h 28486"/>
                <a:gd name="connsiteX2" fmla="*/ 123443 w 123442"/>
                <a:gd name="connsiteY2" fmla="*/ 14243 h 28486"/>
                <a:gd name="connsiteX3" fmla="*/ 109199 w 123442"/>
                <a:gd name="connsiteY3" fmla="*/ 28487 h 28486"/>
                <a:gd name="connsiteX4" fmla="*/ 14243 w 123442"/>
                <a:gd name="connsiteY4" fmla="*/ 28487 h 28486"/>
                <a:gd name="connsiteX5" fmla="*/ 0 w 123442"/>
                <a:gd name="connsiteY5" fmla="*/ 14243 h 28486"/>
                <a:gd name="connsiteX6" fmla="*/ 14243 w 123442"/>
                <a:gd name="connsiteY6" fmla="*/ 0 h 28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442" h="28486">
                  <a:moveTo>
                    <a:pt x="14243" y="0"/>
                  </a:moveTo>
                  <a:lnTo>
                    <a:pt x="109199" y="0"/>
                  </a:lnTo>
                  <a:cubicBezTo>
                    <a:pt x="117270" y="0"/>
                    <a:pt x="123443" y="6172"/>
                    <a:pt x="123443" y="14243"/>
                  </a:cubicBezTo>
                  <a:cubicBezTo>
                    <a:pt x="123443" y="22315"/>
                    <a:pt x="117270" y="28487"/>
                    <a:pt x="109199" y="28487"/>
                  </a:cubicBezTo>
                  <a:lnTo>
                    <a:pt x="14243" y="28487"/>
                  </a:lnTo>
                  <a:cubicBezTo>
                    <a:pt x="6172" y="28487"/>
                    <a:pt x="0" y="22315"/>
                    <a:pt x="0" y="14243"/>
                  </a:cubicBezTo>
                  <a:cubicBezTo>
                    <a:pt x="0" y="6172"/>
                    <a:pt x="6172" y="0"/>
                    <a:pt x="14243" y="0"/>
                  </a:cubicBezTo>
                  <a:close/>
                </a:path>
              </a:pathLst>
            </a:custGeom>
            <a:solidFill>
              <a:srgbClr val="262626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734F1C3-B0A1-47CC-BE01-68FA2BC162E9}"/>
                </a:ext>
              </a:extLst>
            </p:cNvPr>
            <p:cNvSpPr/>
            <p:nvPr/>
          </p:nvSpPr>
          <p:spPr>
            <a:xfrm>
              <a:off x="6034278" y="2512749"/>
              <a:ext cx="123442" cy="28486"/>
            </a:xfrm>
            <a:custGeom>
              <a:avLst/>
              <a:gdLst>
                <a:gd name="connsiteX0" fmla="*/ 14243 w 123442"/>
                <a:gd name="connsiteY0" fmla="*/ 0 h 28486"/>
                <a:gd name="connsiteX1" fmla="*/ 109199 w 123442"/>
                <a:gd name="connsiteY1" fmla="*/ 0 h 28486"/>
                <a:gd name="connsiteX2" fmla="*/ 123443 w 123442"/>
                <a:gd name="connsiteY2" fmla="*/ 14243 h 28486"/>
                <a:gd name="connsiteX3" fmla="*/ 109199 w 123442"/>
                <a:gd name="connsiteY3" fmla="*/ 28487 h 28486"/>
                <a:gd name="connsiteX4" fmla="*/ 14243 w 123442"/>
                <a:gd name="connsiteY4" fmla="*/ 28487 h 28486"/>
                <a:gd name="connsiteX5" fmla="*/ 0 w 123442"/>
                <a:gd name="connsiteY5" fmla="*/ 14243 h 28486"/>
                <a:gd name="connsiteX6" fmla="*/ 14243 w 123442"/>
                <a:gd name="connsiteY6" fmla="*/ 0 h 28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442" h="28486">
                  <a:moveTo>
                    <a:pt x="14243" y="0"/>
                  </a:moveTo>
                  <a:lnTo>
                    <a:pt x="109199" y="0"/>
                  </a:lnTo>
                  <a:cubicBezTo>
                    <a:pt x="117270" y="0"/>
                    <a:pt x="123443" y="6172"/>
                    <a:pt x="123443" y="14243"/>
                  </a:cubicBezTo>
                  <a:cubicBezTo>
                    <a:pt x="123443" y="22315"/>
                    <a:pt x="117270" y="28487"/>
                    <a:pt x="109199" y="28487"/>
                  </a:cubicBezTo>
                  <a:lnTo>
                    <a:pt x="14243" y="28487"/>
                  </a:lnTo>
                  <a:cubicBezTo>
                    <a:pt x="6172" y="28487"/>
                    <a:pt x="0" y="22315"/>
                    <a:pt x="0" y="14243"/>
                  </a:cubicBezTo>
                  <a:cubicBezTo>
                    <a:pt x="0" y="6172"/>
                    <a:pt x="6172" y="0"/>
                    <a:pt x="14243" y="0"/>
                  </a:cubicBezTo>
                  <a:close/>
                </a:path>
              </a:pathLst>
            </a:custGeom>
            <a:solidFill>
              <a:srgbClr val="262626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838E572-1FE6-4C5B-83B3-551AE6AB9216}"/>
                </a:ext>
              </a:extLst>
            </p:cNvPr>
            <p:cNvSpPr/>
            <p:nvPr/>
          </p:nvSpPr>
          <p:spPr>
            <a:xfrm>
              <a:off x="6065139" y="2560227"/>
              <a:ext cx="61721" cy="28486"/>
            </a:xfrm>
            <a:custGeom>
              <a:avLst/>
              <a:gdLst>
                <a:gd name="connsiteX0" fmla="*/ 0 w 61721"/>
                <a:gd name="connsiteY0" fmla="*/ 0 h 28486"/>
                <a:gd name="connsiteX1" fmla="*/ 30861 w 61721"/>
                <a:gd name="connsiteY1" fmla="*/ 28487 h 28486"/>
                <a:gd name="connsiteX2" fmla="*/ 61721 w 61721"/>
                <a:gd name="connsiteY2" fmla="*/ 0 h 28486"/>
                <a:gd name="connsiteX3" fmla="*/ 0 w 61721"/>
                <a:gd name="connsiteY3" fmla="*/ 0 h 28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21" h="28486">
                  <a:moveTo>
                    <a:pt x="0" y="0"/>
                  </a:moveTo>
                  <a:cubicBezTo>
                    <a:pt x="1424" y="16142"/>
                    <a:pt x="14718" y="28487"/>
                    <a:pt x="30861" y="28487"/>
                  </a:cubicBezTo>
                  <a:cubicBezTo>
                    <a:pt x="47003" y="28487"/>
                    <a:pt x="60297" y="16142"/>
                    <a:pt x="6172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C691464-65D0-43F1-802D-D374D3788354}"/>
                </a:ext>
              </a:extLst>
            </p:cNvPr>
            <p:cNvSpPr/>
            <p:nvPr/>
          </p:nvSpPr>
          <p:spPr>
            <a:xfrm>
              <a:off x="5972557" y="2189899"/>
              <a:ext cx="246885" cy="256380"/>
            </a:xfrm>
            <a:custGeom>
              <a:avLst/>
              <a:gdLst>
                <a:gd name="connsiteX0" fmla="*/ 123443 w 246885"/>
                <a:gd name="connsiteY0" fmla="*/ 0 h 256380"/>
                <a:gd name="connsiteX1" fmla="*/ 123443 w 246885"/>
                <a:gd name="connsiteY1" fmla="*/ 0 h 256380"/>
                <a:gd name="connsiteX2" fmla="*/ 123443 w 246885"/>
                <a:gd name="connsiteY2" fmla="*/ 0 h 256380"/>
                <a:gd name="connsiteX3" fmla="*/ 0 w 246885"/>
                <a:gd name="connsiteY3" fmla="*/ 122018 h 256380"/>
                <a:gd name="connsiteX4" fmla="*/ 0 w 246885"/>
                <a:gd name="connsiteY4" fmla="*/ 126291 h 256380"/>
                <a:gd name="connsiteX5" fmla="*/ 8546 w 246885"/>
                <a:gd name="connsiteY5" fmla="*/ 169021 h 256380"/>
                <a:gd name="connsiteX6" fmla="*/ 29911 w 246885"/>
                <a:gd name="connsiteY6" fmla="*/ 204155 h 256380"/>
                <a:gd name="connsiteX7" fmla="*/ 58873 w 246885"/>
                <a:gd name="connsiteY7" fmla="*/ 251158 h 256380"/>
                <a:gd name="connsiteX8" fmla="*/ 67419 w 246885"/>
                <a:gd name="connsiteY8" fmla="*/ 256381 h 256380"/>
                <a:gd name="connsiteX9" fmla="*/ 179467 w 246885"/>
                <a:gd name="connsiteY9" fmla="*/ 256381 h 256380"/>
                <a:gd name="connsiteX10" fmla="*/ 188013 w 246885"/>
                <a:gd name="connsiteY10" fmla="*/ 251158 h 256380"/>
                <a:gd name="connsiteX11" fmla="*/ 216974 w 246885"/>
                <a:gd name="connsiteY11" fmla="*/ 204155 h 256380"/>
                <a:gd name="connsiteX12" fmla="*/ 238339 w 246885"/>
                <a:gd name="connsiteY12" fmla="*/ 169021 h 256380"/>
                <a:gd name="connsiteX13" fmla="*/ 246885 w 246885"/>
                <a:gd name="connsiteY13" fmla="*/ 126291 h 256380"/>
                <a:gd name="connsiteX14" fmla="*/ 246885 w 246885"/>
                <a:gd name="connsiteY14" fmla="*/ 122018 h 256380"/>
                <a:gd name="connsiteX15" fmla="*/ 123443 w 246885"/>
                <a:gd name="connsiteY15" fmla="*/ 0 h 256380"/>
                <a:gd name="connsiteX16" fmla="*/ 218398 w 246885"/>
                <a:gd name="connsiteY16" fmla="*/ 125816 h 256380"/>
                <a:gd name="connsiteX17" fmla="*/ 211752 w 246885"/>
                <a:gd name="connsiteY17" fmla="*/ 159051 h 256380"/>
                <a:gd name="connsiteX18" fmla="*/ 195609 w 246885"/>
                <a:gd name="connsiteY18" fmla="*/ 185164 h 256380"/>
                <a:gd name="connsiteX19" fmla="*/ 168072 w 246885"/>
                <a:gd name="connsiteY19" fmla="*/ 227894 h 256380"/>
                <a:gd name="connsiteX20" fmla="*/ 123443 w 246885"/>
                <a:gd name="connsiteY20" fmla="*/ 227894 h 256380"/>
                <a:gd name="connsiteX21" fmla="*/ 79288 w 246885"/>
                <a:gd name="connsiteY21" fmla="*/ 227894 h 256380"/>
                <a:gd name="connsiteX22" fmla="*/ 51751 w 246885"/>
                <a:gd name="connsiteY22" fmla="*/ 185164 h 256380"/>
                <a:gd name="connsiteX23" fmla="*/ 35608 w 246885"/>
                <a:gd name="connsiteY23" fmla="*/ 159051 h 256380"/>
                <a:gd name="connsiteX24" fmla="*/ 28962 w 246885"/>
                <a:gd name="connsiteY24" fmla="*/ 125816 h 256380"/>
                <a:gd name="connsiteX25" fmla="*/ 28962 w 246885"/>
                <a:gd name="connsiteY25" fmla="*/ 122018 h 256380"/>
                <a:gd name="connsiteX26" fmla="*/ 123917 w 246885"/>
                <a:gd name="connsiteY26" fmla="*/ 28012 h 256380"/>
                <a:gd name="connsiteX27" fmla="*/ 123917 w 246885"/>
                <a:gd name="connsiteY27" fmla="*/ 28012 h 256380"/>
                <a:gd name="connsiteX28" fmla="*/ 123917 w 246885"/>
                <a:gd name="connsiteY28" fmla="*/ 28012 h 256380"/>
                <a:gd name="connsiteX29" fmla="*/ 123917 w 246885"/>
                <a:gd name="connsiteY29" fmla="*/ 28012 h 256380"/>
                <a:gd name="connsiteX30" fmla="*/ 123917 w 246885"/>
                <a:gd name="connsiteY30" fmla="*/ 28012 h 256380"/>
                <a:gd name="connsiteX31" fmla="*/ 123917 w 246885"/>
                <a:gd name="connsiteY31" fmla="*/ 28012 h 256380"/>
                <a:gd name="connsiteX32" fmla="*/ 123917 w 246885"/>
                <a:gd name="connsiteY32" fmla="*/ 28012 h 256380"/>
                <a:gd name="connsiteX33" fmla="*/ 218873 w 246885"/>
                <a:gd name="connsiteY33" fmla="*/ 122018 h 256380"/>
                <a:gd name="connsiteX34" fmla="*/ 218873 w 246885"/>
                <a:gd name="connsiteY34" fmla="*/ 125816 h 25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6885" h="256380">
                  <a:moveTo>
                    <a:pt x="123443" y="0"/>
                  </a:moveTo>
                  <a:cubicBezTo>
                    <a:pt x="123443" y="0"/>
                    <a:pt x="123443" y="0"/>
                    <a:pt x="123443" y="0"/>
                  </a:cubicBezTo>
                  <a:cubicBezTo>
                    <a:pt x="123443" y="0"/>
                    <a:pt x="123443" y="0"/>
                    <a:pt x="123443" y="0"/>
                  </a:cubicBezTo>
                  <a:cubicBezTo>
                    <a:pt x="56024" y="475"/>
                    <a:pt x="1424" y="54600"/>
                    <a:pt x="0" y="122018"/>
                  </a:cubicBezTo>
                  <a:lnTo>
                    <a:pt x="0" y="126291"/>
                  </a:lnTo>
                  <a:cubicBezTo>
                    <a:pt x="475" y="141009"/>
                    <a:pt x="3323" y="155253"/>
                    <a:pt x="8546" y="169021"/>
                  </a:cubicBezTo>
                  <a:cubicBezTo>
                    <a:pt x="13769" y="181840"/>
                    <a:pt x="20890" y="193710"/>
                    <a:pt x="29911" y="204155"/>
                  </a:cubicBezTo>
                  <a:cubicBezTo>
                    <a:pt x="41306" y="216499"/>
                    <a:pt x="53650" y="240713"/>
                    <a:pt x="58873" y="251158"/>
                  </a:cubicBezTo>
                  <a:cubicBezTo>
                    <a:pt x="60297" y="254482"/>
                    <a:pt x="63620" y="256381"/>
                    <a:pt x="67419" y="256381"/>
                  </a:cubicBezTo>
                  <a:lnTo>
                    <a:pt x="179467" y="256381"/>
                  </a:lnTo>
                  <a:cubicBezTo>
                    <a:pt x="183265" y="256381"/>
                    <a:pt x="186588" y="254482"/>
                    <a:pt x="188013" y="251158"/>
                  </a:cubicBezTo>
                  <a:cubicBezTo>
                    <a:pt x="193235" y="240713"/>
                    <a:pt x="205579" y="216499"/>
                    <a:pt x="216974" y="204155"/>
                  </a:cubicBezTo>
                  <a:cubicBezTo>
                    <a:pt x="225995" y="193710"/>
                    <a:pt x="233591" y="181840"/>
                    <a:pt x="238339" y="169021"/>
                  </a:cubicBezTo>
                  <a:cubicBezTo>
                    <a:pt x="243562" y="155253"/>
                    <a:pt x="246410" y="141009"/>
                    <a:pt x="246885" y="126291"/>
                  </a:cubicBezTo>
                  <a:lnTo>
                    <a:pt x="246885" y="122018"/>
                  </a:lnTo>
                  <a:cubicBezTo>
                    <a:pt x="245461" y="54600"/>
                    <a:pt x="190861" y="475"/>
                    <a:pt x="123443" y="0"/>
                  </a:cubicBezTo>
                  <a:close/>
                  <a:moveTo>
                    <a:pt x="218398" y="125816"/>
                  </a:moveTo>
                  <a:cubicBezTo>
                    <a:pt x="217924" y="137211"/>
                    <a:pt x="215550" y="148606"/>
                    <a:pt x="211752" y="159051"/>
                  </a:cubicBezTo>
                  <a:cubicBezTo>
                    <a:pt x="207953" y="168547"/>
                    <a:pt x="202731" y="177567"/>
                    <a:pt x="195609" y="185164"/>
                  </a:cubicBezTo>
                  <a:cubicBezTo>
                    <a:pt x="184689" y="198458"/>
                    <a:pt x="175194" y="212701"/>
                    <a:pt x="168072" y="227894"/>
                  </a:cubicBezTo>
                  <a:lnTo>
                    <a:pt x="123443" y="227894"/>
                  </a:lnTo>
                  <a:lnTo>
                    <a:pt x="79288" y="227894"/>
                  </a:lnTo>
                  <a:cubicBezTo>
                    <a:pt x="71692" y="212701"/>
                    <a:pt x="62196" y="198458"/>
                    <a:pt x="51751" y="185164"/>
                  </a:cubicBezTo>
                  <a:cubicBezTo>
                    <a:pt x="45104" y="177567"/>
                    <a:pt x="39407" y="168547"/>
                    <a:pt x="35608" y="159051"/>
                  </a:cubicBezTo>
                  <a:cubicBezTo>
                    <a:pt x="31335" y="148606"/>
                    <a:pt x="29436" y="137211"/>
                    <a:pt x="28962" y="125816"/>
                  </a:cubicBezTo>
                  <a:lnTo>
                    <a:pt x="28962" y="122018"/>
                  </a:lnTo>
                  <a:cubicBezTo>
                    <a:pt x="29911" y="70267"/>
                    <a:pt x="72166" y="28487"/>
                    <a:pt x="123917" y="28012"/>
                  </a:cubicBezTo>
                  <a:lnTo>
                    <a:pt x="123917" y="28012"/>
                  </a:lnTo>
                  <a:lnTo>
                    <a:pt x="123917" y="28012"/>
                  </a:lnTo>
                  <a:cubicBezTo>
                    <a:pt x="123917" y="28012"/>
                    <a:pt x="123917" y="28012"/>
                    <a:pt x="123917" y="28012"/>
                  </a:cubicBezTo>
                  <a:cubicBezTo>
                    <a:pt x="123917" y="28012"/>
                    <a:pt x="123917" y="28012"/>
                    <a:pt x="123917" y="28012"/>
                  </a:cubicBezTo>
                  <a:lnTo>
                    <a:pt x="123917" y="28012"/>
                  </a:lnTo>
                  <a:lnTo>
                    <a:pt x="123917" y="28012"/>
                  </a:lnTo>
                  <a:cubicBezTo>
                    <a:pt x="175668" y="28487"/>
                    <a:pt x="217924" y="69793"/>
                    <a:pt x="218873" y="122018"/>
                  </a:cubicBezTo>
                  <a:lnTo>
                    <a:pt x="218873" y="125816"/>
                  </a:lnTo>
                  <a:close/>
                </a:path>
              </a:pathLst>
            </a:custGeom>
            <a:solidFill>
              <a:srgbClr val="262626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" name="Graphic 25" descr="Stopwatch">
            <a:extLst>
              <a:ext uri="{FF2B5EF4-FFF2-40B4-BE49-F238E27FC236}">
                <a16:creationId xmlns:a16="http://schemas.microsoft.com/office/drawing/2014/main" id="{3873401E-FED6-49D6-896C-4DD80FAC4C4A}"/>
              </a:ext>
            </a:extLst>
          </p:cNvPr>
          <p:cNvGrpSpPr/>
          <p:nvPr/>
        </p:nvGrpSpPr>
        <p:grpSpPr>
          <a:xfrm>
            <a:off x="3566417" y="3389290"/>
            <a:ext cx="455788" cy="455788"/>
            <a:chOff x="3566417" y="3389290"/>
            <a:chExt cx="455788" cy="45578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D9FC36C-B2DC-499B-B941-42353513A0AF}"/>
                </a:ext>
              </a:extLst>
            </p:cNvPr>
            <p:cNvSpPr/>
            <p:nvPr/>
          </p:nvSpPr>
          <p:spPr>
            <a:xfrm>
              <a:off x="3784815" y="3536471"/>
              <a:ext cx="18991" cy="18991"/>
            </a:xfrm>
            <a:custGeom>
              <a:avLst/>
              <a:gdLst>
                <a:gd name="connsiteX0" fmla="*/ 18991 w 18991"/>
                <a:gd name="connsiteY0" fmla="*/ 9496 h 18991"/>
                <a:gd name="connsiteX1" fmla="*/ 9496 w 18991"/>
                <a:gd name="connsiteY1" fmla="*/ 18991 h 18991"/>
                <a:gd name="connsiteX2" fmla="*/ 0 w 18991"/>
                <a:gd name="connsiteY2" fmla="*/ 9496 h 18991"/>
                <a:gd name="connsiteX3" fmla="*/ 9496 w 18991"/>
                <a:gd name="connsiteY3" fmla="*/ 0 h 18991"/>
                <a:gd name="connsiteX4" fmla="*/ 18991 w 18991"/>
                <a:gd name="connsiteY4" fmla="*/ 9496 h 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91" h="18991">
                  <a:moveTo>
                    <a:pt x="18991" y="9496"/>
                  </a:moveTo>
                  <a:cubicBezTo>
                    <a:pt x="18991" y="14740"/>
                    <a:pt x="14740" y="18991"/>
                    <a:pt x="9496" y="18991"/>
                  </a:cubicBezTo>
                  <a:cubicBezTo>
                    <a:pt x="4251" y="18991"/>
                    <a:pt x="0" y="14740"/>
                    <a:pt x="0" y="9496"/>
                  </a:cubicBezTo>
                  <a:cubicBezTo>
                    <a:pt x="0" y="4251"/>
                    <a:pt x="4251" y="0"/>
                    <a:pt x="9496" y="0"/>
                  </a:cubicBezTo>
                  <a:cubicBezTo>
                    <a:pt x="14740" y="0"/>
                    <a:pt x="18991" y="4251"/>
                    <a:pt x="18991" y="9496"/>
                  </a:cubicBezTo>
                  <a:close/>
                </a:path>
              </a:pathLst>
            </a:custGeom>
            <a:solidFill>
              <a:srgbClr val="FFFFFF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DD90CD2-6FF4-4CB0-8493-B6848CB5C9FB}"/>
                </a:ext>
              </a:extLst>
            </p:cNvPr>
            <p:cNvSpPr/>
            <p:nvPr/>
          </p:nvSpPr>
          <p:spPr>
            <a:xfrm>
              <a:off x="3784815" y="3726383"/>
              <a:ext cx="18991" cy="18991"/>
            </a:xfrm>
            <a:custGeom>
              <a:avLst/>
              <a:gdLst>
                <a:gd name="connsiteX0" fmla="*/ 18991 w 18991"/>
                <a:gd name="connsiteY0" fmla="*/ 9496 h 18991"/>
                <a:gd name="connsiteX1" fmla="*/ 9496 w 18991"/>
                <a:gd name="connsiteY1" fmla="*/ 18991 h 18991"/>
                <a:gd name="connsiteX2" fmla="*/ 0 w 18991"/>
                <a:gd name="connsiteY2" fmla="*/ 9496 h 18991"/>
                <a:gd name="connsiteX3" fmla="*/ 9496 w 18991"/>
                <a:gd name="connsiteY3" fmla="*/ 0 h 18991"/>
                <a:gd name="connsiteX4" fmla="*/ 18991 w 18991"/>
                <a:gd name="connsiteY4" fmla="*/ 9496 h 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91" h="18991">
                  <a:moveTo>
                    <a:pt x="18991" y="9496"/>
                  </a:moveTo>
                  <a:cubicBezTo>
                    <a:pt x="18991" y="14740"/>
                    <a:pt x="14740" y="18991"/>
                    <a:pt x="9496" y="18991"/>
                  </a:cubicBezTo>
                  <a:cubicBezTo>
                    <a:pt x="4251" y="18991"/>
                    <a:pt x="0" y="14740"/>
                    <a:pt x="0" y="9496"/>
                  </a:cubicBezTo>
                  <a:cubicBezTo>
                    <a:pt x="0" y="4251"/>
                    <a:pt x="4251" y="0"/>
                    <a:pt x="9496" y="0"/>
                  </a:cubicBezTo>
                  <a:cubicBezTo>
                    <a:pt x="14740" y="0"/>
                    <a:pt x="18991" y="4251"/>
                    <a:pt x="18991" y="9496"/>
                  </a:cubicBezTo>
                  <a:close/>
                </a:path>
              </a:pathLst>
            </a:custGeom>
            <a:solidFill>
              <a:srgbClr val="FFFFFF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9EA72FB-8146-491F-BBC6-93DB64067839}"/>
                </a:ext>
              </a:extLst>
            </p:cNvPr>
            <p:cNvSpPr/>
            <p:nvPr/>
          </p:nvSpPr>
          <p:spPr>
            <a:xfrm>
              <a:off x="3879771" y="3626679"/>
              <a:ext cx="18991" cy="18991"/>
            </a:xfrm>
            <a:custGeom>
              <a:avLst/>
              <a:gdLst>
                <a:gd name="connsiteX0" fmla="*/ 18991 w 18991"/>
                <a:gd name="connsiteY0" fmla="*/ 9496 h 18991"/>
                <a:gd name="connsiteX1" fmla="*/ 9496 w 18991"/>
                <a:gd name="connsiteY1" fmla="*/ 18991 h 18991"/>
                <a:gd name="connsiteX2" fmla="*/ 0 w 18991"/>
                <a:gd name="connsiteY2" fmla="*/ 9496 h 18991"/>
                <a:gd name="connsiteX3" fmla="*/ 9496 w 18991"/>
                <a:gd name="connsiteY3" fmla="*/ 0 h 18991"/>
                <a:gd name="connsiteX4" fmla="*/ 18991 w 18991"/>
                <a:gd name="connsiteY4" fmla="*/ 9496 h 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91" h="18991">
                  <a:moveTo>
                    <a:pt x="18991" y="9496"/>
                  </a:moveTo>
                  <a:cubicBezTo>
                    <a:pt x="18991" y="14740"/>
                    <a:pt x="14740" y="18991"/>
                    <a:pt x="9496" y="18991"/>
                  </a:cubicBezTo>
                  <a:cubicBezTo>
                    <a:pt x="4251" y="18991"/>
                    <a:pt x="0" y="14740"/>
                    <a:pt x="0" y="9496"/>
                  </a:cubicBezTo>
                  <a:cubicBezTo>
                    <a:pt x="0" y="4251"/>
                    <a:pt x="4251" y="0"/>
                    <a:pt x="9496" y="0"/>
                  </a:cubicBezTo>
                  <a:cubicBezTo>
                    <a:pt x="14740" y="0"/>
                    <a:pt x="18991" y="4251"/>
                    <a:pt x="18991" y="9496"/>
                  </a:cubicBezTo>
                  <a:close/>
                </a:path>
              </a:pathLst>
            </a:custGeom>
            <a:solidFill>
              <a:srgbClr val="FFFFFF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50E5E1D-AD0F-4CDB-85DA-A5F3B647BA51}"/>
                </a:ext>
              </a:extLst>
            </p:cNvPr>
            <p:cNvSpPr/>
            <p:nvPr/>
          </p:nvSpPr>
          <p:spPr>
            <a:xfrm>
              <a:off x="3689859" y="3626679"/>
              <a:ext cx="18991" cy="18991"/>
            </a:xfrm>
            <a:custGeom>
              <a:avLst/>
              <a:gdLst>
                <a:gd name="connsiteX0" fmla="*/ 18991 w 18991"/>
                <a:gd name="connsiteY0" fmla="*/ 9496 h 18991"/>
                <a:gd name="connsiteX1" fmla="*/ 9496 w 18991"/>
                <a:gd name="connsiteY1" fmla="*/ 18991 h 18991"/>
                <a:gd name="connsiteX2" fmla="*/ 0 w 18991"/>
                <a:gd name="connsiteY2" fmla="*/ 9496 h 18991"/>
                <a:gd name="connsiteX3" fmla="*/ 9496 w 18991"/>
                <a:gd name="connsiteY3" fmla="*/ 0 h 18991"/>
                <a:gd name="connsiteX4" fmla="*/ 18991 w 18991"/>
                <a:gd name="connsiteY4" fmla="*/ 9496 h 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91" h="18991">
                  <a:moveTo>
                    <a:pt x="18991" y="9496"/>
                  </a:moveTo>
                  <a:cubicBezTo>
                    <a:pt x="18991" y="14740"/>
                    <a:pt x="14740" y="18991"/>
                    <a:pt x="9496" y="18991"/>
                  </a:cubicBezTo>
                  <a:cubicBezTo>
                    <a:pt x="4251" y="18991"/>
                    <a:pt x="0" y="14740"/>
                    <a:pt x="0" y="9496"/>
                  </a:cubicBezTo>
                  <a:cubicBezTo>
                    <a:pt x="0" y="4251"/>
                    <a:pt x="4251" y="0"/>
                    <a:pt x="9496" y="0"/>
                  </a:cubicBezTo>
                  <a:cubicBezTo>
                    <a:pt x="14740" y="0"/>
                    <a:pt x="18991" y="4251"/>
                    <a:pt x="18991" y="9496"/>
                  </a:cubicBezTo>
                  <a:close/>
                </a:path>
              </a:pathLst>
            </a:custGeom>
            <a:solidFill>
              <a:srgbClr val="FFFFFF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4724771-DD38-4EAE-84DD-0987368BDD3F}"/>
                </a:ext>
              </a:extLst>
            </p:cNvPr>
            <p:cNvSpPr/>
            <p:nvPr/>
          </p:nvSpPr>
          <p:spPr>
            <a:xfrm>
              <a:off x="3784815" y="3569706"/>
              <a:ext cx="63145" cy="120119"/>
            </a:xfrm>
            <a:custGeom>
              <a:avLst/>
              <a:gdLst>
                <a:gd name="connsiteX0" fmla="*/ 18991 w 63145"/>
                <a:gd name="connsiteY0" fmla="*/ 0 h 120119"/>
                <a:gd name="connsiteX1" fmla="*/ 0 w 63145"/>
                <a:gd name="connsiteY1" fmla="*/ 0 h 120119"/>
                <a:gd name="connsiteX2" fmla="*/ 0 w 63145"/>
                <a:gd name="connsiteY2" fmla="*/ 66469 h 120119"/>
                <a:gd name="connsiteX3" fmla="*/ 2849 w 63145"/>
                <a:gd name="connsiteY3" fmla="*/ 73116 h 120119"/>
                <a:gd name="connsiteX4" fmla="*/ 49852 w 63145"/>
                <a:gd name="connsiteY4" fmla="*/ 120119 h 120119"/>
                <a:gd name="connsiteX5" fmla="*/ 63146 w 63145"/>
                <a:gd name="connsiteY5" fmla="*/ 106825 h 120119"/>
                <a:gd name="connsiteX6" fmla="*/ 18991 w 63145"/>
                <a:gd name="connsiteY6" fmla="*/ 62671 h 120119"/>
                <a:gd name="connsiteX7" fmla="*/ 18991 w 63145"/>
                <a:gd name="connsiteY7" fmla="*/ 0 h 120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145" h="120119">
                  <a:moveTo>
                    <a:pt x="18991" y="0"/>
                  </a:moveTo>
                  <a:lnTo>
                    <a:pt x="0" y="0"/>
                  </a:lnTo>
                  <a:lnTo>
                    <a:pt x="0" y="66469"/>
                  </a:lnTo>
                  <a:cubicBezTo>
                    <a:pt x="0" y="68843"/>
                    <a:pt x="950" y="71217"/>
                    <a:pt x="2849" y="73116"/>
                  </a:cubicBezTo>
                  <a:lnTo>
                    <a:pt x="49852" y="120119"/>
                  </a:lnTo>
                  <a:lnTo>
                    <a:pt x="63146" y="106825"/>
                  </a:lnTo>
                  <a:lnTo>
                    <a:pt x="18991" y="62671"/>
                  </a:lnTo>
                  <a:lnTo>
                    <a:pt x="18991" y="0"/>
                  </a:lnTo>
                  <a:close/>
                </a:path>
              </a:pathLst>
            </a:custGeom>
            <a:solidFill>
              <a:srgbClr val="FFFFFF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70D7A33-CD08-4A70-8EF9-78CE25AE79CE}"/>
                </a:ext>
              </a:extLst>
            </p:cNvPr>
            <p:cNvSpPr/>
            <p:nvPr/>
          </p:nvSpPr>
          <p:spPr>
            <a:xfrm>
              <a:off x="3633031" y="3432020"/>
              <a:ext cx="323132" cy="370068"/>
            </a:xfrm>
            <a:custGeom>
              <a:avLst/>
              <a:gdLst>
                <a:gd name="connsiteX0" fmla="*/ 161280 w 323132"/>
                <a:gd name="connsiteY0" fmla="*/ 341841 h 370068"/>
                <a:gd name="connsiteX1" fmla="*/ 28342 w 323132"/>
                <a:gd name="connsiteY1" fmla="*/ 208903 h 370068"/>
                <a:gd name="connsiteX2" fmla="*/ 161280 w 323132"/>
                <a:gd name="connsiteY2" fmla="*/ 75965 h 370068"/>
                <a:gd name="connsiteX3" fmla="*/ 294218 w 323132"/>
                <a:gd name="connsiteY3" fmla="*/ 208903 h 370068"/>
                <a:gd name="connsiteX4" fmla="*/ 161280 w 323132"/>
                <a:gd name="connsiteY4" fmla="*/ 341841 h 370068"/>
                <a:gd name="connsiteX5" fmla="*/ 161280 w 323132"/>
                <a:gd name="connsiteY5" fmla="*/ 341841 h 370068"/>
                <a:gd name="connsiteX6" fmla="*/ 273802 w 323132"/>
                <a:gd name="connsiteY6" fmla="*/ 93057 h 370068"/>
                <a:gd name="connsiteX7" fmla="*/ 288046 w 323132"/>
                <a:gd name="connsiteY7" fmla="*/ 78813 h 370068"/>
                <a:gd name="connsiteX8" fmla="*/ 287571 w 323132"/>
                <a:gd name="connsiteY8" fmla="*/ 58873 h 370068"/>
                <a:gd name="connsiteX9" fmla="*/ 267630 w 323132"/>
                <a:gd name="connsiteY9" fmla="*/ 58398 h 370068"/>
                <a:gd name="connsiteX10" fmla="*/ 251488 w 323132"/>
                <a:gd name="connsiteY10" fmla="*/ 75015 h 370068"/>
                <a:gd name="connsiteX11" fmla="*/ 175523 w 323132"/>
                <a:gd name="connsiteY11" fmla="*/ 48427 h 370068"/>
                <a:gd name="connsiteX12" fmla="*/ 175523 w 323132"/>
                <a:gd name="connsiteY12" fmla="*/ 28487 h 370068"/>
                <a:gd name="connsiteX13" fmla="*/ 218253 w 323132"/>
                <a:gd name="connsiteY13" fmla="*/ 28487 h 370068"/>
                <a:gd name="connsiteX14" fmla="*/ 218253 w 323132"/>
                <a:gd name="connsiteY14" fmla="*/ 0 h 370068"/>
                <a:gd name="connsiteX15" fmla="*/ 104306 w 323132"/>
                <a:gd name="connsiteY15" fmla="*/ 0 h 370068"/>
                <a:gd name="connsiteX16" fmla="*/ 104306 w 323132"/>
                <a:gd name="connsiteY16" fmla="*/ 28487 h 370068"/>
                <a:gd name="connsiteX17" fmla="*/ 147036 w 323132"/>
                <a:gd name="connsiteY17" fmla="*/ 28487 h 370068"/>
                <a:gd name="connsiteX18" fmla="*/ 147036 w 323132"/>
                <a:gd name="connsiteY18" fmla="*/ 47953 h 370068"/>
                <a:gd name="connsiteX19" fmla="*/ 1279 w 323132"/>
                <a:gd name="connsiteY19" fmla="*/ 188487 h 370068"/>
                <a:gd name="connsiteX20" fmla="*/ 107630 w 323132"/>
                <a:gd name="connsiteY20" fmla="*/ 360832 h 370068"/>
                <a:gd name="connsiteX21" fmla="*/ 298966 w 323132"/>
                <a:gd name="connsiteY21" fmla="*/ 293888 h 370068"/>
                <a:gd name="connsiteX22" fmla="*/ 273802 w 323132"/>
                <a:gd name="connsiteY22" fmla="*/ 93057 h 370068"/>
                <a:gd name="connsiteX23" fmla="*/ 273802 w 323132"/>
                <a:gd name="connsiteY23" fmla="*/ 93057 h 370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23132" h="370068">
                  <a:moveTo>
                    <a:pt x="161280" y="341841"/>
                  </a:moveTo>
                  <a:cubicBezTo>
                    <a:pt x="87689" y="341841"/>
                    <a:pt x="28342" y="282494"/>
                    <a:pt x="28342" y="208903"/>
                  </a:cubicBezTo>
                  <a:cubicBezTo>
                    <a:pt x="28342" y="135312"/>
                    <a:pt x="87689" y="75965"/>
                    <a:pt x="161280" y="75965"/>
                  </a:cubicBezTo>
                  <a:cubicBezTo>
                    <a:pt x="234871" y="75965"/>
                    <a:pt x="294218" y="135312"/>
                    <a:pt x="294218" y="208903"/>
                  </a:cubicBezTo>
                  <a:cubicBezTo>
                    <a:pt x="294218" y="282494"/>
                    <a:pt x="234871" y="341841"/>
                    <a:pt x="161280" y="341841"/>
                  </a:cubicBezTo>
                  <a:lnTo>
                    <a:pt x="161280" y="341841"/>
                  </a:lnTo>
                  <a:close/>
                  <a:moveTo>
                    <a:pt x="273802" y="93057"/>
                  </a:moveTo>
                  <a:lnTo>
                    <a:pt x="288046" y="78813"/>
                  </a:lnTo>
                  <a:cubicBezTo>
                    <a:pt x="293268" y="73116"/>
                    <a:pt x="293268" y="64570"/>
                    <a:pt x="287571" y="58873"/>
                  </a:cubicBezTo>
                  <a:cubicBezTo>
                    <a:pt x="282348" y="53650"/>
                    <a:pt x="273328" y="53175"/>
                    <a:pt x="267630" y="58398"/>
                  </a:cubicBezTo>
                  <a:lnTo>
                    <a:pt x="251488" y="75015"/>
                  </a:lnTo>
                  <a:cubicBezTo>
                    <a:pt x="228698" y="59822"/>
                    <a:pt x="202586" y="50327"/>
                    <a:pt x="175523" y="48427"/>
                  </a:cubicBezTo>
                  <a:lnTo>
                    <a:pt x="175523" y="28487"/>
                  </a:lnTo>
                  <a:lnTo>
                    <a:pt x="218253" y="28487"/>
                  </a:lnTo>
                  <a:lnTo>
                    <a:pt x="218253" y="0"/>
                  </a:lnTo>
                  <a:lnTo>
                    <a:pt x="104306" y="0"/>
                  </a:lnTo>
                  <a:lnTo>
                    <a:pt x="104306" y="28487"/>
                  </a:lnTo>
                  <a:lnTo>
                    <a:pt x="147036" y="28487"/>
                  </a:lnTo>
                  <a:lnTo>
                    <a:pt x="147036" y="47953"/>
                  </a:lnTo>
                  <a:cubicBezTo>
                    <a:pt x="71547" y="54600"/>
                    <a:pt x="10775" y="112997"/>
                    <a:pt x="1279" y="188487"/>
                  </a:cubicBezTo>
                  <a:cubicBezTo>
                    <a:pt x="-8216" y="263977"/>
                    <a:pt x="35938" y="335669"/>
                    <a:pt x="107630" y="360832"/>
                  </a:cubicBezTo>
                  <a:cubicBezTo>
                    <a:pt x="179321" y="385995"/>
                    <a:pt x="258609" y="358458"/>
                    <a:pt x="298966" y="293888"/>
                  </a:cubicBezTo>
                  <a:cubicBezTo>
                    <a:pt x="339322" y="229318"/>
                    <a:pt x="327927" y="145757"/>
                    <a:pt x="273802" y="93057"/>
                  </a:cubicBezTo>
                  <a:lnTo>
                    <a:pt x="273802" y="93057"/>
                  </a:lnTo>
                  <a:close/>
                </a:path>
              </a:pathLst>
            </a:custGeom>
            <a:solidFill>
              <a:srgbClr val="FFFFFF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27" descr="Bar graph with upward trend">
            <a:extLst>
              <a:ext uri="{FF2B5EF4-FFF2-40B4-BE49-F238E27FC236}">
                <a16:creationId xmlns:a16="http://schemas.microsoft.com/office/drawing/2014/main" id="{215C60A6-5558-4366-8A93-3341AE2D00AD}"/>
              </a:ext>
            </a:extLst>
          </p:cNvPr>
          <p:cNvGrpSpPr/>
          <p:nvPr/>
        </p:nvGrpSpPr>
        <p:grpSpPr>
          <a:xfrm>
            <a:off x="5897151" y="4779649"/>
            <a:ext cx="397698" cy="397698"/>
            <a:chOff x="5897151" y="4779649"/>
            <a:chExt cx="397698" cy="39769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B5631AC-384D-4568-B12A-D9D774AE44EB}"/>
                </a:ext>
              </a:extLst>
            </p:cNvPr>
            <p:cNvSpPr/>
            <p:nvPr/>
          </p:nvSpPr>
          <p:spPr>
            <a:xfrm>
              <a:off x="5955148" y="4833503"/>
              <a:ext cx="285845" cy="289988"/>
            </a:xfrm>
            <a:custGeom>
              <a:avLst/>
              <a:gdLst>
                <a:gd name="connsiteX0" fmla="*/ 24856 w 285845"/>
                <a:gd name="connsiteY0" fmla="*/ 0 h 289988"/>
                <a:gd name="connsiteX1" fmla="*/ 0 w 285845"/>
                <a:gd name="connsiteY1" fmla="*/ 0 h 289988"/>
                <a:gd name="connsiteX2" fmla="*/ 0 w 285845"/>
                <a:gd name="connsiteY2" fmla="*/ 289988 h 289988"/>
                <a:gd name="connsiteX3" fmla="*/ 285845 w 285845"/>
                <a:gd name="connsiteY3" fmla="*/ 289988 h 289988"/>
                <a:gd name="connsiteX4" fmla="*/ 285845 w 285845"/>
                <a:gd name="connsiteY4" fmla="*/ 265132 h 289988"/>
                <a:gd name="connsiteX5" fmla="*/ 24856 w 285845"/>
                <a:gd name="connsiteY5" fmla="*/ 265132 h 289988"/>
                <a:gd name="connsiteX6" fmla="*/ 24856 w 285845"/>
                <a:gd name="connsiteY6" fmla="*/ 0 h 289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845" h="289988">
                  <a:moveTo>
                    <a:pt x="24856" y="0"/>
                  </a:moveTo>
                  <a:lnTo>
                    <a:pt x="0" y="0"/>
                  </a:lnTo>
                  <a:lnTo>
                    <a:pt x="0" y="289988"/>
                  </a:lnTo>
                  <a:lnTo>
                    <a:pt x="285845" y="289988"/>
                  </a:lnTo>
                  <a:lnTo>
                    <a:pt x="285845" y="265132"/>
                  </a:lnTo>
                  <a:lnTo>
                    <a:pt x="24856" y="265132"/>
                  </a:lnTo>
                  <a:lnTo>
                    <a:pt x="2485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4F30E7C-6280-47AE-9953-6B0B9DC658D9}"/>
                </a:ext>
              </a:extLst>
            </p:cNvPr>
            <p:cNvSpPr/>
            <p:nvPr/>
          </p:nvSpPr>
          <p:spPr>
            <a:xfrm rot="-10800000">
              <a:off x="6178853" y="4833503"/>
              <a:ext cx="62140" cy="240275"/>
            </a:xfrm>
            <a:custGeom>
              <a:avLst/>
              <a:gdLst>
                <a:gd name="connsiteX0" fmla="*/ 0 w 62140"/>
                <a:gd name="connsiteY0" fmla="*/ 0 h 240275"/>
                <a:gd name="connsiteX1" fmla="*/ 62140 w 62140"/>
                <a:gd name="connsiteY1" fmla="*/ 0 h 240275"/>
                <a:gd name="connsiteX2" fmla="*/ 62140 w 62140"/>
                <a:gd name="connsiteY2" fmla="*/ 240276 h 240275"/>
                <a:gd name="connsiteX3" fmla="*/ 0 w 62140"/>
                <a:gd name="connsiteY3" fmla="*/ 240276 h 240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140" h="240275">
                  <a:moveTo>
                    <a:pt x="0" y="0"/>
                  </a:moveTo>
                  <a:lnTo>
                    <a:pt x="62140" y="0"/>
                  </a:lnTo>
                  <a:lnTo>
                    <a:pt x="62140" y="240276"/>
                  </a:lnTo>
                  <a:lnTo>
                    <a:pt x="0" y="24027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ABF8F8F-66F9-4BCD-B141-91D0D6C8812E}"/>
                </a:ext>
              </a:extLst>
            </p:cNvPr>
            <p:cNvSpPr/>
            <p:nvPr/>
          </p:nvSpPr>
          <p:spPr>
            <a:xfrm rot="-10800000">
              <a:off x="6091857" y="4916357"/>
              <a:ext cx="62140" cy="157422"/>
            </a:xfrm>
            <a:custGeom>
              <a:avLst/>
              <a:gdLst>
                <a:gd name="connsiteX0" fmla="*/ 0 w 62140"/>
                <a:gd name="connsiteY0" fmla="*/ 0 h 157422"/>
                <a:gd name="connsiteX1" fmla="*/ 62140 w 62140"/>
                <a:gd name="connsiteY1" fmla="*/ 0 h 157422"/>
                <a:gd name="connsiteX2" fmla="*/ 62140 w 62140"/>
                <a:gd name="connsiteY2" fmla="*/ 157422 h 157422"/>
                <a:gd name="connsiteX3" fmla="*/ 0 w 62140"/>
                <a:gd name="connsiteY3" fmla="*/ 157422 h 157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140" h="157422">
                  <a:moveTo>
                    <a:pt x="0" y="0"/>
                  </a:moveTo>
                  <a:lnTo>
                    <a:pt x="62140" y="0"/>
                  </a:lnTo>
                  <a:lnTo>
                    <a:pt x="62140" y="157422"/>
                  </a:lnTo>
                  <a:lnTo>
                    <a:pt x="0" y="15742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A8263FE-27B7-4AFE-A4FF-5C7D0E21E225}"/>
                </a:ext>
              </a:extLst>
            </p:cNvPr>
            <p:cNvSpPr/>
            <p:nvPr/>
          </p:nvSpPr>
          <p:spPr>
            <a:xfrm rot="-10800000">
              <a:off x="6004860" y="4990926"/>
              <a:ext cx="62140" cy="82853"/>
            </a:xfrm>
            <a:custGeom>
              <a:avLst/>
              <a:gdLst>
                <a:gd name="connsiteX0" fmla="*/ 0 w 62140"/>
                <a:gd name="connsiteY0" fmla="*/ 0 h 82853"/>
                <a:gd name="connsiteX1" fmla="*/ 62140 w 62140"/>
                <a:gd name="connsiteY1" fmla="*/ 0 h 82853"/>
                <a:gd name="connsiteX2" fmla="*/ 62140 w 62140"/>
                <a:gd name="connsiteY2" fmla="*/ 82854 h 82853"/>
                <a:gd name="connsiteX3" fmla="*/ 0 w 62140"/>
                <a:gd name="connsiteY3" fmla="*/ 82854 h 8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140" h="82853">
                  <a:moveTo>
                    <a:pt x="0" y="0"/>
                  </a:moveTo>
                  <a:lnTo>
                    <a:pt x="62140" y="0"/>
                  </a:lnTo>
                  <a:lnTo>
                    <a:pt x="62140" y="82854"/>
                  </a:lnTo>
                  <a:lnTo>
                    <a:pt x="0" y="8285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5A84AAE-9366-4C47-80A0-6FA054C47C56}"/>
                </a:ext>
              </a:extLst>
            </p:cNvPr>
            <p:cNvSpPr/>
            <p:nvPr/>
          </p:nvSpPr>
          <p:spPr>
            <a:xfrm>
              <a:off x="6003162" y="4833503"/>
              <a:ext cx="134264" cy="134264"/>
            </a:xfrm>
            <a:custGeom>
              <a:avLst/>
              <a:gdLst>
                <a:gd name="connsiteX0" fmla="*/ 134265 w 134264"/>
                <a:gd name="connsiteY0" fmla="*/ 56921 h 134264"/>
                <a:gd name="connsiteX1" fmla="*/ 134265 w 134264"/>
                <a:gd name="connsiteY1" fmla="*/ 0 h 134264"/>
                <a:gd name="connsiteX2" fmla="*/ 77344 w 134264"/>
                <a:gd name="connsiteY2" fmla="*/ 0 h 134264"/>
                <a:gd name="connsiteX3" fmla="*/ 99963 w 134264"/>
                <a:gd name="connsiteY3" fmla="*/ 22619 h 134264"/>
                <a:gd name="connsiteX4" fmla="*/ 0 w 134264"/>
                <a:gd name="connsiteY4" fmla="*/ 122582 h 134264"/>
                <a:gd name="connsiteX5" fmla="*/ 11682 w 134264"/>
                <a:gd name="connsiteY5" fmla="*/ 134265 h 134264"/>
                <a:gd name="connsiteX6" fmla="*/ 111645 w 134264"/>
                <a:gd name="connsiteY6" fmla="*/ 34343 h 134264"/>
                <a:gd name="connsiteX7" fmla="*/ 134265 w 134264"/>
                <a:gd name="connsiteY7" fmla="*/ 56921 h 134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264" h="134264">
                  <a:moveTo>
                    <a:pt x="134265" y="56921"/>
                  </a:moveTo>
                  <a:lnTo>
                    <a:pt x="134265" y="0"/>
                  </a:lnTo>
                  <a:lnTo>
                    <a:pt x="77344" y="0"/>
                  </a:lnTo>
                  <a:lnTo>
                    <a:pt x="99963" y="22619"/>
                  </a:lnTo>
                  <a:lnTo>
                    <a:pt x="0" y="122582"/>
                  </a:lnTo>
                  <a:lnTo>
                    <a:pt x="11682" y="134265"/>
                  </a:lnTo>
                  <a:lnTo>
                    <a:pt x="111645" y="34343"/>
                  </a:lnTo>
                  <a:lnTo>
                    <a:pt x="134265" y="56921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aphic 26" descr="Gears">
            <a:extLst>
              <a:ext uri="{FF2B5EF4-FFF2-40B4-BE49-F238E27FC236}">
                <a16:creationId xmlns:a16="http://schemas.microsoft.com/office/drawing/2014/main" id="{22C0F051-37B5-4A05-ABB2-0D1801A6669F}"/>
              </a:ext>
            </a:extLst>
          </p:cNvPr>
          <p:cNvGrpSpPr/>
          <p:nvPr/>
        </p:nvGrpSpPr>
        <p:grpSpPr>
          <a:xfrm>
            <a:off x="8281656" y="3425076"/>
            <a:ext cx="309556" cy="374600"/>
            <a:chOff x="8281656" y="3425076"/>
            <a:chExt cx="309556" cy="374600"/>
          </a:xfrm>
          <a:solidFill>
            <a:srgbClr val="262626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BA06B91-2B17-40D4-A7F2-381138EAA7B9}"/>
                </a:ext>
              </a:extLst>
            </p:cNvPr>
            <p:cNvSpPr/>
            <p:nvPr/>
          </p:nvSpPr>
          <p:spPr>
            <a:xfrm>
              <a:off x="8388957" y="3425076"/>
              <a:ext cx="202255" cy="201781"/>
            </a:xfrm>
            <a:custGeom>
              <a:avLst/>
              <a:gdLst>
                <a:gd name="connsiteX0" fmla="*/ 101128 w 202255"/>
                <a:gd name="connsiteY0" fmla="*/ 136736 h 201781"/>
                <a:gd name="connsiteX1" fmla="*/ 65520 w 202255"/>
                <a:gd name="connsiteY1" fmla="*/ 101128 h 201781"/>
                <a:gd name="connsiteX2" fmla="*/ 101128 w 202255"/>
                <a:gd name="connsiteY2" fmla="*/ 65520 h 201781"/>
                <a:gd name="connsiteX3" fmla="*/ 136736 w 202255"/>
                <a:gd name="connsiteY3" fmla="*/ 101128 h 201781"/>
                <a:gd name="connsiteX4" fmla="*/ 101128 w 202255"/>
                <a:gd name="connsiteY4" fmla="*/ 136736 h 201781"/>
                <a:gd name="connsiteX5" fmla="*/ 181366 w 202255"/>
                <a:gd name="connsiteY5" fmla="*/ 78813 h 201781"/>
                <a:gd name="connsiteX6" fmla="*/ 173769 w 202255"/>
                <a:gd name="connsiteY6" fmla="*/ 60297 h 201781"/>
                <a:gd name="connsiteX7" fmla="*/ 181366 w 202255"/>
                <a:gd name="connsiteY7" fmla="*/ 37982 h 201781"/>
                <a:gd name="connsiteX8" fmla="*/ 164274 w 202255"/>
                <a:gd name="connsiteY8" fmla="*/ 20890 h 201781"/>
                <a:gd name="connsiteX9" fmla="*/ 141959 w 202255"/>
                <a:gd name="connsiteY9" fmla="*/ 28487 h 201781"/>
                <a:gd name="connsiteX10" fmla="*/ 123443 w 202255"/>
                <a:gd name="connsiteY10" fmla="*/ 20890 h 201781"/>
                <a:gd name="connsiteX11" fmla="*/ 112997 w 202255"/>
                <a:gd name="connsiteY11" fmla="*/ 0 h 201781"/>
                <a:gd name="connsiteX12" fmla="*/ 89258 w 202255"/>
                <a:gd name="connsiteY12" fmla="*/ 0 h 201781"/>
                <a:gd name="connsiteX13" fmla="*/ 78813 w 202255"/>
                <a:gd name="connsiteY13" fmla="*/ 20890 h 201781"/>
                <a:gd name="connsiteX14" fmla="*/ 60297 w 202255"/>
                <a:gd name="connsiteY14" fmla="*/ 28487 h 201781"/>
                <a:gd name="connsiteX15" fmla="*/ 37982 w 202255"/>
                <a:gd name="connsiteY15" fmla="*/ 20890 h 201781"/>
                <a:gd name="connsiteX16" fmla="*/ 20890 w 202255"/>
                <a:gd name="connsiteY16" fmla="*/ 37982 h 201781"/>
                <a:gd name="connsiteX17" fmla="*/ 28487 w 202255"/>
                <a:gd name="connsiteY17" fmla="*/ 60297 h 201781"/>
                <a:gd name="connsiteX18" fmla="*/ 20890 w 202255"/>
                <a:gd name="connsiteY18" fmla="*/ 78813 h 201781"/>
                <a:gd name="connsiteX19" fmla="*/ 0 w 202255"/>
                <a:gd name="connsiteY19" fmla="*/ 89258 h 201781"/>
                <a:gd name="connsiteX20" fmla="*/ 0 w 202255"/>
                <a:gd name="connsiteY20" fmla="*/ 112997 h 201781"/>
                <a:gd name="connsiteX21" fmla="*/ 20890 w 202255"/>
                <a:gd name="connsiteY21" fmla="*/ 123443 h 201781"/>
                <a:gd name="connsiteX22" fmla="*/ 28487 w 202255"/>
                <a:gd name="connsiteY22" fmla="*/ 141959 h 201781"/>
                <a:gd name="connsiteX23" fmla="*/ 20890 w 202255"/>
                <a:gd name="connsiteY23" fmla="*/ 164274 h 201781"/>
                <a:gd name="connsiteX24" fmla="*/ 37508 w 202255"/>
                <a:gd name="connsiteY24" fmla="*/ 180891 h 201781"/>
                <a:gd name="connsiteX25" fmla="*/ 59822 w 202255"/>
                <a:gd name="connsiteY25" fmla="*/ 173294 h 201781"/>
                <a:gd name="connsiteX26" fmla="*/ 78339 w 202255"/>
                <a:gd name="connsiteY26" fmla="*/ 180891 h 201781"/>
                <a:gd name="connsiteX27" fmla="*/ 88784 w 202255"/>
                <a:gd name="connsiteY27" fmla="*/ 201781 h 201781"/>
                <a:gd name="connsiteX28" fmla="*/ 112523 w 202255"/>
                <a:gd name="connsiteY28" fmla="*/ 201781 h 201781"/>
                <a:gd name="connsiteX29" fmla="*/ 122968 w 202255"/>
                <a:gd name="connsiteY29" fmla="*/ 180891 h 201781"/>
                <a:gd name="connsiteX30" fmla="*/ 141484 w 202255"/>
                <a:gd name="connsiteY30" fmla="*/ 173294 h 201781"/>
                <a:gd name="connsiteX31" fmla="*/ 163799 w 202255"/>
                <a:gd name="connsiteY31" fmla="*/ 180891 h 201781"/>
                <a:gd name="connsiteX32" fmla="*/ 180891 w 202255"/>
                <a:gd name="connsiteY32" fmla="*/ 164274 h 201781"/>
                <a:gd name="connsiteX33" fmla="*/ 173294 w 202255"/>
                <a:gd name="connsiteY33" fmla="*/ 141959 h 201781"/>
                <a:gd name="connsiteX34" fmla="*/ 181366 w 202255"/>
                <a:gd name="connsiteY34" fmla="*/ 123443 h 201781"/>
                <a:gd name="connsiteX35" fmla="*/ 202256 w 202255"/>
                <a:gd name="connsiteY35" fmla="*/ 112997 h 201781"/>
                <a:gd name="connsiteX36" fmla="*/ 202256 w 202255"/>
                <a:gd name="connsiteY36" fmla="*/ 89258 h 201781"/>
                <a:gd name="connsiteX37" fmla="*/ 181366 w 202255"/>
                <a:gd name="connsiteY37" fmla="*/ 78813 h 201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2255" h="201781">
                  <a:moveTo>
                    <a:pt x="101128" y="136736"/>
                  </a:moveTo>
                  <a:cubicBezTo>
                    <a:pt x="81187" y="136736"/>
                    <a:pt x="65520" y="120594"/>
                    <a:pt x="65520" y="101128"/>
                  </a:cubicBezTo>
                  <a:cubicBezTo>
                    <a:pt x="65520" y="81662"/>
                    <a:pt x="81662" y="65520"/>
                    <a:pt x="101128" y="65520"/>
                  </a:cubicBezTo>
                  <a:cubicBezTo>
                    <a:pt x="121069" y="65520"/>
                    <a:pt x="136736" y="81662"/>
                    <a:pt x="136736" y="101128"/>
                  </a:cubicBezTo>
                  <a:cubicBezTo>
                    <a:pt x="136736" y="120594"/>
                    <a:pt x="120594" y="136736"/>
                    <a:pt x="101128" y="136736"/>
                  </a:cubicBezTo>
                  <a:close/>
                  <a:moveTo>
                    <a:pt x="181366" y="78813"/>
                  </a:moveTo>
                  <a:cubicBezTo>
                    <a:pt x="179467" y="72166"/>
                    <a:pt x="177093" y="65994"/>
                    <a:pt x="173769" y="60297"/>
                  </a:cubicBezTo>
                  <a:lnTo>
                    <a:pt x="181366" y="37982"/>
                  </a:lnTo>
                  <a:lnTo>
                    <a:pt x="164274" y="20890"/>
                  </a:lnTo>
                  <a:lnTo>
                    <a:pt x="141959" y="28487"/>
                  </a:lnTo>
                  <a:cubicBezTo>
                    <a:pt x="136262" y="25163"/>
                    <a:pt x="130090" y="22789"/>
                    <a:pt x="123443" y="20890"/>
                  </a:cubicBezTo>
                  <a:lnTo>
                    <a:pt x="112997" y="0"/>
                  </a:lnTo>
                  <a:lnTo>
                    <a:pt x="89258" y="0"/>
                  </a:lnTo>
                  <a:lnTo>
                    <a:pt x="78813" y="20890"/>
                  </a:lnTo>
                  <a:cubicBezTo>
                    <a:pt x="72166" y="22789"/>
                    <a:pt x="65994" y="25163"/>
                    <a:pt x="60297" y="28487"/>
                  </a:cubicBezTo>
                  <a:lnTo>
                    <a:pt x="37982" y="20890"/>
                  </a:lnTo>
                  <a:lnTo>
                    <a:pt x="20890" y="37982"/>
                  </a:lnTo>
                  <a:lnTo>
                    <a:pt x="28487" y="60297"/>
                  </a:lnTo>
                  <a:cubicBezTo>
                    <a:pt x="25163" y="65994"/>
                    <a:pt x="22789" y="72166"/>
                    <a:pt x="20890" y="78813"/>
                  </a:cubicBezTo>
                  <a:lnTo>
                    <a:pt x="0" y="89258"/>
                  </a:lnTo>
                  <a:lnTo>
                    <a:pt x="0" y="112997"/>
                  </a:lnTo>
                  <a:lnTo>
                    <a:pt x="20890" y="123443"/>
                  </a:lnTo>
                  <a:cubicBezTo>
                    <a:pt x="22789" y="130090"/>
                    <a:pt x="25163" y="136262"/>
                    <a:pt x="28487" y="141959"/>
                  </a:cubicBezTo>
                  <a:lnTo>
                    <a:pt x="20890" y="164274"/>
                  </a:lnTo>
                  <a:lnTo>
                    <a:pt x="37508" y="180891"/>
                  </a:lnTo>
                  <a:lnTo>
                    <a:pt x="59822" y="173294"/>
                  </a:lnTo>
                  <a:cubicBezTo>
                    <a:pt x="65520" y="176618"/>
                    <a:pt x="71692" y="178992"/>
                    <a:pt x="78339" y="180891"/>
                  </a:cubicBezTo>
                  <a:lnTo>
                    <a:pt x="88784" y="201781"/>
                  </a:lnTo>
                  <a:lnTo>
                    <a:pt x="112523" y="201781"/>
                  </a:lnTo>
                  <a:lnTo>
                    <a:pt x="122968" y="180891"/>
                  </a:lnTo>
                  <a:cubicBezTo>
                    <a:pt x="129615" y="178992"/>
                    <a:pt x="135787" y="176618"/>
                    <a:pt x="141484" y="173294"/>
                  </a:cubicBezTo>
                  <a:lnTo>
                    <a:pt x="163799" y="180891"/>
                  </a:lnTo>
                  <a:lnTo>
                    <a:pt x="180891" y="164274"/>
                  </a:lnTo>
                  <a:lnTo>
                    <a:pt x="173294" y="141959"/>
                  </a:lnTo>
                  <a:cubicBezTo>
                    <a:pt x="176618" y="136262"/>
                    <a:pt x="179467" y="129615"/>
                    <a:pt x="181366" y="123443"/>
                  </a:cubicBezTo>
                  <a:lnTo>
                    <a:pt x="202256" y="112997"/>
                  </a:lnTo>
                  <a:lnTo>
                    <a:pt x="202256" y="89258"/>
                  </a:lnTo>
                  <a:lnTo>
                    <a:pt x="181366" y="78813"/>
                  </a:lnTo>
                  <a:close/>
                </a:path>
              </a:pathLst>
            </a:custGeom>
            <a:solidFill>
              <a:srgbClr val="262626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17FB082-DBB0-41FD-A40E-477E86EF7237}"/>
                </a:ext>
              </a:extLst>
            </p:cNvPr>
            <p:cNvSpPr/>
            <p:nvPr/>
          </p:nvSpPr>
          <p:spPr>
            <a:xfrm>
              <a:off x="8281656" y="3597895"/>
              <a:ext cx="202255" cy="201781"/>
            </a:xfrm>
            <a:custGeom>
              <a:avLst/>
              <a:gdLst>
                <a:gd name="connsiteX0" fmla="*/ 101128 w 202255"/>
                <a:gd name="connsiteY0" fmla="*/ 136736 h 201781"/>
                <a:gd name="connsiteX1" fmla="*/ 65520 w 202255"/>
                <a:gd name="connsiteY1" fmla="*/ 101128 h 201781"/>
                <a:gd name="connsiteX2" fmla="*/ 101128 w 202255"/>
                <a:gd name="connsiteY2" fmla="*/ 65520 h 201781"/>
                <a:gd name="connsiteX3" fmla="*/ 136736 w 202255"/>
                <a:gd name="connsiteY3" fmla="*/ 101128 h 201781"/>
                <a:gd name="connsiteX4" fmla="*/ 101128 w 202255"/>
                <a:gd name="connsiteY4" fmla="*/ 136736 h 201781"/>
                <a:gd name="connsiteX5" fmla="*/ 101128 w 202255"/>
                <a:gd name="connsiteY5" fmla="*/ 136736 h 201781"/>
                <a:gd name="connsiteX6" fmla="*/ 173769 w 202255"/>
                <a:gd name="connsiteY6" fmla="*/ 60297 h 201781"/>
                <a:gd name="connsiteX7" fmla="*/ 181366 w 202255"/>
                <a:gd name="connsiteY7" fmla="*/ 37982 h 201781"/>
                <a:gd name="connsiteX8" fmla="*/ 164274 w 202255"/>
                <a:gd name="connsiteY8" fmla="*/ 20890 h 201781"/>
                <a:gd name="connsiteX9" fmla="*/ 141959 w 202255"/>
                <a:gd name="connsiteY9" fmla="*/ 28487 h 201781"/>
                <a:gd name="connsiteX10" fmla="*/ 123443 w 202255"/>
                <a:gd name="connsiteY10" fmla="*/ 20890 h 201781"/>
                <a:gd name="connsiteX11" fmla="*/ 112997 w 202255"/>
                <a:gd name="connsiteY11" fmla="*/ 0 h 201781"/>
                <a:gd name="connsiteX12" fmla="*/ 89258 w 202255"/>
                <a:gd name="connsiteY12" fmla="*/ 0 h 201781"/>
                <a:gd name="connsiteX13" fmla="*/ 78813 w 202255"/>
                <a:gd name="connsiteY13" fmla="*/ 20890 h 201781"/>
                <a:gd name="connsiteX14" fmla="*/ 60297 w 202255"/>
                <a:gd name="connsiteY14" fmla="*/ 28487 h 201781"/>
                <a:gd name="connsiteX15" fmla="*/ 37982 w 202255"/>
                <a:gd name="connsiteY15" fmla="*/ 20890 h 201781"/>
                <a:gd name="connsiteX16" fmla="*/ 21365 w 202255"/>
                <a:gd name="connsiteY16" fmla="*/ 37508 h 201781"/>
                <a:gd name="connsiteX17" fmla="*/ 28487 w 202255"/>
                <a:gd name="connsiteY17" fmla="*/ 59822 h 201781"/>
                <a:gd name="connsiteX18" fmla="*/ 20890 w 202255"/>
                <a:gd name="connsiteY18" fmla="*/ 78339 h 201781"/>
                <a:gd name="connsiteX19" fmla="*/ 0 w 202255"/>
                <a:gd name="connsiteY19" fmla="*/ 88784 h 201781"/>
                <a:gd name="connsiteX20" fmla="*/ 0 w 202255"/>
                <a:gd name="connsiteY20" fmla="*/ 112523 h 201781"/>
                <a:gd name="connsiteX21" fmla="*/ 20890 w 202255"/>
                <a:gd name="connsiteY21" fmla="*/ 122968 h 201781"/>
                <a:gd name="connsiteX22" fmla="*/ 28487 w 202255"/>
                <a:gd name="connsiteY22" fmla="*/ 141484 h 201781"/>
                <a:gd name="connsiteX23" fmla="*/ 21365 w 202255"/>
                <a:gd name="connsiteY23" fmla="*/ 163799 h 201781"/>
                <a:gd name="connsiteX24" fmla="*/ 37982 w 202255"/>
                <a:gd name="connsiteY24" fmla="*/ 180416 h 201781"/>
                <a:gd name="connsiteX25" fmla="*/ 60297 w 202255"/>
                <a:gd name="connsiteY25" fmla="*/ 173294 h 201781"/>
                <a:gd name="connsiteX26" fmla="*/ 78813 w 202255"/>
                <a:gd name="connsiteY26" fmla="*/ 180891 h 201781"/>
                <a:gd name="connsiteX27" fmla="*/ 89258 w 202255"/>
                <a:gd name="connsiteY27" fmla="*/ 201781 h 201781"/>
                <a:gd name="connsiteX28" fmla="*/ 112997 w 202255"/>
                <a:gd name="connsiteY28" fmla="*/ 201781 h 201781"/>
                <a:gd name="connsiteX29" fmla="*/ 123443 w 202255"/>
                <a:gd name="connsiteY29" fmla="*/ 180891 h 201781"/>
                <a:gd name="connsiteX30" fmla="*/ 141959 w 202255"/>
                <a:gd name="connsiteY30" fmla="*/ 173294 h 201781"/>
                <a:gd name="connsiteX31" fmla="*/ 164274 w 202255"/>
                <a:gd name="connsiteY31" fmla="*/ 180891 h 201781"/>
                <a:gd name="connsiteX32" fmla="*/ 180891 w 202255"/>
                <a:gd name="connsiteY32" fmla="*/ 163799 h 201781"/>
                <a:gd name="connsiteX33" fmla="*/ 173769 w 202255"/>
                <a:gd name="connsiteY33" fmla="*/ 141959 h 201781"/>
                <a:gd name="connsiteX34" fmla="*/ 181366 w 202255"/>
                <a:gd name="connsiteY34" fmla="*/ 123443 h 201781"/>
                <a:gd name="connsiteX35" fmla="*/ 202256 w 202255"/>
                <a:gd name="connsiteY35" fmla="*/ 112997 h 201781"/>
                <a:gd name="connsiteX36" fmla="*/ 202256 w 202255"/>
                <a:gd name="connsiteY36" fmla="*/ 89258 h 201781"/>
                <a:gd name="connsiteX37" fmla="*/ 181366 w 202255"/>
                <a:gd name="connsiteY37" fmla="*/ 78813 h 201781"/>
                <a:gd name="connsiteX38" fmla="*/ 173769 w 202255"/>
                <a:gd name="connsiteY38" fmla="*/ 60297 h 201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2255" h="201781">
                  <a:moveTo>
                    <a:pt x="101128" y="136736"/>
                  </a:moveTo>
                  <a:cubicBezTo>
                    <a:pt x="81187" y="136736"/>
                    <a:pt x="65520" y="120594"/>
                    <a:pt x="65520" y="101128"/>
                  </a:cubicBezTo>
                  <a:cubicBezTo>
                    <a:pt x="65520" y="81187"/>
                    <a:pt x="81662" y="65520"/>
                    <a:pt x="101128" y="65520"/>
                  </a:cubicBezTo>
                  <a:cubicBezTo>
                    <a:pt x="121069" y="65520"/>
                    <a:pt x="136736" y="81662"/>
                    <a:pt x="136736" y="101128"/>
                  </a:cubicBezTo>
                  <a:cubicBezTo>
                    <a:pt x="136736" y="120594"/>
                    <a:pt x="121069" y="136736"/>
                    <a:pt x="101128" y="136736"/>
                  </a:cubicBezTo>
                  <a:lnTo>
                    <a:pt x="101128" y="136736"/>
                  </a:lnTo>
                  <a:close/>
                  <a:moveTo>
                    <a:pt x="173769" y="60297"/>
                  </a:moveTo>
                  <a:lnTo>
                    <a:pt x="181366" y="37982"/>
                  </a:lnTo>
                  <a:lnTo>
                    <a:pt x="164274" y="20890"/>
                  </a:lnTo>
                  <a:lnTo>
                    <a:pt x="141959" y="28487"/>
                  </a:lnTo>
                  <a:cubicBezTo>
                    <a:pt x="136262" y="25163"/>
                    <a:pt x="129615" y="22789"/>
                    <a:pt x="123443" y="20890"/>
                  </a:cubicBezTo>
                  <a:lnTo>
                    <a:pt x="112997" y="0"/>
                  </a:lnTo>
                  <a:lnTo>
                    <a:pt x="89258" y="0"/>
                  </a:lnTo>
                  <a:lnTo>
                    <a:pt x="78813" y="20890"/>
                  </a:lnTo>
                  <a:cubicBezTo>
                    <a:pt x="72166" y="22789"/>
                    <a:pt x="65994" y="25163"/>
                    <a:pt x="60297" y="28487"/>
                  </a:cubicBezTo>
                  <a:lnTo>
                    <a:pt x="37982" y="20890"/>
                  </a:lnTo>
                  <a:lnTo>
                    <a:pt x="21365" y="37508"/>
                  </a:lnTo>
                  <a:lnTo>
                    <a:pt x="28487" y="59822"/>
                  </a:lnTo>
                  <a:cubicBezTo>
                    <a:pt x="25163" y="65520"/>
                    <a:pt x="22789" y="72166"/>
                    <a:pt x="20890" y="78339"/>
                  </a:cubicBezTo>
                  <a:lnTo>
                    <a:pt x="0" y="88784"/>
                  </a:lnTo>
                  <a:lnTo>
                    <a:pt x="0" y="112523"/>
                  </a:lnTo>
                  <a:lnTo>
                    <a:pt x="20890" y="122968"/>
                  </a:lnTo>
                  <a:cubicBezTo>
                    <a:pt x="22789" y="129615"/>
                    <a:pt x="25163" y="135787"/>
                    <a:pt x="28487" y="141484"/>
                  </a:cubicBezTo>
                  <a:lnTo>
                    <a:pt x="21365" y="163799"/>
                  </a:lnTo>
                  <a:lnTo>
                    <a:pt x="37982" y="180416"/>
                  </a:lnTo>
                  <a:lnTo>
                    <a:pt x="60297" y="173294"/>
                  </a:lnTo>
                  <a:cubicBezTo>
                    <a:pt x="65994" y="176618"/>
                    <a:pt x="72166" y="178992"/>
                    <a:pt x="78813" y="180891"/>
                  </a:cubicBezTo>
                  <a:lnTo>
                    <a:pt x="89258" y="201781"/>
                  </a:lnTo>
                  <a:lnTo>
                    <a:pt x="112997" y="201781"/>
                  </a:lnTo>
                  <a:lnTo>
                    <a:pt x="123443" y="180891"/>
                  </a:lnTo>
                  <a:cubicBezTo>
                    <a:pt x="130089" y="178992"/>
                    <a:pt x="136262" y="176618"/>
                    <a:pt x="141959" y="173294"/>
                  </a:cubicBezTo>
                  <a:lnTo>
                    <a:pt x="164274" y="180891"/>
                  </a:lnTo>
                  <a:lnTo>
                    <a:pt x="180891" y="163799"/>
                  </a:lnTo>
                  <a:lnTo>
                    <a:pt x="173769" y="141959"/>
                  </a:lnTo>
                  <a:cubicBezTo>
                    <a:pt x="177093" y="136262"/>
                    <a:pt x="179467" y="130090"/>
                    <a:pt x="181366" y="123443"/>
                  </a:cubicBezTo>
                  <a:lnTo>
                    <a:pt x="202256" y="112997"/>
                  </a:lnTo>
                  <a:lnTo>
                    <a:pt x="202256" y="89258"/>
                  </a:lnTo>
                  <a:lnTo>
                    <a:pt x="181366" y="78813"/>
                  </a:lnTo>
                  <a:cubicBezTo>
                    <a:pt x="179467" y="72166"/>
                    <a:pt x="177093" y="65994"/>
                    <a:pt x="173769" y="60297"/>
                  </a:cubicBezTo>
                  <a:close/>
                </a:path>
              </a:pathLst>
            </a:custGeom>
            <a:solidFill>
              <a:srgbClr val="262626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/>
          <a:p>
            <a:r>
              <a:rPr lang="en-US" dirty="0"/>
              <a:t>Converging Chevrons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AF03DF0-377D-4D30-8CE5-BB51C2E65408}"/>
              </a:ext>
            </a:extLst>
          </p:cNvPr>
          <p:cNvSpPr/>
          <p:nvPr/>
        </p:nvSpPr>
        <p:spPr>
          <a:xfrm>
            <a:off x="3517135" y="2860999"/>
            <a:ext cx="738089" cy="1512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cubicBezTo>
                  <a:pt x="6776" y="18189"/>
                  <a:pt x="13976" y="14676"/>
                  <a:pt x="21600" y="10852"/>
                </a:cubicBezTo>
                <a:cubicBezTo>
                  <a:pt x="13976" y="7028"/>
                  <a:pt x="6776" y="3411"/>
                  <a:pt x="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65AB8EF-E7D3-4328-9BBA-B1904AB7B55A}"/>
              </a:ext>
            </a:extLst>
          </p:cNvPr>
          <p:cNvSpPr/>
          <p:nvPr/>
        </p:nvSpPr>
        <p:spPr>
          <a:xfrm>
            <a:off x="3488409" y="2052392"/>
            <a:ext cx="2356861" cy="3171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296" y="0"/>
                </a:moveTo>
                <a:lnTo>
                  <a:pt x="0" y="0"/>
                </a:lnTo>
                <a:cubicBezTo>
                  <a:pt x="4021" y="3031"/>
                  <a:pt x="8847" y="6702"/>
                  <a:pt x="14304" y="10800"/>
                </a:cubicBezTo>
                <a:cubicBezTo>
                  <a:pt x="8904" y="14898"/>
                  <a:pt x="4021" y="18569"/>
                  <a:pt x="0" y="21600"/>
                </a:cubicBezTo>
                <a:lnTo>
                  <a:pt x="7296" y="21600"/>
                </a:lnTo>
                <a:cubicBezTo>
                  <a:pt x="11489" y="18441"/>
                  <a:pt x="16315" y="14770"/>
                  <a:pt x="21600" y="10800"/>
                </a:cubicBezTo>
                <a:cubicBezTo>
                  <a:pt x="16315" y="6787"/>
                  <a:pt x="11489" y="3159"/>
                  <a:pt x="729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21A37B3-CF6C-49E3-A21F-5F1712D6D107}"/>
              </a:ext>
            </a:extLst>
          </p:cNvPr>
          <p:cNvSpPr/>
          <p:nvPr/>
        </p:nvSpPr>
        <p:spPr>
          <a:xfrm>
            <a:off x="5306200" y="2052392"/>
            <a:ext cx="1579600" cy="8086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cubicBezTo>
                  <a:pt x="3429" y="6698"/>
                  <a:pt x="7029" y="13898"/>
                  <a:pt x="10800" y="21600"/>
                </a:cubicBezTo>
                <a:cubicBezTo>
                  <a:pt x="14571" y="13898"/>
                  <a:pt x="18171" y="6698"/>
                  <a:pt x="216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96C48D1-5618-402C-BF94-5F7CC5FD8796}"/>
              </a:ext>
            </a:extLst>
          </p:cNvPr>
          <p:cNvSpPr/>
          <p:nvPr/>
        </p:nvSpPr>
        <p:spPr>
          <a:xfrm>
            <a:off x="6371797" y="2052392"/>
            <a:ext cx="2356861" cy="3171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4304" y="0"/>
                </a:lnTo>
                <a:cubicBezTo>
                  <a:pt x="10111" y="3159"/>
                  <a:pt x="5285" y="6830"/>
                  <a:pt x="0" y="10800"/>
                </a:cubicBezTo>
                <a:cubicBezTo>
                  <a:pt x="5285" y="14813"/>
                  <a:pt x="10111" y="18441"/>
                  <a:pt x="14304" y="21600"/>
                </a:cubicBezTo>
                <a:lnTo>
                  <a:pt x="21600" y="21600"/>
                </a:lnTo>
                <a:cubicBezTo>
                  <a:pt x="17579" y="18569"/>
                  <a:pt x="12753" y="14898"/>
                  <a:pt x="7296" y="10800"/>
                </a:cubicBezTo>
                <a:cubicBezTo>
                  <a:pt x="12696" y="6702"/>
                  <a:pt x="17579" y="3031"/>
                  <a:pt x="2160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94BCE46-953E-49ED-8878-15FF2BF72BC7}"/>
              </a:ext>
            </a:extLst>
          </p:cNvPr>
          <p:cNvSpPr/>
          <p:nvPr/>
        </p:nvSpPr>
        <p:spPr>
          <a:xfrm>
            <a:off x="5306202" y="4434322"/>
            <a:ext cx="1579600" cy="8086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4886" y="21600"/>
                  <a:pt x="10800" y="21600"/>
                </a:cubicBezTo>
                <a:cubicBezTo>
                  <a:pt x="16714" y="21600"/>
                  <a:pt x="21600" y="21600"/>
                  <a:pt x="21600" y="21600"/>
                </a:cubicBezTo>
                <a:cubicBezTo>
                  <a:pt x="18171" y="14902"/>
                  <a:pt x="14571" y="7702"/>
                  <a:pt x="10800" y="0"/>
                </a:cubicBezTo>
                <a:cubicBezTo>
                  <a:pt x="7029" y="7535"/>
                  <a:pt x="3429" y="14735"/>
                  <a:pt x="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73C77F2-C729-4714-8E15-130FA57F5F0C}"/>
              </a:ext>
            </a:extLst>
          </p:cNvPr>
          <p:cNvSpPr/>
          <p:nvPr/>
        </p:nvSpPr>
        <p:spPr>
          <a:xfrm>
            <a:off x="7990569" y="2856429"/>
            <a:ext cx="738089" cy="1512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52"/>
                </a:moveTo>
                <a:cubicBezTo>
                  <a:pt x="7623" y="14676"/>
                  <a:pt x="14824" y="18293"/>
                  <a:pt x="21600" y="21600"/>
                </a:cubicBezTo>
                <a:lnTo>
                  <a:pt x="21600" y="0"/>
                </a:lnTo>
                <a:cubicBezTo>
                  <a:pt x="14824" y="3411"/>
                  <a:pt x="7623" y="7028"/>
                  <a:pt x="0" y="1085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B3BB1DB-E778-4E2B-8855-0CFA34E4482A}"/>
              </a:ext>
            </a:extLst>
          </p:cNvPr>
          <p:cNvGrpSpPr/>
          <p:nvPr/>
        </p:nvGrpSpPr>
        <p:grpSpPr>
          <a:xfrm>
            <a:off x="3488410" y="1016110"/>
            <a:ext cx="5240248" cy="736155"/>
            <a:chOff x="8921977" y="1466725"/>
            <a:chExt cx="2926080" cy="73615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35FDEE7-7E2B-4DD4-B1C9-A795EFAB8FB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BB77747-7214-4C8A-A286-43A9619580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12ADCB0-A363-46AE-AF1E-7EEDC7AA8EDA}"/>
              </a:ext>
            </a:extLst>
          </p:cNvPr>
          <p:cNvGrpSpPr/>
          <p:nvPr/>
        </p:nvGrpSpPr>
        <p:grpSpPr>
          <a:xfrm>
            <a:off x="3488410" y="5338325"/>
            <a:ext cx="5240248" cy="736155"/>
            <a:chOff x="8921977" y="1466725"/>
            <a:chExt cx="2926080" cy="73615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F656F4D-A763-4E65-AF37-AB66A8E2F14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F71D4E2-EE79-4172-AE3B-3FA6254057C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C72F360-F006-4DEE-B76D-2736E38484D4}"/>
              </a:ext>
            </a:extLst>
          </p:cNvPr>
          <p:cNvGrpSpPr/>
          <p:nvPr/>
        </p:nvGrpSpPr>
        <p:grpSpPr>
          <a:xfrm>
            <a:off x="9031793" y="3082074"/>
            <a:ext cx="2194560" cy="1105487"/>
            <a:chOff x="8921977" y="1466725"/>
            <a:chExt cx="2926080" cy="110548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3801F9D-4EE2-4A89-85D1-6DA3B2766D3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5DFC5A3-19A3-46A0-B5BB-2D7D5636ECC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DA23922-697D-4780-8471-70A9551653CA}"/>
              </a:ext>
            </a:extLst>
          </p:cNvPr>
          <p:cNvGrpSpPr/>
          <p:nvPr/>
        </p:nvGrpSpPr>
        <p:grpSpPr>
          <a:xfrm>
            <a:off x="965647" y="3082074"/>
            <a:ext cx="2194560" cy="1105487"/>
            <a:chOff x="8921977" y="1466725"/>
            <a:chExt cx="2926080" cy="110548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604E2FE-AA7B-439C-8E44-BEAD69F90A9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CB052B9-2D18-4874-9392-1E38945E0CD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6BF1129-5AEE-4206-A778-BC89BA4A1239}"/>
              </a:ext>
            </a:extLst>
          </p:cNvPr>
          <p:cNvSpPr txBox="1"/>
          <p:nvPr/>
        </p:nvSpPr>
        <p:spPr>
          <a:xfrm rot="18900000">
            <a:off x="6192934" y="2323829"/>
            <a:ext cx="153012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CDC9A6-3712-425F-89BE-EA2A0513109E}"/>
              </a:ext>
            </a:extLst>
          </p:cNvPr>
          <p:cNvSpPr txBox="1"/>
          <p:nvPr/>
        </p:nvSpPr>
        <p:spPr>
          <a:xfrm rot="18900000">
            <a:off x="4662309" y="4391168"/>
            <a:ext cx="153012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6F3B12-E271-4D7F-AEFA-A424BEB20E6F}"/>
              </a:ext>
            </a:extLst>
          </p:cNvPr>
          <p:cNvSpPr txBox="1"/>
          <p:nvPr/>
        </p:nvSpPr>
        <p:spPr>
          <a:xfrm rot="2700000">
            <a:off x="4662309" y="2451666"/>
            <a:ext cx="153012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5F537A-6977-4219-9944-82FA66E2BC62}"/>
              </a:ext>
            </a:extLst>
          </p:cNvPr>
          <p:cNvSpPr txBox="1"/>
          <p:nvPr/>
        </p:nvSpPr>
        <p:spPr>
          <a:xfrm rot="2700000">
            <a:off x="6123361" y="4459370"/>
            <a:ext cx="153012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9" name="Graphic 25" descr="Stopwatch">
            <a:extLst>
              <a:ext uri="{FF2B5EF4-FFF2-40B4-BE49-F238E27FC236}">
                <a16:creationId xmlns:a16="http://schemas.microsoft.com/office/drawing/2014/main" id="{3873401E-FED6-49D6-896C-4DD80FAC4C4A}"/>
              </a:ext>
            </a:extLst>
          </p:cNvPr>
          <p:cNvGrpSpPr/>
          <p:nvPr/>
        </p:nvGrpSpPr>
        <p:grpSpPr>
          <a:xfrm>
            <a:off x="3566417" y="3389290"/>
            <a:ext cx="455788" cy="455788"/>
            <a:chOff x="3566417" y="3389290"/>
            <a:chExt cx="455788" cy="455788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230675-4953-4D92-A17E-53B4D63F9D6A}"/>
                </a:ext>
              </a:extLst>
            </p:cNvPr>
            <p:cNvSpPr/>
            <p:nvPr/>
          </p:nvSpPr>
          <p:spPr>
            <a:xfrm>
              <a:off x="3784815" y="3536471"/>
              <a:ext cx="18991" cy="18991"/>
            </a:xfrm>
            <a:custGeom>
              <a:avLst/>
              <a:gdLst>
                <a:gd name="connsiteX0" fmla="*/ 18991 w 18991"/>
                <a:gd name="connsiteY0" fmla="*/ 9496 h 18991"/>
                <a:gd name="connsiteX1" fmla="*/ 9496 w 18991"/>
                <a:gd name="connsiteY1" fmla="*/ 18991 h 18991"/>
                <a:gd name="connsiteX2" fmla="*/ 0 w 18991"/>
                <a:gd name="connsiteY2" fmla="*/ 9496 h 18991"/>
                <a:gd name="connsiteX3" fmla="*/ 9496 w 18991"/>
                <a:gd name="connsiteY3" fmla="*/ 0 h 18991"/>
                <a:gd name="connsiteX4" fmla="*/ 18991 w 18991"/>
                <a:gd name="connsiteY4" fmla="*/ 9496 h 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91" h="18991">
                  <a:moveTo>
                    <a:pt x="18991" y="9496"/>
                  </a:moveTo>
                  <a:cubicBezTo>
                    <a:pt x="18991" y="14740"/>
                    <a:pt x="14740" y="18991"/>
                    <a:pt x="9496" y="18991"/>
                  </a:cubicBezTo>
                  <a:cubicBezTo>
                    <a:pt x="4251" y="18991"/>
                    <a:pt x="0" y="14740"/>
                    <a:pt x="0" y="9496"/>
                  </a:cubicBezTo>
                  <a:cubicBezTo>
                    <a:pt x="0" y="4251"/>
                    <a:pt x="4251" y="0"/>
                    <a:pt x="9496" y="0"/>
                  </a:cubicBezTo>
                  <a:cubicBezTo>
                    <a:pt x="14740" y="0"/>
                    <a:pt x="18991" y="4251"/>
                    <a:pt x="18991" y="9496"/>
                  </a:cubicBezTo>
                  <a:close/>
                </a:path>
              </a:pathLst>
            </a:custGeom>
            <a:solidFill>
              <a:srgbClr val="FFFFFF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D279577-FC53-4D1B-ACB4-3AC9B6B61A44}"/>
                </a:ext>
              </a:extLst>
            </p:cNvPr>
            <p:cNvSpPr/>
            <p:nvPr/>
          </p:nvSpPr>
          <p:spPr>
            <a:xfrm>
              <a:off x="3784815" y="3726383"/>
              <a:ext cx="18991" cy="18991"/>
            </a:xfrm>
            <a:custGeom>
              <a:avLst/>
              <a:gdLst>
                <a:gd name="connsiteX0" fmla="*/ 18991 w 18991"/>
                <a:gd name="connsiteY0" fmla="*/ 9496 h 18991"/>
                <a:gd name="connsiteX1" fmla="*/ 9496 w 18991"/>
                <a:gd name="connsiteY1" fmla="*/ 18991 h 18991"/>
                <a:gd name="connsiteX2" fmla="*/ 0 w 18991"/>
                <a:gd name="connsiteY2" fmla="*/ 9496 h 18991"/>
                <a:gd name="connsiteX3" fmla="*/ 9496 w 18991"/>
                <a:gd name="connsiteY3" fmla="*/ 0 h 18991"/>
                <a:gd name="connsiteX4" fmla="*/ 18991 w 18991"/>
                <a:gd name="connsiteY4" fmla="*/ 9496 h 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91" h="18991">
                  <a:moveTo>
                    <a:pt x="18991" y="9496"/>
                  </a:moveTo>
                  <a:cubicBezTo>
                    <a:pt x="18991" y="14740"/>
                    <a:pt x="14740" y="18991"/>
                    <a:pt x="9496" y="18991"/>
                  </a:cubicBezTo>
                  <a:cubicBezTo>
                    <a:pt x="4251" y="18991"/>
                    <a:pt x="0" y="14740"/>
                    <a:pt x="0" y="9496"/>
                  </a:cubicBezTo>
                  <a:cubicBezTo>
                    <a:pt x="0" y="4251"/>
                    <a:pt x="4251" y="0"/>
                    <a:pt x="9496" y="0"/>
                  </a:cubicBezTo>
                  <a:cubicBezTo>
                    <a:pt x="14740" y="0"/>
                    <a:pt x="18991" y="4251"/>
                    <a:pt x="18991" y="9496"/>
                  </a:cubicBezTo>
                  <a:close/>
                </a:path>
              </a:pathLst>
            </a:custGeom>
            <a:solidFill>
              <a:srgbClr val="FFFFFF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E091604-FF78-4ACD-AABF-415128F52BA5}"/>
                </a:ext>
              </a:extLst>
            </p:cNvPr>
            <p:cNvSpPr/>
            <p:nvPr/>
          </p:nvSpPr>
          <p:spPr>
            <a:xfrm>
              <a:off x="3879771" y="3626679"/>
              <a:ext cx="18991" cy="18991"/>
            </a:xfrm>
            <a:custGeom>
              <a:avLst/>
              <a:gdLst>
                <a:gd name="connsiteX0" fmla="*/ 18991 w 18991"/>
                <a:gd name="connsiteY0" fmla="*/ 9496 h 18991"/>
                <a:gd name="connsiteX1" fmla="*/ 9496 w 18991"/>
                <a:gd name="connsiteY1" fmla="*/ 18991 h 18991"/>
                <a:gd name="connsiteX2" fmla="*/ 0 w 18991"/>
                <a:gd name="connsiteY2" fmla="*/ 9496 h 18991"/>
                <a:gd name="connsiteX3" fmla="*/ 9496 w 18991"/>
                <a:gd name="connsiteY3" fmla="*/ 0 h 18991"/>
                <a:gd name="connsiteX4" fmla="*/ 18991 w 18991"/>
                <a:gd name="connsiteY4" fmla="*/ 9496 h 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91" h="18991">
                  <a:moveTo>
                    <a:pt x="18991" y="9496"/>
                  </a:moveTo>
                  <a:cubicBezTo>
                    <a:pt x="18991" y="14740"/>
                    <a:pt x="14740" y="18991"/>
                    <a:pt x="9496" y="18991"/>
                  </a:cubicBezTo>
                  <a:cubicBezTo>
                    <a:pt x="4251" y="18991"/>
                    <a:pt x="0" y="14740"/>
                    <a:pt x="0" y="9496"/>
                  </a:cubicBezTo>
                  <a:cubicBezTo>
                    <a:pt x="0" y="4251"/>
                    <a:pt x="4251" y="0"/>
                    <a:pt x="9496" y="0"/>
                  </a:cubicBezTo>
                  <a:cubicBezTo>
                    <a:pt x="14740" y="0"/>
                    <a:pt x="18991" y="4251"/>
                    <a:pt x="18991" y="9496"/>
                  </a:cubicBezTo>
                  <a:close/>
                </a:path>
              </a:pathLst>
            </a:custGeom>
            <a:solidFill>
              <a:srgbClr val="FFFFFF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5886F71-2FC1-4A34-B380-CE3F83FB0B3C}"/>
                </a:ext>
              </a:extLst>
            </p:cNvPr>
            <p:cNvSpPr/>
            <p:nvPr/>
          </p:nvSpPr>
          <p:spPr>
            <a:xfrm>
              <a:off x="3689859" y="3626679"/>
              <a:ext cx="18991" cy="18991"/>
            </a:xfrm>
            <a:custGeom>
              <a:avLst/>
              <a:gdLst>
                <a:gd name="connsiteX0" fmla="*/ 18991 w 18991"/>
                <a:gd name="connsiteY0" fmla="*/ 9496 h 18991"/>
                <a:gd name="connsiteX1" fmla="*/ 9496 w 18991"/>
                <a:gd name="connsiteY1" fmla="*/ 18991 h 18991"/>
                <a:gd name="connsiteX2" fmla="*/ 0 w 18991"/>
                <a:gd name="connsiteY2" fmla="*/ 9496 h 18991"/>
                <a:gd name="connsiteX3" fmla="*/ 9496 w 18991"/>
                <a:gd name="connsiteY3" fmla="*/ 0 h 18991"/>
                <a:gd name="connsiteX4" fmla="*/ 18991 w 18991"/>
                <a:gd name="connsiteY4" fmla="*/ 9496 h 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91" h="18991">
                  <a:moveTo>
                    <a:pt x="18991" y="9496"/>
                  </a:moveTo>
                  <a:cubicBezTo>
                    <a:pt x="18991" y="14740"/>
                    <a:pt x="14740" y="18991"/>
                    <a:pt x="9496" y="18991"/>
                  </a:cubicBezTo>
                  <a:cubicBezTo>
                    <a:pt x="4251" y="18991"/>
                    <a:pt x="0" y="14740"/>
                    <a:pt x="0" y="9496"/>
                  </a:cubicBezTo>
                  <a:cubicBezTo>
                    <a:pt x="0" y="4251"/>
                    <a:pt x="4251" y="0"/>
                    <a:pt x="9496" y="0"/>
                  </a:cubicBezTo>
                  <a:cubicBezTo>
                    <a:pt x="14740" y="0"/>
                    <a:pt x="18991" y="4251"/>
                    <a:pt x="18991" y="9496"/>
                  </a:cubicBezTo>
                  <a:close/>
                </a:path>
              </a:pathLst>
            </a:custGeom>
            <a:solidFill>
              <a:srgbClr val="FFFFFF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E4DF9BF-E906-4C80-931A-8D34D52ADBC9}"/>
                </a:ext>
              </a:extLst>
            </p:cNvPr>
            <p:cNvSpPr/>
            <p:nvPr/>
          </p:nvSpPr>
          <p:spPr>
            <a:xfrm>
              <a:off x="3784815" y="3569706"/>
              <a:ext cx="63145" cy="120119"/>
            </a:xfrm>
            <a:custGeom>
              <a:avLst/>
              <a:gdLst>
                <a:gd name="connsiteX0" fmla="*/ 18991 w 63145"/>
                <a:gd name="connsiteY0" fmla="*/ 0 h 120119"/>
                <a:gd name="connsiteX1" fmla="*/ 0 w 63145"/>
                <a:gd name="connsiteY1" fmla="*/ 0 h 120119"/>
                <a:gd name="connsiteX2" fmla="*/ 0 w 63145"/>
                <a:gd name="connsiteY2" fmla="*/ 66469 h 120119"/>
                <a:gd name="connsiteX3" fmla="*/ 2849 w 63145"/>
                <a:gd name="connsiteY3" fmla="*/ 73116 h 120119"/>
                <a:gd name="connsiteX4" fmla="*/ 49852 w 63145"/>
                <a:gd name="connsiteY4" fmla="*/ 120119 h 120119"/>
                <a:gd name="connsiteX5" fmla="*/ 63146 w 63145"/>
                <a:gd name="connsiteY5" fmla="*/ 106825 h 120119"/>
                <a:gd name="connsiteX6" fmla="*/ 18991 w 63145"/>
                <a:gd name="connsiteY6" fmla="*/ 62671 h 120119"/>
                <a:gd name="connsiteX7" fmla="*/ 18991 w 63145"/>
                <a:gd name="connsiteY7" fmla="*/ 0 h 120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145" h="120119">
                  <a:moveTo>
                    <a:pt x="18991" y="0"/>
                  </a:moveTo>
                  <a:lnTo>
                    <a:pt x="0" y="0"/>
                  </a:lnTo>
                  <a:lnTo>
                    <a:pt x="0" y="66469"/>
                  </a:lnTo>
                  <a:cubicBezTo>
                    <a:pt x="0" y="68843"/>
                    <a:pt x="950" y="71217"/>
                    <a:pt x="2849" y="73116"/>
                  </a:cubicBezTo>
                  <a:lnTo>
                    <a:pt x="49852" y="120119"/>
                  </a:lnTo>
                  <a:lnTo>
                    <a:pt x="63146" y="106825"/>
                  </a:lnTo>
                  <a:lnTo>
                    <a:pt x="18991" y="62671"/>
                  </a:lnTo>
                  <a:lnTo>
                    <a:pt x="18991" y="0"/>
                  </a:lnTo>
                  <a:close/>
                </a:path>
              </a:pathLst>
            </a:custGeom>
            <a:solidFill>
              <a:srgbClr val="FFFFFF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EAFB89F-9201-44D5-935B-C4EDF2EE3984}"/>
                </a:ext>
              </a:extLst>
            </p:cNvPr>
            <p:cNvSpPr/>
            <p:nvPr/>
          </p:nvSpPr>
          <p:spPr>
            <a:xfrm>
              <a:off x="3633031" y="3432020"/>
              <a:ext cx="323132" cy="370068"/>
            </a:xfrm>
            <a:custGeom>
              <a:avLst/>
              <a:gdLst>
                <a:gd name="connsiteX0" fmla="*/ 161280 w 323132"/>
                <a:gd name="connsiteY0" fmla="*/ 341841 h 370068"/>
                <a:gd name="connsiteX1" fmla="*/ 28342 w 323132"/>
                <a:gd name="connsiteY1" fmla="*/ 208903 h 370068"/>
                <a:gd name="connsiteX2" fmla="*/ 161280 w 323132"/>
                <a:gd name="connsiteY2" fmla="*/ 75965 h 370068"/>
                <a:gd name="connsiteX3" fmla="*/ 294218 w 323132"/>
                <a:gd name="connsiteY3" fmla="*/ 208903 h 370068"/>
                <a:gd name="connsiteX4" fmla="*/ 161280 w 323132"/>
                <a:gd name="connsiteY4" fmla="*/ 341841 h 370068"/>
                <a:gd name="connsiteX5" fmla="*/ 161280 w 323132"/>
                <a:gd name="connsiteY5" fmla="*/ 341841 h 370068"/>
                <a:gd name="connsiteX6" fmla="*/ 273802 w 323132"/>
                <a:gd name="connsiteY6" fmla="*/ 93057 h 370068"/>
                <a:gd name="connsiteX7" fmla="*/ 288046 w 323132"/>
                <a:gd name="connsiteY7" fmla="*/ 78813 h 370068"/>
                <a:gd name="connsiteX8" fmla="*/ 287571 w 323132"/>
                <a:gd name="connsiteY8" fmla="*/ 58873 h 370068"/>
                <a:gd name="connsiteX9" fmla="*/ 267630 w 323132"/>
                <a:gd name="connsiteY9" fmla="*/ 58398 h 370068"/>
                <a:gd name="connsiteX10" fmla="*/ 251488 w 323132"/>
                <a:gd name="connsiteY10" fmla="*/ 75015 h 370068"/>
                <a:gd name="connsiteX11" fmla="*/ 175523 w 323132"/>
                <a:gd name="connsiteY11" fmla="*/ 48427 h 370068"/>
                <a:gd name="connsiteX12" fmla="*/ 175523 w 323132"/>
                <a:gd name="connsiteY12" fmla="*/ 28487 h 370068"/>
                <a:gd name="connsiteX13" fmla="*/ 218253 w 323132"/>
                <a:gd name="connsiteY13" fmla="*/ 28487 h 370068"/>
                <a:gd name="connsiteX14" fmla="*/ 218253 w 323132"/>
                <a:gd name="connsiteY14" fmla="*/ 0 h 370068"/>
                <a:gd name="connsiteX15" fmla="*/ 104306 w 323132"/>
                <a:gd name="connsiteY15" fmla="*/ 0 h 370068"/>
                <a:gd name="connsiteX16" fmla="*/ 104306 w 323132"/>
                <a:gd name="connsiteY16" fmla="*/ 28487 h 370068"/>
                <a:gd name="connsiteX17" fmla="*/ 147036 w 323132"/>
                <a:gd name="connsiteY17" fmla="*/ 28487 h 370068"/>
                <a:gd name="connsiteX18" fmla="*/ 147036 w 323132"/>
                <a:gd name="connsiteY18" fmla="*/ 47953 h 370068"/>
                <a:gd name="connsiteX19" fmla="*/ 1279 w 323132"/>
                <a:gd name="connsiteY19" fmla="*/ 188487 h 370068"/>
                <a:gd name="connsiteX20" fmla="*/ 107630 w 323132"/>
                <a:gd name="connsiteY20" fmla="*/ 360832 h 370068"/>
                <a:gd name="connsiteX21" fmla="*/ 298966 w 323132"/>
                <a:gd name="connsiteY21" fmla="*/ 293888 h 370068"/>
                <a:gd name="connsiteX22" fmla="*/ 273802 w 323132"/>
                <a:gd name="connsiteY22" fmla="*/ 93057 h 370068"/>
                <a:gd name="connsiteX23" fmla="*/ 273802 w 323132"/>
                <a:gd name="connsiteY23" fmla="*/ 93057 h 370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23132" h="370068">
                  <a:moveTo>
                    <a:pt x="161280" y="341841"/>
                  </a:moveTo>
                  <a:cubicBezTo>
                    <a:pt x="87689" y="341841"/>
                    <a:pt x="28342" y="282494"/>
                    <a:pt x="28342" y="208903"/>
                  </a:cubicBezTo>
                  <a:cubicBezTo>
                    <a:pt x="28342" y="135312"/>
                    <a:pt x="87689" y="75965"/>
                    <a:pt x="161280" y="75965"/>
                  </a:cubicBezTo>
                  <a:cubicBezTo>
                    <a:pt x="234871" y="75965"/>
                    <a:pt x="294218" y="135312"/>
                    <a:pt x="294218" y="208903"/>
                  </a:cubicBezTo>
                  <a:cubicBezTo>
                    <a:pt x="294218" y="282494"/>
                    <a:pt x="234871" y="341841"/>
                    <a:pt x="161280" y="341841"/>
                  </a:cubicBezTo>
                  <a:lnTo>
                    <a:pt x="161280" y="341841"/>
                  </a:lnTo>
                  <a:close/>
                  <a:moveTo>
                    <a:pt x="273802" y="93057"/>
                  </a:moveTo>
                  <a:lnTo>
                    <a:pt x="288046" y="78813"/>
                  </a:lnTo>
                  <a:cubicBezTo>
                    <a:pt x="293268" y="73116"/>
                    <a:pt x="293268" y="64570"/>
                    <a:pt x="287571" y="58873"/>
                  </a:cubicBezTo>
                  <a:cubicBezTo>
                    <a:pt x="282348" y="53650"/>
                    <a:pt x="273328" y="53175"/>
                    <a:pt x="267630" y="58398"/>
                  </a:cubicBezTo>
                  <a:lnTo>
                    <a:pt x="251488" y="75015"/>
                  </a:lnTo>
                  <a:cubicBezTo>
                    <a:pt x="228698" y="59822"/>
                    <a:pt x="202586" y="50327"/>
                    <a:pt x="175523" y="48427"/>
                  </a:cubicBezTo>
                  <a:lnTo>
                    <a:pt x="175523" y="28487"/>
                  </a:lnTo>
                  <a:lnTo>
                    <a:pt x="218253" y="28487"/>
                  </a:lnTo>
                  <a:lnTo>
                    <a:pt x="218253" y="0"/>
                  </a:lnTo>
                  <a:lnTo>
                    <a:pt x="104306" y="0"/>
                  </a:lnTo>
                  <a:lnTo>
                    <a:pt x="104306" y="28487"/>
                  </a:lnTo>
                  <a:lnTo>
                    <a:pt x="147036" y="28487"/>
                  </a:lnTo>
                  <a:lnTo>
                    <a:pt x="147036" y="47953"/>
                  </a:lnTo>
                  <a:cubicBezTo>
                    <a:pt x="71547" y="54600"/>
                    <a:pt x="10775" y="112997"/>
                    <a:pt x="1279" y="188487"/>
                  </a:cubicBezTo>
                  <a:cubicBezTo>
                    <a:pt x="-8216" y="263977"/>
                    <a:pt x="35938" y="335669"/>
                    <a:pt x="107630" y="360832"/>
                  </a:cubicBezTo>
                  <a:cubicBezTo>
                    <a:pt x="179321" y="385995"/>
                    <a:pt x="258609" y="358458"/>
                    <a:pt x="298966" y="293888"/>
                  </a:cubicBezTo>
                  <a:cubicBezTo>
                    <a:pt x="339322" y="229318"/>
                    <a:pt x="327927" y="145757"/>
                    <a:pt x="273802" y="93057"/>
                  </a:cubicBezTo>
                  <a:lnTo>
                    <a:pt x="273802" y="93057"/>
                  </a:lnTo>
                  <a:close/>
                </a:path>
              </a:pathLst>
            </a:custGeom>
            <a:solidFill>
              <a:srgbClr val="FFFFFF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" name="Graphic 24" descr="Lightbulb">
            <a:extLst>
              <a:ext uri="{FF2B5EF4-FFF2-40B4-BE49-F238E27FC236}">
                <a16:creationId xmlns:a16="http://schemas.microsoft.com/office/drawing/2014/main" id="{A06B2E92-E274-4623-AE12-9D3C9BE62B34}"/>
              </a:ext>
            </a:extLst>
          </p:cNvPr>
          <p:cNvGrpSpPr/>
          <p:nvPr/>
        </p:nvGrpSpPr>
        <p:grpSpPr>
          <a:xfrm>
            <a:off x="5868106" y="2161413"/>
            <a:ext cx="455788" cy="455788"/>
            <a:chOff x="5868106" y="2161413"/>
            <a:chExt cx="455788" cy="455788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8F14E60-F9E3-4A7C-B3EE-D42596C00086}"/>
                </a:ext>
              </a:extLst>
            </p:cNvPr>
            <p:cNvSpPr/>
            <p:nvPr/>
          </p:nvSpPr>
          <p:spPr>
            <a:xfrm>
              <a:off x="6034278" y="2465271"/>
              <a:ext cx="123442" cy="28486"/>
            </a:xfrm>
            <a:custGeom>
              <a:avLst/>
              <a:gdLst>
                <a:gd name="connsiteX0" fmla="*/ 14243 w 123442"/>
                <a:gd name="connsiteY0" fmla="*/ 0 h 28486"/>
                <a:gd name="connsiteX1" fmla="*/ 109199 w 123442"/>
                <a:gd name="connsiteY1" fmla="*/ 0 h 28486"/>
                <a:gd name="connsiteX2" fmla="*/ 123443 w 123442"/>
                <a:gd name="connsiteY2" fmla="*/ 14243 h 28486"/>
                <a:gd name="connsiteX3" fmla="*/ 109199 w 123442"/>
                <a:gd name="connsiteY3" fmla="*/ 28487 h 28486"/>
                <a:gd name="connsiteX4" fmla="*/ 14243 w 123442"/>
                <a:gd name="connsiteY4" fmla="*/ 28487 h 28486"/>
                <a:gd name="connsiteX5" fmla="*/ 0 w 123442"/>
                <a:gd name="connsiteY5" fmla="*/ 14243 h 28486"/>
                <a:gd name="connsiteX6" fmla="*/ 14243 w 123442"/>
                <a:gd name="connsiteY6" fmla="*/ 0 h 28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442" h="28486">
                  <a:moveTo>
                    <a:pt x="14243" y="0"/>
                  </a:moveTo>
                  <a:lnTo>
                    <a:pt x="109199" y="0"/>
                  </a:lnTo>
                  <a:cubicBezTo>
                    <a:pt x="117270" y="0"/>
                    <a:pt x="123443" y="6172"/>
                    <a:pt x="123443" y="14243"/>
                  </a:cubicBezTo>
                  <a:cubicBezTo>
                    <a:pt x="123443" y="22315"/>
                    <a:pt x="117270" y="28487"/>
                    <a:pt x="109199" y="28487"/>
                  </a:cubicBezTo>
                  <a:lnTo>
                    <a:pt x="14243" y="28487"/>
                  </a:lnTo>
                  <a:cubicBezTo>
                    <a:pt x="6172" y="28487"/>
                    <a:pt x="0" y="22315"/>
                    <a:pt x="0" y="14243"/>
                  </a:cubicBezTo>
                  <a:cubicBezTo>
                    <a:pt x="0" y="6172"/>
                    <a:pt x="6172" y="0"/>
                    <a:pt x="14243" y="0"/>
                  </a:cubicBezTo>
                  <a:close/>
                </a:path>
              </a:pathLst>
            </a:custGeom>
            <a:solidFill>
              <a:srgbClr val="262626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8A3C64C-1A18-48BF-8DD3-A7E7F9A22655}"/>
                </a:ext>
              </a:extLst>
            </p:cNvPr>
            <p:cNvSpPr/>
            <p:nvPr/>
          </p:nvSpPr>
          <p:spPr>
            <a:xfrm>
              <a:off x="6034278" y="2512749"/>
              <a:ext cx="123442" cy="28486"/>
            </a:xfrm>
            <a:custGeom>
              <a:avLst/>
              <a:gdLst>
                <a:gd name="connsiteX0" fmla="*/ 14243 w 123442"/>
                <a:gd name="connsiteY0" fmla="*/ 0 h 28486"/>
                <a:gd name="connsiteX1" fmla="*/ 109199 w 123442"/>
                <a:gd name="connsiteY1" fmla="*/ 0 h 28486"/>
                <a:gd name="connsiteX2" fmla="*/ 123443 w 123442"/>
                <a:gd name="connsiteY2" fmla="*/ 14243 h 28486"/>
                <a:gd name="connsiteX3" fmla="*/ 109199 w 123442"/>
                <a:gd name="connsiteY3" fmla="*/ 28487 h 28486"/>
                <a:gd name="connsiteX4" fmla="*/ 14243 w 123442"/>
                <a:gd name="connsiteY4" fmla="*/ 28487 h 28486"/>
                <a:gd name="connsiteX5" fmla="*/ 0 w 123442"/>
                <a:gd name="connsiteY5" fmla="*/ 14243 h 28486"/>
                <a:gd name="connsiteX6" fmla="*/ 14243 w 123442"/>
                <a:gd name="connsiteY6" fmla="*/ 0 h 28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442" h="28486">
                  <a:moveTo>
                    <a:pt x="14243" y="0"/>
                  </a:moveTo>
                  <a:lnTo>
                    <a:pt x="109199" y="0"/>
                  </a:lnTo>
                  <a:cubicBezTo>
                    <a:pt x="117270" y="0"/>
                    <a:pt x="123443" y="6172"/>
                    <a:pt x="123443" y="14243"/>
                  </a:cubicBezTo>
                  <a:cubicBezTo>
                    <a:pt x="123443" y="22315"/>
                    <a:pt x="117270" y="28487"/>
                    <a:pt x="109199" y="28487"/>
                  </a:cubicBezTo>
                  <a:lnTo>
                    <a:pt x="14243" y="28487"/>
                  </a:lnTo>
                  <a:cubicBezTo>
                    <a:pt x="6172" y="28487"/>
                    <a:pt x="0" y="22315"/>
                    <a:pt x="0" y="14243"/>
                  </a:cubicBezTo>
                  <a:cubicBezTo>
                    <a:pt x="0" y="6172"/>
                    <a:pt x="6172" y="0"/>
                    <a:pt x="14243" y="0"/>
                  </a:cubicBezTo>
                  <a:close/>
                </a:path>
              </a:pathLst>
            </a:custGeom>
            <a:solidFill>
              <a:srgbClr val="262626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42617DC-34C7-4B76-A52B-D6EED0E3282A}"/>
                </a:ext>
              </a:extLst>
            </p:cNvPr>
            <p:cNvSpPr/>
            <p:nvPr/>
          </p:nvSpPr>
          <p:spPr>
            <a:xfrm>
              <a:off x="6065139" y="2560227"/>
              <a:ext cx="61721" cy="28486"/>
            </a:xfrm>
            <a:custGeom>
              <a:avLst/>
              <a:gdLst>
                <a:gd name="connsiteX0" fmla="*/ 0 w 61721"/>
                <a:gd name="connsiteY0" fmla="*/ 0 h 28486"/>
                <a:gd name="connsiteX1" fmla="*/ 30861 w 61721"/>
                <a:gd name="connsiteY1" fmla="*/ 28487 h 28486"/>
                <a:gd name="connsiteX2" fmla="*/ 61721 w 61721"/>
                <a:gd name="connsiteY2" fmla="*/ 0 h 28486"/>
                <a:gd name="connsiteX3" fmla="*/ 0 w 61721"/>
                <a:gd name="connsiteY3" fmla="*/ 0 h 28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21" h="28486">
                  <a:moveTo>
                    <a:pt x="0" y="0"/>
                  </a:moveTo>
                  <a:cubicBezTo>
                    <a:pt x="1424" y="16142"/>
                    <a:pt x="14718" y="28487"/>
                    <a:pt x="30861" y="28487"/>
                  </a:cubicBezTo>
                  <a:cubicBezTo>
                    <a:pt x="47003" y="28487"/>
                    <a:pt x="60297" y="16142"/>
                    <a:pt x="6172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786D40F-80D0-41C6-A7BC-B80F419D4FD6}"/>
                </a:ext>
              </a:extLst>
            </p:cNvPr>
            <p:cNvSpPr/>
            <p:nvPr/>
          </p:nvSpPr>
          <p:spPr>
            <a:xfrm>
              <a:off x="5972557" y="2189899"/>
              <a:ext cx="246885" cy="256380"/>
            </a:xfrm>
            <a:custGeom>
              <a:avLst/>
              <a:gdLst>
                <a:gd name="connsiteX0" fmla="*/ 123443 w 246885"/>
                <a:gd name="connsiteY0" fmla="*/ 0 h 256380"/>
                <a:gd name="connsiteX1" fmla="*/ 123443 w 246885"/>
                <a:gd name="connsiteY1" fmla="*/ 0 h 256380"/>
                <a:gd name="connsiteX2" fmla="*/ 123443 w 246885"/>
                <a:gd name="connsiteY2" fmla="*/ 0 h 256380"/>
                <a:gd name="connsiteX3" fmla="*/ 0 w 246885"/>
                <a:gd name="connsiteY3" fmla="*/ 122018 h 256380"/>
                <a:gd name="connsiteX4" fmla="*/ 0 w 246885"/>
                <a:gd name="connsiteY4" fmla="*/ 126291 h 256380"/>
                <a:gd name="connsiteX5" fmla="*/ 8546 w 246885"/>
                <a:gd name="connsiteY5" fmla="*/ 169021 h 256380"/>
                <a:gd name="connsiteX6" fmla="*/ 29911 w 246885"/>
                <a:gd name="connsiteY6" fmla="*/ 204155 h 256380"/>
                <a:gd name="connsiteX7" fmla="*/ 58873 w 246885"/>
                <a:gd name="connsiteY7" fmla="*/ 251158 h 256380"/>
                <a:gd name="connsiteX8" fmla="*/ 67419 w 246885"/>
                <a:gd name="connsiteY8" fmla="*/ 256381 h 256380"/>
                <a:gd name="connsiteX9" fmla="*/ 179467 w 246885"/>
                <a:gd name="connsiteY9" fmla="*/ 256381 h 256380"/>
                <a:gd name="connsiteX10" fmla="*/ 188013 w 246885"/>
                <a:gd name="connsiteY10" fmla="*/ 251158 h 256380"/>
                <a:gd name="connsiteX11" fmla="*/ 216974 w 246885"/>
                <a:gd name="connsiteY11" fmla="*/ 204155 h 256380"/>
                <a:gd name="connsiteX12" fmla="*/ 238339 w 246885"/>
                <a:gd name="connsiteY12" fmla="*/ 169021 h 256380"/>
                <a:gd name="connsiteX13" fmla="*/ 246885 w 246885"/>
                <a:gd name="connsiteY13" fmla="*/ 126291 h 256380"/>
                <a:gd name="connsiteX14" fmla="*/ 246885 w 246885"/>
                <a:gd name="connsiteY14" fmla="*/ 122018 h 256380"/>
                <a:gd name="connsiteX15" fmla="*/ 123443 w 246885"/>
                <a:gd name="connsiteY15" fmla="*/ 0 h 256380"/>
                <a:gd name="connsiteX16" fmla="*/ 218398 w 246885"/>
                <a:gd name="connsiteY16" fmla="*/ 125816 h 256380"/>
                <a:gd name="connsiteX17" fmla="*/ 211752 w 246885"/>
                <a:gd name="connsiteY17" fmla="*/ 159051 h 256380"/>
                <a:gd name="connsiteX18" fmla="*/ 195609 w 246885"/>
                <a:gd name="connsiteY18" fmla="*/ 185164 h 256380"/>
                <a:gd name="connsiteX19" fmla="*/ 168072 w 246885"/>
                <a:gd name="connsiteY19" fmla="*/ 227894 h 256380"/>
                <a:gd name="connsiteX20" fmla="*/ 123443 w 246885"/>
                <a:gd name="connsiteY20" fmla="*/ 227894 h 256380"/>
                <a:gd name="connsiteX21" fmla="*/ 79288 w 246885"/>
                <a:gd name="connsiteY21" fmla="*/ 227894 h 256380"/>
                <a:gd name="connsiteX22" fmla="*/ 51751 w 246885"/>
                <a:gd name="connsiteY22" fmla="*/ 185164 h 256380"/>
                <a:gd name="connsiteX23" fmla="*/ 35608 w 246885"/>
                <a:gd name="connsiteY23" fmla="*/ 159051 h 256380"/>
                <a:gd name="connsiteX24" fmla="*/ 28962 w 246885"/>
                <a:gd name="connsiteY24" fmla="*/ 125816 h 256380"/>
                <a:gd name="connsiteX25" fmla="*/ 28962 w 246885"/>
                <a:gd name="connsiteY25" fmla="*/ 122018 h 256380"/>
                <a:gd name="connsiteX26" fmla="*/ 123917 w 246885"/>
                <a:gd name="connsiteY26" fmla="*/ 28012 h 256380"/>
                <a:gd name="connsiteX27" fmla="*/ 123917 w 246885"/>
                <a:gd name="connsiteY27" fmla="*/ 28012 h 256380"/>
                <a:gd name="connsiteX28" fmla="*/ 123917 w 246885"/>
                <a:gd name="connsiteY28" fmla="*/ 28012 h 256380"/>
                <a:gd name="connsiteX29" fmla="*/ 123917 w 246885"/>
                <a:gd name="connsiteY29" fmla="*/ 28012 h 256380"/>
                <a:gd name="connsiteX30" fmla="*/ 123917 w 246885"/>
                <a:gd name="connsiteY30" fmla="*/ 28012 h 256380"/>
                <a:gd name="connsiteX31" fmla="*/ 123917 w 246885"/>
                <a:gd name="connsiteY31" fmla="*/ 28012 h 256380"/>
                <a:gd name="connsiteX32" fmla="*/ 123917 w 246885"/>
                <a:gd name="connsiteY32" fmla="*/ 28012 h 256380"/>
                <a:gd name="connsiteX33" fmla="*/ 218873 w 246885"/>
                <a:gd name="connsiteY33" fmla="*/ 122018 h 256380"/>
                <a:gd name="connsiteX34" fmla="*/ 218873 w 246885"/>
                <a:gd name="connsiteY34" fmla="*/ 125816 h 25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6885" h="256380">
                  <a:moveTo>
                    <a:pt x="123443" y="0"/>
                  </a:moveTo>
                  <a:cubicBezTo>
                    <a:pt x="123443" y="0"/>
                    <a:pt x="123443" y="0"/>
                    <a:pt x="123443" y="0"/>
                  </a:cubicBezTo>
                  <a:cubicBezTo>
                    <a:pt x="123443" y="0"/>
                    <a:pt x="123443" y="0"/>
                    <a:pt x="123443" y="0"/>
                  </a:cubicBezTo>
                  <a:cubicBezTo>
                    <a:pt x="56024" y="475"/>
                    <a:pt x="1424" y="54600"/>
                    <a:pt x="0" y="122018"/>
                  </a:cubicBezTo>
                  <a:lnTo>
                    <a:pt x="0" y="126291"/>
                  </a:lnTo>
                  <a:cubicBezTo>
                    <a:pt x="475" y="141009"/>
                    <a:pt x="3323" y="155253"/>
                    <a:pt x="8546" y="169021"/>
                  </a:cubicBezTo>
                  <a:cubicBezTo>
                    <a:pt x="13769" y="181840"/>
                    <a:pt x="20890" y="193710"/>
                    <a:pt x="29911" y="204155"/>
                  </a:cubicBezTo>
                  <a:cubicBezTo>
                    <a:pt x="41306" y="216499"/>
                    <a:pt x="53650" y="240713"/>
                    <a:pt x="58873" y="251158"/>
                  </a:cubicBezTo>
                  <a:cubicBezTo>
                    <a:pt x="60297" y="254482"/>
                    <a:pt x="63620" y="256381"/>
                    <a:pt x="67419" y="256381"/>
                  </a:cubicBezTo>
                  <a:lnTo>
                    <a:pt x="179467" y="256381"/>
                  </a:lnTo>
                  <a:cubicBezTo>
                    <a:pt x="183265" y="256381"/>
                    <a:pt x="186588" y="254482"/>
                    <a:pt x="188013" y="251158"/>
                  </a:cubicBezTo>
                  <a:cubicBezTo>
                    <a:pt x="193235" y="240713"/>
                    <a:pt x="205579" y="216499"/>
                    <a:pt x="216974" y="204155"/>
                  </a:cubicBezTo>
                  <a:cubicBezTo>
                    <a:pt x="225995" y="193710"/>
                    <a:pt x="233591" y="181840"/>
                    <a:pt x="238339" y="169021"/>
                  </a:cubicBezTo>
                  <a:cubicBezTo>
                    <a:pt x="243562" y="155253"/>
                    <a:pt x="246410" y="141009"/>
                    <a:pt x="246885" y="126291"/>
                  </a:cubicBezTo>
                  <a:lnTo>
                    <a:pt x="246885" y="122018"/>
                  </a:lnTo>
                  <a:cubicBezTo>
                    <a:pt x="245461" y="54600"/>
                    <a:pt x="190861" y="475"/>
                    <a:pt x="123443" y="0"/>
                  </a:cubicBezTo>
                  <a:close/>
                  <a:moveTo>
                    <a:pt x="218398" y="125816"/>
                  </a:moveTo>
                  <a:cubicBezTo>
                    <a:pt x="217924" y="137211"/>
                    <a:pt x="215550" y="148606"/>
                    <a:pt x="211752" y="159051"/>
                  </a:cubicBezTo>
                  <a:cubicBezTo>
                    <a:pt x="207953" y="168547"/>
                    <a:pt x="202731" y="177567"/>
                    <a:pt x="195609" y="185164"/>
                  </a:cubicBezTo>
                  <a:cubicBezTo>
                    <a:pt x="184689" y="198458"/>
                    <a:pt x="175194" y="212701"/>
                    <a:pt x="168072" y="227894"/>
                  </a:cubicBezTo>
                  <a:lnTo>
                    <a:pt x="123443" y="227894"/>
                  </a:lnTo>
                  <a:lnTo>
                    <a:pt x="79288" y="227894"/>
                  </a:lnTo>
                  <a:cubicBezTo>
                    <a:pt x="71692" y="212701"/>
                    <a:pt x="62196" y="198458"/>
                    <a:pt x="51751" y="185164"/>
                  </a:cubicBezTo>
                  <a:cubicBezTo>
                    <a:pt x="45104" y="177567"/>
                    <a:pt x="39407" y="168547"/>
                    <a:pt x="35608" y="159051"/>
                  </a:cubicBezTo>
                  <a:cubicBezTo>
                    <a:pt x="31335" y="148606"/>
                    <a:pt x="29436" y="137211"/>
                    <a:pt x="28962" y="125816"/>
                  </a:cubicBezTo>
                  <a:lnTo>
                    <a:pt x="28962" y="122018"/>
                  </a:lnTo>
                  <a:cubicBezTo>
                    <a:pt x="29911" y="70267"/>
                    <a:pt x="72166" y="28487"/>
                    <a:pt x="123917" y="28012"/>
                  </a:cubicBezTo>
                  <a:lnTo>
                    <a:pt x="123917" y="28012"/>
                  </a:lnTo>
                  <a:lnTo>
                    <a:pt x="123917" y="28012"/>
                  </a:lnTo>
                  <a:cubicBezTo>
                    <a:pt x="123917" y="28012"/>
                    <a:pt x="123917" y="28012"/>
                    <a:pt x="123917" y="28012"/>
                  </a:cubicBezTo>
                  <a:cubicBezTo>
                    <a:pt x="123917" y="28012"/>
                    <a:pt x="123917" y="28012"/>
                    <a:pt x="123917" y="28012"/>
                  </a:cubicBezTo>
                  <a:lnTo>
                    <a:pt x="123917" y="28012"/>
                  </a:lnTo>
                  <a:lnTo>
                    <a:pt x="123917" y="28012"/>
                  </a:lnTo>
                  <a:cubicBezTo>
                    <a:pt x="175668" y="28487"/>
                    <a:pt x="217924" y="69793"/>
                    <a:pt x="218873" y="122018"/>
                  </a:cubicBezTo>
                  <a:lnTo>
                    <a:pt x="218873" y="125816"/>
                  </a:lnTo>
                  <a:close/>
                </a:path>
              </a:pathLst>
            </a:custGeom>
            <a:solidFill>
              <a:srgbClr val="262626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26" descr="Gears">
            <a:extLst>
              <a:ext uri="{FF2B5EF4-FFF2-40B4-BE49-F238E27FC236}">
                <a16:creationId xmlns:a16="http://schemas.microsoft.com/office/drawing/2014/main" id="{22C0F051-37B5-4A05-ABB2-0D1801A6669F}"/>
              </a:ext>
            </a:extLst>
          </p:cNvPr>
          <p:cNvGrpSpPr/>
          <p:nvPr/>
        </p:nvGrpSpPr>
        <p:grpSpPr>
          <a:xfrm>
            <a:off x="8281656" y="3425076"/>
            <a:ext cx="309556" cy="374600"/>
            <a:chOff x="8281656" y="3425076"/>
            <a:chExt cx="309556" cy="374600"/>
          </a:xfrm>
          <a:solidFill>
            <a:srgbClr val="262626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84BAB96-8C9A-4DA6-AAD4-576EF2B4BD55}"/>
                </a:ext>
              </a:extLst>
            </p:cNvPr>
            <p:cNvSpPr/>
            <p:nvPr/>
          </p:nvSpPr>
          <p:spPr>
            <a:xfrm>
              <a:off x="8388957" y="3425076"/>
              <a:ext cx="202255" cy="201781"/>
            </a:xfrm>
            <a:custGeom>
              <a:avLst/>
              <a:gdLst>
                <a:gd name="connsiteX0" fmla="*/ 101128 w 202255"/>
                <a:gd name="connsiteY0" fmla="*/ 136736 h 201781"/>
                <a:gd name="connsiteX1" fmla="*/ 65520 w 202255"/>
                <a:gd name="connsiteY1" fmla="*/ 101128 h 201781"/>
                <a:gd name="connsiteX2" fmla="*/ 101128 w 202255"/>
                <a:gd name="connsiteY2" fmla="*/ 65520 h 201781"/>
                <a:gd name="connsiteX3" fmla="*/ 136736 w 202255"/>
                <a:gd name="connsiteY3" fmla="*/ 101128 h 201781"/>
                <a:gd name="connsiteX4" fmla="*/ 101128 w 202255"/>
                <a:gd name="connsiteY4" fmla="*/ 136736 h 201781"/>
                <a:gd name="connsiteX5" fmla="*/ 181366 w 202255"/>
                <a:gd name="connsiteY5" fmla="*/ 78813 h 201781"/>
                <a:gd name="connsiteX6" fmla="*/ 173769 w 202255"/>
                <a:gd name="connsiteY6" fmla="*/ 60297 h 201781"/>
                <a:gd name="connsiteX7" fmla="*/ 181366 w 202255"/>
                <a:gd name="connsiteY7" fmla="*/ 37982 h 201781"/>
                <a:gd name="connsiteX8" fmla="*/ 164274 w 202255"/>
                <a:gd name="connsiteY8" fmla="*/ 20890 h 201781"/>
                <a:gd name="connsiteX9" fmla="*/ 141959 w 202255"/>
                <a:gd name="connsiteY9" fmla="*/ 28487 h 201781"/>
                <a:gd name="connsiteX10" fmla="*/ 123443 w 202255"/>
                <a:gd name="connsiteY10" fmla="*/ 20890 h 201781"/>
                <a:gd name="connsiteX11" fmla="*/ 112997 w 202255"/>
                <a:gd name="connsiteY11" fmla="*/ 0 h 201781"/>
                <a:gd name="connsiteX12" fmla="*/ 89258 w 202255"/>
                <a:gd name="connsiteY12" fmla="*/ 0 h 201781"/>
                <a:gd name="connsiteX13" fmla="*/ 78813 w 202255"/>
                <a:gd name="connsiteY13" fmla="*/ 20890 h 201781"/>
                <a:gd name="connsiteX14" fmla="*/ 60297 w 202255"/>
                <a:gd name="connsiteY14" fmla="*/ 28487 h 201781"/>
                <a:gd name="connsiteX15" fmla="*/ 37982 w 202255"/>
                <a:gd name="connsiteY15" fmla="*/ 20890 h 201781"/>
                <a:gd name="connsiteX16" fmla="*/ 20890 w 202255"/>
                <a:gd name="connsiteY16" fmla="*/ 37982 h 201781"/>
                <a:gd name="connsiteX17" fmla="*/ 28487 w 202255"/>
                <a:gd name="connsiteY17" fmla="*/ 60297 h 201781"/>
                <a:gd name="connsiteX18" fmla="*/ 20890 w 202255"/>
                <a:gd name="connsiteY18" fmla="*/ 78813 h 201781"/>
                <a:gd name="connsiteX19" fmla="*/ 0 w 202255"/>
                <a:gd name="connsiteY19" fmla="*/ 89258 h 201781"/>
                <a:gd name="connsiteX20" fmla="*/ 0 w 202255"/>
                <a:gd name="connsiteY20" fmla="*/ 112997 h 201781"/>
                <a:gd name="connsiteX21" fmla="*/ 20890 w 202255"/>
                <a:gd name="connsiteY21" fmla="*/ 123443 h 201781"/>
                <a:gd name="connsiteX22" fmla="*/ 28487 w 202255"/>
                <a:gd name="connsiteY22" fmla="*/ 141959 h 201781"/>
                <a:gd name="connsiteX23" fmla="*/ 20890 w 202255"/>
                <a:gd name="connsiteY23" fmla="*/ 164274 h 201781"/>
                <a:gd name="connsiteX24" fmla="*/ 37508 w 202255"/>
                <a:gd name="connsiteY24" fmla="*/ 180891 h 201781"/>
                <a:gd name="connsiteX25" fmla="*/ 59822 w 202255"/>
                <a:gd name="connsiteY25" fmla="*/ 173294 h 201781"/>
                <a:gd name="connsiteX26" fmla="*/ 78339 w 202255"/>
                <a:gd name="connsiteY26" fmla="*/ 180891 h 201781"/>
                <a:gd name="connsiteX27" fmla="*/ 88784 w 202255"/>
                <a:gd name="connsiteY27" fmla="*/ 201781 h 201781"/>
                <a:gd name="connsiteX28" fmla="*/ 112523 w 202255"/>
                <a:gd name="connsiteY28" fmla="*/ 201781 h 201781"/>
                <a:gd name="connsiteX29" fmla="*/ 122968 w 202255"/>
                <a:gd name="connsiteY29" fmla="*/ 180891 h 201781"/>
                <a:gd name="connsiteX30" fmla="*/ 141484 w 202255"/>
                <a:gd name="connsiteY30" fmla="*/ 173294 h 201781"/>
                <a:gd name="connsiteX31" fmla="*/ 163799 w 202255"/>
                <a:gd name="connsiteY31" fmla="*/ 180891 h 201781"/>
                <a:gd name="connsiteX32" fmla="*/ 180891 w 202255"/>
                <a:gd name="connsiteY32" fmla="*/ 164274 h 201781"/>
                <a:gd name="connsiteX33" fmla="*/ 173294 w 202255"/>
                <a:gd name="connsiteY33" fmla="*/ 141959 h 201781"/>
                <a:gd name="connsiteX34" fmla="*/ 181366 w 202255"/>
                <a:gd name="connsiteY34" fmla="*/ 123443 h 201781"/>
                <a:gd name="connsiteX35" fmla="*/ 202256 w 202255"/>
                <a:gd name="connsiteY35" fmla="*/ 112997 h 201781"/>
                <a:gd name="connsiteX36" fmla="*/ 202256 w 202255"/>
                <a:gd name="connsiteY36" fmla="*/ 89258 h 201781"/>
                <a:gd name="connsiteX37" fmla="*/ 181366 w 202255"/>
                <a:gd name="connsiteY37" fmla="*/ 78813 h 201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2255" h="201781">
                  <a:moveTo>
                    <a:pt x="101128" y="136736"/>
                  </a:moveTo>
                  <a:cubicBezTo>
                    <a:pt x="81187" y="136736"/>
                    <a:pt x="65520" y="120594"/>
                    <a:pt x="65520" y="101128"/>
                  </a:cubicBezTo>
                  <a:cubicBezTo>
                    <a:pt x="65520" y="81662"/>
                    <a:pt x="81662" y="65520"/>
                    <a:pt x="101128" y="65520"/>
                  </a:cubicBezTo>
                  <a:cubicBezTo>
                    <a:pt x="121069" y="65520"/>
                    <a:pt x="136736" y="81662"/>
                    <a:pt x="136736" y="101128"/>
                  </a:cubicBezTo>
                  <a:cubicBezTo>
                    <a:pt x="136736" y="120594"/>
                    <a:pt x="120594" y="136736"/>
                    <a:pt x="101128" y="136736"/>
                  </a:cubicBezTo>
                  <a:close/>
                  <a:moveTo>
                    <a:pt x="181366" y="78813"/>
                  </a:moveTo>
                  <a:cubicBezTo>
                    <a:pt x="179467" y="72166"/>
                    <a:pt x="177093" y="65994"/>
                    <a:pt x="173769" y="60297"/>
                  </a:cubicBezTo>
                  <a:lnTo>
                    <a:pt x="181366" y="37982"/>
                  </a:lnTo>
                  <a:lnTo>
                    <a:pt x="164274" y="20890"/>
                  </a:lnTo>
                  <a:lnTo>
                    <a:pt x="141959" y="28487"/>
                  </a:lnTo>
                  <a:cubicBezTo>
                    <a:pt x="136262" y="25163"/>
                    <a:pt x="130090" y="22789"/>
                    <a:pt x="123443" y="20890"/>
                  </a:cubicBezTo>
                  <a:lnTo>
                    <a:pt x="112997" y="0"/>
                  </a:lnTo>
                  <a:lnTo>
                    <a:pt x="89258" y="0"/>
                  </a:lnTo>
                  <a:lnTo>
                    <a:pt x="78813" y="20890"/>
                  </a:lnTo>
                  <a:cubicBezTo>
                    <a:pt x="72166" y="22789"/>
                    <a:pt x="65994" y="25163"/>
                    <a:pt x="60297" y="28487"/>
                  </a:cubicBezTo>
                  <a:lnTo>
                    <a:pt x="37982" y="20890"/>
                  </a:lnTo>
                  <a:lnTo>
                    <a:pt x="20890" y="37982"/>
                  </a:lnTo>
                  <a:lnTo>
                    <a:pt x="28487" y="60297"/>
                  </a:lnTo>
                  <a:cubicBezTo>
                    <a:pt x="25163" y="65994"/>
                    <a:pt x="22789" y="72166"/>
                    <a:pt x="20890" y="78813"/>
                  </a:cubicBezTo>
                  <a:lnTo>
                    <a:pt x="0" y="89258"/>
                  </a:lnTo>
                  <a:lnTo>
                    <a:pt x="0" y="112997"/>
                  </a:lnTo>
                  <a:lnTo>
                    <a:pt x="20890" y="123443"/>
                  </a:lnTo>
                  <a:cubicBezTo>
                    <a:pt x="22789" y="130090"/>
                    <a:pt x="25163" y="136262"/>
                    <a:pt x="28487" y="141959"/>
                  </a:cubicBezTo>
                  <a:lnTo>
                    <a:pt x="20890" y="164274"/>
                  </a:lnTo>
                  <a:lnTo>
                    <a:pt x="37508" y="180891"/>
                  </a:lnTo>
                  <a:lnTo>
                    <a:pt x="59822" y="173294"/>
                  </a:lnTo>
                  <a:cubicBezTo>
                    <a:pt x="65520" y="176618"/>
                    <a:pt x="71692" y="178992"/>
                    <a:pt x="78339" y="180891"/>
                  </a:cubicBezTo>
                  <a:lnTo>
                    <a:pt x="88784" y="201781"/>
                  </a:lnTo>
                  <a:lnTo>
                    <a:pt x="112523" y="201781"/>
                  </a:lnTo>
                  <a:lnTo>
                    <a:pt x="122968" y="180891"/>
                  </a:lnTo>
                  <a:cubicBezTo>
                    <a:pt x="129615" y="178992"/>
                    <a:pt x="135787" y="176618"/>
                    <a:pt x="141484" y="173294"/>
                  </a:cubicBezTo>
                  <a:lnTo>
                    <a:pt x="163799" y="180891"/>
                  </a:lnTo>
                  <a:lnTo>
                    <a:pt x="180891" y="164274"/>
                  </a:lnTo>
                  <a:lnTo>
                    <a:pt x="173294" y="141959"/>
                  </a:lnTo>
                  <a:cubicBezTo>
                    <a:pt x="176618" y="136262"/>
                    <a:pt x="179467" y="129615"/>
                    <a:pt x="181366" y="123443"/>
                  </a:cubicBezTo>
                  <a:lnTo>
                    <a:pt x="202256" y="112997"/>
                  </a:lnTo>
                  <a:lnTo>
                    <a:pt x="202256" y="89258"/>
                  </a:lnTo>
                  <a:lnTo>
                    <a:pt x="181366" y="78813"/>
                  </a:lnTo>
                  <a:close/>
                </a:path>
              </a:pathLst>
            </a:custGeom>
            <a:solidFill>
              <a:srgbClr val="262626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AE0F304-3931-47A8-9D99-8FB877F757E2}"/>
                </a:ext>
              </a:extLst>
            </p:cNvPr>
            <p:cNvSpPr/>
            <p:nvPr/>
          </p:nvSpPr>
          <p:spPr>
            <a:xfrm>
              <a:off x="8281656" y="3597895"/>
              <a:ext cx="202255" cy="201781"/>
            </a:xfrm>
            <a:custGeom>
              <a:avLst/>
              <a:gdLst>
                <a:gd name="connsiteX0" fmla="*/ 101128 w 202255"/>
                <a:gd name="connsiteY0" fmla="*/ 136736 h 201781"/>
                <a:gd name="connsiteX1" fmla="*/ 65520 w 202255"/>
                <a:gd name="connsiteY1" fmla="*/ 101128 h 201781"/>
                <a:gd name="connsiteX2" fmla="*/ 101128 w 202255"/>
                <a:gd name="connsiteY2" fmla="*/ 65520 h 201781"/>
                <a:gd name="connsiteX3" fmla="*/ 136736 w 202255"/>
                <a:gd name="connsiteY3" fmla="*/ 101128 h 201781"/>
                <a:gd name="connsiteX4" fmla="*/ 101128 w 202255"/>
                <a:gd name="connsiteY4" fmla="*/ 136736 h 201781"/>
                <a:gd name="connsiteX5" fmla="*/ 101128 w 202255"/>
                <a:gd name="connsiteY5" fmla="*/ 136736 h 201781"/>
                <a:gd name="connsiteX6" fmla="*/ 173769 w 202255"/>
                <a:gd name="connsiteY6" fmla="*/ 60297 h 201781"/>
                <a:gd name="connsiteX7" fmla="*/ 181366 w 202255"/>
                <a:gd name="connsiteY7" fmla="*/ 37982 h 201781"/>
                <a:gd name="connsiteX8" fmla="*/ 164274 w 202255"/>
                <a:gd name="connsiteY8" fmla="*/ 20890 h 201781"/>
                <a:gd name="connsiteX9" fmla="*/ 141959 w 202255"/>
                <a:gd name="connsiteY9" fmla="*/ 28487 h 201781"/>
                <a:gd name="connsiteX10" fmla="*/ 123443 w 202255"/>
                <a:gd name="connsiteY10" fmla="*/ 20890 h 201781"/>
                <a:gd name="connsiteX11" fmla="*/ 112997 w 202255"/>
                <a:gd name="connsiteY11" fmla="*/ 0 h 201781"/>
                <a:gd name="connsiteX12" fmla="*/ 89258 w 202255"/>
                <a:gd name="connsiteY12" fmla="*/ 0 h 201781"/>
                <a:gd name="connsiteX13" fmla="*/ 78813 w 202255"/>
                <a:gd name="connsiteY13" fmla="*/ 20890 h 201781"/>
                <a:gd name="connsiteX14" fmla="*/ 60297 w 202255"/>
                <a:gd name="connsiteY14" fmla="*/ 28487 h 201781"/>
                <a:gd name="connsiteX15" fmla="*/ 37982 w 202255"/>
                <a:gd name="connsiteY15" fmla="*/ 20890 h 201781"/>
                <a:gd name="connsiteX16" fmla="*/ 21365 w 202255"/>
                <a:gd name="connsiteY16" fmla="*/ 37508 h 201781"/>
                <a:gd name="connsiteX17" fmla="*/ 28487 w 202255"/>
                <a:gd name="connsiteY17" fmla="*/ 59822 h 201781"/>
                <a:gd name="connsiteX18" fmla="*/ 20890 w 202255"/>
                <a:gd name="connsiteY18" fmla="*/ 78339 h 201781"/>
                <a:gd name="connsiteX19" fmla="*/ 0 w 202255"/>
                <a:gd name="connsiteY19" fmla="*/ 88784 h 201781"/>
                <a:gd name="connsiteX20" fmla="*/ 0 w 202255"/>
                <a:gd name="connsiteY20" fmla="*/ 112523 h 201781"/>
                <a:gd name="connsiteX21" fmla="*/ 20890 w 202255"/>
                <a:gd name="connsiteY21" fmla="*/ 122968 h 201781"/>
                <a:gd name="connsiteX22" fmla="*/ 28487 w 202255"/>
                <a:gd name="connsiteY22" fmla="*/ 141484 h 201781"/>
                <a:gd name="connsiteX23" fmla="*/ 21365 w 202255"/>
                <a:gd name="connsiteY23" fmla="*/ 163799 h 201781"/>
                <a:gd name="connsiteX24" fmla="*/ 37982 w 202255"/>
                <a:gd name="connsiteY24" fmla="*/ 180416 h 201781"/>
                <a:gd name="connsiteX25" fmla="*/ 60297 w 202255"/>
                <a:gd name="connsiteY25" fmla="*/ 173294 h 201781"/>
                <a:gd name="connsiteX26" fmla="*/ 78813 w 202255"/>
                <a:gd name="connsiteY26" fmla="*/ 180891 h 201781"/>
                <a:gd name="connsiteX27" fmla="*/ 89258 w 202255"/>
                <a:gd name="connsiteY27" fmla="*/ 201781 h 201781"/>
                <a:gd name="connsiteX28" fmla="*/ 112997 w 202255"/>
                <a:gd name="connsiteY28" fmla="*/ 201781 h 201781"/>
                <a:gd name="connsiteX29" fmla="*/ 123443 w 202255"/>
                <a:gd name="connsiteY29" fmla="*/ 180891 h 201781"/>
                <a:gd name="connsiteX30" fmla="*/ 141959 w 202255"/>
                <a:gd name="connsiteY30" fmla="*/ 173294 h 201781"/>
                <a:gd name="connsiteX31" fmla="*/ 164274 w 202255"/>
                <a:gd name="connsiteY31" fmla="*/ 180891 h 201781"/>
                <a:gd name="connsiteX32" fmla="*/ 180891 w 202255"/>
                <a:gd name="connsiteY32" fmla="*/ 163799 h 201781"/>
                <a:gd name="connsiteX33" fmla="*/ 173769 w 202255"/>
                <a:gd name="connsiteY33" fmla="*/ 141959 h 201781"/>
                <a:gd name="connsiteX34" fmla="*/ 181366 w 202255"/>
                <a:gd name="connsiteY34" fmla="*/ 123443 h 201781"/>
                <a:gd name="connsiteX35" fmla="*/ 202256 w 202255"/>
                <a:gd name="connsiteY35" fmla="*/ 112997 h 201781"/>
                <a:gd name="connsiteX36" fmla="*/ 202256 w 202255"/>
                <a:gd name="connsiteY36" fmla="*/ 89258 h 201781"/>
                <a:gd name="connsiteX37" fmla="*/ 181366 w 202255"/>
                <a:gd name="connsiteY37" fmla="*/ 78813 h 201781"/>
                <a:gd name="connsiteX38" fmla="*/ 173769 w 202255"/>
                <a:gd name="connsiteY38" fmla="*/ 60297 h 201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2255" h="201781">
                  <a:moveTo>
                    <a:pt x="101128" y="136736"/>
                  </a:moveTo>
                  <a:cubicBezTo>
                    <a:pt x="81187" y="136736"/>
                    <a:pt x="65520" y="120594"/>
                    <a:pt x="65520" y="101128"/>
                  </a:cubicBezTo>
                  <a:cubicBezTo>
                    <a:pt x="65520" y="81187"/>
                    <a:pt x="81662" y="65520"/>
                    <a:pt x="101128" y="65520"/>
                  </a:cubicBezTo>
                  <a:cubicBezTo>
                    <a:pt x="121069" y="65520"/>
                    <a:pt x="136736" y="81662"/>
                    <a:pt x="136736" y="101128"/>
                  </a:cubicBezTo>
                  <a:cubicBezTo>
                    <a:pt x="136736" y="120594"/>
                    <a:pt x="121069" y="136736"/>
                    <a:pt x="101128" y="136736"/>
                  </a:cubicBezTo>
                  <a:lnTo>
                    <a:pt x="101128" y="136736"/>
                  </a:lnTo>
                  <a:close/>
                  <a:moveTo>
                    <a:pt x="173769" y="60297"/>
                  </a:moveTo>
                  <a:lnTo>
                    <a:pt x="181366" y="37982"/>
                  </a:lnTo>
                  <a:lnTo>
                    <a:pt x="164274" y="20890"/>
                  </a:lnTo>
                  <a:lnTo>
                    <a:pt x="141959" y="28487"/>
                  </a:lnTo>
                  <a:cubicBezTo>
                    <a:pt x="136262" y="25163"/>
                    <a:pt x="129615" y="22789"/>
                    <a:pt x="123443" y="20890"/>
                  </a:cubicBezTo>
                  <a:lnTo>
                    <a:pt x="112997" y="0"/>
                  </a:lnTo>
                  <a:lnTo>
                    <a:pt x="89258" y="0"/>
                  </a:lnTo>
                  <a:lnTo>
                    <a:pt x="78813" y="20890"/>
                  </a:lnTo>
                  <a:cubicBezTo>
                    <a:pt x="72166" y="22789"/>
                    <a:pt x="65994" y="25163"/>
                    <a:pt x="60297" y="28487"/>
                  </a:cubicBezTo>
                  <a:lnTo>
                    <a:pt x="37982" y="20890"/>
                  </a:lnTo>
                  <a:lnTo>
                    <a:pt x="21365" y="37508"/>
                  </a:lnTo>
                  <a:lnTo>
                    <a:pt x="28487" y="59822"/>
                  </a:lnTo>
                  <a:cubicBezTo>
                    <a:pt x="25163" y="65520"/>
                    <a:pt x="22789" y="72166"/>
                    <a:pt x="20890" y="78339"/>
                  </a:cubicBezTo>
                  <a:lnTo>
                    <a:pt x="0" y="88784"/>
                  </a:lnTo>
                  <a:lnTo>
                    <a:pt x="0" y="112523"/>
                  </a:lnTo>
                  <a:lnTo>
                    <a:pt x="20890" y="122968"/>
                  </a:lnTo>
                  <a:cubicBezTo>
                    <a:pt x="22789" y="129615"/>
                    <a:pt x="25163" y="135787"/>
                    <a:pt x="28487" y="141484"/>
                  </a:cubicBezTo>
                  <a:lnTo>
                    <a:pt x="21365" y="163799"/>
                  </a:lnTo>
                  <a:lnTo>
                    <a:pt x="37982" y="180416"/>
                  </a:lnTo>
                  <a:lnTo>
                    <a:pt x="60297" y="173294"/>
                  </a:lnTo>
                  <a:cubicBezTo>
                    <a:pt x="65994" y="176618"/>
                    <a:pt x="72166" y="178992"/>
                    <a:pt x="78813" y="180891"/>
                  </a:cubicBezTo>
                  <a:lnTo>
                    <a:pt x="89258" y="201781"/>
                  </a:lnTo>
                  <a:lnTo>
                    <a:pt x="112997" y="201781"/>
                  </a:lnTo>
                  <a:lnTo>
                    <a:pt x="123443" y="180891"/>
                  </a:lnTo>
                  <a:cubicBezTo>
                    <a:pt x="130089" y="178992"/>
                    <a:pt x="136262" y="176618"/>
                    <a:pt x="141959" y="173294"/>
                  </a:cubicBezTo>
                  <a:lnTo>
                    <a:pt x="164274" y="180891"/>
                  </a:lnTo>
                  <a:lnTo>
                    <a:pt x="180891" y="163799"/>
                  </a:lnTo>
                  <a:lnTo>
                    <a:pt x="173769" y="141959"/>
                  </a:lnTo>
                  <a:cubicBezTo>
                    <a:pt x="177093" y="136262"/>
                    <a:pt x="179467" y="130090"/>
                    <a:pt x="181366" y="123443"/>
                  </a:cubicBezTo>
                  <a:lnTo>
                    <a:pt x="202256" y="112997"/>
                  </a:lnTo>
                  <a:lnTo>
                    <a:pt x="202256" y="89258"/>
                  </a:lnTo>
                  <a:lnTo>
                    <a:pt x="181366" y="78813"/>
                  </a:lnTo>
                  <a:cubicBezTo>
                    <a:pt x="179467" y="72166"/>
                    <a:pt x="177093" y="65994"/>
                    <a:pt x="173769" y="60297"/>
                  </a:cubicBezTo>
                  <a:close/>
                </a:path>
              </a:pathLst>
            </a:custGeom>
            <a:solidFill>
              <a:srgbClr val="262626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4" name="Graphic 27" descr="Bar graph with upward trend">
            <a:extLst>
              <a:ext uri="{FF2B5EF4-FFF2-40B4-BE49-F238E27FC236}">
                <a16:creationId xmlns:a16="http://schemas.microsoft.com/office/drawing/2014/main" id="{215C60A6-5558-4366-8A93-3341AE2D00AD}"/>
              </a:ext>
            </a:extLst>
          </p:cNvPr>
          <p:cNvGrpSpPr/>
          <p:nvPr/>
        </p:nvGrpSpPr>
        <p:grpSpPr>
          <a:xfrm>
            <a:off x="5897151" y="4779649"/>
            <a:ext cx="397698" cy="397698"/>
            <a:chOff x="5897151" y="4779649"/>
            <a:chExt cx="397698" cy="397698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52220DA-8A59-461A-9A62-A6DBF5661E92}"/>
                </a:ext>
              </a:extLst>
            </p:cNvPr>
            <p:cNvSpPr/>
            <p:nvPr/>
          </p:nvSpPr>
          <p:spPr>
            <a:xfrm>
              <a:off x="5955148" y="4833503"/>
              <a:ext cx="285845" cy="289988"/>
            </a:xfrm>
            <a:custGeom>
              <a:avLst/>
              <a:gdLst>
                <a:gd name="connsiteX0" fmla="*/ 24856 w 285845"/>
                <a:gd name="connsiteY0" fmla="*/ 0 h 289988"/>
                <a:gd name="connsiteX1" fmla="*/ 0 w 285845"/>
                <a:gd name="connsiteY1" fmla="*/ 0 h 289988"/>
                <a:gd name="connsiteX2" fmla="*/ 0 w 285845"/>
                <a:gd name="connsiteY2" fmla="*/ 289988 h 289988"/>
                <a:gd name="connsiteX3" fmla="*/ 285845 w 285845"/>
                <a:gd name="connsiteY3" fmla="*/ 289988 h 289988"/>
                <a:gd name="connsiteX4" fmla="*/ 285845 w 285845"/>
                <a:gd name="connsiteY4" fmla="*/ 265132 h 289988"/>
                <a:gd name="connsiteX5" fmla="*/ 24856 w 285845"/>
                <a:gd name="connsiteY5" fmla="*/ 265132 h 289988"/>
                <a:gd name="connsiteX6" fmla="*/ 24856 w 285845"/>
                <a:gd name="connsiteY6" fmla="*/ 0 h 289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845" h="289988">
                  <a:moveTo>
                    <a:pt x="24856" y="0"/>
                  </a:moveTo>
                  <a:lnTo>
                    <a:pt x="0" y="0"/>
                  </a:lnTo>
                  <a:lnTo>
                    <a:pt x="0" y="289988"/>
                  </a:lnTo>
                  <a:lnTo>
                    <a:pt x="285845" y="289988"/>
                  </a:lnTo>
                  <a:lnTo>
                    <a:pt x="285845" y="265132"/>
                  </a:lnTo>
                  <a:lnTo>
                    <a:pt x="24856" y="265132"/>
                  </a:lnTo>
                  <a:lnTo>
                    <a:pt x="2485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F7CF72D-DDB4-409B-B255-586528A9A7AD}"/>
                </a:ext>
              </a:extLst>
            </p:cNvPr>
            <p:cNvSpPr/>
            <p:nvPr/>
          </p:nvSpPr>
          <p:spPr>
            <a:xfrm rot="-10800000">
              <a:off x="6178853" y="4833503"/>
              <a:ext cx="62140" cy="240275"/>
            </a:xfrm>
            <a:custGeom>
              <a:avLst/>
              <a:gdLst>
                <a:gd name="connsiteX0" fmla="*/ 0 w 62140"/>
                <a:gd name="connsiteY0" fmla="*/ 0 h 240275"/>
                <a:gd name="connsiteX1" fmla="*/ 62140 w 62140"/>
                <a:gd name="connsiteY1" fmla="*/ 0 h 240275"/>
                <a:gd name="connsiteX2" fmla="*/ 62140 w 62140"/>
                <a:gd name="connsiteY2" fmla="*/ 240276 h 240275"/>
                <a:gd name="connsiteX3" fmla="*/ 0 w 62140"/>
                <a:gd name="connsiteY3" fmla="*/ 240276 h 240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140" h="240275">
                  <a:moveTo>
                    <a:pt x="0" y="0"/>
                  </a:moveTo>
                  <a:lnTo>
                    <a:pt x="62140" y="0"/>
                  </a:lnTo>
                  <a:lnTo>
                    <a:pt x="62140" y="240276"/>
                  </a:lnTo>
                  <a:lnTo>
                    <a:pt x="0" y="24027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4F92B8E-218F-4BEE-9028-6790DA2897D1}"/>
                </a:ext>
              </a:extLst>
            </p:cNvPr>
            <p:cNvSpPr/>
            <p:nvPr/>
          </p:nvSpPr>
          <p:spPr>
            <a:xfrm rot="-10800000">
              <a:off x="6091857" y="4916357"/>
              <a:ext cx="62140" cy="157422"/>
            </a:xfrm>
            <a:custGeom>
              <a:avLst/>
              <a:gdLst>
                <a:gd name="connsiteX0" fmla="*/ 0 w 62140"/>
                <a:gd name="connsiteY0" fmla="*/ 0 h 157422"/>
                <a:gd name="connsiteX1" fmla="*/ 62140 w 62140"/>
                <a:gd name="connsiteY1" fmla="*/ 0 h 157422"/>
                <a:gd name="connsiteX2" fmla="*/ 62140 w 62140"/>
                <a:gd name="connsiteY2" fmla="*/ 157422 h 157422"/>
                <a:gd name="connsiteX3" fmla="*/ 0 w 62140"/>
                <a:gd name="connsiteY3" fmla="*/ 157422 h 157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140" h="157422">
                  <a:moveTo>
                    <a:pt x="0" y="0"/>
                  </a:moveTo>
                  <a:lnTo>
                    <a:pt x="62140" y="0"/>
                  </a:lnTo>
                  <a:lnTo>
                    <a:pt x="62140" y="157422"/>
                  </a:lnTo>
                  <a:lnTo>
                    <a:pt x="0" y="15742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5A34E2B-FF86-4E53-8A4D-185398641615}"/>
                </a:ext>
              </a:extLst>
            </p:cNvPr>
            <p:cNvSpPr/>
            <p:nvPr/>
          </p:nvSpPr>
          <p:spPr>
            <a:xfrm rot="-10800000">
              <a:off x="6004860" y="4990926"/>
              <a:ext cx="62140" cy="82853"/>
            </a:xfrm>
            <a:custGeom>
              <a:avLst/>
              <a:gdLst>
                <a:gd name="connsiteX0" fmla="*/ 0 w 62140"/>
                <a:gd name="connsiteY0" fmla="*/ 0 h 82853"/>
                <a:gd name="connsiteX1" fmla="*/ 62140 w 62140"/>
                <a:gd name="connsiteY1" fmla="*/ 0 h 82853"/>
                <a:gd name="connsiteX2" fmla="*/ 62140 w 62140"/>
                <a:gd name="connsiteY2" fmla="*/ 82854 h 82853"/>
                <a:gd name="connsiteX3" fmla="*/ 0 w 62140"/>
                <a:gd name="connsiteY3" fmla="*/ 82854 h 8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140" h="82853">
                  <a:moveTo>
                    <a:pt x="0" y="0"/>
                  </a:moveTo>
                  <a:lnTo>
                    <a:pt x="62140" y="0"/>
                  </a:lnTo>
                  <a:lnTo>
                    <a:pt x="62140" y="82854"/>
                  </a:lnTo>
                  <a:lnTo>
                    <a:pt x="0" y="8285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0DE21DB-C7DC-4E00-9754-A1B0830A5964}"/>
                </a:ext>
              </a:extLst>
            </p:cNvPr>
            <p:cNvSpPr/>
            <p:nvPr/>
          </p:nvSpPr>
          <p:spPr>
            <a:xfrm>
              <a:off x="6003162" y="4833503"/>
              <a:ext cx="134264" cy="134264"/>
            </a:xfrm>
            <a:custGeom>
              <a:avLst/>
              <a:gdLst>
                <a:gd name="connsiteX0" fmla="*/ 134265 w 134264"/>
                <a:gd name="connsiteY0" fmla="*/ 56921 h 134264"/>
                <a:gd name="connsiteX1" fmla="*/ 134265 w 134264"/>
                <a:gd name="connsiteY1" fmla="*/ 0 h 134264"/>
                <a:gd name="connsiteX2" fmla="*/ 77344 w 134264"/>
                <a:gd name="connsiteY2" fmla="*/ 0 h 134264"/>
                <a:gd name="connsiteX3" fmla="*/ 99963 w 134264"/>
                <a:gd name="connsiteY3" fmla="*/ 22619 h 134264"/>
                <a:gd name="connsiteX4" fmla="*/ 0 w 134264"/>
                <a:gd name="connsiteY4" fmla="*/ 122582 h 134264"/>
                <a:gd name="connsiteX5" fmla="*/ 11682 w 134264"/>
                <a:gd name="connsiteY5" fmla="*/ 134265 h 134264"/>
                <a:gd name="connsiteX6" fmla="*/ 111645 w 134264"/>
                <a:gd name="connsiteY6" fmla="*/ 34343 h 134264"/>
                <a:gd name="connsiteX7" fmla="*/ 134265 w 134264"/>
                <a:gd name="connsiteY7" fmla="*/ 56921 h 134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264" h="134264">
                  <a:moveTo>
                    <a:pt x="134265" y="56921"/>
                  </a:moveTo>
                  <a:lnTo>
                    <a:pt x="134265" y="0"/>
                  </a:lnTo>
                  <a:lnTo>
                    <a:pt x="77344" y="0"/>
                  </a:lnTo>
                  <a:lnTo>
                    <a:pt x="99963" y="22619"/>
                  </a:lnTo>
                  <a:lnTo>
                    <a:pt x="0" y="122582"/>
                  </a:lnTo>
                  <a:lnTo>
                    <a:pt x="11682" y="134265"/>
                  </a:lnTo>
                  <a:lnTo>
                    <a:pt x="111645" y="34343"/>
                  </a:lnTo>
                  <a:lnTo>
                    <a:pt x="134265" y="56921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0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9115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233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Converging Chevrons Diagram – Slide Template</vt:lpstr>
      <vt:lpstr>Converging Chevrons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Converging Chevrons Diagram</dc:title>
  <dc:creator>PresentationGO.com</dc:creator>
  <dc:description>© Copyright PresentationGO.com</dc:description>
  <dcterms:created xsi:type="dcterms:W3CDTF">2014-11-26T05:14:11Z</dcterms:created>
  <dcterms:modified xsi:type="dcterms:W3CDTF">2020-12-28T16:43:14Z</dcterms:modified>
  <cp:category>Charts &amp; Diagrams</cp:category>
</cp:coreProperties>
</file>