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6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Converging Curved Arrows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91E8C74-F159-45D2-AAF9-F93AEC49B9A7}"/>
              </a:ext>
            </a:extLst>
          </p:cNvPr>
          <p:cNvSpPr/>
          <p:nvPr/>
        </p:nvSpPr>
        <p:spPr>
          <a:xfrm>
            <a:off x="7281043" y="1519924"/>
            <a:ext cx="1986288" cy="4384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600" extrusionOk="0">
                <a:moveTo>
                  <a:pt x="21585" y="21323"/>
                </a:moveTo>
                <a:cubicBezTo>
                  <a:pt x="20271" y="8239"/>
                  <a:pt x="17353" y="0"/>
                  <a:pt x="14176" y="0"/>
                </a:cubicBezTo>
                <a:lnTo>
                  <a:pt x="0" y="0"/>
                </a:lnTo>
                <a:cubicBezTo>
                  <a:pt x="3391" y="2908"/>
                  <a:pt x="6416" y="10661"/>
                  <a:pt x="8692" y="21600"/>
                </a:cubicBezTo>
                <a:lnTo>
                  <a:pt x="21585" y="21600"/>
                </a:lnTo>
                <a:cubicBezTo>
                  <a:pt x="21600" y="21462"/>
                  <a:pt x="21585" y="21392"/>
                  <a:pt x="21585" y="21323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64BCC18C-6305-4AF5-B6D9-AD5F003D700D}"/>
              </a:ext>
            </a:extLst>
          </p:cNvPr>
          <p:cNvSpPr/>
          <p:nvPr/>
        </p:nvSpPr>
        <p:spPr>
          <a:xfrm>
            <a:off x="6227082" y="1519924"/>
            <a:ext cx="2335579" cy="1752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0020" y="0"/>
                </a:lnTo>
                <a:cubicBezTo>
                  <a:pt x="6953" y="0"/>
                  <a:pt x="4159" y="2408"/>
                  <a:pt x="2963" y="6184"/>
                </a:cubicBezTo>
                <a:cubicBezTo>
                  <a:pt x="2950" y="6201"/>
                  <a:pt x="2950" y="6236"/>
                  <a:pt x="2937" y="6253"/>
                </a:cubicBezTo>
                <a:lnTo>
                  <a:pt x="1261" y="4019"/>
                </a:lnTo>
                <a:cubicBezTo>
                  <a:pt x="793" y="3395"/>
                  <a:pt x="0" y="3845"/>
                  <a:pt x="0" y="4711"/>
                </a:cubicBezTo>
                <a:lnTo>
                  <a:pt x="0" y="20613"/>
                </a:lnTo>
                <a:cubicBezTo>
                  <a:pt x="0" y="21167"/>
                  <a:pt x="338" y="21600"/>
                  <a:pt x="741" y="21600"/>
                </a:cubicBezTo>
                <a:lnTo>
                  <a:pt x="1352" y="21600"/>
                </a:lnTo>
                <a:lnTo>
                  <a:pt x="10696" y="21600"/>
                </a:lnTo>
                <a:lnTo>
                  <a:pt x="12671" y="21600"/>
                </a:lnTo>
                <a:cubicBezTo>
                  <a:pt x="13334" y="21600"/>
                  <a:pt x="13659" y="20543"/>
                  <a:pt x="13191" y="19920"/>
                </a:cubicBezTo>
                <a:lnTo>
                  <a:pt x="10475" y="16300"/>
                </a:lnTo>
                <a:cubicBezTo>
                  <a:pt x="11047" y="8124"/>
                  <a:pt x="15661" y="1490"/>
                  <a:pt x="2160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8B5109A-DE4A-4DFF-8D27-9766239DA90A}"/>
              </a:ext>
            </a:extLst>
          </p:cNvPr>
          <p:cNvSpPr/>
          <p:nvPr/>
        </p:nvSpPr>
        <p:spPr>
          <a:xfrm>
            <a:off x="2924669" y="1519924"/>
            <a:ext cx="1988474" cy="4384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" y="21323"/>
                </a:moveTo>
                <a:cubicBezTo>
                  <a:pt x="1343" y="8239"/>
                  <a:pt x="4259" y="0"/>
                  <a:pt x="7434" y="0"/>
                </a:cubicBezTo>
                <a:lnTo>
                  <a:pt x="21600" y="0"/>
                </a:lnTo>
                <a:cubicBezTo>
                  <a:pt x="18211" y="2908"/>
                  <a:pt x="15189" y="10661"/>
                  <a:pt x="12914" y="21600"/>
                </a:cubicBezTo>
                <a:lnTo>
                  <a:pt x="0" y="21600"/>
                </a:lnTo>
                <a:cubicBezTo>
                  <a:pt x="15" y="21462"/>
                  <a:pt x="15" y="21392"/>
                  <a:pt x="31" y="2132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0F2DA54-CF18-4A41-BDBD-04B4CA039023}"/>
              </a:ext>
            </a:extLst>
          </p:cNvPr>
          <p:cNvSpPr/>
          <p:nvPr/>
        </p:nvSpPr>
        <p:spPr>
          <a:xfrm>
            <a:off x="3627310" y="1519924"/>
            <a:ext cx="2335579" cy="1752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1580" y="0"/>
                </a:lnTo>
                <a:cubicBezTo>
                  <a:pt x="14647" y="0"/>
                  <a:pt x="17441" y="2408"/>
                  <a:pt x="18637" y="6184"/>
                </a:cubicBezTo>
                <a:cubicBezTo>
                  <a:pt x="18650" y="6201"/>
                  <a:pt x="18650" y="6236"/>
                  <a:pt x="18663" y="6253"/>
                </a:cubicBezTo>
                <a:lnTo>
                  <a:pt x="20339" y="4019"/>
                </a:lnTo>
                <a:cubicBezTo>
                  <a:pt x="20807" y="3395"/>
                  <a:pt x="21600" y="3845"/>
                  <a:pt x="21600" y="4711"/>
                </a:cubicBezTo>
                <a:lnTo>
                  <a:pt x="21600" y="20613"/>
                </a:lnTo>
                <a:cubicBezTo>
                  <a:pt x="21600" y="21167"/>
                  <a:pt x="21262" y="21600"/>
                  <a:pt x="20859" y="21600"/>
                </a:cubicBezTo>
                <a:lnTo>
                  <a:pt x="20248" y="21600"/>
                </a:lnTo>
                <a:lnTo>
                  <a:pt x="10904" y="21600"/>
                </a:lnTo>
                <a:lnTo>
                  <a:pt x="8929" y="21600"/>
                </a:lnTo>
                <a:cubicBezTo>
                  <a:pt x="8266" y="21600"/>
                  <a:pt x="7941" y="20543"/>
                  <a:pt x="8409" y="19920"/>
                </a:cubicBezTo>
                <a:lnTo>
                  <a:pt x="11125" y="16300"/>
                </a:lnTo>
                <a:cubicBezTo>
                  <a:pt x="10553" y="8124"/>
                  <a:pt x="5952" y="149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D5D9DCB-60C5-470C-A40A-39E2490DAD5F}"/>
              </a:ext>
            </a:extLst>
          </p:cNvPr>
          <p:cNvSpPr/>
          <p:nvPr/>
        </p:nvSpPr>
        <p:spPr>
          <a:xfrm>
            <a:off x="7281043" y="4892601"/>
            <a:ext cx="1986288" cy="4384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600" extrusionOk="0">
                <a:moveTo>
                  <a:pt x="21585" y="277"/>
                </a:moveTo>
                <a:cubicBezTo>
                  <a:pt x="20271" y="13361"/>
                  <a:pt x="17353" y="21600"/>
                  <a:pt x="14176" y="21600"/>
                </a:cubicBezTo>
                <a:lnTo>
                  <a:pt x="0" y="21600"/>
                </a:lnTo>
                <a:cubicBezTo>
                  <a:pt x="3391" y="18692"/>
                  <a:pt x="6416" y="10939"/>
                  <a:pt x="8692" y="0"/>
                </a:cubicBezTo>
                <a:lnTo>
                  <a:pt x="21585" y="0"/>
                </a:lnTo>
                <a:cubicBezTo>
                  <a:pt x="21600" y="138"/>
                  <a:pt x="21585" y="208"/>
                  <a:pt x="21585" y="277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33D5DA7-6366-4314-AF85-5504A578A044}"/>
              </a:ext>
            </a:extLst>
          </p:cNvPr>
          <p:cNvSpPr/>
          <p:nvPr/>
        </p:nvSpPr>
        <p:spPr>
          <a:xfrm>
            <a:off x="6227082" y="3585688"/>
            <a:ext cx="2335579" cy="1752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0020" y="21600"/>
                </a:lnTo>
                <a:cubicBezTo>
                  <a:pt x="6953" y="21600"/>
                  <a:pt x="4159" y="19192"/>
                  <a:pt x="2963" y="15416"/>
                </a:cubicBezTo>
                <a:cubicBezTo>
                  <a:pt x="2950" y="15399"/>
                  <a:pt x="2950" y="15364"/>
                  <a:pt x="2937" y="15347"/>
                </a:cubicBezTo>
                <a:lnTo>
                  <a:pt x="1261" y="17581"/>
                </a:lnTo>
                <a:cubicBezTo>
                  <a:pt x="793" y="18205"/>
                  <a:pt x="0" y="17755"/>
                  <a:pt x="0" y="16889"/>
                </a:cubicBezTo>
                <a:lnTo>
                  <a:pt x="0" y="987"/>
                </a:lnTo>
                <a:cubicBezTo>
                  <a:pt x="0" y="433"/>
                  <a:pt x="338" y="0"/>
                  <a:pt x="741" y="0"/>
                </a:cubicBezTo>
                <a:lnTo>
                  <a:pt x="1352" y="0"/>
                </a:lnTo>
                <a:lnTo>
                  <a:pt x="10696" y="0"/>
                </a:lnTo>
                <a:lnTo>
                  <a:pt x="12671" y="0"/>
                </a:lnTo>
                <a:cubicBezTo>
                  <a:pt x="13334" y="0"/>
                  <a:pt x="13659" y="1057"/>
                  <a:pt x="13191" y="1680"/>
                </a:cubicBezTo>
                <a:lnTo>
                  <a:pt x="10475" y="5300"/>
                </a:lnTo>
                <a:cubicBezTo>
                  <a:pt x="11047" y="13476"/>
                  <a:pt x="15661" y="20110"/>
                  <a:pt x="21600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B4CB6E1E-D106-441C-9D17-BA04DDF687B7}"/>
              </a:ext>
            </a:extLst>
          </p:cNvPr>
          <p:cNvSpPr/>
          <p:nvPr/>
        </p:nvSpPr>
        <p:spPr>
          <a:xfrm>
            <a:off x="2924669" y="4892601"/>
            <a:ext cx="1988474" cy="4384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" y="277"/>
                </a:moveTo>
                <a:cubicBezTo>
                  <a:pt x="1343" y="13361"/>
                  <a:pt x="4259" y="21600"/>
                  <a:pt x="7434" y="21600"/>
                </a:cubicBezTo>
                <a:lnTo>
                  <a:pt x="21600" y="21600"/>
                </a:lnTo>
                <a:cubicBezTo>
                  <a:pt x="18211" y="18692"/>
                  <a:pt x="15189" y="10939"/>
                  <a:pt x="12914" y="0"/>
                </a:cubicBezTo>
                <a:lnTo>
                  <a:pt x="0" y="0"/>
                </a:lnTo>
                <a:cubicBezTo>
                  <a:pt x="15" y="138"/>
                  <a:pt x="15" y="208"/>
                  <a:pt x="31" y="277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A1D2065-8314-4A0A-B16C-26DB8D5DBCE6}"/>
              </a:ext>
            </a:extLst>
          </p:cNvPr>
          <p:cNvSpPr/>
          <p:nvPr/>
        </p:nvSpPr>
        <p:spPr>
          <a:xfrm>
            <a:off x="3627310" y="3585688"/>
            <a:ext cx="2335579" cy="1752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1580" y="21600"/>
                </a:lnTo>
                <a:cubicBezTo>
                  <a:pt x="14647" y="21600"/>
                  <a:pt x="17441" y="19192"/>
                  <a:pt x="18637" y="15416"/>
                </a:cubicBezTo>
                <a:cubicBezTo>
                  <a:pt x="18650" y="15399"/>
                  <a:pt x="18650" y="15364"/>
                  <a:pt x="18663" y="15347"/>
                </a:cubicBezTo>
                <a:lnTo>
                  <a:pt x="20339" y="17581"/>
                </a:lnTo>
                <a:cubicBezTo>
                  <a:pt x="20807" y="18205"/>
                  <a:pt x="21600" y="17755"/>
                  <a:pt x="21600" y="16889"/>
                </a:cubicBezTo>
                <a:lnTo>
                  <a:pt x="21600" y="987"/>
                </a:lnTo>
                <a:cubicBezTo>
                  <a:pt x="21600" y="433"/>
                  <a:pt x="21262" y="0"/>
                  <a:pt x="20859" y="0"/>
                </a:cubicBezTo>
                <a:lnTo>
                  <a:pt x="20248" y="0"/>
                </a:lnTo>
                <a:lnTo>
                  <a:pt x="10904" y="0"/>
                </a:lnTo>
                <a:lnTo>
                  <a:pt x="8929" y="0"/>
                </a:lnTo>
                <a:cubicBezTo>
                  <a:pt x="8266" y="0"/>
                  <a:pt x="7941" y="1057"/>
                  <a:pt x="8409" y="1680"/>
                </a:cubicBezTo>
                <a:lnTo>
                  <a:pt x="11125" y="5300"/>
                </a:lnTo>
                <a:cubicBezTo>
                  <a:pt x="10553" y="13476"/>
                  <a:pt x="5952" y="20110"/>
                  <a:pt x="0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0B19BAB-8570-4F60-BDF8-365504D7CAAD}"/>
              </a:ext>
            </a:extLst>
          </p:cNvPr>
          <p:cNvGrpSpPr/>
          <p:nvPr/>
        </p:nvGrpSpPr>
        <p:grpSpPr>
          <a:xfrm>
            <a:off x="7985762" y="2002527"/>
            <a:ext cx="3491893" cy="1290153"/>
            <a:chOff x="8921977" y="1466725"/>
            <a:chExt cx="2926080" cy="1290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2CA8EC3-5013-4D20-A24C-C16FD9EB8F2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A5646C8-D67A-488E-89C4-F8DBE48564C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F5AC94C-8D54-4AF2-A535-E736FB1D4B3F}"/>
              </a:ext>
            </a:extLst>
          </p:cNvPr>
          <p:cNvGrpSpPr/>
          <p:nvPr/>
        </p:nvGrpSpPr>
        <p:grpSpPr>
          <a:xfrm>
            <a:off x="712316" y="2002527"/>
            <a:ext cx="3517953" cy="1474819"/>
            <a:chOff x="8921977" y="1466725"/>
            <a:chExt cx="2926080" cy="147481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E3A6208-A41A-43BF-864C-024A0FEE02A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11D629B-4155-4FD6-ACD9-090BF7EEC64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5CAEF1E-C38A-475E-8A9F-BCC3CB2F4F04}"/>
              </a:ext>
            </a:extLst>
          </p:cNvPr>
          <p:cNvGrpSpPr/>
          <p:nvPr/>
        </p:nvGrpSpPr>
        <p:grpSpPr>
          <a:xfrm>
            <a:off x="7985762" y="3494106"/>
            <a:ext cx="3491893" cy="1290153"/>
            <a:chOff x="8921977" y="1466725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9A9DB36-20C5-41EC-BEB2-C3FAADC2C8E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482F661-64C0-41B3-B6CF-9AF955F06C0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08D7467-39BE-470A-A67A-C3C13A272FDC}"/>
              </a:ext>
            </a:extLst>
          </p:cNvPr>
          <p:cNvGrpSpPr/>
          <p:nvPr/>
        </p:nvGrpSpPr>
        <p:grpSpPr>
          <a:xfrm>
            <a:off x="712316" y="3494106"/>
            <a:ext cx="3517953" cy="1474819"/>
            <a:chOff x="8921977" y="1466725"/>
            <a:chExt cx="2926080" cy="147481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EFAEC8E-9CA3-4A55-AC3C-32C93BBFA67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E8A1AA0-4349-4ACB-B158-50F8E504BB2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3" name="Graphic 22" descr="Checklist outline">
            <a:extLst>
              <a:ext uri="{FF2B5EF4-FFF2-40B4-BE49-F238E27FC236}">
                <a16:creationId xmlns:a16="http://schemas.microsoft.com/office/drawing/2014/main" id="{F5905BDE-4C7F-4C18-91FE-D86B498616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60097" y="3726885"/>
            <a:ext cx="802993" cy="802993"/>
          </a:xfrm>
          <a:prstGeom prst="rect">
            <a:avLst/>
          </a:prstGeom>
        </p:spPr>
      </p:pic>
      <p:pic>
        <p:nvPicPr>
          <p:cNvPr id="24" name="Graphic 23" descr="Handshake outline">
            <a:extLst>
              <a:ext uri="{FF2B5EF4-FFF2-40B4-BE49-F238E27FC236}">
                <a16:creationId xmlns:a16="http://schemas.microsoft.com/office/drawing/2014/main" id="{97410C5C-9953-4C28-8E99-D797A03F5B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60097" y="2173774"/>
            <a:ext cx="903451" cy="903451"/>
          </a:xfrm>
          <a:prstGeom prst="rect">
            <a:avLst/>
          </a:prstGeom>
        </p:spPr>
      </p:pic>
      <p:pic>
        <p:nvPicPr>
          <p:cNvPr id="25" name="Graphic 24" descr="Postit Notes outline">
            <a:extLst>
              <a:ext uri="{FF2B5EF4-FFF2-40B4-BE49-F238E27FC236}">
                <a16:creationId xmlns:a16="http://schemas.microsoft.com/office/drawing/2014/main" id="{5997974F-10E6-4B5F-851F-20CC76B44D9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10288" y="3744952"/>
            <a:ext cx="766858" cy="766858"/>
          </a:xfrm>
          <a:prstGeom prst="rect">
            <a:avLst/>
          </a:prstGeom>
        </p:spPr>
      </p:pic>
      <p:pic>
        <p:nvPicPr>
          <p:cNvPr id="26" name="Graphic 25" descr="Target Audience outline">
            <a:extLst>
              <a:ext uri="{FF2B5EF4-FFF2-40B4-BE49-F238E27FC236}">
                <a16:creationId xmlns:a16="http://schemas.microsoft.com/office/drawing/2014/main" id="{911C3BD3-2753-4B89-AB48-995F7DC33EE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68278" y="2226347"/>
            <a:ext cx="850878" cy="85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Converging Curved Arrows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491E8C74-F159-45D2-AAF9-F93AEC49B9A7}"/>
              </a:ext>
            </a:extLst>
          </p:cNvPr>
          <p:cNvSpPr/>
          <p:nvPr/>
        </p:nvSpPr>
        <p:spPr>
          <a:xfrm>
            <a:off x="7281043" y="1519924"/>
            <a:ext cx="1986288" cy="4384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600" extrusionOk="0">
                <a:moveTo>
                  <a:pt x="21585" y="21323"/>
                </a:moveTo>
                <a:cubicBezTo>
                  <a:pt x="20271" y="8239"/>
                  <a:pt x="17353" y="0"/>
                  <a:pt x="14176" y="0"/>
                </a:cubicBezTo>
                <a:lnTo>
                  <a:pt x="0" y="0"/>
                </a:lnTo>
                <a:cubicBezTo>
                  <a:pt x="3391" y="2908"/>
                  <a:pt x="6416" y="10661"/>
                  <a:pt x="8692" y="21600"/>
                </a:cubicBezTo>
                <a:lnTo>
                  <a:pt x="21585" y="21600"/>
                </a:lnTo>
                <a:cubicBezTo>
                  <a:pt x="21600" y="21462"/>
                  <a:pt x="21585" y="21392"/>
                  <a:pt x="21585" y="21323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64BCC18C-6305-4AF5-B6D9-AD5F003D700D}"/>
              </a:ext>
            </a:extLst>
          </p:cNvPr>
          <p:cNvSpPr/>
          <p:nvPr/>
        </p:nvSpPr>
        <p:spPr>
          <a:xfrm>
            <a:off x="6227082" y="1519924"/>
            <a:ext cx="2335579" cy="1752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0020" y="0"/>
                </a:lnTo>
                <a:cubicBezTo>
                  <a:pt x="6953" y="0"/>
                  <a:pt x="4159" y="2408"/>
                  <a:pt x="2963" y="6184"/>
                </a:cubicBezTo>
                <a:cubicBezTo>
                  <a:pt x="2950" y="6201"/>
                  <a:pt x="2950" y="6236"/>
                  <a:pt x="2937" y="6253"/>
                </a:cubicBezTo>
                <a:lnTo>
                  <a:pt x="1261" y="4019"/>
                </a:lnTo>
                <a:cubicBezTo>
                  <a:pt x="793" y="3395"/>
                  <a:pt x="0" y="3845"/>
                  <a:pt x="0" y="4711"/>
                </a:cubicBezTo>
                <a:lnTo>
                  <a:pt x="0" y="20613"/>
                </a:lnTo>
                <a:cubicBezTo>
                  <a:pt x="0" y="21167"/>
                  <a:pt x="338" y="21600"/>
                  <a:pt x="741" y="21600"/>
                </a:cubicBezTo>
                <a:lnTo>
                  <a:pt x="1352" y="21600"/>
                </a:lnTo>
                <a:lnTo>
                  <a:pt x="10696" y="21600"/>
                </a:lnTo>
                <a:lnTo>
                  <a:pt x="12671" y="21600"/>
                </a:lnTo>
                <a:cubicBezTo>
                  <a:pt x="13334" y="21600"/>
                  <a:pt x="13659" y="20543"/>
                  <a:pt x="13191" y="19920"/>
                </a:cubicBezTo>
                <a:lnTo>
                  <a:pt x="10475" y="16300"/>
                </a:lnTo>
                <a:cubicBezTo>
                  <a:pt x="11047" y="8124"/>
                  <a:pt x="15661" y="1490"/>
                  <a:pt x="2160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8B5109A-DE4A-4DFF-8D27-9766239DA90A}"/>
              </a:ext>
            </a:extLst>
          </p:cNvPr>
          <p:cNvSpPr/>
          <p:nvPr/>
        </p:nvSpPr>
        <p:spPr>
          <a:xfrm>
            <a:off x="2924669" y="1519924"/>
            <a:ext cx="1988474" cy="4384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" y="21323"/>
                </a:moveTo>
                <a:cubicBezTo>
                  <a:pt x="1343" y="8239"/>
                  <a:pt x="4259" y="0"/>
                  <a:pt x="7434" y="0"/>
                </a:cubicBezTo>
                <a:lnTo>
                  <a:pt x="21600" y="0"/>
                </a:lnTo>
                <a:cubicBezTo>
                  <a:pt x="18211" y="2908"/>
                  <a:pt x="15189" y="10661"/>
                  <a:pt x="12914" y="21600"/>
                </a:cubicBezTo>
                <a:lnTo>
                  <a:pt x="0" y="21600"/>
                </a:lnTo>
                <a:cubicBezTo>
                  <a:pt x="15" y="21462"/>
                  <a:pt x="15" y="21392"/>
                  <a:pt x="31" y="2132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0F2DA54-CF18-4A41-BDBD-04B4CA039023}"/>
              </a:ext>
            </a:extLst>
          </p:cNvPr>
          <p:cNvSpPr/>
          <p:nvPr/>
        </p:nvSpPr>
        <p:spPr>
          <a:xfrm>
            <a:off x="3627310" y="1519924"/>
            <a:ext cx="2335579" cy="1752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1580" y="0"/>
                </a:lnTo>
                <a:cubicBezTo>
                  <a:pt x="14647" y="0"/>
                  <a:pt x="17441" y="2408"/>
                  <a:pt x="18637" y="6184"/>
                </a:cubicBezTo>
                <a:cubicBezTo>
                  <a:pt x="18650" y="6201"/>
                  <a:pt x="18650" y="6236"/>
                  <a:pt x="18663" y="6253"/>
                </a:cubicBezTo>
                <a:lnTo>
                  <a:pt x="20339" y="4019"/>
                </a:lnTo>
                <a:cubicBezTo>
                  <a:pt x="20807" y="3395"/>
                  <a:pt x="21600" y="3845"/>
                  <a:pt x="21600" y="4711"/>
                </a:cubicBezTo>
                <a:lnTo>
                  <a:pt x="21600" y="20613"/>
                </a:lnTo>
                <a:cubicBezTo>
                  <a:pt x="21600" y="21167"/>
                  <a:pt x="21262" y="21600"/>
                  <a:pt x="20859" y="21600"/>
                </a:cubicBezTo>
                <a:lnTo>
                  <a:pt x="20248" y="21600"/>
                </a:lnTo>
                <a:lnTo>
                  <a:pt x="10904" y="21600"/>
                </a:lnTo>
                <a:lnTo>
                  <a:pt x="8929" y="21600"/>
                </a:lnTo>
                <a:cubicBezTo>
                  <a:pt x="8266" y="21600"/>
                  <a:pt x="7941" y="20543"/>
                  <a:pt x="8409" y="19920"/>
                </a:cubicBezTo>
                <a:lnTo>
                  <a:pt x="11125" y="16300"/>
                </a:lnTo>
                <a:cubicBezTo>
                  <a:pt x="10553" y="8124"/>
                  <a:pt x="5952" y="149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D5D9DCB-60C5-470C-A40A-39E2490DAD5F}"/>
              </a:ext>
            </a:extLst>
          </p:cNvPr>
          <p:cNvSpPr/>
          <p:nvPr/>
        </p:nvSpPr>
        <p:spPr>
          <a:xfrm>
            <a:off x="7281043" y="4892601"/>
            <a:ext cx="1986288" cy="4384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2" h="21600" extrusionOk="0">
                <a:moveTo>
                  <a:pt x="21585" y="277"/>
                </a:moveTo>
                <a:cubicBezTo>
                  <a:pt x="20271" y="13361"/>
                  <a:pt x="17353" y="21600"/>
                  <a:pt x="14176" y="21600"/>
                </a:cubicBezTo>
                <a:lnTo>
                  <a:pt x="0" y="21600"/>
                </a:lnTo>
                <a:cubicBezTo>
                  <a:pt x="3391" y="18692"/>
                  <a:pt x="6416" y="10939"/>
                  <a:pt x="8692" y="0"/>
                </a:cubicBezTo>
                <a:lnTo>
                  <a:pt x="21585" y="0"/>
                </a:lnTo>
                <a:cubicBezTo>
                  <a:pt x="21600" y="138"/>
                  <a:pt x="21585" y="208"/>
                  <a:pt x="21585" y="277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33D5DA7-6366-4314-AF85-5504A578A044}"/>
              </a:ext>
            </a:extLst>
          </p:cNvPr>
          <p:cNvSpPr/>
          <p:nvPr/>
        </p:nvSpPr>
        <p:spPr>
          <a:xfrm>
            <a:off x="6227082" y="3585688"/>
            <a:ext cx="2335579" cy="1752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0020" y="21600"/>
                </a:lnTo>
                <a:cubicBezTo>
                  <a:pt x="6953" y="21600"/>
                  <a:pt x="4159" y="19192"/>
                  <a:pt x="2963" y="15416"/>
                </a:cubicBezTo>
                <a:cubicBezTo>
                  <a:pt x="2950" y="15399"/>
                  <a:pt x="2950" y="15364"/>
                  <a:pt x="2937" y="15347"/>
                </a:cubicBezTo>
                <a:lnTo>
                  <a:pt x="1261" y="17581"/>
                </a:lnTo>
                <a:cubicBezTo>
                  <a:pt x="793" y="18205"/>
                  <a:pt x="0" y="17755"/>
                  <a:pt x="0" y="16889"/>
                </a:cubicBezTo>
                <a:lnTo>
                  <a:pt x="0" y="987"/>
                </a:lnTo>
                <a:cubicBezTo>
                  <a:pt x="0" y="433"/>
                  <a:pt x="338" y="0"/>
                  <a:pt x="741" y="0"/>
                </a:cubicBezTo>
                <a:lnTo>
                  <a:pt x="1352" y="0"/>
                </a:lnTo>
                <a:lnTo>
                  <a:pt x="10696" y="0"/>
                </a:lnTo>
                <a:lnTo>
                  <a:pt x="12671" y="0"/>
                </a:lnTo>
                <a:cubicBezTo>
                  <a:pt x="13334" y="0"/>
                  <a:pt x="13659" y="1057"/>
                  <a:pt x="13191" y="1680"/>
                </a:cubicBezTo>
                <a:lnTo>
                  <a:pt x="10475" y="5300"/>
                </a:lnTo>
                <a:cubicBezTo>
                  <a:pt x="11047" y="13476"/>
                  <a:pt x="15661" y="20110"/>
                  <a:pt x="21600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B4CB6E1E-D106-441C-9D17-BA04DDF687B7}"/>
              </a:ext>
            </a:extLst>
          </p:cNvPr>
          <p:cNvSpPr/>
          <p:nvPr/>
        </p:nvSpPr>
        <p:spPr>
          <a:xfrm>
            <a:off x="2924669" y="4892601"/>
            <a:ext cx="1988474" cy="4384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1" y="277"/>
                </a:moveTo>
                <a:cubicBezTo>
                  <a:pt x="1343" y="13361"/>
                  <a:pt x="4259" y="21600"/>
                  <a:pt x="7434" y="21600"/>
                </a:cubicBezTo>
                <a:lnTo>
                  <a:pt x="21600" y="21600"/>
                </a:lnTo>
                <a:cubicBezTo>
                  <a:pt x="18211" y="18692"/>
                  <a:pt x="15189" y="10939"/>
                  <a:pt x="12914" y="0"/>
                </a:cubicBezTo>
                <a:lnTo>
                  <a:pt x="0" y="0"/>
                </a:lnTo>
                <a:cubicBezTo>
                  <a:pt x="15" y="138"/>
                  <a:pt x="15" y="208"/>
                  <a:pt x="31" y="277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CA1D2065-8314-4A0A-B16C-26DB8D5DBCE6}"/>
              </a:ext>
            </a:extLst>
          </p:cNvPr>
          <p:cNvSpPr/>
          <p:nvPr/>
        </p:nvSpPr>
        <p:spPr>
          <a:xfrm>
            <a:off x="3627310" y="3585688"/>
            <a:ext cx="2335579" cy="1752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1580" y="21600"/>
                </a:lnTo>
                <a:cubicBezTo>
                  <a:pt x="14647" y="21600"/>
                  <a:pt x="17441" y="19192"/>
                  <a:pt x="18637" y="15416"/>
                </a:cubicBezTo>
                <a:cubicBezTo>
                  <a:pt x="18650" y="15399"/>
                  <a:pt x="18650" y="15364"/>
                  <a:pt x="18663" y="15347"/>
                </a:cubicBezTo>
                <a:lnTo>
                  <a:pt x="20339" y="17581"/>
                </a:lnTo>
                <a:cubicBezTo>
                  <a:pt x="20807" y="18205"/>
                  <a:pt x="21600" y="17755"/>
                  <a:pt x="21600" y="16889"/>
                </a:cubicBezTo>
                <a:lnTo>
                  <a:pt x="21600" y="987"/>
                </a:lnTo>
                <a:cubicBezTo>
                  <a:pt x="21600" y="433"/>
                  <a:pt x="21262" y="0"/>
                  <a:pt x="20859" y="0"/>
                </a:cubicBezTo>
                <a:lnTo>
                  <a:pt x="20248" y="0"/>
                </a:lnTo>
                <a:lnTo>
                  <a:pt x="10904" y="0"/>
                </a:lnTo>
                <a:lnTo>
                  <a:pt x="8929" y="0"/>
                </a:lnTo>
                <a:cubicBezTo>
                  <a:pt x="8266" y="0"/>
                  <a:pt x="7941" y="1057"/>
                  <a:pt x="8409" y="1680"/>
                </a:cubicBezTo>
                <a:lnTo>
                  <a:pt x="11125" y="5300"/>
                </a:lnTo>
                <a:cubicBezTo>
                  <a:pt x="10553" y="13476"/>
                  <a:pt x="5952" y="20110"/>
                  <a:pt x="0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0B19BAB-8570-4F60-BDF8-365504D7CAAD}"/>
              </a:ext>
            </a:extLst>
          </p:cNvPr>
          <p:cNvGrpSpPr/>
          <p:nvPr/>
        </p:nvGrpSpPr>
        <p:grpSpPr>
          <a:xfrm>
            <a:off x="7985762" y="2002527"/>
            <a:ext cx="3491893" cy="1290153"/>
            <a:chOff x="8921977" y="1466725"/>
            <a:chExt cx="2926080" cy="1290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2CA8EC3-5013-4D20-A24C-C16FD9EB8F2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A5646C8-D67A-488E-89C4-F8DBE48564C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F5AC94C-8D54-4AF2-A535-E736FB1D4B3F}"/>
              </a:ext>
            </a:extLst>
          </p:cNvPr>
          <p:cNvGrpSpPr/>
          <p:nvPr/>
        </p:nvGrpSpPr>
        <p:grpSpPr>
          <a:xfrm>
            <a:off x="712316" y="2002527"/>
            <a:ext cx="3517953" cy="1290153"/>
            <a:chOff x="8921977" y="1466725"/>
            <a:chExt cx="2926080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E3A6208-A41A-43BF-864C-024A0FEE02A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11D629B-4155-4FD6-ACD9-090BF7EEC64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5CAEF1E-C38A-475E-8A9F-BCC3CB2F4F04}"/>
              </a:ext>
            </a:extLst>
          </p:cNvPr>
          <p:cNvGrpSpPr/>
          <p:nvPr/>
        </p:nvGrpSpPr>
        <p:grpSpPr>
          <a:xfrm>
            <a:off x="7985762" y="3494106"/>
            <a:ext cx="3491893" cy="1290153"/>
            <a:chOff x="8921977" y="1466725"/>
            <a:chExt cx="2926080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9A9DB36-20C5-41EC-BEB2-C3FAADC2C8E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482F661-64C0-41B3-B6CF-9AF955F06C0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08D7467-39BE-470A-A67A-C3C13A272FDC}"/>
              </a:ext>
            </a:extLst>
          </p:cNvPr>
          <p:cNvGrpSpPr/>
          <p:nvPr/>
        </p:nvGrpSpPr>
        <p:grpSpPr>
          <a:xfrm>
            <a:off x="712316" y="3494106"/>
            <a:ext cx="3517953" cy="1290153"/>
            <a:chOff x="8921977" y="1466725"/>
            <a:chExt cx="2926080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EFAEC8E-9CA3-4A55-AC3C-32C93BBFA67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E8A1AA0-4349-4ACB-B158-50F8E504BB2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3" name="Graphic 22" descr="Checklist outline">
            <a:extLst>
              <a:ext uri="{FF2B5EF4-FFF2-40B4-BE49-F238E27FC236}">
                <a16:creationId xmlns:a16="http://schemas.microsoft.com/office/drawing/2014/main" id="{F5905BDE-4C7F-4C18-91FE-D86B498616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60097" y="3726885"/>
            <a:ext cx="802993" cy="802993"/>
          </a:xfrm>
          <a:prstGeom prst="rect">
            <a:avLst/>
          </a:prstGeom>
        </p:spPr>
      </p:pic>
      <p:pic>
        <p:nvPicPr>
          <p:cNvPr id="24" name="Graphic 23" descr="Handshake outline">
            <a:extLst>
              <a:ext uri="{FF2B5EF4-FFF2-40B4-BE49-F238E27FC236}">
                <a16:creationId xmlns:a16="http://schemas.microsoft.com/office/drawing/2014/main" id="{97410C5C-9953-4C28-8E99-D797A03F5B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360097" y="2173774"/>
            <a:ext cx="903451" cy="903451"/>
          </a:xfrm>
          <a:prstGeom prst="rect">
            <a:avLst/>
          </a:prstGeom>
        </p:spPr>
      </p:pic>
      <p:pic>
        <p:nvPicPr>
          <p:cNvPr id="25" name="Graphic 24" descr="Postit Notes outline">
            <a:extLst>
              <a:ext uri="{FF2B5EF4-FFF2-40B4-BE49-F238E27FC236}">
                <a16:creationId xmlns:a16="http://schemas.microsoft.com/office/drawing/2014/main" id="{5997974F-10E6-4B5F-851F-20CC76B44D9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10288" y="3744952"/>
            <a:ext cx="766858" cy="766858"/>
          </a:xfrm>
          <a:prstGeom prst="rect">
            <a:avLst/>
          </a:prstGeom>
        </p:spPr>
      </p:pic>
      <p:pic>
        <p:nvPicPr>
          <p:cNvPr id="26" name="Graphic 25" descr="Target Audience outline">
            <a:extLst>
              <a:ext uri="{FF2B5EF4-FFF2-40B4-BE49-F238E27FC236}">
                <a16:creationId xmlns:a16="http://schemas.microsoft.com/office/drawing/2014/main" id="{911C3BD3-2753-4B89-AB48-995F7DC33EE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68278" y="2226347"/>
            <a:ext cx="850878" cy="85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644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8483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Converging Curved Arrows – Slide Template</vt:lpstr>
      <vt:lpstr>Converging Curved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Converging Curved Arrows</dc:title>
  <dc:creator>PresentationGO.com</dc:creator>
  <dc:description>© Copyright PresentationGO.com</dc:description>
  <dcterms:created xsi:type="dcterms:W3CDTF">2014-11-26T05:14:11Z</dcterms:created>
  <dcterms:modified xsi:type="dcterms:W3CDTF">2021-06-04T03:55:05Z</dcterms:modified>
  <cp:category>Charts &amp; Diagrams</cp:category>
</cp:coreProperties>
</file>