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1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Cycle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BAE55A5-0035-A842-94D2-D4EA1CD51102}"/>
              </a:ext>
            </a:extLst>
          </p:cNvPr>
          <p:cNvGrpSpPr/>
          <p:nvPr/>
        </p:nvGrpSpPr>
        <p:grpSpPr>
          <a:xfrm>
            <a:off x="6945471" y="1654543"/>
            <a:ext cx="1868527" cy="1413893"/>
            <a:chOff x="8921977" y="1394910"/>
            <a:chExt cx="2937088" cy="188518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817232-73E1-E54C-B48B-049D70BF092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2C2ED1-052B-B44B-AA1A-0755F80AD54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603F00-2E63-5443-9ED5-DA8D97750AE7}"/>
              </a:ext>
            </a:extLst>
          </p:cNvPr>
          <p:cNvGrpSpPr/>
          <p:nvPr/>
        </p:nvGrpSpPr>
        <p:grpSpPr>
          <a:xfrm>
            <a:off x="325087" y="1654545"/>
            <a:ext cx="1852056" cy="1413893"/>
            <a:chOff x="332936" y="2555951"/>
            <a:chExt cx="2937088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2461A42-BEE2-8048-A86F-892EC674842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00371A-5442-1041-9160-1E7442E55F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3C69B4-701A-524E-8009-79EA105A7BDB}"/>
              </a:ext>
            </a:extLst>
          </p:cNvPr>
          <p:cNvGrpSpPr/>
          <p:nvPr/>
        </p:nvGrpSpPr>
        <p:grpSpPr>
          <a:xfrm>
            <a:off x="6945471" y="3838188"/>
            <a:ext cx="1868527" cy="1413893"/>
            <a:chOff x="8921977" y="1394910"/>
            <a:chExt cx="2937088" cy="188518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5A4A24-2008-564C-AA44-E88C004B999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F8D123-23C8-1E4B-863C-F1B04C3B0C71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B5CD403-640D-1F49-842E-6EC01559246A}"/>
              </a:ext>
            </a:extLst>
          </p:cNvPr>
          <p:cNvGrpSpPr/>
          <p:nvPr/>
        </p:nvGrpSpPr>
        <p:grpSpPr>
          <a:xfrm>
            <a:off x="325087" y="3838190"/>
            <a:ext cx="1852056" cy="1413893"/>
            <a:chOff x="332936" y="2555951"/>
            <a:chExt cx="2937088" cy="188518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BBF6A2-0E64-B845-B342-F7F34D5A925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7CB32A-1E8C-5542-8083-9DAE2DB8527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" name="Graphic 52" descr="Single gear">
            <a:extLst>
              <a:ext uri="{FF2B5EF4-FFF2-40B4-BE49-F238E27FC236}">
                <a16:creationId xmlns:a16="http://schemas.microsoft.com/office/drawing/2014/main" id="{99B29BCD-4D13-9D4E-AC81-0CD619CDF466}"/>
              </a:ext>
            </a:extLst>
          </p:cNvPr>
          <p:cNvSpPr/>
          <p:nvPr/>
        </p:nvSpPr>
        <p:spPr>
          <a:xfrm>
            <a:off x="315271" y="3897886"/>
            <a:ext cx="339136" cy="339136"/>
          </a:xfrm>
          <a:custGeom>
            <a:avLst/>
            <a:gdLst>
              <a:gd name="connsiteX0" fmla="*/ 143998 w 287995"/>
              <a:gd name="connsiteY0" fmla="*/ 194821 h 287995"/>
              <a:gd name="connsiteX1" fmla="*/ 93175 w 287995"/>
              <a:gd name="connsiteY1" fmla="*/ 143998 h 287995"/>
              <a:gd name="connsiteX2" fmla="*/ 143998 w 287995"/>
              <a:gd name="connsiteY2" fmla="*/ 93175 h 287995"/>
              <a:gd name="connsiteX3" fmla="*/ 194821 w 287995"/>
              <a:gd name="connsiteY3" fmla="*/ 143998 h 287995"/>
              <a:gd name="connsiteX4" fmla="*/ 143998 w 287995"/>
              <a:gd name="connsiteY4" fmla="*/ 194821 h 287995"/>
              <a:gd name="connsiteX5" fmla="*/ 258349 w 287995"/>
              <a:gd name="connsiteY5" fmla="*/ 112234 h 287995"/>
              <a:gd name="connsiteX6" fmla="*/ 247337 w 287995"/>
              <a:gd name="connsiteY6" fmla="*/ 85975 h 287995"/>
              <a:gd name="connsiteX7" fmla="*/ 257925 w 287995"/>
              <a:gd name="connsiteY7" fmla="*/ 54211 h 287995"/>
              <a:gd name="connsiteX8" fmla="*/ 233785 w 287995"/>
              <a:gd name="connsiteY8" fmla="*/ 30070 h 287995"/>
              <a:gd name="connsiteX9" fmla="*/ 202020 w 287995"/>
              <a:gd name="connsiteY9" fmla="*/ 40658 h 287995"/>
              <a:gd name="connsiteX10" fmla="*/ 175339 w 287995"/>
              <a:gd name="connsiteY10" fmla="*/ 29647 h 287995"/>
              <a:gd name="connsiteX11" fmla="*/ 160939 w 287995"/>
              <a:gd name="connsiteY11" fmla="*/ 0 h 287995"/>
              <a:gd name="connsiteX12" fmla="*/ 127057 w 287995"/>
              <a:gd name="connsiteY12" fmla="*/ 0 h 287995"/>
              <a:gd name="connsiteX13" fmla="*/ 112234 w 287995"/>
              <a:gd name="connsiteY13" fmla="*/ 29647 h 287995"/>
              <a:gd name="connsiteX14" fmla="*/ 85975 w 287995"/>
              <a:gd name="connsiteY14" fmla="*/ 40658 h 287995"/>
              <a:gd name="connsiteX15" fmla="*/ 54211 w 287995"/>
              <a:gd name="connsiteY15" fmla="*/ 30070 h 287995"/>
              <a:gd name="connsiteX16" fmla="*/ 30070 w 287995"/>
              <a:gd name="connsiteY16" fmla="*/ 54211 h 287995"/>
              <a:gd name="connsiteX17" fmla="*/ 40658 w 287995"/>
              <a:gd name="connsiteY17" fmla="*/ 85975 h 287995"/>
              <a:gd name="connsiteX18" fmla="*/ 29647 w 287995"/>
              <a:gd name="connsiteY18" fmla="*/ 112657 h 287995"/>
              <a:gd name="connsiteX19" fmla="*/ 0 w 287995"/>
              <a:gd name="connsiteY19" fmla="*/ 127057 h 287995"/>
              <a:gd name="connsiteX20" fmla="*/ 0 w 287995"/>
              <a:gd name="connsiteY20" fmla="*/ 160939 h 287995"/>
              <a:gd name="connsiteX21" fmla="*/ 29647 w 287995"/>
              <a:gd name="connsiteY21" fmla="*/ 175762 h 287995"/>
              <a:gd name="connsiteX22" fmla="*/ 40658 w 287995"/>
              <a:gd name="connsiteY22" fmla="*/ 202020 h 287995"/>
              <a:gd name="connsiteX23" fmla="*/ 30070 w 287995"/>
              <a:gd name="connsiteY23" fmla="*/ 233785 h 287995"/>
              <a:gd name="connsiteX24" fmla="*/ 54211 w 287995"/>
              <a:gd name="connsiteY24" fmla="*/ 257925 h 287995"/>
              <a:gd name="connsiteX25" fmla="*/ 85975 w 287995"/>
              <a:gd name="connsiteY25" fmla="*/ 247337 h 287995"/>
              <a:gd name="connsiteX26" fmla="*/ 112657 w 287995"/>
              <a:gd name="connsiteY26" fmla="*/ 258349 h 287995"/>
              <a:gd name="connsiteX27" fmla="*/ 127480 w 287995"/>
              <a:gd name="connsiteY27" fmla="*/ 287996 h 287995"/>
              <a:gd name="connsiteX28" fmla="*/ 161362 w 287995"/>
              <a:gd name="connsiteY28" fmla="*/ 287996 h 287995"/>
              <a:gd name="connsiteX29" fmla="*/ 176186 w 287995"/>
              <a:gd name="connsiteY29" fmla="*/ 258349 h 287995"/>
              <a:gd name="connsiteX30" fmla="*/ 202444 w 287995"/>
              <a:gd name="connsiteY30" fmla="*/ 247337 h 287995"/>
              <a:gd name="connsiteX31" fmla="*/ 234208 w 287995"/>
              <a:gd name="connsiteY31" fmla="*/ 257925 h 287995"/>
              <a:gd name="connsiteX32" fmla="*/ 258349 w 287995"/>
              <a:gd name="connsiteY32" fmla="*/ 233785 h 287995"/>
              <a:gd name="connsiteX33" fmla="*/ 247761 w 287995"/>
              <a:gd name="connsiteY33" fmla="*/ 202020 h 287995"/>
              <a:gd name="connsiteX34" fmla="*/ 258773 w 287995"/>
              <a:gd name="connsiteY34" fmla="*/ 175339 h 287995"/>
              <a:gd name="connsiteX35" fmla="*/ 288419 w 287995"/>
              <a:gd name="connsiteY35" fmla="*/ 160515 h 287995"/>
              <a:gd name="connsiteX36" fmla="*/ 288419 w 287995"/>
              <a:gd name="connsiteY36" fmla="*/ 126633 h 287995"/>
              <a:gd name="connsiteX37" fmla="*/ 258349 w 287995"/>
              <a:gd name="connsiteY37" fmla="*/ 112234 h 2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7995" h="287995">
                <a:moveTo>
                  <a:pt x="143998" y="194821"/>
                </a:moveTo>
                <a:cubicBezTo>
                  <a:pt x="116045" y="194821"/>
                  <a:pt x="93175" y="171950"/>
                  <a:pt x="93175" y="143998"/>
                </a:cubicBezTo>
                <a:cubicBezTo>
                  <a:pt x="93175" y="116045"/>
                  <a:pt x="116045" y="93175"/>
                  <a:pt x="143998" y="93175"/>
                </a:cubicBezTo>
                <a:cubicBezTo>
                  <a:pt x="171950" y="93175"/>
                  <a:pt x="194821" y="116045"/>
                  <a:pt x="194821" y="143998"/>
                </a:cubicBezTo>
                <a:cubicBezTo>
                  <a:pt x="194821" y="171950"/>
                  <a:pt x="171950" y="194821"/>
                  <a:pt x="143998" y="194821"/>
                </a:cubicBezTo>
                <a:close/>
                <a:moveTo>
                  <a:pt x="258349" y="112234"/>
                </a:moveTo>
                <a:cubicBezTo>
                  <a:pt x="255808" y="102916"/>
                  <a:pt x="251996" y="94022"/>
                  <a:pt x="247337" y="85975"/>
                </a:cubicBezTo>
                <a:lnTo>
                  <a:pt x="257925" y="54211"/>
                </a:lnTo>
                <a:lnTo>
                  <a:pt x="233785" y="30070"/>
                </a:lnTo>
                <a:lnTo>
                  <a:pt x="202020" y="40658"/>
                </a:lnTo>
                <a:cubicBezTo>
                  <a:pt x="193550" y="35999"/>
                  <a:pt x="184656" y="32188"/>
                  <a:pt x="175339" y="29647"/>
                </a:cubicBezTo>
                <a:lnTo>
                  <a:pt x="160939" y="0"/>
                </a:lnTo>
                <a:lnTo>
                  <a:pt x="127057" y="0"/>
                </a:lnTo>
                <a:lnTo>
                  <a:pt x="112234" y="29647"/>
                </a:lnTo>
                <a:cubicBezTo>
                  <a:pt x="102916" y="32188"/>
                  <a:pt x="94022" y="35999"/>
                  <a:pt x="85975" y="40658"/>
                </a:cubicBezTo>
                <a:lnTo>
                  <a:pt x="54211" y="30070"/>
                </a:lnTo>
                <a:lnTo>
                  <a:pt x="30070" y="54211"/>
                </a:lnTo>
                <a:lnTo>
                  <a:pt x="40658" y="85975"/>
                </a:lnTo>
                <a:cubicBezTo>
                  <a:pt x="35999" y="94446"/>
                  <a:pt x="32188" y="103340"/>
                  <a:pt x="29647" y="112657"/>
                </a:cubicBezTo>
                <a:lnTo>
                  <a:pt x="0" y="127057"/>
                </a:lnTo>
                <a:lnTo>
                  <a:pt x="0" y="160939"/>
                </a:lnTo>
                <a:lnTo>
                  <a:pt x="29647" y="175762"/>
                </a:lnTo>
                <a:cubicBezTo>
                  <a:pt x="32188" y="185080"/>
                  <a:pt x="35999" y="193974"/>
                  <a:pt x="40658" y="202020"/>
                </a:cubicBezTo>
                <a:lnTo>
                  <a:pt x="30070" y="233785"/>
                </a:lnTo>
                <a:lnTo>
                  <a:pt x="54211" y="257925"/>
                </a:lnTo>
                <a:lnTo>
                  <a:pt x="85975" y="247337"/>
                </a:lnTo>
                <a:cubicBezTo>
                  <a:pt x="94446" y="251996"/>
                  <a:pt x="103340" y="255808"/>
                  <a:pt x="112657" y="258349"/>
                </a:cubicBezTo>
                <a:lnTo>
                  <a:pt x="127480" y="287996"/>
                </a:lnTo>
                <a:lnTo>
                  <a:pt x="161362" y="287996"/>
                </a:lnTo>
                <a:lnTo>
                  <a:pt x="176186" y="258349"/>
                </a:lnTo>
                <a:cubicBezTo>
                  <a:pt x="185503" y="255808"/>
                  <a:pt x="194397" y="251996"/>
                  <a:pt x="202444" y="247337"/>
                </a:cubicBezTo>
                <a:lnTo>
                  <a:pt x="234208" y="257925"/>
                </a:lnTo>
                <a:lnTo>
                  <a:pt x="258349" y="233785"/>
                </a:lnTo>
                <a:lnTo>
                  <a:pt x="247761" y="202020"/>
                </a:lnTo>
                <a:cubicBezTo>
                  <a:pt x="252420" y="193550"/>
                  <a:pt x="256231" y="184656"/>
                  <a:pt x="258773" y="175339"/>
                </a:cubicBezTo>
                <a:lnTo>
                  <a:pt x="288419" y="160515"/>
                </a:lnTo>
                <a:lnTo>
                  <a:pt x="288419" y="126633"/>
                </a:lnTo>
                <a:lnTo>
                  <a:pt x="258349" y="112234"/>
                </a:lnTo>
                <a:close/>
              </a:path>
            </a:pathLst>
          </a:custGeom>
          <a:solidFill>
            <a:schemeClr val="accent3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9FFDEC-399C-47B0-9F7D-0CAA285A310A}"/>
              </a:ext>
            </a:extLst>
          </p:cNvPr>
          <p:cNvSpPr/>
          <p:nvPr/>
        </p:nvSpPr>
        <p:spPr>
          <a:xfrm>
            <a:off x="315271" y="1561090"/>
            <a:ext cx="259340" cy="418931"/>
          </a:xfrm>
          <a:custGeom>
            <a:avLst/>
            <a:gdLst>
              <a:gd name="connsiteX0" fmla="*/ 129669 w 345787"/>
              <a:gd name="connsiteY0" fmla="*/ 518677 h 558575"/>
              <a:gd name="connsiteX1" fmla="*/ 216117 w 345787"/>
              <a:gd name="connsiteY1" fmla="*/ 518677 h 558575"/>
              <a:gd name="connsiteX2" fmla="*/ 172893 w 345787"/>
              <a:gd name="connsiteY2" fmla="*/ 558575 h 558575"/>
              <a:gd name="connsiteX3" fmla="*/ 129669 w 345787"/>
              <a:gd name="connsiteY3" fmla="*/ 518677 h 558575"/>
              <a:gd name="connsiteX4" fmla="*/ 106396 w 345787"/>
              <a:gd name="connsiteY4" fmla="*/ 452180 h 558575"/>
              <a:gd name="connsiteX5" fmla="*/ 239390 w 345787"/>
              <a:gd name="connsiteY5" fmla="*/ 452180 h 558575"/>
              <a:gd name="connsiteX6" fmla="*/ 259340 w 345787"/>
              <a:gd name="connsiteY6" fmla="*/ 472130 h 558575"/>
              <a:gd name="connsiteX7" fmla="*/ 239390 w 345787"/>
              <a:gd name="connsiteY7" fmla="*/ 492078 h 558575"/>
              <a:gd name="connsiteX8" fmla="*/ 106396 w 345787"/>
              <a:gd name="connsiteY8" fmla="*/ 492078 h 558575"/>
              <a:gd name="connsiteX9" fmla="*/ 86446 w 345787"/>
              <a:gd name="connsiteY9" fmla="*/ 472130 h 558575"/>
              <a:gd name="connsiteX10" fmla="*/ 106396 w 345787"/>
              <a:gd name="connsiteY10" fmla="*/ 452180 h 558575"/>
              <a:gd name="connsiteX11" fmla="*/ 106396 w 345787"/>
              <a:gd name="connsiteY11" fmla="*/ 385684 h 558575"/>
              <a:gd name="connsiteX12" fmla="*/ 239390 w 345787"/>
              <a:gd name="connsiteY12" fmla="*/ 385684 h 558575"/>
              <a:gd name="connsiteX13" fmla="*/ 259340 w 345787"/>
              <a:gd name="connsiteY13" fmla="*/ 405634 h 558575"/>
              <a:gd name="connsiteX14" fmla="*/ 239390 w 345787"/>
              <a:gd name="connsiteY14" fmla="*/ 425582 h 558575"/>
              <a:gd name="connsiteX15" fmla="*/ 106396 w 345787"/>
              <a:gd name="connsiteY15" fmla="*/ 425582 h 558575"/>
              <a:gd name="connsiteX16" fmla="*/ 86446 w 345787"/>
              <a:gd name="connsiteY16" fmla="*/ 405634 h 558575"/>
              <a:gd name="connsiteX17" fmla="*/ 106396 w 345787"/>
              <a:gd name="connsiteY17" fmla="*/ 385684 h 558575"/>
              <a:gd name="connsiteX18" fmla="*/ 173558 w 345787"/>
              <a:gd name="connsiteY18" fmla="*/ 39233 h 558575"/>
              <a:gd name="connsiteX19" fmla="*/ 40564 w 345787"/>
              <a:gd name="connsiteY19" fmla="*/ 170897 h 558575"/>
              <a:gd name="connsiteX20" fmla="*/ 40564 w 345787"/>
              <a:gd name="connsiteY20" fmla="*/ 176218 h 558575"/>
              <a:gd name="connsiteX21" fmla="*/ 49873 w 345787"/>
              <a:gd name="connsiteY21" fmla="*/ 222765 h 558575"/>
              <a:gd name="connsiteX22" fmla="*/ 72482 w 345787"/>
              <a:gd name="connsiteY22" fmla="*/ 259339 h 558575"/>
              <a:gd name="connsiteX23" fmla="*/ 111050 w 345787"/>
              <a:gd name="connsiteY23" fmla="*/ 319186 h 558575"/>
              <a:gd name="connsiteX24" fmla="*/ 172893 w 345787"/>
              <a:gd name="connsiteY24" fmla="*/ 319186 h 558575"/>
              <a:gd name="connsiteX25" fmla="*/ 235401 w 345787"/>
              <a:gd name="connsiteY25" fmla="*/ 319186 h 558575"/>
              <a:gd name="connsiteX26" fmla="*/ 273969 w 345787"/>
              <a:gd name="connsiteY26" fmla="*/ 259339 h 558575"/>
              <a:gd name="connsiteX27" fmla="*/ 296578 w 345787"/>
              <a:gd name="connsiteY27" fmla="*/ 222765 h 558575"/>
              <a:gd name="connsiteX28" fmla="*/ 305889 w 345787"/>
              <a:gd name="connsiteY28" fmla="*/ 176218 h 558575"/>
              <a:gd name="connsiteX29" fmla="*/ 306553 w 345787"/>
              <a:gd name="connsiteY29" fmla="*/ 176218 h 558575"/>
              <a:gd name="connsiteX30" fmla="*/ 306553 w 345787"/>
              <a:gd name="connsiteY30" fmla="*/ 170897 h 558575"/>
              <a:gd name="connsiteX31" fmla="*/ 173558 w 345787"/>
              <a:gd name="connsiteY31" fmla="*/ 39233 h 558575"/>
              <a:gd name="connsiteX32" fmla="*/ 172893 w 345787"/>
              <a:gd name="connsiteY32" fmla="*/ 0 h 558575"/>
              <a:gd name="connsiteX33" fmla="*/ 345787 w 345787"/>
              <a:gd name="connsiteY33" fmla="*/ 170897 h 558575"/>
              <a:gd name="connsiteX34" fmla="*/ 345787 w 345787"/>
              <a:gd name="connsiteY34" fmla="*/ 176882 h 558575"/>
              <a:gd name="connsiteX35" fmla="*/ 333816 w 345787"/>
              <a:gd name="connsiteY35" fmla="*/ 236730 h 558575"/>
              <a:gd name="connsiteX36" fmla="*/ 303893 w 345787"/>
              <a:gd name="connsiteY36" fmla="*/ 285938 h 558575"/>
              <a:gd name="connsiteX37" fmla="*/ 263330 w 345787"/>
              <a:gd name="connsiteY37" fmla="*/ 351770 h 558575"/>
              <a:gd name="connsiteX38" fmla="*/ 251361 w 345787"/>
              <a:gd name="connsiteY38" fmla="*/ 359084 h 558575"/>
              <a:gd name="connsiteX39" fmla="*/ 94426 w 345787"/>
              <a:gd name="connsiteY39" fmla="*/ 359084 h 558575"/>
              <a:gd name="connsiteX40" fmla="*/ 82457 w 345787"/>
              <a:gd name="connsiteY40" fmla="*/ 351770 h 558575"/>
              <a:gd name="connsiteX41" fmla="*/ 41893 w 345787"/>
              <a:gd name="connsiteY41" fmla="*/ 285938 h 558575"/>
              <a:gd name="connsiteX42" fmla="*/ 11969 w 345787"/>
              <a:gd name="connsiteY42" fmla="*/ 236730 h 558575"/>
              <a:gd name="connsiteX43" fmla="*/ 0 w 345787"/>
              <a:gd name="connsiteY43" fmla="*/ 176882 h 558575"/>
              <a:gd name="connsiteX44" fmla="*/ 0 w 345787"/>
              <a:gd name="connsiteY44" fmla="*/ 170897 h 558575"/>
              <a:gd name="connsiteX45" fmla="*/ 172893 w 345787"/>
              <a:gd name="connsiteY45" fmla="*/ 0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5787" h="558575">
                <a:moveTo>
                  <a:pt x="129669" y="518677"/>
                </a:moveTo>
                <a:lnTo>
                  <a:pt x="216117" y="518677"/>
                </a:lnTo>
                <a:cubicBezTo>
                  <a:pt x="214121" y="541287"/>
                  <a:pt x="195503" y="558575"/>
                  <a:pt x="172893" y="558575"/>
                </a:cubicBezTo>
                <a:cubicBezTo>
                  <a:pt x="150283" y="558575"/>
                  <a:pt x="131665" y="541287"/>
                  <a:pt x="129669" y="518677"/>
                </a:cubicBezTo>
                <a:close/>
                <a:moveTo>
                  <a:pt x="106396" y="452180"/>
                </a:moveTo>
                <a:lnTo>
                  <a:pt x="239390" y="452180"/>
                </a:lnTo>
                <a:cubicBezTo>
                  <a:pt x="250695" y="452180"/>
                  <a:pt x="259340" y="460825"/>
                  <a:pt x="259340" y="472130"/>
                </a:cubicBezTo>
                <a:cubicBezTo>
                  <a:pt x="259340" y="483435"/>
                  <a:pt x="250695" y="492078"/>
                  <a:pt x="239390" y="492078"/>
                </a:cubicBezTo>
                <a:lnTo>
                  <a:pt x="106396" y="492078"/>
                </a:lnTo>
                <a:cubicBezTo>
                  <a:pt x="95091" y="492078"/>
                  <a:pt x="86446" y="483435"/>
                  <a:pt x="86446" y="472130"/>
                </a:cubicBezTo>
                <a:cubicBezTo>
                  <a:pt x="86446" y="460825"/>
                  <a:pt x="95091" y="452180"/>
                  <a:pt x="106396" y="452180"/>
                </a:cubicBezTo>
                <a:close/>
                <a:moveTo>
                  <a:pt x="106396" y="385684"/>
                </a:moveTo>
                <a:lnTo>
                  <a:pt x="239390" y="385684"/>
                </a:lnTo>
                <a:cubicBezTo>
                  <a:pt x="250695" y="385684"/>
                  <a:pt x="259340" y="394329"/>
                  <a:pt x="259340" y="405634"/>
                </a:cubicBezTo>
                <a:cubicBezTo>
                  <a:pt x="259340" y="416939"/>
                  <a:pt x="250695" y="425582"/>
                  <a:pt x="239390" y="425582"/>
                </a:cubicBezTo>
                <a:lnTo>
                  <a:pt x="106396" y="425582"/>
                </a:lnTo>
                <a:cubicBezTo>
                  <a:pt x="95091" y="425582"/>
                  <a:pt x="86446" y="416939"/>
                  <a:pt x="86446" y="405634"/>
                </a:cubicBezTo>
                <a:cubicBezTo>
                  <a:pt x="86446" y="394329"/>
                  <a:pt x="95091" y="385684"/>
                  <a:pt x="106396" y="385684"/>
                </a:cubicBezTo>
                <a:close/>
                <a:moveTo>
                  <a:pt x="173558" y="39233"/>
                </a:moveTo>
                <a:cubicBezTo>
                  <a:pt x="101075" y="39898"/>
                  <a:pt x="41893" y="98415"/>
                  <a:pt x="40564" y="170897"/>
                </a:cubicBezTo>
                <a:lnTo>
                  <a:pt x="40564" y="176218"/>
                </a:lnTo>
                <a:cubicBezTo>
                  <a:pt x="41228" y="192176"/>
                  <a:pt x="43889" y="208137"/>
                  <a:pt x="49873" y="222765"/>
                </a:cubicBezTo>
                <a:cubicBezTo>
                  <a:pt x="55192" y="236065"/>
                  <a:pt x="63173" y="248700"/>
                  <a:pt x="72482" y="259339"/>
                </a:cubicBezTo>
                <a:cubicBezTo>
                  <a:pt x="87111" y="277959"/>
                  <a:pt x="100411" y="297907"/>
                  <a:pt x="111050" y="319186"/>
                </a:cubicBezTo>
                <a:lnTo>
                  <a:pt x="172893" y="319186"/>
                </a:lnTo>
                <a:lnTo>
                  <a:pt x="235401" y="319186"/>
                </a:lnTo>
                <a:cubicBezTo>
                  <a:pt x="245376" y="297907"/>
                  <a:pt x="258674" y="277959"/>
                  <a:pt x="273969" y="259339"/>
                </a:cubicBezTo>
                <a:cubicBezTo>
                  <a:pt x="283944" y="248700"/>
                  <a:pt x="291259" y="236065"/>
                  <a:pt x="296578" y="222765"/>
                </a:cubicBezTo>
                <a:cubicBezTo>
                  <a:pt x="301898" y="208137"/>
                  <a:pt x="305223" y="192176"/>
                  <a:pt x="305889" y="176218"/>
                </a:cubicBezTo>
                <a:lnTo>
                  <a:pt x="306553" y="176218"/>
                </a:lnTo>
                <a:lnTo>
                  <a:pt x="306553" y="170897"/>
                </a:lnTo>
                <a:cubicBezTo>
                  <a:pt x="305223" y="97751"/>
                  <a:pt x="246040" y="39898"/>
                  <a:pt x="173558" y="39233"/>
                </a:cubicBezTo>
                <a:close/>
                <a:moveTo>
                  <a:pt x="172893" y="0"/>
                </a:moveTo>
                <a:cubicBezTo>
                  <a:pt x="267319" y="666"/>
                  <a:pt x="343791" y="76471"/>
                  <a:pt x="345787" y="170897"/>
                </a:cubicBezTo>
                <a:lnTo>
                  <a:pt x="345787" y="176882"/>
                </a:lnTo>
                <a:cubicBezTo>
                  <a:pt x="345121" y="197496"/>
                  <a:pt x="341131" y="217446"/>
                  <a:pt x="333816" y="236730"/>
                </a:cubicBezTo>
                <a:cubicBezTo>
                  <a:pt x="327167" y="254684"/>
                  <a:pt x="316528" y="271308"/>
                  <a:pt x="303893" y="285938"/>
                </a:cubicBezTo>
                <a:cubicBezTo>
                  <a:pt x="287933" y="303226"/>
                  <a:pt x="270645" y="337140"/>
                  <a:pt x="263330" y="351770"/>
                </a:cubicBezTo>
                <a:cubicBezTo>
                  <a:pt x="261336" y="356424"/>
                  <a:pt x="256680" y="359084"/>
                  <a:pt x="251361" y="359084"/>
                </a:cubicBezTo>
                <a:lnTo>
                  <a:pt x="94426" y="359084"/>
                </a:lnTo>
                <a:cubicBezTo>
                  <a:pt x="89106" y="359084"/>
                  <a:pt x="84451" y="356424"/>
                  <a:pt x="82457" y="351770"/>
                </a:cubicBezTo>
                <a:cubicBezTo>
                  <a:pt x="75142" y="337140"/>
                  <a:pt x="57852" y="303226"/>
                  <a:pt x="41893" y="285938"/>
                </a:cubicBezTo>
                <a:cubicBezTo>
                  <a:pt x="29259" y="271308"/>
                  <a:pt x="19284" y="254684"/>
                  <a:pt x="11969" y="236730"/>
                </a:cubicBezTo>
                <a:cubicBezTo>
                  <a:pt x="4655" y="217446"/>
                  <a:pt x="666" y="197496"/>
                  <a:pt x="0" y="176882"/>
                </a:cubicBezTo>
                <a:lnTo>
                  <a:pt x="0" y="170897"/>
                </a:lnTo>
                <a:cubicBezTo>
                  <a:pt x="1996" y="76471"/>
                  <a:pt x="78467" y="666"/>
                  <a:pt x="172893" y="0"/>
                </a:cubicBezTo>
                <a:close/>
              </a:path>
            </a:pathLst>
          </a:custGeom>
          <a:solidFill>
            <a:schemeClr val="tx2"/>
          </a:solidFill>
          <a:ln w="416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17" name="Graphic 53" descr="Hourglass">
            <a:extLst>
              <a:ext uri="{FF2B5EF4-FFF2-40B4-BE49-F238E27FC236}">
                <a16:creationId xmlns:a16="http://schemas.microsoft.com/office/drawing/2014/main" id="{5184D24C-BFFC-FB4C-B8A2-994E515B76DC}"/>
              </a:ext>
            </a:extLst>
          </p:cNvPr>
          <p:cNvSpPr/>
          <p:nvPr/>
        </p:nvSpPr>
        <p:spPr>
          <a:xfrm>
            <a:off x="8554377" y="1600137"/>
            <a:ext cx="279288" cy="398982"/>
          </a:xfrm>
          <a:custGeom>
            <a:avLst/>
            <a:gdLst>
              <a:gd name="connsiteX0" fmla="*/ 142304 w 237172"/>
              <a:gd name="connsiteY0" fmla="*/ 191856 h 338818"/>
              <a:gd name="connsiteX1" fmla="*/ 180421 w 237172"/>
              <a:gd name="connsiteY1" fmla="*/ 245643 h 338818"/>
              <a:gd name="connsiteX2" fmla="*/ 56752 w 237172"/>
              <a:gd name="connsiteY2" fmla="*/ 245643 h 338818"/>
              <a:gd name="connsiteX3" fmla="*/ 94869 w 237172"/>
              <a:gd name="connsiteY3" fmla="*/ 191856 h 338818"/>
              <a:gd name="connsiteX4" fmla="*/ 105881 w 237172"/>
              <a:gd name="connsiteY4" fmla="*/ 169409 h 338818"/>
              <a:gd name="connsiteX5" fmla="*/ 94869 w 237172"/>
              <a:gd name="connsiteY5" fmla="*/ 146962 h 338818"/>
              <a:gd name="connsiteX6" fmla="*/ 36846 w 237172"/>
              <a:gd name="connsiteY6" fmla="*/ 25411 h 338818"/>
              <a:gd name="connsiteX7" fmla="*/ 200750 w 237172"/>
              <a:gd name="connsiteY7" fmla="*/ 25411 h 338818"/>
              <a:gd name="connsiteX8" fmla="*/ 142727 w 237172"/>
              <a:gd name="connsiteY8" fmla="*/ 146962 h 338818"/>
              <a:gd name="connsiteX9" fmla="*/ 131292 w 237172"/>
              <a:gd name="connsiteY9" fmla="*/ 169409 h 338818"/>
              <a:gd name="connsiteX10" fmla="*/ 142304 w 237172"/>
              <a:gd name="connsiteY10" fmla="*/ 191856 h 338818"/>
              <a:gd name="connsiteX11" fmla="*/ 225738 w 237172"/>
              <a:gd name="connsiteY11" fmla="*/ 25411 h 338818"/>
              <a:gd name="connsiteX12" fmla="*/ 237173 w 237172"/>
              <a:gd name="connsiteY12" fmla="*/ 25411 h 338818"/>
              <a:gd name="connsiteX13" fmla="*/ 237173 w 237172"/>
              <a:gd name="connsiteY13" fmla="*/ 0 h 338818"/>
              <a:gd name="connsiteX14" fmla="*/ 0 w 237172"/>
              <a:gd name="connsiteY14" fmla="*/ 0 h 338818"/>
              <a:gd name="connsiteX15" fmla="*/ 0 w 237172"/>
              <a:gd name="connsiteY15" fmla="*/ 25411 h 338818"/>
              <a:gd name="connsiteX16" fmla="*/ 11012 w 237172"/>
              <a:gd name="connsiteY16" fmla="*/ 25411 h 338818"/>
              <a:gd name="connsiteX17" fmla="*/ 82163 w 237172"/>
              <a:gd name="connsiteY17" fmla="*/ 169409 h 338818"/>
              <a:gd name="connsiteX18" fmla="*/ 11012 w 237172"/>
              <a:gd name="connsiteY18" fmla="*/ 313407 h 338818"/>
              <a:gd name="connsiteX19" fmla="*/ 0 w 237172"/>
              <a:gd name="connsiteY19" fmla="*/ 313407 h 338818"/>
              <a:gd name="connsiteX20" fmla="*/ 0 w 237172"/>
              <a:gd name="connsiteY20" fmla="*/ 338818 h 338818"/>
              <a:gd name="connsiteX21" fmla="*/ 237173 w 237172"/>
              <a:gd name="connsiteY21" fmla="*/ 338818 h 338818"/>
              <a:gd name="connsiteX22" fmla="*/ 237173 w 237172"/>
              <a:gd name="connsiteY22" fmla="*/ 313407 h 338818"/>
              <a:gd name="connsiteX23" fmla="*/ 225738 w 237172"/>
              <a:gd name="connsiteY23" fmla="*/ 313407 h 338818"/>
              <a:gd name="connsiteX24" fmla="*/ 154586 w 237172"/>
              <a:gd name="connsiteY24" fmla="*/ 169409 h 338818"/>
              <a:gd name="connsiteX25" fmla="*/ 225738 w 237172"/>
              <a:gd name="connsiteY25" fmla="*/ 25411 h 3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172" h="338818">
                <a:moveTo>
                  <a:pt x="142304" y="191856"/>
                </a:moveTo>
                <a:cubicBezTo>
                  <a:pt x="156703" y="203291"/>
                  <a:pt x="170256" y="223197"/>
                  <a:pt x="180421" y="245643"/>
                </a:cubicBezTo>
                <a:lnTo>
                  <a:pt x="56752" y="245643"/>
                </a:lnTo>
                <a:cubicBezTo>
                  <a:pt x="67340" y="223197"/>
                  <a:pt x="80469" y="202867"/>
                  <a:pt x="94869" y="191856"/>
                </a:cubicBezTo>
                <a:cubicBezTo>
                  <a:pt x="101646" y="186350"/>
                  <a:pt x="105881" y="178303"/>
                  <a:pt x="105881" y="169409"/>
                </a:cubicBezTo>
                <a:cubicBezTo>
                  <a:pt x="105881" y="160515"/>
                  <a:pt x="101646" y="152468"/>
                  <a:pt x="94869" y="146962"/>
                </a:cubicBezTo>
                <a:cubicBezTo>
                  <a:pt x="66070" y="124516"/>
                  <a:pt x="41082" y="66917"/>
                  <a:pt x="36846" y="25411"/>
                </a:cubicBezTo>
                <a:lnTo>
                  <a:pt x="200750" y="25411"/>
                </a:lnTo>
                <a:cubicBezTo>
                  <a:pt x="196091" y="66917"/>
                  <a:pt x="171527" y="124516"/>
                  <a:pt x="142727" y="146962"/>
                </a:cubicBezTo>
                <a:cubicBezTo>
                  <a:pt x="135527" y="152468"/>
                  <a:pt x="131292" y="160515"/>
                  <a:pt x="131292" y="169409"/>
                </a:cubicBezTo>
                <a:cubicBezTo>
                  <a:pt x="131292" y="178303"/>
                  <a:pt x="135527" y="186350"/>
                  <a:pt x="142304" y="191856"/>
                </a:cubicBezTo>
                <a:close/>
                <a:moveTo>
                  <a:pt x="225738" y="25411"/>
                </a:moveTo>
                <a:lnTo>
                  <a:pt x="237173" y="25411"/>
                </a:lnTo>
                <a:lnTo>
                  <a:pt x="237173" y="0"/>
                </a:lnTo>
                <a:lnTo>
                  <a:pt x="0" y="0"/>
                </a:lnTo>
                <a:lnTo>
                  <a:pt x="0" y="25411"/>
                </a:lnTo>
                <a:lnTo>
                  <a:pt x="11012" y="25411"/>
                </a:lnTo>
                <a:cubicBezTo>
                  <a:pt x="15670" y="72422"/>
                  <a:pt x="42776" y="141033"/>
                  <a:pt x="82163" y="169409"/>
                </a:cubicBezTo>
                <a:cubicBezTo>
                  <a:pt x="42776" y="197785"/>
                  <a:pt x="15247" y="266396"/>
                  <a:pt x="11012" y="313407"/>
                </a:cubicBezTo>
                <a:lnTo>
                  <a:pt x="0" y="313407"/>
                </a:lnTo>
                <a:lnTo>
                  <a:pt x="0" y="338818"/>
                </a:lnTo>
                <a:lnTo>
                  <a:pt x="237173" y="338818"/>
                </a:lnTo>
                <a:lnTo>
                  <a:pt x="237173" y="313407"/>
                </a:lnTo>
                <a:lnTo>
                  <a:pt x="225738" y="313407"/>
                </a:lnTo>
                <a:cubicBezTo>
                  <a:pt x="221503" y="266396"/>
                  <a:pt x="193974" y="197785"/>
                  <a:pt x="154586" y="169409"/>
                </a:cubicBezTo>
                <a:cubicBezTo>
                  <a:pt x="193974" y="141033"/>
                  <a:pt x="221503" y="72422"/>
                  <a:pt x="225738" y="25411"/>
                </a:cubicBezTo>
                <a:close/>
              </a:path>
            </a:pathLst>
          </a:custGeom>
          <a:solidFill>
            <a:schemeClr val="accent2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8" name="Graphic 55" descr="Key">
            <a:extLst>
              <a:ext uri="{FF2B5EF4-FFF2-40B4-BE49-F238E27FC236}">
                <a16:creationId xmlns:a16="http://schemas.microsoft.com/office/drawing/2014/main" id="{F5868B5E-06C0-D34B-A085-39A6AED751B2}"/>
              </a:ext>
            </a:extLst>
          </p:cNvPr>
          <p:cNvSpPr/>
          <p:nvPr/>
        </p:nvSpPr>
        <p:spPr>
          <a:xfrm>
            <a:off x="8514478" y="3944650"/>
            <a:ext cx="438881" cy="209466"/>
          </a:xfrm>
          <a:custGeom>
            <a:avLst/>
            <a:gdLst>
              <a:gd name="connsiteX0" fmla="*/ 256231 w 372700"/>
              <a:gd name="connsiteY0" fmla="*/ 103763 h 177879"/>
              <a:gd name="connsiteX1" fmla="*/ 283760 w 372700"/>
              <a:gd name="connsiteY1" fmla="*/ 131292 h 177879"/>
              <a:gd name="connsiteX2" fmla="*/ 311289 w 372700"/>
              <a:gd name="connsiteY2" fmla="*/ 103763 h 177879"/>
              <a:gd name="connsiteX3" fmla="*/ 338818 w 372700"/>
              <a:gd name="connsiteY3" fmla="*/ 131292 h 177879"/>
              <a:gd name="connsiteX4" fmla="*/ 372700 w 372700"/>
              <a:gd name="connsiteY4" fmla="*/ 88940 h 177879"/>
              <a:gd name="connsiteX5" fmla="*/ 338818 w 372700"/>
              <a:gd name="connsiteY5" fmla="*/ 46588 h 177879"/>
              <a:gd name="connsiteX6" fmla="*/ 167292 w 372700"/>
              <a:gd name="connsiteY6" fmla="*/ 46588 h 177879"/>
              <a:gd name="connsiteX7" fmla="*/ 88940 w 372700"/>
              <a:gd name="connsiteY7" fmla="*/ 0 h 177879"/>
              <a:gd name="connsiteX8" fmla="*/ 0 w 372700"/>
              <a:gd name="connsiteY8" fmla="*/ 88940 h 177879"/>
              <a:gd name="connsiteX9" fmla="*/ 88940 w 372700"/>
              <a:gd name="connsiteY9" fmla="*/ 177880 h 177879"/>
              <a:gd name="connsiteX10" fmla="*/ 167292 w 372700"/>
              <a:gd name="connsiteY10" fmla="*/ 131292 h 177879"/>
              <a:gd name="connsiteX11" fmla="*/ 194821 w 372700"/>
              <a:gd name="connsiteY11" fmla="*/ 131292 h 177879"/>
              <a:gd name="connsiteX12" fmla="*/ 211761 w 372700"/>
              <a:gd name="connsiteY12" fmla="*/ 114351 h 177879"/>
              <a:gd name="connsiteX13" fmla="*/ 228702 w 372700"/>
              <a:gd name="connsiteY13" fmla="*/ 131292 h 177879"/>
              <a:gd name="connsiteX14" fmla="*/ 256231 w 372700"/>
              <a:gd name="connsiteY14" fmla="*/ 103763 h 177879"/>
              <a:gd name="connsiteX15" fmla="*/ 50823 w 372700"/>
              <a:gd name="connsiteY15" fmla="*/ 114351 h 177879"/>
              <a:gd name="connsiteX16" fmla="*/ 25411 w 372700"/>
              <a:gd name="connsiteY16" fmla="*/ 88940 h 177879"/>
              <a:gd name="connsiteX17" fmla="*/ 50823 w 372700"/>
              <a:gd name="connsiteY17" fmla="*/ 63528 h 177879"/>
              <a:gd name="connsiteX18" fmla="*/ 76234 w 372700"/>
              <a:gd name="connsiteY18" fmla="*/ 88940 h 177879"/>
              <a:gd name="connsiteX19" fmla="*/ 50823 w 372700"/>
              <a:gd name="connsiteY19" fmla="*/ 114351 h 1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700" h="177879">
                <a:moveTo>
                  <a:pt x="256231" y="103763"/>
                </a:moveTo>
                <a:lnTo>
                  <a:pt x="283760" y="131292"/>
                </a:lnTo>
                <a:lnTo>
                  <a:pt x="311289" y="103763"/>
                </a:lnTo>
                <a:lnTo>
                  <a:pt x="338818" y="131292"/>
                </a:lnTo>
                <a:lnTo>
                  <a:pt x="372700" y="88940"/>
                </a:lnTo>
                <a:lnTo>
                  <a:pt x="338818" y="46588"/>
                </a:lnTo>
                <a:lnTo>
                  <a:pt x="167292" y="46588"/>
                </a:lnTo>
                <a:cubicBezTo>
                  <a:pt x="152045" y="18635"/>
                  <a:pt x="122822" y="0"/>
                  <a:pt x="88940" y="0"/>
                </a:cubicBezTo>
                <a:cubicBezTo>
                  <a:pt x="39811" y="0"/>
                  <a:pt x="0" y="39811"/>
                  <a:pt x="0" y="88940"/>
                </a:cubicBezTo>
                <a:cubicBezTo>
                  <a:pt x="0" y="138068"/>
                  <a:pt x="39811" y="177880"/>
                  <a:pt x="88940" y="177880"/>
                </a:cubicBezTo>
                <a:cubicBezTo>
                  <a:pt x="122822" y="177880"/>
                  <a:pt x="152045" y="159245"/>
                  <a:pt x="167292" y="131292"/>
                </a:cubicBezTo>
                <a:lnTo>
                  <a:pt x="194821" y="131292"/>
                </a:lnTo>
                <a:lnTo>
                  <a:pt x="211761" y="114351"/>
                </a:lnTo>
                <a:lnTo>
                  <a:pt x="228702" y="131292"/>
                </a:lnTo>
                <a:lnTo>
                  <a:pt x="256231" y="103763"/>
                </a:lnTo>
                <a:close/>
                <a:moveTo>
                  <a:pt x="50823" y="114351"/>
                </a:moveTo>
                <a:cubicBezTo>
                  <a:pt x="36846" y="114351"/>
                  <a:pt x="25411" y="102916"/>
                  <a:pt x="25411" y="88940"/>
                </a:cubicBezTo>
                <a:cubicBezTo>
                  <a:pt x="25411" y="74964"/>
                  <a:pt x="36846" y="63528"/>
                  <a:pt x="50823" y="63528"/>
                </a:cubicBezTo>
                <a:cubicBezTo>
                  <a:pt x="64799" y="63528"/>
                  <a:pt x="76234" y="74964"/>
                  <a:pt x="76234" y="88940"/>
                </a:cubicBezTo>
                <a:cubicBezTo>
                  <a:pt x="76234" y="102916"/>
                  <a:pt x="64799" y="114351"/>
                  <a:pt x="50823" y="114351"/>
                </a:cubicBezTo>
                <a:close/>
              </a:path>
            </a:pathLst>
          </a:custGeom>
          <a:solidFill>
            <a:schemeClr val="accent6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8DA47C-457F-4B76-81F5-5A463190986A}"/>
              </a:ext>
            </a:extLst>
          </p:cNvPr>
          <p:cNvGrpSpPr/>
          <p:nvPr/>
        </p:nvGrpSpPr>
        <p:grpSpPr>
          <a:xfrm>
            <a:off x="2451328" y="1316764"/>
            <a:ext cx="4241344" cy="4224471"/>
            <a:chOff x="2981321" y="1927513"/>
            <a:chExt cx="3165716" cy="3153122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C353607-6435-47F9-9765-875F8BB98655}"/>
                </a:ext>
              </a:extLst>
            </p:cNvPr>
            <p:cNvSpPr/>
            <p:nvPr/>
          </p:nvSpPr>
          <p:spPr>
            <a:xfrm>
              <a:off x="3567605" y="2434017"/>
              <a:ext cx="270568" cy="437072"/>
            </a:xfrm>
            <a:custGeom>
              <a:avLst/>
              <a:gdLst>
                <a:gd name="connsiteX0" fmla="*/ 135284 w 360757"/>
                <a:gd name="connsiteY0" fmla="*/ 541136 h 582763"/>
                <a:gd name="connsiteX1" fmla="*/ 225475 w 360757"/>
                <a:gd name="connsiteY1" fmla="*/ 541136 h 582763"/>
                <a:gd name="connsiteX2" fmla="*/ 180379 w 360757"/>
                <a:gd name="connsiteY2" fmla="*/ 582763 h 582763"/>
                <a:gd name="connsiteX3" fmla="*/ 135284 w 360757"/>
                <a:gd name="connsiteY3" fmla="*/ 541136 h 582763"/>
                <a:gd name="connsiteX4" fmla="*/ 111003 w 360757"/>
                <a:gd name="connsiteY4" fmla="*/ 471760 h 582763"/>
                <a:gd name="connsiteX5" fmla="*/ 249756 w 360757"/>
                <a:gd name="connsiteY5" fmla="*/ 471760 h 582763"/>
                <a:gd name="connsiteX6" fmla="*/ 270569 w 360757"/>
                <a:gd name="connsiteY6" fmla="*/ 492574 h 582763"/>
                <a:gd name="connsiteX7" fmla="*/ 249756 w 360757"/>
                <a:gd name="connsiteY7" fmla="*/ 513387 h 582763"/>
                <a:gd name="connsiteX8" fmla="*/ 111003 w 360757"/>
                <a:gd name="connsiteY8" fmla="*/ 513387 h 582763"/>
                <a:gd name="connsiteX9" fmla="*/ 90190 w 360757"/>
                <a:gd name="connsiteY9" fmla="*/ 492574 h 582763"/>
                <a:gd name="connsiteX10" fmla="*/ 111003 w 360757"/>
                <a:gd name="connsiteY10" fmla="*/ 471760 h 582763"/>
                <a:gd name="connsiteX11" fmla="*/ 111003 w 360757"/>
                <a:gd name="connsiteY11" fmla="*/ 402383 h 582763"/>
                <a:gd name="connsiteX12" fmla="*/ 249756 w 360757"/>
                <a:gd name="connsiteY12" fmla="*/ 402383 h 582763"/>
                <a:gd name="connsiteX13" fmla="*/ 270569 w 360757"/>
                <a:gd name="connsiteY13" fmla="*/ 423197 h 582763"/>
                <a:gd name="connsiteX14" fmla="*/ 249756 w 360757"/>
                <a:gd name="connsiteY14" fmla="*/ 444010 h 582763"/>
                <a:gd name="connsiteX15" fmla="*/ 111003 w 360757"/>
                <a:gd name="connsiteY15" fmla="*/ 444010 h 582763"/>
                <a:gd name="connsiteX16" fmla="*/ 90190 w 360757"/>
                <a:gd name="connsiteY16" fmla="*/ 423197 h 582763"/>
                <a:gd name="connsiteX17" fmla="*/ 111003 w 360757"/>
                <a:gd name="connsiteY17" fmla="*/ 402383 h 582763"/>
                <a:gd name="connsiteX18" fmla="*/ 181073 w 360757"/>
                <a:gd name="connsiteY18" fmla="*/ 40932 h 582763"/>
                <a:gd name="connsiteX19" fmla="*/ 42320 w 360757"/>
                <a:gd name="connsiteY19" fmla="*/ 178297 h 582763"/>
                <a:gd name="connsiteX20" fmla="*/ 42320 w 360757"/>
                <a:gd name="connsiteY20" fmla="*/ 183847 h 582763"/>
                <a:gd name="connsiteX21" fmla="*/ 52032 w 360757"/>
                <a:gd name="connsiteY21" fmla="*/ 232411 h 582763"/>
                <a:gd name="connsiteX22" fmla="*/ 75620 w 360757"/>
                <a:gd name="connsiteY22" fmla="*/ 270568 h 582763"/>
                <a:gd name="connsiteX23" fmla="*/ 115859 w 360757"/>
                <a:gd name="connsiteY23" fmla="*/ 333007 h 582763"/>
                <a:gd name="connsiteX24" fmla="*/ 180379 w 360757"/>
                <a:gd name="connsiteY24" fmla="*/ 333007 h 582763"/>
                <a:gd name="connsiteX25" fmla="*/ 245592 w 360757"/>
                <a:gd name="connsiteY25" fmla="*/ 333007 h 582763"/>
                <a:gd name="connsiteX26" fmla="*/ 285831 w 360757"/>
                <a:gd name="connsiteY26" fmla="*/ 270568 h 582763"/>
                <a:gd name="connsiteX27" fmla="*/ 309419 w 360757"/>
                <a:gd name="connsiteY27" fmla="*/ 232411 h 582763"/>
                <a:gd name="connsiteX28" fmla="*/ 319131 w 360757"/>
                <a:gd name="connsiteY28" fmla="*/ 183847 h 582763"/>
                <a:gd name="connsiteX29" fmla="*/ 319825 w 360757"/>
                <a:gd name="connsiteY29" fmla="*/ 183847 h 582763"/>
                <a:gd name="connsiteX30" fmla="*/ 319825 w 360757"/>
                <a:gd name="connsiteY30" fmla="*/ 178297 h 582763"/>
                <a:gd name="connsiteX31" fmla="*/ 181073 w 360757"/>
                <a:gd name="connsiteY31" fmla="*/ 40932 h 582763"/>
                <a:gd name="connsiteX32" fmla="*/ 180379 w 360757"/>
                <a:gd name="connsiteY32" fmla="*/ 0 h 582763"/>
                <a:gd name="connsiteX33" fmla="*/ 360757 w 360757"/>
                <a:gd name="connsiteY33" fmla="*/ 178297 h 582763"/>
                <a:gd name="connsiteX34" fmla="*/ 360757 w 360757"/>
                <a:gd name="connsiteY34" fmla="*/ 184541 h 582763"/>
                <a:gd name="connsiteX35" fmla="*/ 348270 w 360757"/>
                <a:gd name="connsiteY35" fmla="*/ 246980 h 582763"/>
                <a:gd name="connsiteX36" fmla="*/ 317051 w 360757"/>
                <a:gd name="connsiteY36" fmla="*/ 298318 h 582763"/>
                <a:gd name="connsiteX37" fmla="*/ 274731 w 360757"/>
                <a:gd name="connsiteY37" fmla="*/ 367001 h 582763"/>
                <a:gd name="connsiteX38" fmla="*/ 262243 w 360757"/>
                <a:gd name="connsiteY38" fmla="*/ 374632 h 582763"/>
                <a:gd name="connsiteX39" fmla="*/ 98515 w 360757"/>
                <a:gd name="connsiteY39" fmla="*/ 374632 h 582763"/>
                <a:gd name="connsiteX40" fmla="*/ 86026 w 360757"/>
                <a:gd name="connsiteY40" fmla="*/ 367001 h 582763"/>
                <a:gd name="connsiteX41" fmla="*/ 43707 w 360757"/>
                <a:gd name="connsiteY41" fmla="*/ 298318 h 582763"/>
                <a:gd name="connsiteX42" fmla="*/ 12488 w 360757"/>
                <a:gd name="connsiteY42" fmla="*/ 246980 h 582763"/>
                <a:gd name="connsiteX43" fmla="*/ 0 w 360757"/>
                <a:gd name="connsiteY43" fmla="*/ 184541 h 582763"/>
                <a:gd name="connsiteX44" fmla="*/ 0 w 360757"/>
                <a:gd name="connsiteY44" fmla="*/ 178297 h 582763"/>
                <a:gd name="connsiteX45" fmla="*/ 180379 w 360757"/>
                <a:gd name="connsiteY45" fmla="*/ 0 h 58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60757" h="582763">
                  <a:moveTo>
                    <a:pt x="135284" y="541136"/>
                  </a:moveTo>
                  <a:lnTo>
                    <a:pt x="225475" y="541136"/>
                  </a:lnTo>
                  <a:cubicBezTo>
                    <a:pt x="223394" y="564724"/>
                    <a:pt x="203968" y="582763"/>
                    <a:pt x="180379" y="582763"/>
                  </a:cubicBezTo>
                  <a:cubicBezTo>
                    <a:pt x="156791" y="582763"/>
                    <a:pt x="137366" y="564724"/>
                    <a:pt x="135284" y="541136"/>
                  </a:cubicBezTo>
                  <a:close/>
                  <a:moveTo>
                    <a:pt x="111003" y="471760"/>
                  </a:moveTo>
                  <a:lnTo>
                    <a:pt x="249756" y="471760"/>
                  </a:lnTo>
                  <a:cubicBezTo>
                    <a:pt x="261551" y="471760"/>
                    <a:pt x="270569" y="480779"/>
                    <a:pt x="270569" y="492574"/>
                  </a:cubicBezTo>
                  <a:cubicBezTo>
                    <a:pt x="270569" y="504368"/>
                    <a:pt x="261551" y="513387"/>
                    <a:pt x="249756" y="513387"/>
                  </a:cubicBezTo>
                  <a:lnTo>
                    <a:pt x="111003" y="513387"/>
                  </a:lnTo>
                  <a:cubicBezTo>
                    <a:pt x="99209" y="513387"/>
                    <a:pt x="90190" y="504368"/>
                    <a:pt x="90190" y="492574"/>
                  </a:cubicBezTo>
                  <a:cubicBezTo>
                    <a:pt x="90190" y="480779"/>
                    <a:pt x="99209" y="471760"/>
                    <a:pt x="111003" y="471760"/>
                  </a:cubicBezTo>
                  <a:close/>
                  <a:moveTo>
                    <a:pt x="111003" y="402383"/>
                  </a:moveTo>
                  <a:lnTo>
                    <a:pt x="249756" y="402383"/>
                  </a:lnTo>
                  <a:cubicBezTo>
                    <a:pt x="261551" y="402383"/>
                    <a:pt x="270569" y="411402"/>
                    <a:pt x="270569" y="423197"/>
                  </a:cubicBezTo>
                  <a:cubicBezTo>
                    <a:pt x="270569" y="434991"/>
                    <a:pt x="261551" y="444010"/>
                    <a:pt x="249756" y="444010"/>
                  </a:cubicBezTo>
                  <a:lnTo>
                    <a:pt x="111003" y="444010"/>
                  </a:lnTo>
                  <a:cubicBezTo>
                    <a:pt x="99209" y="444010"/>
                    <a:pt x="90190" y="434991"/>
                    <a:pt x="90190" y="423197"/>
                  </a:cubicBezTo>
                  <a:cubicBezTo>
                    <a:pt x="90190" y="411402"/>
                    <a:pt x="99209" y="402383"/>
                    <a:pt x="111003" y="402383"/>
                  </a:cubicBezTo>
                  <a:close/>
                  <a:moveTo>
                    <a:pt x="181073" y="40932"/>
                  </a:moveTo>
                  <a:cubicBezTo>
                    <a:pt x="105453" y="41626"/>
                    <a:pt x="43707" y="102677"/>
                    <a:pt x="42320" y="178297"/>
                  </a:cubicBezTo>
                  <a:lnTo>
                    <a:pt x="42320" y="183847"/>
                  </a:lnTo>
                  <a:cubicBezTo>
                    <a:pt x="43013" y="200497"/>
                    <a:pt x="45788" y="217148"/>
                    <a:pt x="52032" y="232411"/>
                  </a:cubicBezTo>
                  <a:cubicBezTo>
                    <a:pt x="57582" y="246286"/>
                    <a:pt x="65907" y="259468"/>
                    <a:pt x="75620" y="270568"/>
                  </a:cubicBezTo>
                  <a:cubicBezTo>
                    <a:pt x="90883" y="289993"/>
                    <a:pt x="104759" y="310806"/>
                    <a:pt x="115859" y="333007"/>
                  </a:cubicBezTo>
                  <a:lnTo>
                    <a:pt x="180379" y="333007"/>
                  </a:lnTo>
                  <a:lnTo>
                    <a:pt x="245592" y="333007"/>
                  </a:lnTo>
                  <a:cubicBezTo>
                    <a:pt x="255999" y="310806"/>
                    <a:pt x="269875" y="289993"/>
                    <a:pt x="285831" y="270568"/>
                  </a:cubicBezTo>
                  <a:cubicBezTo>
                    <a:pt x="296238" y="259468"/>
                    <a:pt x="303869" y="246286"/>
                    <a:pt x="309419" y="232411"/>
                  </a:cubicBezTo>
                  <a:cubicBezTo>
                    <a:pt x="314969" y="217148"/>
                    <a:pt x="318437" y="200497"/>
                    <a:pt x="319131" y="183847"/>
                  </a:cubicBezTo>
                  <a:lnTo>
                    <a:pt x="319825" y="183847"/>
                  </a:lnTo>
                  <a:lnTo>
                    <a:pt x="319825" y="178297"/>
                  </a:lnTo>
                  <a:cubicBezTo>
                    <a:pt x="318437" y="101983"/>
                    <a:pt x="256693" y="41626"/>
                    <a:pt x="181073" y="40932"/>
                  </a:cubicBezTo>
                  <a:close/>
                  <a:moveTo>
                    <a:pt x="180379" y="0"/>
                  </a:moveTo>
                  <a:cubicBezTo>
                    <a:pt x="278893" y="694"/>
                    <a:pt x="358677" y="79783"/>
                    <a:pt x="360757" y="178297"/>
                  </a:cubicBezTo>
                  <a:lnTo>
                    <a:pt x="360757" y="184541"/>
                  </a:lnTo>
                  <a:cubicBezTo>
                    <a:pt x="360063" y="206048"/>
                    <a:pt x="355901" y="226861"/>
                    <a:pt x="348270" y="246980"/>
                  </a:cubicBezTo>
                  <a:cubicBezTo>
                    <a:pt x="341332" y="265712"/>
                    <a:pt x="330232" y="283055"/>
                    <a:pt x="317051" y="298318"/>
                  </a:cubicBezTo>
                  <a:cubicBezTo>
                    <a:pt x="300400" y="316356"/>
                    <a:pt x="282362" y="351738"/>
                    <a:pt x="274731" y="367001"/>
                  </a:cubicBezTo>
                  <a:cubicBezTo>
                    <a:pt x="272649" y="371857"/>
                    <a:pt x="267793" y="374632"/>
                    <a:pt x="262243" y="374632"/>
                  </a:cubicBezTo>
                  <a:lnTo>
                    <a:pt x="98515" y="374632"/>
                  </a:lnTo>
                  <a:cubicBezTo>
                    <a:pt x="92965" y="374632"/>
                    <a:pt x="88108" y="371857"/>
                    <a:pt x="86026" y="367001"/>
                  </a:cubicBezTo>
                  <a:cubicBezTo>
                    <a:pt x="78395" y="351738"/>
                    <a:pt x="60357" y="316356"/>
                    <a:pt x="43707" y="298318"/>
                  </a:cubicBezTo>
                  <a:cubicBezTo>
                    <a:pt x="30525" y="283055"/>
                    <a:pt x="20119" y="265712"/>
                    <a:pt x="12488" y="246980"/>
                  </a:cubicBezTo>
                  <a:cubicBezTo>
                    <a:pt x="4856" y="226861"/>
                    <a:pt x="694" y="206048"/>
                    <a:pt x="0" y="184541"/>
                  </a:cubicBezTo>
                  <a:lnTo>
                    <a:pt x="0" y="178297"/>
                  </a:lnTo>
                  <a:cubicBezTo>
                    <a:pt x="2081" y="79783"/>
                    <a:pt x="81864" y="694"/>
                    <a:pt x="18037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8" name="Graphic 45" descr="Hourglass">
              <a:extLst>
                <a:ext uri="{FF2B5EF4-FFF2-40B4-BE49-F238E27FC236}">
                  <a16:creationId xmlns:a16="http://schemas.microsoft.com/office/drawing/2014/main" id="{6576AFC7-9163-C642-A789-9F6763464C7E}"/>
                </a:ext>
              </a:extLst>
            </p:cNvPr>
            <p:cNvSpPr/>
            <p:nvPr/>
          </p:nvSpPr>
          <p:spPr>
            <a:xfrm>
              <a:off x="5191599" y="2431163"/>
              <a:ext cx="291382" cy="416259"/>
            </a:xfrm>
            <a:custGeom>
              <a:avLst/>
              <a:gdLst>
                <a:gd name="connsiteX0" fmla="*/ 214323 w 357204"/>
                <a:gd name="connsiteY0" fmla="*/ 288953 h 510292"/>
                <a:gd name="connsiteX1" fmla="*/ 271731 w 357204"/>
                <a:gd name="connsiteY1" fmla="*/ 369962 h 510292"/>
                <a:gd name="connsiteX2" fmla="*/ 85474 w 357204"/>
                <a:gd name="connsiteY2" fmla="*/ 369962 h 510292"/>
                <a:gd name="connsiteX3" fmla="*/ 142882 w 357204"/>
                <a:gd name="connsiteY3" fmla="*/ 288953 h 510292"/>
                <a:gd name="connsiteX4" fmla="*/ 159466 w 357204"/>
                <a:gd name="connsiteY4" fmla="*/ 255146 h 510292"/>
                <a:gd name="connsiteX5" fmla="*/ 142882 w 357204"/>
                <a:gd name="connsiteY5" fmla="*/ 221339 h 510292"/>
                <a:gd name="connsiteX6" fmla="*/ 55494 w 357204"/>
                <a:gd name="connsiteY6" fmla="*/ 38272 h 510292"/>
                <a:gd name="connsiteX7" fmla="*/ 302348 w 357204"/>
                <a:gd name="connsiteY7" fmla="*/ 38272 h 510292"/>
                <a:gd name="connsiteX8" fmla="*/ 214961 w 357204"/>
                <a:gd name="connsiteY8" fmla="*/ 221339 h 510292"/>
                <a:gd name="connsiteX9" fmla="*/ 197738 w 357204"/>
                <a:gd name="connsiteY9" fmla="*/ 255146 h 510292"/>
                <a:gd name="connsiteX10" fmla="*/ 214323 w 357204"/>
                <a:gd name="connsiteY10" fmla="*/ 288953 h 510292"/>
                <a:gd name="connsiteX11" fmla="*/ 339982 w 357204"/>
                <a:gd name="connsiteY11" fmla="*/ 38272 h 510292"/>
                <a:gd name="connsiteX12" fmla="*/ 357205 w 357204"/>
                <a:gd name="connsiteY12" fmla="*/ 38272 h 510292"/>
                <a:gd name="connsiteX13" fmla="*/ 357205 w 357204"/>
                <a:gd name="connsiteY13" fmla="*/ 0 h 510292"/>
                <a:gd name="connsiteX14" fmla="*/ 0 w 357204"/>
                <a:gd name="connsiteY14" fmla="*/ 0 h 510292"/>
                <a:gd name="connsiteX15" fmla="*/ 0 w 357204"/>
                <a:gd name="connsiteY15" fmla="*/ 38272 h 510292"/>
                <a:gd name="connsiteX16" fmla="*/ 16585 w 357204"/>
                <a:gd name="connsiteY16" fmla="*/ 38272 h 510292"/>
                <a:gd name="connsiteX17" fmla="*/ 123746 w 357204"/>
                <a:gd name="connsiteY17" fmla="*/ 255146 h 510292"/>
                <a:gd name="connsiteX18" fmla="*/ 16585 w 357204"/>
                <a:gd name="connsiteY18" fmla="*/ 472021 h 510292"/>
                <a:gd name="connsiteX19" fmla="*/ 0 w 357204"/>
                <a:gd name="connsiteY19" fmla="*/ 472021 h 510292"/>
                <a:gd name="connsiteX20" fmla="*/ 0 w 357204"/>
                <a:gd name="connsiteY20" fmla="*/ 510293 h 510292"/>
                <a:gd name="connsiteX21" fmla="*/ 357205 w 357204"/>
                <a:gd name="connsiteY21" fmla="*/ 510293 h 510292"/>
                <a:gd name="connsiteX22" fmla="*/ 357205 w 357204"/>
                <a:gd name="connsiteY22" fmla="*/ 472021 h 510292"/>
                <a:gd name="connsiteX23" fmla="*/ 339982 w 357204"/>
                <a:gd name="connsiteY23" fmla="*/ 472021 h 510292"/>
                <a:gd name="connsiteX24" fmla="*/ 232821 w 357204"/>
                <a:gd name="connsiteY24" fmla="*/ 255146 h 510292"/>
                <a:gd name="connsiteX25" fmla="*/ 339982 w 357204"/>
                <a:gd name="connsiteY25" fmla="*/ 38272 h 51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57204" h="510292">
                  <a:moveTo>
                    <a:pt x="214323" y="288953"/>
                  </a:moveTo>
                  <a:cubicBezTo>
                    <a:pt x="236010" y="306176"/>
                    <a:pt x="256422" y="336155"/>
                    <a:pt x="271731" y="369962"/>
                  </a:cubicBezTo>
                  <a:lnTo>
                    <a:pt x="85474" y="369962"/>
                  </a:lnTo>
                  <a:cubicBezTo>
                    <a:pt x="101421" y="336155"/>
                    <a:pt x="121194" y="305538"/>
                    <a:pt x="142882" y="288953"/>
                  </a:cubicBezTo>
                  <a:cubicBezTo>
                    <a:pt x="153088" y="280661"/>
                    <a:pt x="159466" y="268541"/>
                    <a:pt x="159466" y="255146"/>
                  </a:cubicBezTo>
                  <a:cubicBezTo>
                    <a:pt x="159466" y="241751"/>
                    <a:pt x="153088" y="229632"/>
                    <a:pt x="142882" y="221339"/>
                  </a:cubicBezTo>
                  <a:cubicBezTo>
                    <a:pt x="99507" y="187533"/>
                    <a:pt x="61873" y="100783"/>
                    <a:pt x="55494" y="38272"/>
                  </a:cubicBezTo>
                  <a:lnTo>
                    <a:pt x="302348" y="38272"/>
                  </a:lnTo>
                  <a:cubicBezTo>
                    <a:pt x="295332" y="100783"/>
                    <a:pt x="258336" y="187533"/>
                    <a:pt x="214961" y="221339"/>
                  </a:cubicBezTo>
                  <a:cubicBezTo>
                    <a:pt x="204117" y="229632"/>
                    <a:pt x="197738" y="241751"/>
                    <a:pt x="197738" y="255146"/>
                  </a:cubicBezTo>
                  <a:cubicBezTo>
                    <a:pt x="197738" y="268541"/>
                    <a:pt x="204117" y="280661"/>
                    <a:pt x="214323" y="288953"/>
                  </a:cubicBezTo>
                  <a:close/>
                  <a:moveTo>
                    <a:pt x="339982" y="38272"/>
                  </a:moveTo>
                  <a:lnTo>
                    <a:pt x="357205" y="38272"/>
                  </a:lnTo>
                  <a:lnTo>
                    <a:pt x="357205" y="0"/>
                  </a:lnTo>
                  <a:lnTo>
                    <a:pt x="0" y="0"/>
                  </a:lnTo>
                  <a:lnTo>
                    <a:pt x="0" y="38272"/>
                  </a:lnTo>
                  <a:lnTo>
                    <a:pt x="16585" y="38272"/>
                  </a:lnTo>
                  <a:cubicBezTo>
                    <a:pt x="23601" y="109075"/>
                    <a:pt x="64424" y="212409"/>
                    <a:pt x="123746" y="255146"/>
                  </a:cubicBezTo>
                  <a:cubicBezTo>
                    <a:pt x="64424" y="297883"/>
                    <a:pt x="22963" y="401218"/>
                    <a:pt x="16585" y="472021"/>
                  </a:cubicBezTo>
                  <a:lnTo>
                    <a:pt x="0" y="472021"/>
                  </a:lnTo>
                  <a:lnTo>
                    <a:pt x="0" y="510293"/>
                  </a:lnTo>
                  <a:lnTo>
                    <a:pt x="357205" y="510293"/>
                  </a:lnTo>
                  <a:lnTo>
                    <a:pt x="357205" y="472021"/>
                  </a:lnTo>
                  <a:lnTo>
                    <a:pt x="339982" y="472021"/>
                  </a:lnTo>
                  <a:cubicBezTo>
                    <a:pt x="333604" y="401218"/>
                    <a:pt x="292142" y="297883"/>
                    <a:pt x="232821" y="255146"/>
                  </a:cubicBezTo>
                  <a:cubicBezTo>
                    <a:pt x="292142" y="212409"/>
                    <a:pt x="333604" y="109075"/>
                    <a:pt x="339982" y="3827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Graphic 44" descr="Single gear">
              <a:extLst>
                <a:ext uri="{FF2B5EF4-FFF2-40B4-BE49-F238E27FC236}">
                  <a16:creationId xmlns:a16="http://schemas.microsoft.com/office/drawing/2014/main" id="{C2B86AD8-CCCE-ED44-BB38-932AB5BD4C3E}"/>
                </a:ext>
              </a:extLst>
            </p:cNvPr>
            <p:cNvSpPr/>
            <p:nvPr/>
          </p:nvSpPr>
          <p:spPr>
            <a:xfrm>
              <a:off x="3583893" y="4136836"/>
              <a:ext cx="353821" cy="353820"/>
            </a:xfrm>
            <a:custGeom>
              <a:avLst/>
              <a:gdLst>
                <a:gd name="connsiteX0" fmla="*/ 216874 w 433748"/>
                <a:gd name="connsiteY0" fmla="*/ 293418 h 433748"/>
                <a:gd name="connsiteX1" fmla="*/ 140330 w 433748"/>
                <a:gd name="connsiteY1" fmla="*/ 216874 h 433748"/>
                <a:gd name="connsiteX2" fmla="*/ 216874 w 433748"/>
                <a:gd name="connsiteY2" fmla="*/ 140330 h 433748"/>
                <a:gd name="connsiteX3" fmla="*/ 293418 w 433748"/>
                <a:gd name="connsiteY3" fmla="*/ 216874 h 433748"/>
                <a:gd name="connsiteX4" fmla="*/ 216874 w 433748"/>
                <a:gd name="connsiteY4" fmla="*/ 293418 h 433748"/>
                <a:gd name="connsiteX5" fmla="*/ 389098 w 433748"/>
                <a:gd name="connsiteY5" fmla="*/ 169034 h 433748"/>
                <a:gd name="connsiteX6" fmla="*/ 372514 w 433748"/>
                <a:gd name="connsiteY6" fmla="*/ 129487 h 433748"/>
                <a:gd name="connsiteX7" fmla="*/ 388460 w 433748"/>
                <a:gd name="connsiteY7" fmla="*/ 81647 h 433748"/>
                <a:gd name="connsiteX8" fmla="*/ 352102 w 433748"/>
                <a:gd name="connsiteY8" fmla="*/ 45288 h 433748"/>
                <a:gd name="connsiteX9" fmla="*/ 304262 w 433748"/>
                <a:gd name="connsiteY9" fmla="*/ 61235 h 433748"/>
                <a:gd name="connsiteX10" fmla="*/ 264076 w 433748"/>
                <a:gd name="connsiteY10" fmla="*/ 44651 h 433748"/>
                <a:gd name="connsiteX11" fmla="*/ 242389 w 433748"/>
                <a:gd name="connsiteY11" fmla="*/ 0 h 433748"/>
                <a:gd name="connsiteX12" fmla="*/ 191360 w 433748"/>
                <a:gd name="connsiteY12" fmla="*/ 0 h 433748"/>
                <a:gd name="connsiteX13" fmla="*/ 169034 w 433748"/>
                <a:gd name="connsiteY13" fmla="*/ 44651 h 433748"/>
                <a:gd name="connsiteX14" fmla="*/ 129487 w 433748"/>
                <a:gd name="connsiteY14" fmla="*/ 61235 h 433748"/>
                <a:gd name="connsiteX15" fmla="*/ 81647 w 433748"/>
                <a:gd name="connsiteY15" fmla="*/ 45288 h 433748"/>
                <a:gd name="connsiteX16" fmla="*/ 45288 w 433748"/>
                <a:gd name="connsiteY16" fmla="*/ 81647 h 433748"/>
                <a:gd name="connsiteX17" fmla="*/ 61235 w 433748"/>
                <a:gd name="connsiteY17" fmla="*/ 129487 h 433748"/>
                <a:gd name="connsiteX18" fmla="*/ 44651 w 433748"/>
                <a:gd name="connsiteY18" fmla="*/ 169672 h 433748"/>
                <a:gd name="connsiteX19" fmla="*/ 0 w 433748"/>
                <a:gd name="connsiteY19" fmla="*/ 191360 h 433748"/>
                <a:gd name="connsiteX20" fmla="*/ 0 w 433748"/>
                <a:gd name="connsiteY20" fmla="*/ 242389 h 433748"/>
                <a:gd name="connsiteX21" fmla="*/ 44651 w 433748"/>
                <a:gd name="connsiteY21" fmla="*/ 264714 h 433748"/>
                <a:gd name="connsiteX22" fmla="*/ 61235 w 433748"/>
                <a:gd name="connsiteY22" fmla="*/ 304262 h 433748"/>
                <a:gd name="connsiteX23" fmla="*/ 45288 w 433748"/>
                <a:gd name="connsiteY23" fmla="*/ 352102 h 433748"/>
                <a:gd name="connsiteX24" fmla="*/ 81647 w 433748"/>
                <a:gd name="connsiteY24" fmla="*/ 388460 h 433748"/>
                <a:gd name="connsiteX25" fmla="*/ 129487 w 433748"/>
                <a:gd name="connsiteY25" fmla="*/ 372514 h 433748"/>
                <a:gd name="connsiteX26" fmla="*/ 169672 w 433748"/>
                <a:gd name="connsiteY26" fmla="*/ 389098 h 433748"/>
                <a:gd name="connsiteX27" fmla="*/ 191998 w 433748"/>
                <a:gd name="connsiteY27" fmla="*/ 433749 h 433748"/>
                <a:gd name="connsiteX28" fmla="*/ 243027 w 433748"/>
                <a:gd name="connsiteY28" fmla="*/ 433749 h 433748"/>
                <a:gd name="connsiteX29" fmla="*/ 265352 w 433748"/>
                <a:gd name="connsiteY29" fmla="*/ 389098 h 433748"/>
                <a:gd name="connsiteX30" fmla="*/ 304900 w 433748"/>
                <a:gd name="connsiteY30" fmla="*/ 372514 h 433748"/>
                <a:gd name="connsiteX31" fmla="*/ 352740 w 433748"/>
                <a:gd name="connsiteY31" fmla="*/ 388460 h 433748"/>
                <a:gd name="connsiteX32" fmla="*/ 389098 w 433748"/>
                <a:gd name="connsiteY32" fmla="*/ 352102 h 433748"/>
                <a:gd name="connsiteX33" fmla="*/ 373151 w 433748"/>
                <a:gd name="connsiteY33" fmla="*/ 304262 h 433748"/>
                <a:gd name="connsiteX34" fmla="*/ 389736 w 433748"/>
                <a:gd name="connsiteY34" fmla="*/ 264076 h 433748"/>
                <a:gd name="connsiteX35" fmla="*/ 434386 w 433748"/>
                <a:gd name="connsiteY35" fmla="*/ 241751 h 433748"/>
                <a:gd name="connsiteX36" fmla="*/ 434386 w 433748"/>
                <a:gd name="connsiteY36" fmla="*/ 190722 h 433748"/>
                <a:gd name="connsiteX37" fmla="*/ 389098 w 433748"/>
                <a:gd name="connsiteY37" fmla="*/ 169034 h 43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33748" h="433748">
                  <a:moveTo>
                    <a:pt x="216874" y="293418"/>
                  </a:moveTo>
                  <a:cubicBezTo>
                    <a:pt x="174775" y="293418"/>
                    <a:pt x="140330" y="258973"/>
                    <a:pt x="140330" y="216874"/>
                  </a:cubicBezTo>
                  <a:cubicBezTo>
                    <a:pt x="140330" y="174775"/>
                    <a:pt x="174775" y="140330"/>
                    <a:pt x="216874" y="140330"/>
                  </a:cubicBezTo>
                  <a:cubicBezTo>
                    <a:pt x="258973" y="140330"/>
                    <a:pt x="293418" y="174775"/>
                    <a:pt x="293418" y="216874"/>
                  </a:cubicBezTo>
                  <a:cubicBezTo>
                    <a:pt x="293418" y="258973"/>
                    <a:pt x="258973" y="293418"/>
                    <a:pt x="216874" y="293418"/>
                  </a:cubicBezTo>
                  <a:close/>
                  <a:moveTo>
                    <a:pt x="389098" y="169034"/>
                  </a:moveTo>
                  <a:cubicBezTo>
                    <a:pt x="385271" y="155001"/>
                    <a:pt x="379530" y="141606"/>
                    <a:pt x="372514" y="129487"/>
                  </a:cubicBezTo>
                  <a:lnTo>
                    <a:pt x="388460" y="81647"/>
                  </a:lnTo>
                  <a:lnTo>
                    <a:pt x="352102" y="45288"/>
                  </a:lnTo>
                  <a:lnTo>
                    <a:pt x="304262" y="61235"/>
                  </a:lnTo>
                  <a:cubicBezTo>
                    <a:pt x="291505" y="54219"/>
                    <a:pt x="278109" y="48478"/>
                    <a:pt x="264076" y="44651"/>
                  </a:cubicBezTo>
                  <a:lnTo>
                    <a:pt x="242389" y="0"/>
                  </a:lnTo>
                  <a:lnTo>
                    <a:pt x="191360" y="0"/>
                  </a:lnTo>
                  <a:lnTo>
                    <a:pt x="169034" y="44651"/>
                  </a:lnTo>
                  <a:cubicBezTo>
                    <a:pt x="155001" y="48478"/>
                    <a:pt x="141606" y="54219"/>
                    <a:pt x="129487" y="61235"/>
                  </a:cubicBezTo>
                  <a:lnTo>
                    <a:pt x="81647" y="45288"/>
                  </a:lnTo>
                  <a:lnTo>
                    <a:pt x="45288" y="81647"/>
                  </a:lnTo>
                  <a:lnTo>
                    <a:pt x="61235" y="129487"/>
                  </a:lnTo>
                  <a:cubicBezTo>
                    <a:pt x="54219" y="142244"/>
                    <a:pt x="48478" y="155639"/>
                    <a:pt x="44651" y="169672"/>
                  </a:cubicBezTo>
                  <a:lnTo>
                    <a:pt x="0" y="191360"/>
                  </a:lnTo>
                  <a:lnTo>
                    <a:pt x="0" y="242389"/>
                  </a:lnTo>
                  <a:lnTo>
                    <a:pt x="44651" y="264714"/>
                  </a:lnTo>
                  <a:cubicBezTo>
                    <a:pt x="48478" y="278747"/>
                    <a:pt x="54219" y="292142"/>
                    <a:pt x="61235" y="304262"/>
                  </a:cubicBezTo>
                  <a:lnTo>
                    <a:pt x="45288" y="352102"/>
                  </a:lnTo>
                  <a:lnTo>
                    <a:pt x="81647" y="388460"/>
                  </a:lnTo>
                  <a:lnTo>
                    <a:pt x="129487" y="372514"/>
                  </a:lnTo>
                  <a:cubicBezTo>
                    <a:pt x="142244" y="379530"/>
                    <a:pt x="155639" y="385271"/>
                    <a:pt x="169672" y="389098"/>
                  </a:cubicBezTo>
                  <a:lnTo>
                    <a:pt x="191998" y="433749"/>
                  </a:lnTo>
                  <a:lnTo>
                    <a:pt x="243027" y="433749"/>
                  </a:lnTo>
                  <a:lnTo>
                    <a:pt x="265352" y="389098"/>
                  </a:lnTo>
                  <a:cubicBezTo>
                    <a:pt x="279385" y="385271"/>
                    <a:pt x="292780" y="379530"/>
                    <a:pt x="304900" y="372514"/>
                  </a:cubicBezTo>
                  <a:lnTo>
                    <a:pt x="352740" y="388460"/>
                  </a:lnTo>
                  <a:lnTo>
                    <a:pt x="389098" y="352102"/>
                  </a:lnTo>
                  <a:lnTo>
                    <a:pt x="373151" y="304262"/>
                  </a:lnTo>
                  <a:cubicBezTo>
                    <a:pt x="380168" y="291505"/>
                    <a:pt x="385909" y="278109"/>
                    <a:pt x="389736" y="264076"/>
                  </a:cubicBezTo>
                  <a:lnTo>
                    <a:pt x="434386" y="241751"/>
                  </a:lnTo>
                  <a:lnTo>
                    <a:pt x="434386" y="190722"/>
                  </a:lnTo>
                  <a:lnTo>
                    <a:pt x="389098" y="1690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Graphic 47" descr="Key">
              <a:extLst>
                <a:ext uri="{FF2B5EF4-FFF2-40B4-BE49-F238E27FC236}">
                  <a16:creationId xmlns:a16="http://schemas.microsoft.com/office/drawing/2014/main" id="{D9630B5A-0F8A-C945-8832-4F9510207FEA}"/>
                </a:ext>
              </a:extLst>
            </p:cNvPr>
            <p:cNvSpPr/>
            <p:nvPr/>
          </p:nvSpPr>
          <p:spPr>
            <a:xfrm>
              <a:off x="5189757" y="4188043"/>
              <a:ext cx="457885" cy="218537"/>
            </a:xfrm>
            <a:custGeom>
              <a:avLst/>
              <a:gdLst>
                <a:gd name="connsiteX0" fmla="*/ 385909 w 561321"/>
                <a:gd name="connsiteY0" fmla="*/ 156277 h 267903"/>
                <a:gd name="connsiteX1" fmla="*/ 427370 w 561321"/>
                <a:gd name="connsiteY1" fmla="*/ 197738 h 267903"/>
                <a:gd name="connsiteX2" fmla="*/ 468831 w 561321"/>
                <a:gd name="connsiteY2" fmla="*/ 156277 h 267903"/>
                <a:gd name="connsiteX3" fmla="*/ 510293 w 561321"/>
                <a:gd name="connsiteY3" fmla="*/ 197738 h 267903"/>
                <a:gd name="connsiteX4" fmla="*/ 561322 w 561321"/>
                <a:gd name="connsiteY4" fmla="*/ 133952 h 267903"/>
                <a:gd name="connsiteX5" fmla="*/ 510293 w 561321"/>
                <a:gd name="connsiteY5" fmla="*/ 70165 h 267903"/>
                <a:gd name="connsiteX6" fmla="*/ 251957 w 561321"/>
                <a:gd name="connsiteY6" fmla="*/ 70165 h 267903"/>
                <a:gd name="connsiteX7" fmla="*/ 133952 w 561321"/>
                <a:gd name="connsiteY7" fmla="*/ 0 h 267903"/>
                <a:gd name="connsiteX8" fmla="*/ 0 w 561321"/>
                <a:gd name="connsiteY8" fmla="*/ 133952 h 267903"/>
                <a:gd name="connsiteX9" fmla="*/ 133952 w 561321"/>
                <a:gd name="connsiteY9" fmla="*/ 267904 h 267903"/>
                <a:gd name="connsiteX10" fmla="*/ 251957 w 561321"/>
                <a:gd name="connsiteY10" fmla="*/ 197738 h 267903"/>
                <a:gd name="connsiteX11" fmla="*/ 293418 w 561321"/>
                <a:gd name="connsiteY11" fmla="*/ 197738 h 267903"/>
                <a:gd name="connsiteX12" fmla="*/ 318933 w 561321"/>
                <a:gd name="connsiteY12" fmla="*/ 172224 h 267903"/>
                <a:gd name="connsiteX13" fmla="*/ 344447 w 561321"/>
                <a:gd name="connsiteY13" fmla="*/ 197738 h 267903"/>
                <a:gd name="connsiteX14" fmla="*/ 385909 w 561321"/>
                <a:gd name="connsiteY14" fmla="*/ 156277 h 267903"/>
                <a:gd name="connsiteX15" fmla="*/ 76544 w 561321"/>
                <a:gd name="connsiteY15" fmla="*/ 172224 h 267903"/>
                <a:gd name="connsiteX16" fmla="*/ 38272 w 561321"/>
                <a:gd name="connsiteY16" fmla="*/ 133952 h 267903"/>
                <a:gd name="connsiteX17" fmla="*/ 76544 w 561321"/>
                <a:gd name="connsiteY17" fmla="*/ 95680 h 267903"/>
                <a:gd name="connsiteX18" fmla="*/ 114816 w 561321"/>
                <a:gd name="connsiteY18" fmla="*/ 133952 h 267903"/>
                <a:gd name="connsiteX19" fmla="*/ 76544 w 561321"/>
                <a:gd name="connsiteY19" fmla="*/ 172224 h 26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61321" h="267903">
                  <a:moveTo>
                    <a:pt x="385909" y="156277"/>
                  </a:moveTo>
                  <a:lnTo>
                    <a:pt x="427370" y="197738"/>
                  </a:lnTo>
                  <a:lnTo>
                    <a:pt x="468831" y="156277"/>
                  </a:lnTo>
                  <a:lnTo>
                    <a:pt x="510293" y="197738"/>
                  </a:lnTo>
                  <a:lnTo>
                    <a:pt x="561322" y="133952"/>
                  </a:lnTo>
                  <a:lnTo>
                    <a:pt x="510293" y="70165"/>
                  </a:lnTo>
                  <a:lnTo>
                    <a:pt x="251957" y="70165"/>
                  </a:lnTo>
                  <a:cubicBezTo>
                    <a:pt x="228994" y="28066"/>
                    <a:pt x="184981" y="0"/>
                    <a:pt x="133952" y="0"/>
                  </a:cubicBezTo>
                  <a:cubicBezTo>
                    <a:pt x="59959" y="0"/>
                    <a:pt x="0" y="59959"/>
                    <a:pt x="0" y="133952"/>
                  </a:cubicBezTo>
                  <a:cubicBezTo>
                    <a:pt x="0" y="207944"/>
                    <a:pt x="59959" y="267904"/>
                    <a:pt x="133952" y="267904"/>
                  </a:cubicBezTo>
                  <a:cubicBezTo>
                    <a:pt x="184981" y="267904"/>
                    <a:pt x="228994" y="239837"/>
                    <a:pt x="251957" y="197738"/>
                  </a:cubicBezTo>
                  <a:lnTo>
                    <a:pt x="293418" y="197738"/>
                  </a:lnTo>
                  <a:lnTo>
                    <a:pt x="318933" y="172224"/>
                  </a:lnTo>
                  <a:lnTo>
                    <a:pt x="344447" y="197738"/>
                  </a:lnTo>
                  <a:lnTo>
                    <a:pt x="385909" y="156277"/>
                  </a:lnTo>
                  <a:close/>
                  <a:moveTo>
                    <a:pt x="76544" y="172224"/>
                  </a:moveTo>
                  <a:cubicBezTo>
                    <a:pt x="55494" y="172224"/>
                    <a:pt x="38272" y="155001"/>
                    <a:pt x="38272" y="133952"/>
                  </a:cubicBezTo>
                  <a:cubicBezTo>
                    <a:pt x="38272" y="112902"/>
                    <a:pt x="55494" y="95680"/>
                    <a:pt x="76544" y="95680"/>
                  </a:cubicBezTo>
                  <a:cubicBezTo>
                    <a:pt x="97593" y="95680"/>
                    <a:pt x="114816" y="112902"/>
                    <a:pt x="114816" y="133952"/>
                  </a:cubicBezTo>
                  <a:cubicBezTo>
                    <a:pt x="114816" y="155001"/>
                    <a:pt x="97593" y="172224"/>
                    <a:pt x="76544" y="172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EECD48E-2E2A-4711-98C4-80779AEC342B}"/>
                </a:ext>
              </a:extLst>
            </p:cNvPr>
            <p:cNvGrpSpPr/>
            <p:nvPr/>
          </p:nvGrpSpPr>
          <p:grpSpPr>
            <a:xfrm>
              <a:off x="2981321" y="1927513"/>
              <a:ext cx="3165716" cy="3153122"/>
              <a:chOff x="3975095" y="1427016"/>
              <a:chExt cx="4220954" cy="4204163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F8F33BF-7057-6A4A-BA89-42BF87436874}"/>
                  </a:ext>
                </a:extLst>
              </p:cNvPr>
              <p:cNvGrpSpPr/>
              <p:nvPr/>
            </p:nvGrpSpPr>
            <p:grpSpPr>
              <a:xfrm>
                <a:off x="3975095" y="1427016"/>
                <a:ext cx="4220954" cy="4204163"/>
                <a:chOff x="3198091" y="1903844"/>
                <a:chExt cx="2968753" cy="2956944"/>
              </a:xfrm>
            </p:grpSpPr>
            <p:sp>
              <p:nvSpPr>
                <p:cNvPr id="49" name="Shape">
                  <a:extLst>
                    <a:ext uri="{FF2B5EF4-FFF2-40B4-BE49-F238E27FC236}">
                      <a16:creationId xmlns:a16="http://schemas.microsoft.com/office/drawing/2014/main" id="{68EF5364-9718-1347-9BE8-C8E9B489E5B1}"/>
                    </a:ext>
                  </a:extLst>
                </p:cNvPr>
                <p:cNvSpPr/>
                <p:nvPr/>
              </p:nvSpPr>
              <p:spPr>
                <a:xfrm>
                  <a:off x="4696691" y="1903844"/>
                  <a:ext cx="1400303" cy="2003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896" y="3606"/>
                      </a:moveTo>
                      <a:cubicBezTo>
                        <a:pt x="13057" y="3606"/>
                        <a:pt x="16440" y="5972"/>
                        <a:pt x="16440" y="8879"/>
                      </a:cubicBezTo>
                      <a:cubicBezTo>
                        <a:pt x="16440" y="10919"/>
                        <a:pt x="14773" y="12692"/>
                        <a:pt x="12340" y="13568"/>
                      </a:cubicBezTo>
                      <a:cubicBezTo>
                        <a:pt x="12032" y="13679"/>
                        <a:pt x="11713" y="13775"/>
                        <a:pt x="11384" y="13856"/>
                      </a:cubicBezTo>
                      <a:cubicBezTo>
                        <a:pt x="10704" y="14022"/>
                        <a:pt x="9981" y="14123"/>
                        <a:pt x="9231" y="14146"/>
                      </a:cubicBezTo>
                      <a:lnTo>
                        <a:pt x="9734" y="13794"/>
                      </a:lnTo>
                      <a:lnTo>
                        <a:pt x="10279" y="13414"/>
                      </a:lnTo>
                      <a:lnTo>
                        <a:pt x="10890" y="12987"/>
                      </a:lnTo>
                      <a:cubicBezTo>
                        <a:pt x="11766" y="12375"/>
                        <a:pt x="11766" y="11383"/>
                        <a:pt x="10890" y="10771"/>
                      </a:cubicBezTo>
                      <a:cubicBezTo>
                        <a:pt x="10453" y="10466"/>
                        <a:pt x="9879" y="10313"/>
                        <a:pt x="9305" y="10313"/>
                      </a:cubicBezTo>
                      <a:cubicBezTo>
                        <a:pt x="8731" y="10313"/>
                        <a:pt x="8157" y="10466"/>
                        <a:pt x="7720" y="10771"/>
                      </a:cubicBezTo>
                      <a:lnTo>
                        <a:pt x="1887" y="14849"/>
                      </a:lnTo>
                      <a:cubicBezTo>
                        <a:pt x="1011" y="15461"/>
                        <a:pt x="1011" y="16452"/>
                        <a:pt x="1887" y="17064"/>
                      </a:cubicBezTo>
                      <a:lnTo>
                        <a:pt x="7720" y="21141"/>
                      </a:lnTo>
                      <a:cubicBezTo>
                        <a:pt x="8157" y="21447"/>
                        <a:pt x="8731" y="21600"/>
                        <a:pt x="9305" y="21600"/>
                      </a:cubicBezTo>
                      <a:cubicBezTo>
                        <a:pt x="9879" y="21600"/>
                        <a:pt x="10453" y="21447"/>
                        <a:pt x="10890" y="21141"/>
                      </a:cubicBezTo>
                      <a:cubicBezTo>
                        <a:pt x="11766" y="20529"/>
                        <a:pt x="11766" y="19538"/>
                        <a:pt x="10890" y="18926"/>
                      </a:cubicBezTo>
                      <a:lnTo>
                        <a:pt x="10371" y="18563"/>
                      </a:lnTo>
                      <a:lnTo>
                        <a:pt x="9797" y="18162"/>
                      </a:lnTo>
                      <a:lnTo>
                        <a:pt x="9213" y="17754"/>
                      </a:lnTo>
                      <a:cubicBezTo>
                        <a:pt x="9260" y="17753"/>
                        <a:pt x="9307" y="17750"/>
                        <a:pt x="9356" y="17749"/>
                      </a:cubicBezTo>
                      <a:cubicBezTo>
                        <a:pt x="12248" y="17676"/>
                        <a:pt x="14896" y="16926"/>
                        <a:pt x="16985" y="15718"/>
                      </a:cubicBezTo>
                      <a:cubicBezTo>
                        <a:pt x="17130" y="15635"/>
                        <a:pt x="17271" y="15548"/>
                        <a:pt x="17410" y="15461"/>
                      </a:cubicBezTo>
                      <a:cubicBezTo>
                        <a:pt x="17549" y="15373"/>
                        <a:pt x="17684" y="15283"/>
                        <a:pt x="17817" y="15191"/>
                      </a:cubicBezTo>
                      <a:cubicBezTo>
                        <a:pt x="20150" y="13581"/>
                        <a:pt x="21600" y="11348"/>
                        <a:pt x="21600" y="8880"/>
                      </a:cubicBezTo>
                      <a:cubicBezTo>
                        <a:pt x="21600" y="3984"/>
                        <a:pt x="15901" y="0"/>
                        <a:pt x="8894" y="0"/>
                      </a:cubicBezTo>
                      <a:cubicBezTo>
                        <a:pt x="5434" y="0"/>
                        <a:pt x="2294" y="973"/>
                        <a:pt x="0" y="2547"/>
                      </a:cubicBezTo>
                      <a:cubicBezTo>
                        <a:pt x="1217" y="3534"/>
                        <a:pt x="2126" y="4669"/>
                        <a:pt x="2684" y="5890"/>
                      </a:cubicBezTo>
                      <a:cubicBezTo>
                        <a:pt x="4049" y="4511"/>
                        <a:pt x="6324" y="3606"/>
                        <a:pt x="8896" y="360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0" name="Shape">
                  <a:extLst>
                    <a:ext uri="{FF2B5EF4-FFF2-40B4-BE49-F238E27FC236}">
                      <a16:creationId xmlns:a16="http://schemas.microsoft.com/office/drawing/2014/main" id="{DCFB091C-3E48-E345-B275-2DAAE32237E0}"/>
                    </a:ext>
                  </a:extLst>
                </p:cNvPr>
                <p:cNvSpPr/>
                <p:nvPr/>
              </p:nvSpPr>
              <p:spPr>
                <a:xfrm>
                  <a:off x="3198091" y="1903845"/>
                  <a:ext cx="2003712" cy="14602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48" h="21600" extrusionOk="0">
                      <a:moveTo>
                        <a:pt x="3231" y="21600"/>
                      </a:moveTo>
                      <a:cubicBezTo>
                        <a:pt x="4297" y="20332"/>
                        <a:pt x="5534" y="19413"/>
                        <a:pt x="6869" y="18895"/>
                      </a:cubicBezTo>
                      <a:cubicBezTo>
                        <a:pt x="4944" y="17824"/>
                        <a:pt x="3582" y="15220"/>
                        <a:pt x="3582" y="12181"/>
                      </a:cubicBezTo>
                      <a:cubicBezTo>
                        <a:pt x="3582" y="8191"/>
                        <a:pt x="5931" y="4946"/>
                        <a:pt x="8817" y="4946"/>
                      </a:cubicBezTo>
                      <a:cubicBezTo>
                        <a:pt x="10617" y="4946"/>
                        <a:pt x="12205" y="6209"/>
                        <a:pt x="13148" y="8125"/>
                      </a:cubicBezTo>
                      <a:cubicBezTo>
                        <a:pt x="13244" y="8318"/>
                        <a:pt x="13332" y="8519"/>
                        <a:pt x="13414" y="8726"/>
                      </a:cubicBezTo>
                      <a:cubicBezTo>
                        <a:pt x="13507" y="8963"/>
                        <a:pt x="13593" y="9207"/>
                        <a:pt x="13666" y="9459"/>
                      </a:cubicBezTo>
                      <a:cubicBezTo>
                        <a:pt x="13887" y="10206"/>
                        <a:pt x="14020" y="11014"/>
                        <a:pt x="14047" y="11860"/>
                      </a:cubicBezTo>
                      <a:lnTo>
                        <a:pt x="13472" y="11065"/>
                      </a:lnTo>
                      <a:lnTo>
                        <a:pt x="13131" y="10593"/>
                      </a:lnTo>
                      <a:lnTo>
                        <a:pt x="12896" y="10268"/>
                      </a:lnTo>
                      <a:cubicBezTo>
                        <a:pt x="12863" y="10223"/>
                        <a:pt x="12828" y="10180"/>
                        <a:pt x="12794" y="10141"/>
                      </a:cubicBezTo>
                      <a:cubicBezTo>
                        <a:pt x="12505" y="9806"/>
                        <a:pt x="12151" y="9639"/>
                        <a:pt x="11796" y="9639"/>
                      </a:cubicBezTo>
                      <a:cubicBezTo>
                        <a:pt x="11397" y="9639"/>
                        <a:pt x="10999" y="9849"/>
                        <a:pt x="10696" y="10268"/>
                      </a:cubicBezTo>
                      <a:cubicBezTo>
                        <a:pt x="10088" y="11108"/>
                        <a:pt x="10088" y="12468"/>
                        <a:pt x="10696" y="13308"/>
                      </a:cubicBezTo>
                      <a:lnTo>
                        <a:pt x="14744" y="18902"/>
                      </a:lnTo>
                      <a:cubicBezTo>
                        <a:pt x="15048" y="19321"/>
                        <a:pt x="15446" y="19532"/>
                        <a:pt x="15844" y="19532"/>
                      </a:cubicBezTo>
                      <a:cubicBezTo>
                        <a:pt x="16242" y="19532"/>
                        <a:pt x="16641" y="19321"/>
                        <a:pt x="16944" y="18902"/>
                      </a:cubicBezTo>
                      <a:lnTo>
                        <a:pt x="20992" y="13308"/>
                      </a:lnTo>
                      <a:cubicBezTo>
                        <a:pt x="21600" y="12468"/>
                        <a:pt x="21600" y="11108"/>
                        <a:pt x="20992" y="10268"/>
                      </a:cubicBezTo>
                      <a:cubicBezTo>
                        <a:pt x="20689" y="9849"/>
                        <a:pt x="20291" y="9639"/>
                        <a:pt x="19893" y="9639"/>
                      </a:cubicBezTo>
                      <a:cubicBezTo>
                        <a:pt x="19494" y="9639"/>
                        <a:pt x="19096" y="9849"/>
                        <a:pt x="18793" y="10268"/>
                      </a:cubicBezTo>
                      <a:lnTo>
                        <a:pt x="17794" y="11649"/>
                      </a:lnTo>
                      <a:lnTo>
                        <a:pt x="17629" y="11876"/>
                      </a:lnTo>
                      <a:cubicBezTo>
                        <a:pt x="17621" y="11427"/>
                        <a:pt x="17594" y="10984"/>
                        <a:pt x="17552" y="10548"/>
                      </a:cubicBezTo>
                      <a:cubicBezTo>
                        <a:pt x="17516" y="10188"/>
                        <a:pt x="17471" y="9829"/>
                        <a:pt x="17413" y="9479"/>
                      </a:cubicBezTo>
                      <a:cubicBezTo>
                        <a:pt x="17096" y="7552"/>
                        <a:pt x="16446" y="5797"/>
                        <a:pt x="15555" y="4336"/>
                      </a:cubicBezTo>
                      <a:cubicBezTo>
                        <a:pt x="15472" y="4201"/>
                        <a:pt x="15387" y="4069"/>
                        <a:pt x="15300" y="3939"/>
                      </a:cubicBezTo>
                      <a:cubicBezTo>
                        <a:pt x="15213" y="3810"/>
                        <a:pt x="15125" y="3682"/>
                        <a:pt x="15034" y="3558"/>
                      </a:cubicBezTo>
                      <a:cubicBezTo>
                        <a:pt x="13439" y="1362"/>
                        <a:pt x="11241" y="0"/>
                        <a:pt x="8817" y="0"/>
                      </a:cubicBezTo>
                      <a:cubicBezTo>
                        <a:pt x="3956" y="0"/>
                        <a:pt x="0" y="5465"/>
                        <a:pt x="0" y="12185"/>
                      </a:cubicBezTo>
                      <a:cubicBezTo>
                        <a:pt x="1" y="15972"/>
                        <a:pt x="1260" y="19363"/>
                        <a:pt x="3231" y="2160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1" name="Shape">
                  <a:extLst>
                    <a:ext uri="{FF2B5EF4-FFF2-40B4-BE49-F238E27FC236}">
                      <a16:creationId xmlns:a16="http://schemas.microsoft.com/office/drawing/2014/main" id="{821D3251-A582-574E-BB37-A46BD37B1B11}"/>
                    </a:ext>
                  </a:extLst>
                </p:cNvPr>
                <p:cNvSpPr/>
                <p:nvPr/>
              </p:nvSpPr>
              <p:spPr>
                <a:xfrm>
                  <a:off x="3261592" y="2856344"/>
                  <a:ext cx="1400303" cy="2003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704" y="17994"/>
                      </a:moveTo>
                      <a:cubicBezTo>
                        <a:pt x="8543" y="17994"/>
                        <a:pt x="5160" y="15628"/>
                        <a:pt x="5160" y="12721"/>
                      </a:cubicBezTo>
                      <a:cubicBezTo>
                        <a:pt x="5160" y="10681"/>
                        <a:pt x="6827" y="8908"/>
                        <a:pt x="9260" y="8032"/>
                      </a:cubicBezTo>
                      <a:cubicBezTo>
                        <a:pt x="9568" y="7921"/>
                        <a:pt x="9887" y="7825"/>
                        <a:pt x="10216" y="7744"/>
                      </a:cubicBezTo>
                      <a:cubicBezTo>
                        <a:pt x="10896" y="7578"/>
                        <a:pt x="11619" y="7477"/>
                        <a:pt x="12369" y="7454"/>
                      </a:cubicBezTo>
                      <a:lnTo>
                        <a:pt x="11866" y="7806"/>
                      </a:lnTo>
                      <a:lnTo>
                        <a:pt x="11321" y="8186"/>
                      </a:lnTo>
                      <a:lnTo>
                        <a:pt x="10710" y="8613"/>
                      </a:lnTo>
                      <a:cubicBezTo>
                        <a:pt x="9834" y="9225"/>
                        <a:pt x="9834" y="10217"/>
                        <a:pt x="10710" y="10829"/>
                      </a:cubicBezTo>
                      <a:cubicBezTo>
                        <a:pt x="11147" y="11134"/>
                        <a:pt x="11721" y="11287"/>
                        <a:pt x="12295" y="11287"/>
                      </a:cubicBezTo>
                      <a:cubicBezTo>
                        <a:pt x="12869" y="11287"/>
                        <a:pt x="13443" y="11134"/>
                        <a:pt x="13880" y="10829"/>
                      </a:cubicBezTo>
                      <a:lnTo>
                        <a:pt x="19713" y="6751"/>
                      </a:lnTo>
                      <a:cubicBezTo>
                        <a:pt x="20589" y="6139"/>
                        <a:pt x="20589" y="5148"/>
                        <a:pt x="19713" y="4536"/>
                      </a:cubicBezTo>
                      <a:lnTo>
                        <a:pt x="13880" y="459"/>
                      </a:lnTo>
                      <a:cubicBezTo>
                        <a:pt x="13443" y="153"/>
                        <a:pt x="12869" y="0"/>
                        <a:pt x="12295" y="0"/>
                      </a:cubicBezTo>
                      <a:cubicBezTo>
                        <a:pt x="11721" y="0"/>
                        <a:pt x="11147" y="153"/>
                        <a:pt x="10710" y="459"/>
                      </a:cubicBezTo>
                      <a:cubicBezTo>
                        <a:pt x="9834" y="1071"/>
                        <a:pt x="9834" y="2062"/>
                        <a:pt x="10710" y="2674"/>
                      </a:cubicBezTo>
                      <a:lnTo>
                        <a:pt x="11229" y="3037"/>
                      </a:lnTo>
                      <a:lnTo>
                        <a:pt x="11803" y="3438"/>
                      </a:lnTo>
                      <a:lnTo>
                        <a:pt x="12387" y="3846"/>
                      </a:lnTo>
                      <a:cubicBezTo>
                        <a:pt x="12340" y="3847"/>
                        <a:pt x="12293" y="3850"/>
                        <a:pt x="12244" y="3851"/>
                      </a:cubicBezTo>
                      <a:cubicBezTo>
                        <a:pt x="9352" y="3924"/>
                        <a:pt x="6704" y="4674"/>
                        <a:pt x="4615" y="5882"/>
                      </a:cubicBezTo>
                      <a:cubicBezTo>
                        <a:pt x="4470" y="5965"/>
                        <a:pt x="4329" y="6052"/>
                        <a:pt x="4190" y="6139"/>
                      </a:cubicBezTo>
                      <a:cubicBezTo>
                        <a:pt x="4051" y="6227"/>
                        <a:pt x="3916" y="6317"/>
                        <a:pt x="3783" y="6409"/>
                      </a:cubicBezTo>
                      <a:cubicBezTo>
                        <a:pt x="1450" y="8019"/>
                        <a:pt x="0" y="10252"/>
                        <a:pt x="0" y="12720"/>
                      </a:cubicBezTo>
                      <a:cubicBezTo>
                        <a:pt x="0" y="17616"/>
                        <a:pt x="5699" y="21600"/>
                        <a:pt x="12706" y="21600"/>
                      </a:cubicBezTo>
                      <a:cubicBezTo>
                        <a:pt x="16166" y="21600"/>
                        <a:pt x="19306" y="20627"/>
                        <a:pt x="21600" y="19053"/>
                      </a:cubicBezTo>
                      <a:cubicBezTo>
                        <a:pt x="20383" y="18066"/>
                        <a:pt x="19474" y="16931"/>
                        <a:pt x="18916" y="15710"/>
                      </a:cubicBezTo>
                      <a:cubicBezTo>
                        <a:pt x="17551" y="17089"/>
                        <a:pt x="15276" y="17994"/>
                        <a:pt x="12704" y="1799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2" name="Shape">
                  <a:extLst>
                    <a:ext uri="{FF2B5EF4-FFF2-40B4-BE49-F238E27FC236}">
                      <a16:creationId xmlns:a16="http://schemas.microsoft.com/office/drawing/2014/main" id="{DD5E3790-14D0-374B-8629-34E31E281633}"/>
                    </a:ext>
                  </a:extLst>
                </p:cNvPr>
                <p:cNvSpPr/>
                <p:nvPr/>
              </p:nvSpPr>
              <p:spPr>
                <a:xfrm>
                  <a:off x="4163291" y="3402445"/>
                  <a:ext cx="2003553" cy="14583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283" y="0"/>
                      </a:moveTo>
                      <a:cubicBezTo>
                        <a:pt x="17295" y="1168"/>
                        <a:pt x="16160" y="2041"/>
                        <a:pt x="14939" y="2577"/>
                      </a:cubicBezTo>
                      <a:cubicBezTo>
                        <a:pt x="16316" y="3886"/>
                        <a:pt x="18161" y="6115"/>
                        <a:pt x="17994" y="9401"/>
                      </a:cubicBezTo>
                      <a:cubicBezTo>
                        <a:pt x="17791" y="13385"/>
                        <a:pt x="15628" y="16645"/>
                        <a:pt x="12721" y="16645"/>
                      </a:cubicBezTo>
                      <a:cubicBezTo>
                        <a:pt x="10681" y="16645"/>
                        <a:pt x="8908" y="15045"/>
                        <a:pt x="8032" y="12708"/>
                      </a:cubicBezTo>
                      <a:cubicBezTo>
                        <a:pt x="7921" y="12413"/>
                        <a:pt x="7825" y="12106"/>
                        <a:pt x="7744" y="11790"/>
                      </a:cubicBezTo>
                      <a:cubicBezTo>
                        <a:pt x="7578" y="11138"/>
                        <a:pt x="7477" y="10444"/>
                        <a:pt x="7454" y="9723"/>
                      </a:cubicBezTo>
                      <a:lnTo>
                        <a:pt x="7806" y="10207"/>
                      </a:lnTo>
                      <a:lnTo>
                        <a:pt x="8186" y="10729"/>
                      </a:lnTo>
                      <a:lnTo>
                        <a:pt x="8613" y="11316"/>
                      </a:lnTo>
                      <a:cubicBezTo>
                        <a:pt x="9225" y="12157"/>
                        <a:pt x="10217" y="12157"/>
                        <a:pt x="10829" y="11316"/>
                      </a:cubicBezTo>
                      <a:cubicBezTo>
                        <a:pt x="11134" y="10897"/>
                        <a:pt x="11287" y="10346"/>
                        <a:pt x="11287" y="9795"/>
                      </a:cubicBezTo>
                      <a:cubicBezTo>
                        <a:pt x="11287" y="9243"/>
                        <a:pt x="11134" y="8692"/>
                        <a:pt x="10829" y="8273"/>
                      </a:cubicBezTo>
                      <a:lnTo>
                        <a:pt x="6751" y="2671"/>
                      </a:lnTo>
                      <a:cubicBezTo>
                        <a:pt x="6139" y="1830"/>
                        <a:pt x="5148" y="1830"/>
                        <a:pt x="4536" y="2671"/>
                      </a:cubicBezTo>
                      <a:lnTo>
                        <a:pt x="459" y="8273"/>
                      </a:lnTo>
                      <a:cubicBezTo>
                        <a:pt x="153" y="8692"/>
                        <a:pt x="0" y="9243"/>
                        <a:pt x="0" y="9795"/>
                      </a:cubicBezTo>
                      <a:cubicBezTo>
                        <a:pt x="0" y="10346"/>
                        <a:pt x="153" y="10897"/>
                        <a:pt x="459" y="11316"/>
                      </a:cubicBezTo>
                      <a:cubicBezTo>
                        <a:pt x="1071" y="12157"/>
                        <a:pt x="2062" y="12157"/>
                        <a:pt x="2674" y="11316"/>
                      </a:cubicBezTo>
                      <a:lnTo>
                        <a:pt x="3037" y="10818"/>
                      </a:lnTo>
                      <a:lnTo>
                        <a:pt x="3438" y="10267"/>
                      </a:lnTo>
                      <a:lnTo>
                        <a:pt x="3846" y="9706"/>
                      </a:lnTo>
                      <a:cubicBezTo>
                        <a:pt x="3847" y="9751"/>
                        <a:pt x="3850" y="9796"/>
                        <a:pt x="3851" y="9843"/>
                      </a:cubicBezTo>
                      <a:cubicBezTo>
                        <a:pt x="3924" y="12620"/>
                        <a:pt x="4674" y="15163"/>
                        <a:pt x="5882" y="17168"/>
                      </a:cubicBezTo>
                      <a:cubicBezTo>
                        <a:pt x="5965" y="17307"/>
                        <a:pt x="6052" y="17443"/>
                        <a:pt x="6139" y="17576"/>
                      </a:cubicBezTo>
                      <a:cubicBezTo>
                        <a:pt x="6227" y="17710"/>
                        <a:pt x="6317" y="17840"/>
                        <a:pt x="6409" y="17968"/>
                      </a:cubicBezTo>
                      <a:cubicBezTo>
                        <a:pt x="8019" y="20208"/>
                        <a:pt x="10252" y="21600"/>
                        <a:pt x="12720" y="21600"/>
                      </a:cubicBezTo>
                      <a:cubicBezTo>
                        <a:pt x="17616" y="21600"/>
                        <a:pt x="21600" y="16128"/>
                        <a:pt x="21600" y="9400"/>
                      </a:cubicBezTo>
                      <a:cubicBezTo>
                        <a:pt x="21600" y="4776"/>
                        <a:pt x="19856" y="2203"/>
                        <a:pt x="1828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1B7CCBF-8664-442E-A9B2-1C68191ED7D1}"/>
                  </a:ext>
                </a:extLst>
              </p:cNvPr>
              <p:cNvSpPr/>
              <p:nvPr/>
            </p:nvSpPr>
            <p:spPr>
              <a:xfrm>
                <a:off x="7317588" y="3557716"/>
                <a:ext cx="553068" cy="365424"/>
              </a:xfrm>
              <a:custGeom>
                <a:avLst/>
                <a:gdLst>
                  <a:gd name="connsiteX0" fmla="*/ 405478 w 508505"/>
                  <a:gd name="connsiteY0" fmla="*/ 0 h 335980"/>
                  <a:gd name="connsiteX1" fmla="*/ 508505 w 508505"/>
                  <a:gd name="connsiteY1" fmla="*/ 110905 h 335980"/>
                  <a:gd name="connsiteX2" fmla="*/ 495838 w 508505"/>
                  <a:gd name="connsiteY2" fmla="*/ 122928 h 335980"/>
                  <a:gd name="connsiteX3" fmla="*/ 459821 w 508505"/>
                  <a:gd name="connsiteY3" fmla="*/ 154091 h 335980"/>
                  <a:gd name="connsiteX4" fmla="*/ 162075 w 508505"/>
                  <a:gd name="connsiteY4" fmla="*/ 328835 h 335980"/>
                  <a:gd name="connsiteX5" fmla="*/ 137843 w 508505"/>
                  <a:gd name="connsiteY5" fmla="*/ 335980 h 335980"/>
                  <a:gd name="connsiteX6" fmla="*/ 131168 w 508505"/>
                  <a:gd name="connsiteY6" fmla="*/ 329506 h 335980"/>
                  <a:gd name="connsiteX7" fmla="*/ 0 w 508505"/>
                  <a:gd name="connsiteY7" fmla="*/ 227444 h 335980"/>
                  <a:gd name="connsiteX8" fmla="*/ 405478 w 508505"/>
                  <a:gd name="connsiteY8" fmla="*/ 0 h 335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505" h="335980">
                    <a:moveTo>
                      <a:pt x="405478" y="0"/>
                    </a:moveTo>
                    <a:lnTo>
                      <a:pt x="508505" y="110905"/>
                    </a:lnTo>
                    <a:lnTo>
                      <a:pt x="495838" y="122928"/>
                    </a:lnTo>
                    <a:cubicBezTo>
                      <a:pt x="484059" y="133478"/>
                      <a:pt x="472109" y="144027"/>
                      <a:pt x="459821" y="154091"/>
                    </a:cubicBezTo>
                    <a:cubicBezTo>
                      <a:pt x="371304" y="227329"/>
                      <a:pt x="270943" y="286683"/>
                      <a:pt x="162075" y="328835"/>
                    </a:cubicBezTo>
                    <a:lnTo>
                      <a:pt x="137843" y="335980"/>
                    </a:lnTo>
                    <a:lnTo>
                      <a:pt x="131168" y="329506"/>
                    </a:lnTo>
                    <a:cubicBezTo>
                      <a:pt x="87031" y="290284"/>
                      <a:pt x="41742" y="256327"/>
                      <a:pt x="0" y="227444"/>
                    </a:cubicBezTo>
                    <a:cubicBezTo>
                      <a:pt x="148053" y="180137"/>
                      <a:pt x="285677" y="103087"/>
                      <a:pt x="405478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BB3EE12D-6E39-42F8-A8FE-9B6D52A54842}"/>
                  </a:ext>
                </a:extLst>
              </p:cNvPr>
              <p:cNvSpPr/>
              <p:nvPr/>
            </p:nvSpPr>
            <p:spPr>
              <a:xfrm>
                <a:off x="6105794" y="1622699"/>
                <a:ext cx="420746" cy="581098"/>
              </a:xfrm>
              <a:custGeom>
                <a:avLst/>
                <a:gdLst>
                  <a:gd name="connsiteX0" fmla="*/ 158800 w 386845"/>
                  <a:gd name="connsiteY0" fmla="*/ 0 h 534277"/>
                  <a:gd name="connsiteX1" fmla="*/ 164442 w 386845"/>
                  <a:gd name="connsiteY1" fmla="*/ 5848 h 534277"/>
                  <a:gd name="connsiteX2" fmla="*/ 195584 w 386845"/>
                  <a:gd name="connsiteY2" fmla="*/ 40933 h 534277"/>
                  <a:gd name="connsiteX3" fmla="*/ 386006 w 386845"/>
                  <a:gd name="connsiteY3" fmla="*/ 370737 h 534277"/>
                  <a:gd name="connsiteX4" fmla="*/ 386845 w 386845"/>
                  <a:gd name="connsiteY4" fmla="*/ 373604 h 534277"/>
                  <a:gd name="connsiteX5" fmla="*/ 327867 w 386845"/>
                  <a:gd name="connsiteY5" fmla="*/ 420462 h 534277"/>
                  <a:gd name="connsiteX6" fmla="*/ 227460 w 386845"/>
                  <a:gd name="connsiteY6" fmla="*/ 534277 h 534277"/>
                  <a:gd name="connsiteX7" fmla="*/ 0 w 386845"/>
                  <a:gd name="connsiteY7" fmla="*/ 128921 h 534277"/>
                  <a:gd name="connsiteX8" fmla="*/ 158553 w 386845"/>
                  <a:gd name="connsiteY8" fmla="*/ 148 h 534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45" h="534277">
                    <a:moveTo>
                      <a:pt x="158800" y="0"/>
                    </a:moveTo>
                    <a:lnTo>
                      <a:pt x="164442" y="5848"/>
                    </a:lnTo>
                    <a:cubicBezTo>
                      <a:pt x="175067" y="17337"/>
                      <a:pt x="185448" y="29002"/>
                      <a:pt x="195584" y="40933"/>
                    </a:cubicBezTo>
                    <a:cubicBezTo>
                      <a:pt x="277194" y="137769"/>
                      <a:pt x="342248" y="249220"/>
                      <a:pt x="386006" y="370737"/>
                    </a:cubicBezTo>
                    <a:lnTo>
                      <a:pt x="386845" y="373604"/>
                    </a:lnTo>
                    <a:lnTo>
                      <a:pt x="327867" y="420462"/>
                    </a:lnTo>
                    <a:cubicBezTo>
                      <a:pt x="290119" y="454264"/>
                      <a:pt x="256380" y="492475"/>
                      <a:pt x="227460" y="534277"/>
                    </a:cubicBezTo>
                    <a:cubicBezTo>
                      <a:pt x="180171" y="386225"/>
                      <a:pt x="103137" y="248600"/>
                      <a:pt x="0" y="128921"/>
                    </a:cubicBezTo>
                    <a:cubicBezTo>
                      <a:pt x="48602" y="81207"/>
                      <a:pt x="101685" y="38048"/>
                      <a:pt x="158553" y="148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197A2FDE-A28A-4BB6-B925-06008A303A91}"/>
                  </a:ext>
                </a:extLst>
              </p:cNvPr>
              <p:cNvSpPr/>
              <p:nvPr/>
            </p:nvSpPr>
            <p:spPr>
              <a:xfrm>
                <a:off x="4243902" y="3111966"/>
                <a:ext cx="643580" cy="391219"/>
              </a:xfrm>
              <a:custGeom>
                <a:avLst/>
                <a:gdLst>
                  <a:gd name="connsiteX0" fmla="*/ 402116 w 591724"/>
                  <a:gd name="connsiteY0" fmla="*/ 0 h 359697"/>
                  <a:gd name="connsiteX1" fmla="*/ 429823 w 591724"/>
                  <a:gd name="connsiteY1" fmla="*/ 25772 h 359697"/>
                  <a:gd name="connsiteX2" fmla="*/ 591724 w 591724"/>
                  <a:gd name="connsiteY2" fmla="*/ 120645 h 359697"/>
                  <a:gd name="connsiteX3" fmla="*/ 147436 w 591724"/>
                  <a:gd name="connsiteY3" fmla="*/ 359697 h 359697"/>
                  <a:gd name="connsiteX4" fmla="*/ 61377 w 591724"/>
                  <a:gd name="connsiteY4" fmla="*/ 280913 h 359697"/>
                  <a:gd name="connsiteX5" fmla="*/ 0 w 591724"/>
                  <a:gd name="connsiteY5" fmla="*/ 211232 h 359697"/>
                  <a:gd name="connsiteX6" fmla="*/ 10016 w 591724"/>
                  <a:gd name="connsiteY6" fmla="*/ 202565 h 359697"/>
                  <a:gd name="connsiteX7" fmla="*/ 307763 w 591724"/>
                  <a:gd name="connsiteY7" fmla="*/ 27822 h 35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1724" h="359697">
                    <a:moveTo>
                      <a:pt x="402116" y="0"/>
                    </a:moveTo>
                    <a:lnTo>
                      <a:pt x="429823" y="25772"/>
                    </a:lnTo>
                    <a:cubicBezTo>
                      <a:pt x="478477" y="64853"/>
                      <a:pt x="532952" y="96983"/>
                      <a:pt x="591724" y="120645"/>
                    </a:cubicBezTo>
                    <a:cubicBezTo>
                      <a:pt x="428688" y="166423"/>
                      <a:pt x="277620" y="247639"/>
                      <a:pt x="147436" y="359697"/>
                    </a:cubicBezTo>
                    <a:cubicBezTo>
                      <a:pt x="117347" y="334986"/>
                      <a:pt x="88618" y="308680"/>
                      <a:pt x="61377" y="280913"/>
                    </a:cubicBezTo>
                    <a:lnTo>
                      <a:pt x="0" y="211232"/>
                    </a:lnTo>
                    <a:lnTo>
                      <a:pt x="10016" y="202565"/>
                    </a:lnTo>
                    <a:cubicBezTo>
                      <a:pt x="98534" y="129327"/>
                      <a:pt x="198895" y="69973"/>
                      <a:pt x="307763" y="2782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FEA8B4E-BBE5-4BDE-AF17-31789D2647A0}"/>
                  </a:ext>
                </a:extLst>
              </p:cNvPr>
              <p:cNvSpPr/>
              <p:nvPr/>
            </p:nvSpPr>
            <p:spPr>
              <a:xfrm>
                <a:off x="5640065" y="4853132"/>
                <a:ext cx="416257" cy="576526"/>
              </a:xfrm>
              <a:custGeom>
                <a:avLst/>
                <a:gdLst>
                  <a:gd name="connsiteX0" fmla="*/ 155259 w 382718"/>
                  <a:gd name="connsiteY0" fmla="*/ 0 h 530073"/>
                  <a:gd name="connsiteX1" fmla="*/ 382718 w 382718"/>
                  <a:gd name="connsiteY1" fmla="*/ 405356 h 530073"/>
                  <a:gd name="connsiteX2" fmla="*/ 306541 w 382718"/>
                  <a:gd name="connsiteY2" fmla="*/ 473423 h 530073"/>
                  <a:gd name="connsiteX3" fmla="*/ 229670 w 382718"/>
                  <a:gd name="connsiteY3" fmla="*/ 530073 h 530073"/>
                  <a:gd name="connsiteX4" fmla="*/ 211842 w 382718"/>
                  <a:gd name="connsiteY4" fmla="*/ 511234 h 530073"/>
                  <a:gd name="connsiteX5" fmla="*/ 180679 w 382718"/>
                  <a:gd name="connsiteY5" fmla="*/ 475224 h 530073"/>
                  <a:gd name="connsiteX6" fmla="*/ 5936 w 382718"/>
                  <a:gd name="connsiteY6" fmla="*/ 177526 h 530073"/>
                  <a:gd name="connsiteX7" fmla="*/ 0 w 382718"/>
                  <a:gd name="connsiteY7" fmla="*/ 157395 h 530073"/>
                  <a:gd name="connsiteX8" fmla="*/ 54851 w 382718"/>
                  <a:gd name="connsiteY8" fmla="*/ 113815 h 530073"/>
                  <a:gd name="connsiteX9" fmla="*/ 155259 w 382718"/>
                  <a:gd name="connsiteY9" fmla="*/ 0 h 53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2718" h="530073">
                    <a:moveTo>
                      <a:pt x="155259" y="0"/>
                    </a:moveTo>
                    <a:cubicBezTo>
                      <a:pt x="202547" y="148053"/>
                      <a:pt x="279582" y="285677"/>
                      <a:pt x="382718" y="405356"/>
                    </a:cubicBezTo>
                    <a:cubicBezTo>
                      <a:pt x="358417" y="429213"/>
                      <a:pt x="332996" y="451932"/>
                      <a:pt x="306541" y="473423"/>
                    </a:cubicBezTo>
                    <a:lnTo>
                      <a:pt x="229670" y="530073"/>
                    </a:lnTo>
                    <a:lnTo>
                      <a:pt x="211842" y="511234"/>
                    </a:lnTo>
                    <a:cubicBezTo>
                      <a:pt x="201293" y="499495"/>
                      <a:pt x="190744" y="487492"/>
                      <a:pt x="180679" y="475224"/>
                    </a:cubicBezTo>
                    <a:cubicBezTo>
                      <a:pt x="107441" y="386745"/>
                      <a:pt x="48087" y="286394"/>
                      <a:pt x="5936" y="177526"/>
                    </a:cubicBezTo>
                    <a:lnTo>
                      <a:pt x="0" y="157395"/>
                    </a:lnTo>
                    <a:lnTo>
                      <a:pt x="54851" y="113815"/>
                    </a:lnTo>
                    <a:cubicBezTo>
                      <a:pt x="92599" y="80013"/>
                      <a:pt x="126339" y="41802"/>
                      <a:pt x="155259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Cycle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BAE55A5-0035-A842-94D2-D4EA1CD51102}"/>
              </a:ext>
            </a:extLst>
          </p:cNvPr>
          <p:cNvGrpSpPr/>
          <p:nvPr/>
        </p:nvGrpSpPr>
        <p:grpSpPr>
          <a:xfrm>
            <a:off x="6945471" y="1654543"/>
            <a:ext cx="1868527" cy="1413893"/>
            <a:chOff x="8921977" y="1394910"/>
            <a:chExt cx="2937088" cy="188518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817232-73E1-E54C-B48B-049D70BF092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2C2ED1-052B-B44B-AA1A-0755F80AD54A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603F00-2E63-5443-9ED5-DA8D97750AE7}"/>
              </a:ext>
            </a:extLst>
          </p:cNvPr>
          <p:cNvGrpSpPr/>
          <p:nvPr/>
        </p:nvGrpSpPr>
        <p:grpSpPr>
          <a:xfrm>
            <a:off x="325087" y="1654545"/>
            <a:ext cx="1852056" cy="1413893"/>
            <a:chOff x="332936" y="2555951"/>
            <a:chExt cx="2937088" cy="188518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2461A42-BEE2-8048-A86F-892EC674842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00371A-5442-1041-9160-1E7442E55FF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3C69B4-701A-524E-8009-79EA105A7BDB}"/>
              </a:ext>
            </a:extLst>
          </p:cNvPr>
          <p:cNvGrpSpPr/>
          <p:nvPr/>
        </p:nvGrpSpPr>
        <p:grpSpPr>
          <a:xfrm>
            <a:off x="6945471" y="3838188"/>
            <a:ext cx="1868527" cy="1413893"/>
            <a:chOff x="8921977" y="1394910"/>
            <a:chExt cx="2937088" cy="188518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5A4A24-2008-564C-AA44-E88C004B999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F8D123-23C8-1E4B-863C-F1B04C3B0C71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B5CD403-640D-1F49-842E-6EC01559246A}"/>
              </a:ext>
            </a:extLst>
          </p:cNvPr>
          <p:cNvGrpSpPr/>
          <p:nvPr/>
        </p:nvGrpSpPr>
        <p:grpSpPr>
          <a:xfrm>
            <a:off x="325087" y="3838190"/>
            <a:ext cx="1852056" cy="1413893"/>
            <a:chOff x="332936" y="2555951"/>
            <a:chExt cx="2937088" cy="188518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BBF6A2-0E64-B845-B342-F7F34D5A925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7CB32A-1E8C-5542-8083-9DAE2DB8527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1" name="Graphic 52" descr="Single gear">
            <a:extLst>
              <a:ext uri="{FF2B5EF4-FFF2-40B4-BE49-F238E27FC236}">
                <a16:creationId xmlns:a16="http://schemas.microsoft.com/office/drawing/2014/main" id="{99B29BCD-4D13-9D4E-AC81-0CD619CDF466}"/>
              </a:ext>
            </a:extLst>
          </p:cNvPr>
          <p:cNvSpPr/>
          <p:nvPr/>
        </p:nvSpPr>
        <p:spPr>
          <a:xfrm>
            <a:off x="315271" y="3897886"/>
            <a:ext cx="339136" cy="339136"/>
          </a:xfrm>
          <a:custGeom>
            <a:avLst/>
            <a:gdLst>
              <a:gd name="connsiteX0" fmla="*/ 143998 w 287995"/>
              <a:gd name="connsiteY0" fmla="*/ 194821 h 287995"/>
              <a:gd name="connsiteX1" fmla="*/ 93175 w 287995"/>
              <a:gd name="connsiteY1" fmla="*/ 143998 h 287995"/>
              <a:gd name="connsiteX2" fmla="*/ 143998 w 287995"/>
              <a:gd name="connsiteY2" fmla="*/ 93175 h 287995"/>
              <a:gd name="connsiteX3" fmla="*/ 194821 w 287995"/>
              <a:gd name="connsiteY3" fmla="*/ 143998 h 287995"/>
              <a:gd name="connsiteX4" fmla="*/ 143998 w 287995"/>
              <a:gd name="connsiteY4" fmla="*/ 194821 h 287995"/>
              <a:gd name="connsiteX5" fmla="*/ 258349 w 287995"/>
              <a:gd name="connsiteY5" fmla="*/ 112234 h 287995"/>
              <a:gd name="connsiteX6" fmla="*/ 247337 w 287995"/>
              <a:gd name="connsiteY6" fmla="*/ 85975 h 287995"/>
              <a:gd name="connsiteX7" fmla="*/ 257925 w 287995"/>
              <a:gd name="connsiteY7" fmla="*/ 54211 h 287995"/>
              <a:gd name="connsiteX8" fmla="*/ 233785 w 287995"/>
              <a:gd name="connsiteY8" fmla="*/ 30070 h 287995"/>
              <a:gd name="connsiteX9" fmla="*/ 202020 w 287995"/>
              <a:gd name="connsiteY9" fmla="*/ 40658 h 287995"/>
              <a:gd name="connsiteX10" fmla="*/ 175339 w 287995"/>
              <a:gd name="connsiteY10" fmla="*/ 29647 h 287995"/>
              <a:gd name="connsiteX11" fmla="*/ 160939 w 287995"/>
              <a:gd name="connsiteY11" fmla="*/ 0 h 287995"/>
              <a:gd name="connsiteX12" fmla="*/ 127057 w 287995"/>
              <a:gd name="connsiteY12" fmla="*/ 0 h 287995"/>
              <a:gd name="connsiteX13" fmla="*/ 112234 w 287995"/>
              <a:gd name="connsiteY13" fmla="*/ 29647 h 287995"/>
              <a:gd name="connsiteX14" fmla="*/ 85975 w 287995"/>
              <a:gd name="connsiteY14" fmla="*/ 40658 h 287995"/>
              <a:gd name="connsiteX15" fmla="*/ 54211 w 287995"/>
              <a:gd name="connsiteY15" fmla="*/ 30070 h 287995"/>
              <a:gd name="connsiteX16" fmla="*/ 30070 w 287995"/>
              <a:gd name="connsiteY16" fmla="*/ 54211 h 287995"/>
              <a:gd name="connsiteX17" fmla="*/ 40658 w 287995"/>
              <a:gd name="connsiteY17" fmla="*/ 85975 h 287995"/>
              <a:gd name="connsiteX18" fmla="*/ 29647 w 287995"/>
              <a:gd name="connsiteY18" fmla="*/ 112657 h 287995"/>
              <a:gd name="connsiteX19" fmla="*/ 0 w 287995"/>
              <a:gd name="connsiteY19" fmla="*/ 127057 h 287995"/>
              <a:gd name="connsiteX20" fmla="*/ 0 w 287995"/>
              <a:gd name="connsiteY20" fmla="*/ 160939 h 287995"/>
              <a:gd name="connsiteX21" fmla="*/ 29647 w 287995"/>
              <a:gd name="connsiteY21" fmla="*/ 175762 h 287995"/>
              <a:gd name="connsiteX22" fmla="*/ 40658 w 287995"/>
              <a:gd name="connsiteY22" fmla="*/ 202020 h 287995"/>
              <a:gd name="connsiteX23" fmla="*/ 30070 w 287995"/>
              <a:gd name="connsiteY23" fmla="*/ 233785 h 287995"/>
              <a:gd name="connsiteX24" fmla="*/ 54211 w 287995"/>
              <a:gd name="connsiteY24" fmla="*/ 257925 h 287995"/>
              <a:gd name="connsiteX25" fmla="*/ 85975 w 287995"/>
              <a:gd name="connsiteY25" fmla="*/ 247337 h 287995"/>
              <a:gd name="connsiteX26" fmla="*/ 112657 w 287995"/>
              <a:gd name="connsiteY26" fmla="*/ 258349 h 287995"/>
              <a:gd name="connsiteX27" fmla="*/ 127480 w 287995"/>
              <a:gd name="connsiteY27" fmla="*/ 287996 h 287995"/>
              <a:gd name="connsiteX28" fmla="*/ 161362 w 287995"/>
              <a:gd name="connsiteY28" fmla="*/ 287996 h 287995"/>
              <a:gd name="connsiteX29" fmla="*/ 176186 w 287995"/>
              <a:gd name="connsiteY29" fmla="*/ 258349 h 287995"/>
              <a:gd name="connsiteX30" fmla="*/ 202444 w 287995"/>
              <a:gd name="connsiteY30" fmla="*/ 247337 h 287995"/>
              <a:gd name="connsiteX31" fmla="*/ 234208 w 287995"/>
              <a:gd name="connsiteY31" fmla="*/ 257925 h 287995"/>
              <a:gd name="connsiteX32" fmla="*/ 258349 w 287995"/>
              <a:gd name="connsiteY32" fmla="*/ 233785 h 287995"/>
              <a:gd name="connsiteX33" fmla="*/ 247761 w 287995"/>
              <a:gd name="connsiteY33" fmla="*/ 202020 h 287995"/>
              <a:gd name="connsiteX34" fmla="*/ 258773 w 287995"/>
              <a:gd name="connsiteY34" fmla="*/ 175339 h 287995"/>
              <a:gd name="connsiteX35" fmla="*/ 288419 w 287995"/>
              <a:gd name="connsiteY35" fmla="*/ 160515 h 287995"/>
              <a:gd name="connsiteX36" fmla="*/ 288419 w 287995"/>
              <a:gd name="connsiteY36" fmla="*/ 126633 h 287995"/>
              <a:gd name="connsiteX37" fmla="*/ 258349 w 287995"/>
              <a:gd name="connsiteY37" fmla="*/ 112234 h 2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7995" h="287995">
                <a:moveTo>
                  <a:pt x="143998" y="194821"/>
                </a:moveTo>
                <a:cubicBezTo>
                  <a:pt x="116045" y="194821"/>
                  <a:pt x="93175" y="171950"/>
                  <a:pt x="93175" y="143998"/>
                </a:cubicBezTo>
                <a:cubicBezTo>
                  <a:pt x="93175" y="116045"/>
                  <a:pt x="116045" y="93175"/>
                  <a:pt x="143998" y="93175"/>
                </a:cubicBezTo>
                <a:cubicBezTo>
                  <a:pt x="171950" y="93175"/>
                  <a:pt x="194821" y="116045"/>
                  <a:pt x="194821" y="143998"/>
                </a:cubicBezTo>
                <a:cubicBezTo>
                  <a:pt x="194821" y="171950"/>
                  <a:pt x="171950" y="194821"/>
                  <a:pt x="143998" y="194821"/>
                </a:cubicBezTo>
                <a:close/>
                <a:moveTo>
                  <a:pt x="258349" y="112234"/>
                </a:moveTo>
                <a:cubicBezTo>
                  <a:pt x="255808" y="102916"/>
                  <a:pt x="251996" y="94022"/>
                  <a:pt x="247337" y="85975"/>
                </a:cubicBezTo>
                <a:lnTo>
                  <a:pt x="257925" y="54211"/>
                </a:lnTo>
                <a:lnTo>
                  <a:pt x="233785" y="30070"/>
                </a:lnTo>
                <a:lnTo>
                  <a:pt x="202020" y="40658"/>
                </a:lnTo>
                <a:cubicBezTo>
                  <a:pt x="193550" y="35999"/>
                  <a:pt x="184656" y="32188"/>
                  <a:pt x="175339" y="29647"/>
                </a:cubicBezTo>
                <a:lnTo>
                  <a:pt x="160939" y="0"/>
                </a:lnTo>
                <a:lnTo>
                  <a:pt x="127057" y="0"/>
                </a:lnTo>
                <a:lnTo>
                  <a:pt x="112234" y="29647"/>
                </a:lnTo>
                <a:cubicBezTo>
                  <a:pt x="102916" y="32188"/>
                  <a:pt x="94022" y="35999"/>
                  <a:pt x="85975" y="40658"/>
                </a:cubicBezTo>
                <a:lnTo>
                  <a:pt x="54211" y="30070"/>
                </a:lnTo>
                <a:lnTo>
                  <a:pt x="30070" y="54211"/>
                </a:lnTo>
                <a:lnTo>
                  <a:pt x="40658" y="85975"/>
                </a:lnTo>
                <a:cubicBezTo>
                  <a:pt x="35999" y="94446"/>
                  <a:pt x="32188" y="103340"/>
                  <a:pt x="29647" y="112657"/>
                </a:cubicBezTo>
                <a:lnTo>
                  <a:pt x="0" y="127057"/>
                </a:lnTo>
                <a:lnTo>
                  <a:pt x="0" y="160939"/>
                </a:lnTo>
                <a:lnTo>
                  <a:pt x="29647" y="175762"/>
                </a:lnTo>
                <a:cubicBezTo>
                  <a:pt x="32188" y="185080"/>
                  <a:pt x="35999" y="193974"/>
                  <a:pt x="40658" y="202020"/>
                </a:cubicBezTo>
                <a:lnTo>
                  <a:pt x="30070" y="233785"/>
                </a:lnTo>
                <a:lnTo>
                  <a:pt x="54211" y="257925"/>
                </a:lnTo>
                <a:lnTo>
                  <a:pt x="85975" y="247337"/>
                </a:lnTo>
                <a:cubicBezTo>
                  <a:pt x="94446" y="251996"/>
                  <a:pt x="103340" y="255808"/>
                  <a:pt x="112657" y="258349"/>
                </a:cubicBezTo>
                <a:lnTo>
                  <a:pt x="127480" y="287996"/>
                </a:lnTo>
                <a:lnTo>
                  <a:pt x="161362" y="287996"/>
                </a:lnTo>
                <a:lnTo>
                  <a:pt x="176186" y="258349"/>
                </a:lnTo>
                <a:cubicBezTo>
                  <a:pt x="185503" y="255808"/>
                  <a:pt x="194397" y="251996"/>
                  <a:pt x="202444" y="247337"/>
                </a:cubicBezTo>
                <a:lnTo>
                  <a:pt x="234208" y="257925"/>
                </a:lnTo>
                <a:lnTo>
                  <a:pt x="258349" y="233785"/>
                </a:lnTo>
                <a:lnTo>
                  <a:pt x="247761" y="202020"/>
                </a:lnTo>
                <a:cubicBezTo>
                  <a:pt x="252420" y="193550"/>
                  <a:pt x="256231" y="184656"/>
                  <a:pt x="258773" y="175339"/>
                </a:cubicBezTo>
                <a:lnTo>
                  <a:pt x="288419" y="160515"/>
                </a:lnTo>
                <a:lnTo>
                  <a:pt x="288419" y="126633"/>
                </a:lnTo>
                <a:lnTo>
                  <a:pt x="258349" y="112234"/>
                </a:lnTo>
                <a:close/>
              </a:path>
            </a:pathLst>
          </a:custGeom>
          <a:solidFill>
            <a:schemeClr val="accent4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9FFDEC-399C-47B0-9F7D-0CAA285A310A}"/>
              </a:ext>
            </a:extLst>
          </p:cNvPr>
          <p:cNvSpPr/>
          <p:nvPr/>
        </p:nvSpPr>
        <p:spPr>
          <a:xfrm>
            <a:off x="315271" y="1561090"/>
            <a:ext cx="259340" cy="418931"/>
          </a:xfrm>
          <a:custGeom>
            <a:avLst/>
            <a:gdLst>
              <a:gd name="connsiteX0" fmla="*/ 129669 w 345787"/>
              <a:gd name="connsiteY0" fmla="*/ 518677 h 558575"/>
              <a:gd name="connsiteX1" fmla="*/ 216117 w 345787"/>
              <a:gd name="connsiteY1" fmla="*/ 518677 h 558575"/>
              <a:gd name="connsiteX2" fmla="*/ 172893 w 345787"/>
              <a:gd name="connsiteY2" fmla="*/ 558575 h 558575"/>
              <a:gd name="connsiteX3" fmla="*/ 129669 w 345787"/>
              <a:gd name="connsiteY3" fmla="*/ 518677 h 558575"/>
              <a:gd name="connsiteX4" fmla="*/ 106396 w 345787"/>
              <a:gd name="connsiteY4" fmla="*/ 452180 h 558575"/>
              <a:gd name="connsiteX5" fmla="*/ 239390 w 345787"/>
              <a:gd name="connsiteY5" fmla="*/ 452180 h 558575"/>
              <a:gd name="connsiteX6" fmla="*/ 259340 w 345787"/>
              <a:gd name="connsiteY6" fmla="*/ 472130 h 558575"/>
              <a:gd name="connsiteX7" fmla="*/ 239390 w 345787"/>
              <a:gd name="connsiteY7" fmla="*/ 492078 h 558575"/>
              <a:gd name="connsiteX8" fmla="*/ 106396 w 345787"/>
              <a:gd name="connsiteY8" fmla="*/ 492078 h 558575"/>
              <a:gd name="connsiteX9" fmla="*/ 86446 w 345787"/>
              <a:gd name="connsiteY9" fmla="*/ 472130 h 558575"/>
              <a:gd name="connsiteX10" fmla="*/ 106396 w 345787"/>
              <a:gd name="connsiteY10" fmla="*/ 452180 h 558575"/>
              <a:gd name="connsiteX11" fmla="*/ 106396 w 345787"/>
              <a:gd name="connsiteY11" fmla="*/ 385684 h 558575"/>
              <a:gd name="connsiteX12" fmla="*/ 239390 w 345787"/>
              <a:gd name="connsiteY12" fmla="*/ 385684 h 558575"/>
              <a:gd name="connsiteX13" fmla="*/ 259340 w 345787"/>
              <a:gd name="connsiteY13" fmla="*/ 405634 h 558575"/>
              <a:gd name="connsiteX14" fmla="*/ 239390 w 345787"/>
              <a:gd name="connsiteY14" fmla="*/ 425582 h 558575"/>
              <a:gd name="connsiteX15" fmla="*/ 106396 w 345787"/>
              <a:gd name="connsiteY15" fmla="*/ 425582 h 558575"/>
              <a:gd name="connsiteX16" fmla="*/ 86446 w 345787"/>
              <a:gd name="connsiteY16" fmla="*/ 405634 h 558575"/>
              <a:gd name="connsiteX17" fmla="*/ 106396 w 345787"/>
              <a:gd name="connsiteY17" fmla="*/ 385684 h 558575"/>
              <a:gd name="connsiteX18" fmla="*/ 173558 w 345787"/>
              <a:gd name="connsiteY18" fmla="*/ 39233 h 558575"/>
              <a:gd name="connsiteX19" fmla="*/ 40564 w 345787"/>
              <a:gd name="connsiteY19" fmla="*/ 170897 h 558575"/>
              <a:gd name="connsiteX20" fmla="*/ 40564 w 345787"/>
              <a:gd name="connsiteY20" fmla="*/ 176218 h 558575"/>
              <a:gd name="connsiteX21" fmla="*/ 49873 w 345787"/>
              <a:gd name="connsiteY21" fmla="*/ 222765 h 558575"/>
              <a:gd name="connsiteX22" fmla="*/ 72482 w 345787"/>
              <a:gd name="connsiteY22" fmla="*/ 259339 h 558575"/>
              <a:gd name="connsiteX23" fmla="*/ 111050 w 345787"/>
              <a:gd name="connsiteY23" fmla="*/ 319186 h 558575"/>
              <a:gd name="connsiteX24" fmla="*/ 172893 w 345787"/>
              <a:gd name="connsiteY24" fmla="*/ 319186 h 558575"/>
              <a:gd name="connsiteX25" fmla="*/ 235401 w 345787"/>
              <a:gd name="connsiteY25" fmla="*/ 319186 h 558575"/>
              <a:gd name="connsiteX26" fmla="*/ 273969 w 345787"/>
              <a:gd name="connsiteY26" fmla="*/ 259339 h 558575"/>
              <a:gd name="connsiteX27" fmla="*/ 296578 w 345787"/>
              <a:gd name="connsiteY27" fmla="*/ 222765 h 558575"/>
              <a:gd name="connsiteX28" fmla="*/ 305889 w 345787"/>
              <a:gd name="connsiteY28" fmla="*/ 176218 h 558575"/>
              <a:gd name="connsiteX29" fmla="*/ 306553 w 345787"/>
              <a:gd name="connsiteY29" fmla="*/ 176218 h 558575"/>
              <a:gd name="connsiteX30" fmla="*/ 306553 w 345787"/>
              <a:gd name="connsiteY30" fmla="*/ 170897 h 558575"/>
              <a:gd name="connsiteX31" fmla="*/ 173558 w 345787"/>
              <a:gd name="connsiteY31" fmla="*/ 39233 h 558575"/>
              <a:gd name="connsiteX32" fmla="*/ 172893 w 345787"/>
              <a:gd name="connsiteY32" fmla="*/ 0 h 558575"/>
              <a:gd name="connsiteX33" fmla="*/ 345787 w 345787"/>
              <a:gd name="connsiteY33" fmla="*/ 170897 h 558575"/>
              <a:gd name="connsiteX34" fmla="*/ 345787 w 345787"/>
              <a:gd name="connsiteY34" fmla="*/ 176882 h 558575"/>
              <a:gd name="connsiteX35" fmla="*/ 333816 w 345787"/>
              <a:gd name="connsiteY35" fmla="*/ 236730 h 558575"/>
              <a:gd name="connsiteX36" fmla="*/ 303893 w 345787"/>
              <a:gd name="connsiteY36" fmla="*/ 285938 h 558575"/>
              <a:gd name="connsiteX37" fmla="*/ 263330 w 345787"/>
              <a:gd name="connsiteY37" fmla="*/ 351770 h 558575"/>
              <a:gd name="connsiteX38" fmla="*/ 251361 w 345787"/>
              <a:gd name="connsiteY38" fmla="*/ 359084 h 558575"/>
              <a:gd name="connsiteX39" fmla="*/ 94426 w 345787"/>
              <a:gd name="connsiteY39" fmla="*/ 359084 h 558575"/>
              <a:gd name="connsiteX40" fmla="*/ 82457 w 345787"/>
              <a:gd name="connsiteY40" fmla="*/ 351770 h 558575"/>
              <a:gd name="connsiteX41" fmla="*/ 41893 w 345787"/>
              <a:gd name="connsiteY41" fmla="*/ 285938 h 558575"/>
              <a:gd name="connsiteX42" fmla="*/ 11969 w 345787"/>
              <a:gd name="connsiteY42" fmla="*/ 236730 h 558575"/>
              <a:gd name="connsiteX43" fmla="*/ 0 w 345787"/>
              <a:gd name="connsiteY43" fmla="*/ 176882 h 558575"/>
              <a:gd name="connsiteX44" fmla="*/ 0 w 345787"/>
              <a:gd name="connsiteY44" fmla="*/ 170897 h 558575"/>
              <a:gd name="connsiteX45" fmla="*/ 172893 w 345787"/>
              <a:gd name="connsiteY45" fmla="*/ 0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5787" h="558575">
                <a:moveTo>
                  <a:pt x="129669" y="518677"/>
                </a:moveTo>
                <a:lnTo>
                  <a:pt x="216117" y="518677"/>
                </a:lnTo>
                <a:cubicBezTo>
                  <a:pt x="214121" y="541287"/>
                  <a:pt x="195503" y="558575"/>
                  <a:pt x="172893" y="558575"/>
                </a:cubicBezTo>
                <a:cubicBezTo>
                  <a:pt x="150283" y="558575"/>
                  <a:pt x="131665" y="541287"/>
                  <a:pt x="129669" y="518677"/>
                </a:cubicBezTo>
                <a:close/>
                <a:moveTo>
                  <a:pt x="106396" y="452180"/>
                </a:moveTo>
                <a:lnTo>
                  <a:pt x="239390" y="452180"/>
                </a:lnTo>
                <a:cubicBezTo>
                  <a:pt x="250695" y="452180"/>
                  <a:pt x="259340" y="460825"/>
                  <a:pt x="259340" y="472130"/>
                </a:cubicBezTo>
                <a:cubicBezTo>
                  <a:pt x="259340" y="483435"/>
                  <a:pt x="250695" y="492078"/>
                  <a:pt x="239390" y="492078"/>
                </a:cubicBezTo>
                <a:lnTo>
                  <a:pt x="106396" y="492078"/>
                </a:lnTo>
                <a:cubicBezTo>
                  <a:pt x="95091" y="492078"/>
                  <a:pt x="86446" y="483435"/>
                  <a:pt x="86446" y="472130"/>
                </a:cubicBezTo>
                <a:cubicBezTo>
                  <a:pt x="86446" y="460825"/>
                  <a:pt x="95091" y="452180"/>
                  <a:pt x="106396" y="452180"/>
                </a:cubicBezTo>
                <a:close/>
                <a:moveTo>
                  <a:pt x="106396" y="385684"/>
                </a:moveTo>
                <a:lnTo>
                  <a:pt x="239390" y="385684"/>
                </a:lnTo>
                <a:cubicBezTo>
                  <a:pt x="250695" y="385684"/>
                  <a:pt x="259340" y="394329"/>
                  <a:pt x="259340" y="405634"/>
                </a:cubicBezTo>
                <a:cubicBezTo>
                  <a:pt x="259340" y="416939"/>
                  <a:pt x="250695" y="425582"/>
                  <a:pt x="239390" y="425582"/>
                </a:cubicBezTo>
                <a:lnTo>
                  <a:pt x="106396" y="425582"/>
                </a:lnTo>
                <a:cubicBezTo>
                  <a:pt x="95091" y="425582"/>
                  <a:pt x="86446" y="416939"/>
                  <a:pt x="86446" y="405634"/>
                </a:cubicBezTo>
                <a:cubicBezTo>
                  <a:pt x="86446" y="394329"/>
                  <a:pt x="95091" y="385684"/>
                  <a:pt x="106396" y="385684"/>
                </a:cubicBezTo>
                <a:close/>
                <a:moveTo>
                  <a:pt x="173558" y="39233"/>
                </a:moveTo>
                <a:cubicBezTo>
                  <a:pt x="101075" y="39898"/>
                  <a:pt x="41893" y="98415"/>
                  <a:pt x="40564" y="170897"/>
                </a:cubicBezTo>
                <a:lnTo>
                  <a:pt x="40564" y="176218"/>
                </a:lnTo>
                <a:cubicBezTo>
                  <a:pt x="41228" y="192176"/>
                  <a:pt x="43889" y="208137"/>
                  <a:pt x="49873" y="222765"/>
                </a:cubicBezTo>
                <a:cubicBezTo>
                  <a:pt x="55192" y="236065"/>
                  <a:pt x="63173" y="248700"/>
                  <a:pt x="72482" y="259339"/>
                </a:cubicBezTo>
                <a:cubicBezTo>
                  <a:pt x="87111" y="277959"/>
                  <a:pt x="100411" y="297907"/>
                  <a:pt x="111050" y="319186"/>
                </a:cubicBezTo>
                <a:lnTo>
                  <a:pt x="172893" y="319186"/>
                </a:lnTo>
                <a:lnTo>
                  <a:pt x="235401" y="319186"/>
                </a:lnTo>
                <a:cubicBezTo>
                  <a:pt x="245376" y="297907"/>
                  <a:pt x="258674" y="277959"/>
                  <a:pt x="273969" y="259339"/>
                </a:cubicBezTo>
                <a:cubicBezTo>
                  <a:pt x="283944" y="248700"/>
                  <a:pt x="291259" y="236065"/>
                  <a:pt x="296578" y="222765"/>
                </a:cubicBezTo>
                <a:cubicBezTo>
                  <a:pt x="301898" y="208137"/>
                  <a:pt x="305223" y="192176"/>
                  <a:pt x="305889" y="176218"/>
                </a:cubicBezTo>
                <a:lnTo>
                  <a:pt x="306553" y="176218"/>
                </a:lnTo>
                <a:lnTo>
                  <a:pt x="306553" y="170897"/>
                </a:lnTo>
                <a:cubicBezTo>
                  <a:pt x="305223" y="97751"/>
                  <a:pt x="246040" y="39898"/>
                  <a:pt x="173558" y="39233"/>
                </a:cubicBezTo>
                <a:close/>
                <a:moveTo>
                  <a:pt x="172893" y="0"/>
                </a:moveTo>
                <a:cubicBezTo>
                  <a:pt x="267319" y="666"/>
                  <a:pt x="343791" y="76471"/>
                  <a:pt x="345787" y="170897"/>
                </a:cubicBezTo>
                <a:lnTo>
                  <a:pt x="345787" y="176882"/>
                </a:lnTo>
                <a:cubicBezTo>
                  <a:pt x="345121" y="197496"/>
                  <a:pt x="341131" y="217446"/>
                  <a:pt x="333816" y="236730"/>
                </a:cubicBezTo>
                <a:cubicBezTo>
                  <a:pt x="327167" y="254684"/>
                  <a:pt x="316528" y="271308"/>
                  <a:pt x="303893" y="285938"/>
                </a:cubicBezTo>
                <a:cubicBezTo>
                  <a:pt x="287933" y="303226"/>
                  <a:pt x="270645" y="337140"/>
                  <a:pt x="263330" y="351770"/>
                </a:cubicBezTo>
                <a:cubicBezTo>
                  <a:pt x="261336" y="356424"/>
                  <a:pt x="256680" y="359084"/>
                  <a:pt x="251361" y="359084"/>
                </a:cubicBezTo>
                <a:lnTo>
                  <a:pt x="94426" y="359084"/>
                </a:lnTo>
                <a:cubicBezTo>
                  <a:pt x="89106" y="359084"/>
                  <a:pt x="84451" y="356424"/>
                  <a:pt x="82457" y="351770"/>
                </a:cubicBezTo>
                <a:cubicBezTo>
                  <a:pt x="75142" y="337140"/>
                  <a:pt x="57852" y="303226"/>
                  <a:pt x="41893" y="285938"/>
                </a:cubicBezTo>
                <a:cubicBezTo>
                  <a:pt x="29259" y="271308"/>
                  <a:pt x="19284" y="254684"/>
                  <a:pt x="11969" y="236730"/>
                </a:cubicBezTo>
                <a:cubicBezTo>
                  <a:pt x="4655" y="217446"/>
                  <a:pt x="666" y="197496"/>
                  <a:pt x="0" y="176882"/>
                </a:cubicBezTo>
                <a:lnTo>
                  <a:pt x="0" y="170897"/>
                </a:lnTo>
                <a:cubicBezTo>
                  <a:pt x="1996" y="76471"/>
                  <a:pt x="78467" y="666"/>
                  <a:pt x="172893" y="0"/>
                </a:cubicBezTo>
                <a:close/>
              </a:path>
            </a:pathLst>
          </a:custGeom>
          <a:solidFill>
            <a:schemeClr val="accent3"/>
          </a:solidFill>
          <a:ln w="416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17" name="Graphic 53" descr="Hourglass">
            <a:extLst>
              <a:ext uri="{FF2B5EF4-FFF2-40B4-BE49-F238E27FC236}">
                <a16:creationId xmlns:a16="http://schemas.microsoft.com/office/drawing/2014/main" id="{5184D24C-BFFC-FB4C-B8A2-994E515B76DC}"/>
              </a:ext>
            </a:extLst>
          </p:cNvPr>
          <p:cNvSpPr/>
          <p:nvPr/>
        </p:nvSpPr>
        <p:spPr>
          <a:xfrm>
            <a:off x="8554377" y="1600137"/>
            <a:ext cx="279288" cy="398982"/>
          </a:xfrm>
          <a:custGeom>
            <a:avLst/>
            <a:gdLst>
              <a:gd name="connsiteX0" fmla="*/ 142304 w 237172"/>
              <a:gd name="connsiteY0" fmla="*/ 191856 h 338818"/>
              <a:gd name="connsiteX1" fmla="*/ 180421 w 237172"/>
              <a:gd name="connsiteY1" fmla="*/ 245643 h 338818"/>
              <a:gd name="connsiteX2" fmla="*/ 56752 w 237172"/>
              <a:gd name="connsiteY2" fmla="*/ 245643 h 338818"/>
              <a:gd name="connsiteX3" fmla="*/ 94869 w 237172"/>
              <a:gd name="connsiteY3" fmla="*/ 191856 h 338818"/>
              <a:gd name="connsiteX4" fmla="*/ 105881 w 237172"/>
              <a:gd name="connsiteY4" fmla="*/ 169409 h 338818"/>
              <a:gd name="connsiteX5" fmla="*/ 94869 w 237172"/>
              <a:gd name="connsiteY5" fmla="*/ 146962 h 338818"/>
              <a:gd name="connsiteX6" fmla="*/ 36846 w 237172"/>
              <a:gd name="connsiteY6" fmla="*/ 25411 h 338818"/>
              <a:gd name="connsiteX7" fmla="*/ 200750 w 237172"/>
              <a:gd name="connsiteY7" fmla="*/ 25411 h 338818"/>
              <a:gd name="connsiteX8" fmla="*/ 142727 w 237172"/>
              <a:gd name="connsiteY8" fmla="*/ 146962 h 338818"/>
              <a:gd name="connsiteX9" fmla="*/ 131292 w 237172"/>
              <a:gd name="connsiteY9" fmla="*/ 169409 h 338818"/>
              <a:gd name="connsiteX10" fmla="*/ 142304 w 237172"/>
              <a:gd name="connsiteY10" fmla="*/ 191856 h 338818"/>
              <a:gd name="connsiteX11" fmla="*/ 225738 w 237172"/>
              <a:gd name="connsiteY11" fmla="*/ 25411 h 338818"/>
              <a:gd name="connsiteX12" fmla="*/ 237173 w 237172"/>
              <a:gd name="connsiteY12" fmla="*/ 25411 h 338818"/>
              <a:gd name="connsiteX13" fmla="*/ 237173 w 237172"/>
              <a:gd name="connsiteY13" fmla="*/ 0 h 338818"/>
              <a:gd name="connsiteX14" fmla="*/ 0 w 237172"/>
              <a:gd name="connsiteY14" fmla="*/ 0 h 338818"/>
              <a:gd name="connsiteX15" fmla="*/ 0 w 237172"/>
              <a:gd name="connsiteY15" fmla="*/ 25411 h 338818"/>
              <a:gd name="connsiteX16" fmla="*/ 11012 w 237172"/>
              <a:gd name="connsiteY16" fmla="*/ 25411 h 338818"/>
              <a:gd name="connsiteX17" fmla="*/ 82163 w 237172"/>
              <a:gd name="connsiteY17" fmla="*/ 169409 h 338818"/>
              <a:gd name="connsiteX18" fmla="*/ 11012 w 237172"/>
              <a:gd name="connsiteY18" fmla="*/ 313407 h 338818"/>
              <a:gd name="connsiteX19" fmla="*/ 0 w 237172"/>
              <a:gd name="connsiteY19" fmla="*/ 313407 h 338818"/>
              <a:gd name="connsiteX20" fmla="*/ 0 w 237172"/>
              <a:gd name="connsiteY20" fmla="*/ 338818 h 338818"/>
              <a:gd name="connsiteX21" fmla="*/ 237173 w 237172"/>
              <a:gd name="connsiteY21" fmla="*/ 338818 h 338818"/>
              <a:gd name="connsiteX22" fmla="*/ 237173 w 237172"/>
              <a:gd name="connsiteY22" fmla="*/ 313407 h 338818"/>
              <a:gd name="connsiteX23" fmla="*/ 225738 w 237172"/>
              <a:gd name="connsiteY23" fmla="*/ 313407 h 338818"/>
              <a:gd name="connsiteX24" fmla="*/ 154586 w 237172"/>
              <a:gd name="connsiteY24" fmla="*/ 169409 h 338818"/>
              <a:gd name="connsiteX25" fmla="*/ 225738 w 237172"/>
              <a:gd name="connsiteY25" fmla="*/ 25411 h 3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172" h="338818">
                <a:moveTo>
                  <a:pt x="142304" y="191856"/>
                </a:moveTo>
                <a:cubicBezTo>
                  <a:pt x="156703" y="203291"/>
                  <a:pt x="170256" y="223197"/>
                  <a:pt x="180421" y="245643"/>
                </a:cubicBezTo>
                <a:lnTo>
                  <a:pt x="56752" y="245643"/>
                </a:lnTo>
                <a:cubicBezTo>
                  <a:pt x="67340" y="223197"/>
                  <a:pt x="80469" y="202867"/>
                  <a:pt x="94869" y="191856"/>
                </a:cubicBezTo>
                <a:cubicBezTo>
                  <a:pt x="101646" y="186350"/>
                  <a:pt x="105881" y="178303"/>
                  <a:pt x="105881" y="169409"/>
                </a:cubicBezTo>
                <a:cubicBezTo>
                  <a:pt x="105881" y="160515"/>
                  <a:pt x="101646" y="152468"/>
                  <a:pt x="94869" y="146962"/>
                </a:cubicBezTo>
                <a:cubicBezTo>
                  <a:pt x="66070" y="124516"/>
                  <a:pt x="41082" y="66917"/>
                  <a:pt x="36846" y="25411"/>
                </a:cubicBezTo>
                <a:lnTo>
                  <a:pt x="200750" y="25411"/>
                </a:lnTo>
                <a:cubicBezTo>
                  <a:pt x="196091" y="66917"/>
                  <a:pt x="171527" y="124516"/>
                  <a:pt x="142727" y="146962"/>
                </a:cubicBezTo>
                <a:cubicBezTo>
                  <a:pt x="135527" y="152468"/>
                  <a:pt x="131292" y="160515"/>
                  <a:pt x="131292" y="169409"/>
                </a:cubicBezTo>
                <a:cubicBezTo>
                  <a:pt x="131292" y="178303"/>
                  <a:pt x="135527" y="186350"/>
                  <a:pt x="142304" y="191856"/>
                </a:cubicBezTo>
                <a:close/>
                <a:moveTo>
                  <a:pt x="225738" y="25411"/>
                </a:moveTo>
                <a:lnTo>
                  <a:pt x="237173" y="25411"/>
                </a:lnTo>
                <a:lnTo>
                  <a:pt x="237173" y="0"/>
                </a:lnTo>
                <a:lnTo>
                  <a:pt x="0" y="0"/>
                </a:lnTo>
                <a:lnTo>
                  <a:pt x="0" y="25411"/>
                </a:lnTo>
                <a:lnTo>
                  <a:pt x="11012" y="25411"/>
                </a:lnTo>
                <a:cubicBezTo>
                  <a:pt x="15670" y="72422"/>
                  <a:pt x="42776" y="141033"/>
                  <a:pt x="82163" y="169409"/>
                </a:cubicBezTo>
                <a:cubicBezTo>
                  <a:pt x="42776" y="197785"/>
                  <a:pt x="15247" y="266396"/>
                  <a:pt x="11012" y="313407"/>
                </a:cubicBezTo>
                <a:lnTo>
                  <a:pt x="0" y="313407"/>
                </a:lnTo>
                <a:lnTo>
                  <a:pt x="0" y="338818"/>
                </a:lnTo>
                <a:lnTo>
                  <a:pt x="237173" y="338818"/>
                </a:lnTo>
                <a:lnTo>
                  <a:pt x="237173" y="313407"/>
                </a:lnTo>
                <a:lnTo>
                  <a:pt x="225738" y="313407"/>
                </a:lnTo>
                <a:cubicBezTo>
                  <a:pt x="221503" y="266396"/>
                  <a:pt x="193974" y="197785"/>
                  <a:pt x="154586" y="169409"/>
                </a:cubicBezTo>
                <a:cubicBezTo>
                  <a:pt x="193974" y="141033"/>
                  <a:pt x="221503" y="72422"/>
                  <a:pt x="225738" y="25411"/>
                </a:cubicBezTo>
                <a:close/>
              </a:path>
            </a:pathLst>
          </a:custGeom>
          <a:solidFill>
            <a:schemeClr val="accent2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8" name="Graphic 55" descr="Key">
            <a:extLst>
              <a:ext uri="{FF2B5EF4-FFF2-40B4-BE49-F238E27FC236}">
                <a16:creationId xmlns:a16="http://schemas.microsoft.com/office/drawing/2014/main" id="{F5868B5E-06C0-D34B-A085-39A6AED751B2}"/>
              </a:ext>
            </a:extLst>
          </p:cNvPr>
          <p:cNvSpPr/>
          <p:nvPr/>
        </p:nvSpPr>
        <p:spPr>
          <a:xfrm>
            <a:off x="8514478" y="3944650"/>
            <a:ext cx="438881" cy="209466"/>
          </a:xfrm>
          <a:custGeom>
            <a:avLst/>
            <a:gdLst>
              <a:gd name="connsiteX0" fmla="*/ 256231 w 372700"/>
              <a:gd name="connsiteY0" fmla="*/ 103763 h 177879"/>
              <a:gd name="connsiteX1" fmla="*/ 283760 w 372700"/>
              <a:gd name="connsiteY1" fmla="*/ 131292 h 177879"/>
              <a:gd name="connsiteX2" fmla="*/ 311289 w 372700"/>
              <a:gd name="connsiteY2" fmla="*/ 103763 h 177879"/>
              <a:gd name="connsiteX3" fmla="*/ 338818 w 372700"/>
              <a:gd name="connsiteY3" fmla="*/ 131292 h 177879"/>
              <a:gd name="connsiteX4" fmla="*/ 372700 w 372700"/>
              <a:gd name="connsiteY4" fmla="*/ 88940 h 177879"/>
              <a:gd name="connsiteX5" fmla="*/ 338818 w 372700"/>
              <a:gd name="connsiteY5" fmla="*/ 46588 h 177879"/>
              <a:gd name="connsiteX6" fmla="*/ 167292 w 372700"/>
              <a:gd name="connsiteY6" fmla="*/ 46588 h 177879"/>
              <a:gd name="connsiteX7" fmla="*/ 88940 w 372700"/>
              <a:gd name="connsiteY7" fmla="*/ 0 h 177879"/>
              <a:gd name="connsiteX8" fmla="*/ 0 w 372700"/>
              <a:gd name="connsiteY8" fmla="*/ 88940 h 177879"/>
              <a:gd name="connsiteX9" fmla="*/ 88940 w 372700"/>
              <a:gd name="connsiteY9" fmla="*/ 177880 h 177879"/>
              <a:gd name="connsiteX10" fmla="*/ 167292 w 372700"/>
              <a:gd name="connsiteY10" fmla="*/ 131292 h 177879"/>
              <a:gd name="connsiteX11" fmla="*/ 194821 w 372700"/>
              <a:gd name="connsiteY11" fmla="*/ 131292 h 177879"/>
              <a:gd name="connsiteX12" fmla="*/ 211761 w 372700"/>
              <a:gd name="connsiteY12" fmla="*/ 114351 h 177879"/>
              <a:gd name="connsiteX13" fmla="*/ 228702 w 372700"/>
              <a:gd name="connsiteY13" fmla="*/ 131292 h 177879"/>
              <a:gd name="connsiteX14" fmla="*/ 256231 w 372700"/>
              <a:gd name="connsiteY14" fmla="*/ 103763 h 177879"/>
              <a:gd name="connsiteX15" fmla="*/ 50823 w 372700"/>
              <a:gd name="connsiteY15" fmla="*/ 114351 h 177879"/>
              <a:gd name="connsiteX16" fmla="*/ 25411 w 372700"/>
              <a:gd name="connsiteY16" fmla="*/ 88940 h 177879"/>
              <a:gd name="connsiteX17" fmla="*/ 50823 w 372700"/>
              <a:gd name="connsiteY17" fmla="*/ 63528 h 177879"/>
              <a:gd name="connsiteX18" fmla="*/ 76234 w 372700"/>
              <a:gd name="connsiteY18" fmla="*/ 88940 h 177879"/>
              <a:gd name="connsiteX19" fmla="*/ 50823 w 372700"/>
              <a:gd name="connsiteY19" fmla="*/ 114351 h 1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700" h="177879">
                <a:moveTo>
                  <a:pt x="256231" y="103763"/>
                </a:moveTo>
                <a:lnTo>
                  <a:pt x="283760" y="131292"/>
                </a:lnTo>
                <a:lnTo>
                  <a:pt x="311289" y="103763"/>
                </a:lnTo>
                <a:lnTo>
                  <a:pt x="338818" y="131292"/>
                </a:lnTo>
                <a:lnTo>
                  <a:pt x="372700" y="88940"/>
                </a:lnTo>
                <a:lnTo>
                  <a:pt x="338818" y="46588"/>
                </a:lnTo>
                <a:lnTo>
                  <a:pt x="167292" y="46588"/>
                </a:lnTo>
                <a:cubicBezTo>
                  <a:pt x="152045" y="18635"/>
                  <a:pt x="122822" y="0"/>
                  <a:pt x="88940" y="0"/>
                </a:cubicBezTo>
                <a:cubicBezTo>
                  <a:pt x="39811" y="0"/>
                  <a:pt x="0" y="39811"/>
                  <a:pt x="0" y="88940"/>
                </a:cubicBezTo>
                <a:cubicBezTo>
                  <a:pt x="0" y="138068"/>
                  <a:pt x="39811" y="177880"/>
                  <a:pt x="88940" y="177880"/>
                </a:cubicBezTo>
                <a:cubicBezTo>
                  <a:pt x="122822" y="177880"/>
                  <a:pt x="152045" y="159245"/>
                  <a:pt x="167292" y="131292"/>
                </a:cubicBezTo>
                <a:lnTo>
                  <a:pt x="194821" y="131292"/>
                </a:lnTo>
                <a:lnTo>
                  <a:pt x="211761" y="114351"/>
                </a:lnTo>
                <a:lnTo>
                  <a:pt x="228702" y="131292"/>
                </a:lnTo>
                <a:lnTo>
                  <a:pt x="256231" y="103763"/>
                </a:lnTo>
                <a:close/>
                <a:moveTo>
                  <a:pt x="50823" y="114351"/>
                </a:moveTo>
                <a:cubicBezTo>
                  <a:pt x="36846" y="114351"/>
                  <a:pt x="25411" y="102916"/>
                  <a:pt x="25411" y="88940"/>
                </a:cubicBezTo>
                <a:cubicBezTo>
                  <a:pt x="25411" y="74964"/>
                  <a:pt x="36846" y="63528"/>
                  <a:pt x="50823" y="63528"/>
                </a:cubicBezTo>
                <a:cubicBezTo>
                  <a:pt x="64799" y="63528"/>
                  <a:pt x="76234" y="74964"/>
                  <a:pt x="76234" y="88940"/>
                </a:cubicBezTo>
                <a:cubicBezTo>
                  <a:pt x="76234" y="102916"/>
                  <a:pt x="64799" y="114351"/>
                  <a:pt x="50823" y="114351"/>
                </a:cubicBezTo>
                <a:close/>
              </a:path>
            </a:pathLst>
          </a:custGeom>
          <a:solidFill>
            <a:schemeClr val="accent6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8DA47C-457F-4B76-81F5-5A463190986A}"/>
              </a:ext>
            </a:extLst>
          </p:cNvPr>
          <p:cNvGrpSpPr/>
          <p:nvPr/>
        </p:nvGrpSpPr>
        <p:grpSpPr>
          <a:xfrm>
            <a:off x="2451328" y="1316764"/>
            <a:ext cx="4241344" cy="4224471"/>
            <a:chOff x="2981321" y="1927513"/>
            <a:chExt cx="3165716" cy="3153122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C353607-6435-47F9-9765-875F8BB98655}"/>
                </a:ext>
              </a:extLst>
            </p:cNvPr>
            <p:cNvSpPr/>
            <p:nvPr/>
          </p:nvSpPr>
          <p:spPr>
            <a:xfrm>
              <a:off x="3567605" y="2434017"/>
              <a:ext cx="270568" cy="437072"/>
            </a:xfrm>
            <a:custGeom>
              <a:avLst/>
              <a:gdLst>
                <a:gd name="connsiteX0" fmla="*/ 135284 w 360757"/>
                <a:gd name="connsiteY0" fmla="*/ 541136 h 582763"/>
                <a:gd name="connsiteX1" fmla="*/ 225475 w 360757"/>
                <a:gd name="connsiteY1" fmla="*/ 541136 h 582763"/>
                <a:gd name="connsiteX2" fmla="*/ 180379 w 360757"/>
                <a:gd name="connsiteY2" fmla="*/ 582763 h 582763"/>
                <a:gd name="connsiteX3" fmla="*/ 135284 w 360757"/>
                <a:gd name="connsiteY3" fmla="*/ 541136 h 582763"/>
                <a:gd name="connsiteX4" fmla="*/ 111003 w 360757"/>
                <a:gd name="connsiteY4" fmla="*/ 471760 h 582763"/>
                <a:gd name="connsiteX5" fmla="*/ 249756 w 360757"/>
                <a:gd name="connsiteY5" fmla="*/ 471760 h 582763"/>
                <a:gd name="connsiteX6" fmla="*/ 270569 w 360757"/>
                <a:gd name="connsiteY6" fmla="*/ 492574 h 582763"/>
                <a:gd name="connsiteX7" fmla="*/ 249756 w 360757"/>
                <a:gd name="connsiteY7" fmla="*/ 513387 h 582763"/>
                <a:gd name="connsiteX8" fmla="*/ 111003 w 360757"/>
                <a:gd name="connsiteY8" fmla="*/ 513387 h 582763"/>
                <a:gd name="connsiteX9" fmla="*/ 90190 w 360757"/>
                <a:gd name="connsiteY9" fmla="*/ 492574 h 582763"/>
                <a:gd name="connsiteX10" fmla="*/ 111003 w 360757"/>
                <a:gd name="connsiteY10" fmla="*/ 471760 h 582763"/>
                <a:gd name="connsiteX11" fmla="*/ 111003 w 360757"/>
                <a:gd name="connsiteY11" fmla="*/ 402383 h 582763"/>
                <a:gd name="connsiteX12" fmla="*/ 249756 w 360757"/>
                <a:gd name="connsiteY12" fmla="*/ 402383 h 582763"/>
                <a:gd name="connsiteX13" fmla="*/ 270569 w 360757"/>
                <a:gd name="connsiteY13" fmla="*/ 423197 h 582763"/>
                <a:gd name="connsiteX14" fmla="*/ 249756 w 360757"/>
                <a:gd name="connsiteY14" fmla="*/ 444010 h 582763"/>
                <a:gd name="connsiteX15" fmla="*/ 111003 w 360757"/>
                <a:gd name="connsiteY15" fmla="*/ 444010 h 582763"/>
                <a:gd name="connsiteX16" fmla="*/ 90190 w 360757"/>
                <a:gd name="connsiteY16" fmla="*/ 423197 h 582763"/>
                <a:gd name="connsiteX17" fmla="*/ 111003 w 360757"/>
                <a:gd name="connsiteY17" fmla="*/ 402383 h 582763"/>
                <a:gd name="connsiteX18" fmla="*/ 181073 w 360757"/>
                <a:gd name="connsiteY18" fmla="*/ 40932 h 582763"/>
                <a:gd name="connsiteX19" fmla="*/ 42320 w 360757"/>
                <a:gd name="connsiteY19" fmla="*/ 178297 h 582763"/>
                <a:gd name="connsiteX20" fmla="*/ 42320 w 360757"/>
                <a:gd name="connsiteY20" fmla="*/ 183847 h 582763"/>
                <a:gd name="connsiteX21" fmla="*/ 52032 w 360757"/>
                <a:gd name="connsiteY21" fmla="*/ 232411 h 582763"/>
                <a:gd name="connsiteX22" fmla="*/ 75620 w 360757"/>
                <a:gd name="connsiteY22" fmla="*/ 270568 h 582763"/>
                <a:gd name="connsiteX23" fmla="*/ 115859 w 360757"/>
                <a:gd name="connsiteY23" fmla="*/ 333007 h 582763"/>
                <a:gd name="connsiteX24" fmla="*/ 180379 w 360757"/>
                <a:gd name="connsiteY24" fmla="*/ 333007 h 582763"/>
                <a:gd name="connsiteX25" fmla="*/ 245592 w 360757"/>
                <a:gd name="connsiteY25" fmla="*/ 333007 h 582763"/>
                <a:gd name="connsiteX26" fmla="*/ 285831 w 360757"/>
                <a:gd name="connsiteY26" fmla="*/ 270568 h 582763"/>
                <a:gd name="connsiteX27" fmla="*/ 309419 w 360757"/>
                <a:gd name="connsiteY27" fmla="*/ 232411 h 582763"/>
                <a:gd name="connsiteX28" fmla="*/ 319131 w 360757"/>
                <a:gd name="connsiteY28" fmla="*/ 183847 h 582763"/>
                <a:gd name="connsiteX29" fmla="*/ 319825 w 360757"/>
                <a:gd name="connsiteY29" fmla="*/ 183847 h 582763"/>
                <a:gd name="connsiteX30" fmla="*/ 319825 w 360757"/>
                <a:gd name="connsiteY30" fmla="*/ 178297 h 582763"/>
                <a:gd name="connsiteX31" fmla="*/ 181073 w 360757"/>
                <a:gd name="connsiteY31" fmla="*/ 40932 h 582763"/>
                <a:gd name="connsiteX32" fmla="*/ 180379 w 360757"/>
                <a:gd name="connsiteY32" fmla="*/ 0 h 582763"/>
                <a:gd name="connsiteX33" fmla="*/ 360757 w 360757"/>
                <a:gd name="connsiteY33" fmla="*/ 178297 h 582763"/>
                <a:gd name="connsiteX34" fmla="*/ 360757 w 360757"/>
                <a:gd name="connsiteY34" fmla="*/ 184541 h 582763"/>
                <a:gd name="connsiteX35" fmla="*/ 348270 w 360757"/>
                <a:gd name="connsiteY35" fmla="*/ 246980 h 582763"/>
                <a:gd name="connsiteX36" fmla="*/ 317051 w 360757"/>
                <a:gd name="connsiteY36" fmla="*/ 298318 h 582763"/>
                <a:gd name="connsiteX37" fmla="*/ 274731 w 360757"/>
                <a:gd name="connsiteY37" fmla="*/ 367001 h 582763"/>
                <a:gd name="connsiteX38" fmla="*/ 262243 w 360757"/>
                <a:gd name="connsiteY38" fmla="*/ 374632 h 582763"/>
                <a:gd name="connsiteX39" fmla="*/ 98515 w 360757"/>
                <a:gd name="connsiteY39" fmla="*/ 374632 h 582763"/>
                <a:gd name="connsiteX40" fmla="*/ 86026 w 360757"/>
                <a:gd name="connsiteY40" fmla="*/ 367001 h 582763"/>
                <a:gd name="connsiteX41" fmla="*/ 43707 w 360757"/>
                <a:gd name="connsiteY41" fmla="*/ 298318 h 582763"/>
                <a:gd name="connsiteX42" fmla="*/ 12488 w 360757"/>
                <a:gd name="connsiteY42" fmla="*/ 246980 h 582763"/>
                <a:gd name="connsiteX43" fmla="*/ 0 w 360757"/>
                <a:gd name="connsiteY43" fmla="*/ 184541 h 582763"/>
                <a:gd name="connsiteX44" fmla="*/ 0 w 360757"/>
                <a:gd name="connsiteY44" fmla="*/ 178297 h 582763"/>
                <a:gd name="connsiteX45" fmla="*/ 180379 w 360757"/>
                <a:gd name="connsiteY45" fmla="*/ 0 h 582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60757" h="582763">
                  <a:moveTo>
                    <a:pt x="135284" y="541136"/>
                  </a:moveTo>
                  <a:lnTo>
                    <a:pt x="225475" y="541136"/>
                  </a:lnTo>
                  <a:cubicBezTo>
                    <a:pt x="223394" y="564724"/>
                    <a:pt x="203968" y="582763"/>
                    <a:pt x="180379" y="582763"/>
                  </a:cubicBezTo>
                  <a:cubicBezTo>
                    <a:pt x="156791" y="582763"/>
                    <a:pt x="137366" y="564724"/>
                    <a:pt x="135284" y="541136"/>
                  </a:cubicBezTo>
                  <a:close/>
                  <a:moveTo>
                    <a:pt x="111003" y="471760"/>
                  </a:moveTo>
                  <a:lnTo>
                    <a:pt x="249756" y="471760"/>
                  </a:lnTo>
                  <a:cubicBezTo>
                    <a:pt x="261551" y="471760"/>
                    <a:pt x="270569" y="480779"/>
                    <a:pt x="270569" y="492574"/>
                  </a:cubicBezTo>
                  <a:cubicBezTo>
                    <a:pt x="270569" y="504368"/>
                    <a:pt x="261551" y="513387"/>
                    <a:pt x="249756" y="513387"/>
                  </a:cubicBezTo>
                  <a:lnTo>
                    <a:pt x="111003" y="513387"/>
                  </a:lnTo>
                  <a:cubicBezTo>
                    <a:pt x="99209" y="513387"/>
                    <a:pt x="90190" y="504368"/>
                    <a:pt x="90190" y="492574"/>
                  </a:cubicBezTo>
                  <a:cubicBezTo>
                    <a:pt x="90190" y="480779"/>
                    <a:pt x="99209" y="471760"/>
                    <a:pt x="111003" y="471760"/>
                  </a:cubicBezTo>
                  <a:close/>
                  <a:moveTo>
                    <a:pt x="111003" y="402383"/>
                  </a:moveTo>
                  <a:lnTo>
                    <a:pt x="249756" y="402383"/>
                  </a:lnTo>
                  <a:cubicBezTo>
                    <a:pt x="261551" y="402383"/>
                    <a:pt x="270569" y="411402"/>
                    <a:pt x="270569" y="423197"/>
                  </a:cubicBezTo>
                  <a:cubicBezTo>
                    <a:pt x="270569" y="434991"/>
                    <a:pt x="261551" y="444010"/>
                    <a:pt x="249756" y="444010"/>
                  </a:cubicBezTo>
                  <a:lnTo>
                    <a:pt x="111003" y="444010"/>
                  </a:lnTo>
                  <a:cubicBezTo>
                    <a:pt x="99209" y="444010"/>
                    <a:pt x="90190" y="434991"/>
                    <a:pt x="90190" y="423197"/>
                  </a:cubicBezTo>
                  <a:cubicBezTo>
                    <a:pt x="90190" y="411402"/>
                    <a:pt x="99209" y="402383"/>
                    <a:pt x="111003" y="402383"/>
                  </a:cubicBezTo>
                  <a:close/>
                  <a:moveTo>
                    <a:pt x="181073" y="40932"/>
                  </a:moveTo>
                  <a:cubicBezTo>
                    <a:pt x="105453" y="41626"/>
                    <a:pt x="43707" y="102677"/>
                    <a:pt x="42320" y="178297"/>
                  </a:cubicBezTo>
                  <a:lnTo>
                    <a:pt x="42320" y="183847"/>
                  </a:lnTo>
                  <a:cubicBezTo>
                    <a:pt x="43013" y="200497"/>
                    <a:pt x="45788" y="217148"/>
                    <a:pt x="52032" y="232411"/>
                  </a:cubicBezTo>
                  <a:cubicBezTo>
                    <a:pt x="57582" y="246286"/>
                    <a:pt x="65907" y="259468"/>
                    <a:pt x="75620" y="270568"/>
                  </a:cubicBezTo>
                  <a:cubicBezTo>
                    <a:pt x="90883" y="289993"/>
                    <a:pt x="104759" y="310806"/>
                    <a:pt x="115859" y="333007"/>
                  </a:cubicBezTo>
                  <a:lnTo>
                    <a:pt x="180379" y="333007"/>
                  </a:lnTo>
                  <a:lnTo>
                    <a:pt x="245592" y="333007"/>
                  </a:lnTo>
                  <a:cubicBezTo>
                    <a:pt x="255999" y="310806"/>
                    <a:pt x="269875" y="289993"/>
                    <a:pt x="285831" y="270568"/>
                  </a:cubicBezTo>
                  <a:cubicBezTo>
                    <a:pt x="296238" y="259468"/>
                    <a:pt x="303869" y="246286"/>
                    <a:pt x="309419" y="232411"/>
                  </a:cubicBezTo>
                  <a:cubicBezTo>
                    <a:pt x="314969" y="217148"/>
                    <a:pt x="318437" y="200497"/>
                    <a:pt x="319131" y="183847"/>
                  </a:cubicBezTo>
                  <a:lnTo>
                    <a:pt x="319825" y="183847"/>
                  </a:lnTo>
                  <a:lnTo>
                    <a:pt x="319825" y="178297"/>
                  </a:lnTo>
                  <a:cubicBezTo>
                    <a:pt x="318437" y="101983"/>
                    <a:pt x="256693" y="41626"/>
                    <a:pt x="181073" y="40932"/>
                  </a:cubicBezTo>
                  <a:close/>
                  <a:moveTo>
                    <a:pt x="180379" y="0"/>
                  </a:moveTo>
                  <a:cubicBezTo>
                    <a:pt x="278893" y="694"/>
                    <a:pt x="358677" y="79783"/>
                    <a:pt x="360757" y="178297"/>
                  </a:cubicBezTo>
                  <a:lnTo>
                    <a:pt x="360757" y="184541"/>
                  </a:lnTo>
                  <a:cubicBezTo>
                    <a:pt x="360063" y="206048"/>
                    <a:pt x="355901" y="226861"/>
                    <a:pt x="348270" y="246980"/>
                  </a:cubicBezTo>
                  <a:cubicBezTo>
                    <a:pt x="341332" y="265712"/>
                    <a:pt x="330232" y="283055"/>
                    <a:pt x="317051" y="298318"/>
                  </a:cubicBezTo>
                  <a:cubicBezTo>
                    <a:pt x="300400" y="316356"/>
                    <a:pt x="282362" y="351738"/>
                    <a:pt x="274731" y="367001"/>
                  </a:cubicBezTo>
                  <a:cubicBezTo>
                    <a:pt x="272649" y="371857"/>
                    <a:pt x="267793" y="374632"/>
                    <a:pt x="262243" y="374632"/>
                  </a:cubicBezTo>
                  <a:lnTo>
                    <a:pt x="98515" y="374632"/>
                  </a:lnTo>
                  <a:cubicBezTo>
                    <a:pt x="92965" y="374632"/>
                    <a:pt x="88108" y="371857"/>
                    <a:pt x="86026" y="367001"/>
                  </a:cubicBezTo>
                  <a:cubicBezTo>
                    <a:pt x="78395" y="351738"/>
                    <a:pt x="60357" y="316356"/>
                    <a:pt x="43707" y="298318"/>
                  </a:cubicBezTo>
                  <a:cubicBezTo>
                    <a:pt x="30525" y="283055"/>
                    <a:pt x="20119" y="265712"/>
                    <a:pt x="12488" y="246980"/>
                  </a:cubicBezTo>
                  <a:cubicBezTo>
                    <a:pt x="4856" y="226861"/>
                    <a:pt x="694" y="206048"/>
                    <a:pt x="0" y="184541"/>
                  </a:cubicBezTo>
                  <a:lnTo>
                    <a:pt x="0" y="178297"/>
                  </a:lnTo>
                  <a:cubicBezTo>
                    <a:pt x="2081" y="79783"/>
                    <a:pt x="81864" y="694"/>
                    <a:pt x="180379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8" name="Graphic 45" descr="Hourglass">
              <a:extLst>
                <a:ext uri="{FF2B5EF4-FFF2-40B4-BE49-F238E27FC236}">
                  <a16:creationId xmlns:a16="http://schemas.microsoft.com/office/drawing/2014/main" id="{6576AFC7-9163-C642-A789-9F6763464C7E}"/>
                </a:ext>
              </a:extLst>
            </p:cNvPr>
            <p:cNvSpPr/>
            <p:nvPr/>
          </p:nvSpPr>
          <p:spPr>
            <a:xfrm>
              <a:off x="5191599" y="2431163"/>
              <a:ext cx="291382" cy="416259"/>
            </a:xfrm>
            <a:custGeom>
              <a:avLst/>
              <a:gdLst>
                <a:gd name="connsiteX0" fmla="*/ 214323 w 357204"/>
                <a:gd name="connsiteY0" fmla="*/ 288953 h 510292"/>
                <a:gd name="connsiteX1" fmla="*/ 271731 w 357204"/>
                <a:gd name="connsiteY1" fmla="*/ 369962 h 510292"/>
                <a:gd name="connsiteX2" fmla="*/ 85474 w 357204"/>
                <a:gd name="connsiteY2" fmla="*/ 369962 h 510292"/>
                <a:gd name="connsiteX3" fmla="*/ 142882 w 357204"/>
                <a:gd name="connsiteY3" fmla="*/ 288953 h 510292"/>
                <a:gd name="connsiteX4" fmla="*/ 159466 w 357204"/>
                <a:gd name="connsiteY4" fmla="*/ 255146 h 510292"/>
                <a:gd name="connsiteX5" fmla="*/ 142882 w 357204"/>
                <a:gd name="connsiteY5" fmla="*/ 221339 h 510292"/>
                <a:gd name="connsiteX6" fmla="*/ 55494 w 357204"/>
                <a:gd name="connsiteY6" fmla="*/ 38272 h 510292"/>
                <a:gd name="connsiteX7" fmla="*/ 302348 w 357204"/>
                <a:gd name="connsiteY7" fmla="*/ 38272 h 510292"/>
                <a:gd name="connsiteX8" fmla="*/ 214961 w 357204"/>
                <a:gd name="connsiteY8" fmla="*/ 221339 h 510292"/>
                <a:gd name="connsiteX9" fmla="*/ 197738 w 357204"/>
                <a:gd name="connsiteY9" fmla="*/ 255146 h 510292"/>
                <a:gd name="connsiteX10" fmla="*/ 214323 w 357204"/>
                <a:gd name="connsiteY10" fmla="*/ 288953 h 510292"/>
                <a:gd name="connsiteX11" fmla="*/ 339982 w 357204"/>
                <a:gd name="connsiteY11" fmla="*/ 38272 h 510292"/>
                <a:gd name="connsiteX12" fmla="*/ 357205 w 357204"/>
                <a:gd name="connsiteY12" fmla="*/ 38272 h 510292"/>
                <a:gd name="connsiteX13" fmla="*/ 357205 w 357204"/>
                <a:gd name="connsiteY13" fmla="*/ 0 h 510292"/>
                <a:gd name="connsiteX14" fmla="*/ 0 w 357204"/>
                <a:gd name="connsiteY14" fmla="*/ 0 h 510292"/>
                <a:gd name="connsiteX15" fmla="*/ 0 w 357204"/>
                <a:gd name="connsiteY15" fmla="*/ 38272 h 510292"/>
                <a:gd name="connsiteX16" fmla="*/ 16585 w 357204"/>
                <a:gd name="connsiteY16" fmla="*/ 38272 h 510292"/>
                <a:gd name="connsiteX17" fmla="*/ 123746 w 357204"/>
                <a:gd name="connsiteY17" fmla="*/ 255146 h 510292"/>
                <a:gd name="connsiteX18" fmla="*/ 16585 w 357204"/>
                <a:gd name="connsiteY18" fmla="*/ 472021 h 510292"/>
                <a:gd name="connsiteX19" fmla="*/ 0 w 357204"/>
                <a:gd name="connsiteY19" fmla="*/ 472021 h 510292"/>
                <a:gd name="connsiteX20" fmla="*/ 0 w 357204"/>
                <a:gd name="connsiteY20" fmla="*/ 510293 h 510292"/>
                <a:gd name="connsiteX21" fmla="*/ 357205 w 357204"/>
                <a:gd name="connsiteY21" fmla="*/ 510293 h 510292"/>
                <a:gd name="connsiteX22" fmla="*/ 357205 w 357204"/>
                <a:gd name="connsiteY22" fmla="*/ 472021 h 510292"/>
                <a:gd name="connsiteX23" fmla="*/ 339982 w 357204"/>
                <a:gd name="connsiteY23" fmla="*/ 472021 h 510292"/>
                <a:gd name="connsiteX24" fmla="*/ 232821 w 357204"/>
                <a:gd name="connsiteY24" fmla="*/ 255146 h 510292"/>
                <a:gd name="connsiteX25" fmla="*/ 339982 w 357204"/>
                <a:gd name="connsiteY25" fmla="*/ 38272 h 51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57204" h="510292">
                  <a:moveTo>
                    <a:pt x="214323" y="288953"/>
                  </a:moveTo>
                  <a:cubicBezTo>
                    <a:pt x="236010" y="306176"/>
                    <a:pt x="256422" y="336155"/>
                    <a:pt x="271731" y="369962"/>
                  </a:cubicBezTo>
                  <a:lnTo>
                    <a:pt x="85474" y="369962"/>
                  </a:lnTo>
                  <a:cubicBezTo>
                    <a:pt x="101421" y="336155"/>
                    <a:pt x="121194" y="305538"/>
                    <a:pt x="142882" y="288953"/>
                  </a:cubicBezTo>
                  <a:cubicBezTo>
                    <a:pt x="153088" y="280661"/>
                    <a:pt x="159466" y="268541"/>
                    <a:pt x="159466" y="255146"/>
                  </a:cubicBezTo>
                  <a:cubicBezTo>
                    <a:pt x="159466" y="241751"/>
                    <a:pt x="153088" y="229632"/>
                    <a:pt x="142882" y="221339"/>
                  </a:cubicBezTo>
                  <a:cubicBezTo>
                    <a:pt x="99507" y="187533"/>
                    <a:pt x="61873" y="100783"/>
                    <a:pt x="55494" y="38272"/>
                  </a:cubicBezTo>
                  <a:lnTo>
                    <a:pt x="302348" y="38272"/>
                  </a:lnTo>
                  <a:cubicBezTo>
                    <a:pt x="295332" y="100783"/>
                    <a:pt x="258336" y="187533"/>
                    <a:pt x="214961" y="221339"/>
                  </a:cubicBezTo>
                  <a:cubicBezTo>
                    <a:pt x="204117" y="229632"/>
                    <a:pt x="197738" y="241751"/>
                    <a:pt x="197738" y="255146"/>
                  </a:cubicBezTo>
                  <a:cubicBezTo>
                    <a:pt x="197738" y="268541"/>
                    <a:pt x="204117" y="280661"/>
                    <a:pt x="214323" y="288953"/>
                  </a:cubicBezTo>
                  <a:close/>
                  <a:moveTo>
                    <a:pt x="339982" y="38272"/>
                  </a:moveTo>
                  <a:lnTo>
                    <a:pt x="357205" y="38272"/>
                  </a:lnTo>
                  <a:lnTo>
                    <a:pt x="357205" y="0"/>
                  </a:lnTo>
                  <a:lnTo>
                    <a:pt x="0" y="0"/>
                  </a:lnTo>
                  <a:lnTo>
                    <a:pt x="0" y="38272"/>
                  </a:lnTo>
                  <a:lnTo>
                    <a:pt x="16585" y="38272"/>
                  </a:lnTo>
                  <a:cubicBezTo>
                    <a:pt x="23601" y="109075"/>
                    <a:pt x="64424" y="212409"/>
                    <a:pt x="123746" y="255146"/>
                  </a:cubicBezTo>
                  <a:cubicBezTo>
                    <a:pt x="64424" y="297883"/>
                    <a:pt x="22963" y="401218"/>
                    <a:pt x="16585" y="472021"/>
                  </a:cubicBezTo>
                  <a:lnTo>
                    <a:pt x="0" y="472021"/>
                  </a:lnTo>
                  <a:lnTo>
                    <a:pt x="0" y="510293"/>
                  </a:lnTo>
                  <a:lnTo>
                    <a:pt x="357205" y="510293"/>
                  </a:lnTo>
                  <a:lnTo>
                    <a:pt x="357205" y="472021"/>
                  </a:lnTo>
                  <a:lnTo>
                    <a:pt x="339982" y="472021"/>
                  </a:lnTo>
                  <a:cubicBezTo>
                    <a:pt x="333604" y="401218"/>
                    <a:pt x="292142" y="297883"/>
                    <a:pt x="232821" y="255146"/>
                  </a:cubicBezTo>
                  <a:cubicBezTo>
                    <a:pt x="292142" y="212409"/>
                    <a:pt x="333604" y="109075"/>
                    <a:pt x="339982" y="3827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Graphic 44" descr="Single gear">
              <a:extLst>
                <a:ext uri="{FF2B5EF4-FFF2-40B4-BE49-F238E27FC236}">
                  <a16:creationId xmlns:a16="http://schemas.microsoft.com/office/drawing/2014/main" id="{C2B86AD8-CCCE-ED44-BB38-932AB5BD4C3E}"/>
                </a:ext>
              </a:extLst>
            </p:cNvPr>
            <p:cNvSpPr/>
            <p:nvPr/>
          </p:nvSpPr>
          <p:spPr>
            <a:xfrm>
              <a:off x="3583893" y="4136836"/>
              <a:ext cx="353821" cy="353820"/>
            </a:xfrm>
            <a:custGeom>
              <a:avLst/>
              <a:gdLst>
                <a:gd name="connsiteX0" fmla="*/ 216874 w 433748"/>
                <a:gd name="connsiteY0" fmla="*/ 293418 h 433748"/>
                <a:gd name="connsiteX1" fmla="*/ 140330 w 433748"/>
                <a:gd name="connsiteY1" fmla="*/ 216874 h 433748"/>
                <a:gd name="connsiteX2" fmla="*/ 216874 w 433748"/>
                <a:gd name="connsiteY2" fmla="*/ 140330 h 433748"/>
                <a:gd name="connsiteX3" fmla="*/ 293418 w 433748"/>
                <a:gd name="connsiteY3" fmla="*/ 216874 h 433748"/>
                <a:gd name="connsiteX4" fmla="*/ 216874 w 433748"/>
                <a:gd name="connsiteY4" fmla="*/ 293418 h 433748"/>
                <a:gd name="connsiteX5" fmla="*/ 389098 w 433748"/>
                <a:gd name="connsiteY5" fmla="*/ 169034 h 433748"/>
                <a:gd name="connsiteX6" fmla="*/ 372514 w 433748"/>
                <a:gd name="connsiteY6" fmla="*/ 129487 h 433748"/>
                <a:gd name="connsiteX7" fmla="*/ 388460 w 433748"/>
                <a:gd name="connsiteY7" fmla="*/ 81647 h 433748"/>
                <a:gd name="connsiteX8" fmla="*/ 352102 w 433748"/>
                <a:gd name="connsiteY8" fmla="*/ 45288 h 433748"/>
                <a:gd name="connsiteX9" fmla="*/ 304262 w 433748"/>
                <a:gd name="connsiteY9" fmla="*/ 61235 h 433748"/>
                <a:gd name="connsiteX10" fmla="*/ 264076 w 433748"/>
                <a:gd name="connsiteY10" fmla="*/ 44651 h 433748"/>
                <a:gd name="connsiteX11" fmla="*/ 242389 w 433748"/>
                <a:gd name="connsiteY11" fmla="*/ 0 h 433748"/>
                <a:gd name="connsiteX12" fmla="*/ 191360 w 433748"/>
                <a:gd name="connsiteY12" fmla="*/ 0 h 433748"/>
                <a:gd name="connsiteX13" fmla="*/ 169034 w 433748"/>
                <a:gd name="connsiteY13" fmla="*/ 44651 h 433748"/>
                <a:gd name="connsiteX14" fmla="*/ 129487 w 433748"/>
                <a:gd name="connsiteY14" fmla="*/ 61235 h 433748"/>
                <a:gd name="connsiteX15" fmla="*/ 81647 w 433748"/>
                <a:gd name="connsiteY15" fmla="*/ 45288 h 433748"/>
                <a:gd name="connsiteX16" fmla="*/ 45288 w 433748"/>
                <a:gd name="connsiteY16" fmla="*/ 81647 h 433748"/>
                <a:gd name="connsiteX17" fmla="*/ 61235 w 433748"/>
                <a:gd name="connsiteY17" fmla="*/ 129487 h 433748"/>
                <a:gd name="connsiteX18" fmla="*/ 44651 w 433748"/>
                <a:gd name="connsiteY18" fmla="*/ 169672 h 433748"/>
                <a:gd name="connsiteX19" fmla="*/ 0 w 433748"/>
                <a:gd name="connsiteY19" fmla="*/ 191360 h 433748"/>
                <a:gd name="connsiteX20" fmla="*/ 0 w 433748"/>
                <a:gd name="connsiteY20" fmla="*/ 242389 h 433748"/>
                <a:gd name="connsiteX21" fmla="*/ 44651 w 433748"/>
                <a:gd name="connsiteY21" fmla="*/ 264714 h 433748"/>
                <a:gd name="connsiteX22" fmla="*/ 61235 w 433748"/>
                <a:gd name="connsiteY22" fmla="*/ 304262 h 433748"/>
                <a:gd name="connsiteX23" fmla="*/ 45288 w 433748"/>
                <a:gd name="connsiteY23" fmla="*/ 352102 h 433748"/>
                <a:gd name="connsiteX24" fmla="*/ 81647 w 433748"/>
                <a:gd name="connsiteY24" fmla="*/ 388460 h 433748"/>
                <a:gd name="connsiteX25" fmla="*/ 129487 w 433748"/>
                <a:gd name="connsiteY25" fmla="*/ 372514 h 433748"/>
                <a:gd name="connsiteX26" fmla="*/ 169672 w 433748"/>
                <a:gd name="connsiteY26" fmla="*/ 389098 h 433748"/>
                <a:gd name="connsiteX27" fmla="*/ 191998 w 433748"/>
                <a:gd name="connsiteY27" fmla="*/ 433749 h 433748"/>
                <a:gd name="connsiteX28" fmla="*/ 243027 w 433748"/>
                <a:gd name="connsiteY28" fmla="*/ 433749 h 433748"/>
                <a:gd name="connsiteX29" fmla="*/ 265352 w 433748"/>
                <a:gd name="connsiteY29" fmla="*/ 389098 h 433748"/>
                <a:gd name="connsiteX30" fmla="*/ 304900 w 433748"/>
                <a:gd name="connsiteY30" fmla="*/ 372514 h 433748"/>
                <a:gd name="connsiteX31" fmla="*/ 352740 w 433748"/>
                <a:gd name="connsiteY31" fmla="*/ 388460 h 433748"/>
                <a:gd name="connsiteX32" fmla="*/ 389098 w 433748"/>
                <a:gd name="connsiteY32" fmla="*/ 352102 h 433748"/>
                <a:gd name="connsiteX33" fmla="*/ 373151 w 433748"/>
                <a:gd name="connsiteY33" fmla="*/ 304262 h 433748"/>
                <a:gd name="connsiteX34" fmla="*/ 389736 w 433748"/>
                <a:gd name="connsiteY34" fmla="*/ 264076 h 433748"/>
                <a:gd name="connsiteX35" fmla="*/ 434386 w 433748"/>
                <a:gd name="connsiteY35" fmla="*/ 241751 h 433748"/>
                <a:gd name="connsiteX36" fmla="*/ 434386 w 433748"/>
                <a:gd name="connsiteY36" fmla="*/ 190722 h 433748"/>
                <a:gd name="connsiteX37" fmla="*/ 389098 w 433748"/>
                <a:gd name="connsiteY37" fmla="*/ 169034 h 43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33748" h="433748">
                  <a:moveTo>
                    <a:pt x="216874" y="293418"/>
                  </a:moveTo>
                  <a:cubicBezTo>
                    <a:pt x="174775" y="293418"/>
                    <a:pt x="140330" y="258973"/>
                    <a:pt x="140330" y="216874"/>
                  </a:cubicBezTo>
                  <a:cubicBezTo>
                    <a:pt x="140330" y="174775"/>
                    <a:pt x="174775" y="140330"/>
                    <a:pt x="216874" y="140330"/>
                  </a:cubicBezTo>
                  <a:cubicBezTo>
                    <a:pt x="258973" y="140330"/>
                    <a:pt x="293418" y="174775"/>
                    <a:pt x="293418" y="216874"/>
                  </a:cubicBezTo>
                  <a:cubicBezTo>
                    <a:pt x="293418" y="258973"/>
                    <a:pt x="258973" y="293418"/>
                    <a:pt x="216874" y="293418"/>
                  </a:cubicBezTo>
                  <a:close/>
                  <a:moveTo>
                    <a:pt x="389098" y="169034"/>
                  </a:moveTo>
                  <a:cubicBezTo>
                    <a:pt x="385271" y="155001"/>
                    <a:pt x="379530" y="141606"/>
                    <a:pt x="372514" y="129487"/>
                  </a:cubicBezTo>
                  <a:lnTo>
                    <a:pt x="388460" y="81647"/>
                  </a:lnTo>
                  <a:lnTo>
                    <a:pt x="352102" y="45288"/>
                  </a:lnTo>
                  <a:lnTo>
                    <a:pt x="304262" y="61235"/>
                  </a:lnTo>
                  <a:cubicBezTo>
                    <a:pt x="291505" y="54219"/>
                    <a:pt x="278109" y="48478"/>
                    <a:pt x="264076" y="44651"/>
                  </a:cubicBezTo>
                  <a:lnTo>
                    <a:pt x="242389" y="0"/>
                  </a:lnTo>
                  <a:lnTo>
                    <a:pt x="191360" y="0"/>
                  </a:lnTo>
                  <a:lnTo>
                    <a:pt x="169034" y="44651"/>
                  </a:lnTo>
                  <a:cubicBezTo>
                    <a:pt x="155001" y="48478"/>
                    <a:pt x="141606" y="54219"/>
                    <a:pt x="129487" y="61235"/>
                  </a:cubicBezTo>
                  <a:lnTo>
                    <a:pt x="81647" y="45288"/>
                  </a:lnTo>
                  <a:lnTo>
                    <a:pt x="45288" y="81647"/>
                  </a:lnTo>
                  <a:lnTo>
                    <a:pt x="61235" y="129487"/>
                  </a:lnTo>
                  <a:cubicBezTo>
                    <a:pt x="54219" y="142244"/>
                    <a:pt x="48478" y="155639"/>
                    <a:pt x="44651" y="169672"/>
                  </a:cubicBezTo>
                  <a:lnTo>
                    <a:pt x="0" y="191360"/>
                  </a:lnTo>
                  <a:lnTo>
                    <a:pt x="0" y="242389"/>
                  </a:lnTo>
                  <a:lnTo>
                    <a:pt x="44651" y="264714"/>
                  </a:lnTo>
                  <a:cubicBezTo>
                    <a:pt x="48478" y="278747"/>
                    <a:pt x="54219" y="292142"/>
                    <a:pt x="61235" y="304262"/>
                  </a:cubicBezTo>
                  <a:lnTo>
                    <a:pt x="45288" y="352102"/>
                  </a:lnTo>
                  <a:lnTo>
                    <a:pt x="81647" y="388460"/>
                  </a:lnTo>
                  <a:lnTo>
                    <a:pt x="129487" y="372514"/>
                  </a:lnTo>
                  <a:cubicBezTo>
                    <a:pt x="142244" y="379530"/>
                    <a:pt x="155639" y="385271"/>
                    <a:pt x="169672" y="389098"/>
                  </a:cubicBezTo>
                  <a:lnTo>
                    <a:pt x="191998" y="433749"/>
                  </a:lnTo>
                  <a:lnTo>
                    <a:pt x="243027" y="433749"/>
                  </a:lnTo>
                  <a:lnTo>
                    <a:pt x="265352" y="389098"/>
                  </a:lnTo>
                  <a:cubicBezTo>
                    <a:pt x="279385" y="385271"/>
                    <a:pt x="292780" y="379530"/>
                    <a:pt x="304900" y="372514"/>
                  </a:cubicBezTo>
                  <a:lnTo>
                    <a:pt x="352740" y="388460"/>
                  </a:lnTo>
                  <a:lnTo>
                    <a:pt x="389098" y="352102"/>
                  </a:lnTo>
                  <a:lnTo>
                    <a:pt x="373151" y="304262"/>
                  </a:lnTo>
                  <a:cubicBezTo>
                    <a:pt x="380168" y="291505"/>
                    <a:pt x="385909" y="278109"/>
                    <a:pt x="389736" y="264076"/>
                  </a:cubicBezTo>
                  <a:lnTo>
                    <a:pt x="434386" y="241751"/>
                  </a:lnTo>
                  <a:lnTo>
                    <a:pt x="434386" y="190722"/>
                  </a:lnTo>
                  <a:lnTo>
                    <a:pt x="389098" y="1690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Graphic 47" descr="Key">
              <a:extLst>
                <a:ext uri="{FF2B5EF4-FFF2-40B4-BE49-F238E27FC236}">
                  <a16:creationId xmlns:a16="http://schemas.microsoft.com/office/drawing/2014/main" id="{D9630B5A-0F8A-C945-8832-4F9510207FEA}"/>
                </a:ext>
              </a:extLst>
            </p:cNvPr>
            <p:cNvSpPr/>
            <p:nvPr/>
          </p:nvSpPr>
          <p:spPr>
            <a:xfrm>
              <a:off x="5189757" y="4188043"/>
              <a:ext cx="457885" cy="218537"/>
            </a:xfrm>
            <a:custGeom>
              <a:avLst/>
              <a:gdLst>
                <a:gd name="connsiteX0" fmla="*/ 385909 w 561321"/>
                <a:gd name="connsiteY0" fmla="*/ 156277 h 267903"/>
                <a:gd name="connsiteX1" fmla="*/ 427370 w 561321"/>
                <a:gd name="connsiteY1" fmla="*/ 197738 h 267903"/>
                <a:gd name="connsiteX2" fmla="*/ 468831 w 561321"/>
                <a:gd name="connsiteY2" fmla="*/ 156277 h 267903"/>
                <a:gd name="connsiteX3" fmla="*/ 510293 w 561321"/>
                <a:gd name="connsiteY3" fmla="*/ 197738 h 267903"/>
                <a:gd name="connsiteX4" fmla="*/ 561322 w 561321"/>
                <a:gd name="connsiteY4" fmla="*/ 133952 h 267903"/>
                <a:gd name="connsiteX5" fmla="*/ 510293 w 561321"/>
                <a:gd name="connsiteY5" fmla="*/ 70165 h 267903"/>
                <a:gd name="connsiteX6" fmla="*/ 251957 w 561321"/>
                <a:gd name="connsiteY6" fmla="*/ 70165 h 267903"/>
                <a:gd name="connsiteX7" fmla="*/ 133952 w 561321"/>
                <a:gd name="connsiteY7" fmla="*/ 0 h 267903"/>
                <a:gd name="connsiteX8" fmla="*/ 0 w 561321"/>
                <a:gd name="connsiteY8" fmla="*/ 133952 h 267903"/>
                <a:gd name="connsiteX9" fmla="*/ 133952 w 561321"/>
                <a:gd name="connsiteY9" fmla="*/ 267904 h 267903"/>
                <a:gd name="connsiteX10" fmla="*/ 251957 w 561321"/>
                <a:gd name="connsiteY10" fmla="*/ 197738 h 267903"/>
                <a:gd name="connsiteX11" fmla="*/ 293418 w 561321"/>
                <a:gd name="connsiteY11" fmla="*/ 197738 h 267903"/>
                <a:gd name="connsiteX12" fmla="*/ 318933 w 561321"/>
                <a:gd name="connsiteY12" fmla="*/ 172224 h 267903"/>
                <a:gd name="connsiteX13" fmla="*/ 344447 w 561321"/>
                <a:gd name="connsiteY13" fmla="*/ 197738 h 267903"/>
                <a:gd name="connsiteX14" fmla="*/ 385909 w 561321"/>
                <a:gd name="connsiteY14" fmla="*/ 156277 h 267903"/>
                <a:gd name="connsiteX15" fmla="*/ 76544 w 561321"/>
                <a:gd name="connsiteY15" fmla="*/ 172224 h 267903"/>
                <a:gd name="connsiteX16" fmla="*/ 38272 w 561321"/>
                <a:gd name="connsiteY16" fmla="*/ 133952 h 267903"/>
                <a:gd name="connsiteX17" fmla="*/ 76544 w 561321"/>
                <a:gd name="connsiteY17" fmla="*/ 95680 h 267903"/>
                <a:gd name="connsiteX18" fmla="*/ 114816 w 561321"/>
                <a:gd name="connsiteY18" fmla="*/ 133952 h 267903"/>
                <a:gd name="connsiteX19" fmla="*/ 76544 w 561321"/>
                <a:gd name="connsiteY19" fmla="*/ 172224 h 26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61321" h="267903">
                  <a:moveTo>
                    <a:pt x="385909" y="156277"/>
                  </a:moveTo>
                  <a:lnTo>
                    <a:pt x="427370" y="197738"/>
                  </a:lnTo>
                  <a:lnTo>
                    <a:pt x="468831" y="156277"/>
                  </a:lnTo>
                  <a:lnTo>
                    <a:pt x="510293" y="197738"/>
                  </a:lnTo>
                  <a:lnTo>
                    <a:pt x="561322" y="133952"/>
                  </a:lnTo>
                  <a:lnTo>
                    <a:pt x="510293" y="70165"/>
                  </a:lnTo>
                  <a:lnTo>
                    <a:pt x="251957" y="70165"/>
                  </a:lnTo>
                  <a:cubicBezTo>
                    <a:pt x="228994" y="28066"/>
                    <a:pt x="184981" y="0"/>
                    <a:pt x="133952" y="0"/>
                  </a:cubicBezTo>
                  <a:cubicBezTo>
                    <a:pt x="59959" y="0"/>
                    <a:pt x="0" y="59959"/>
                    <a:pt x="0" y="133952"/>
                  </a:cubicBezTo>
                  <a:cubicBezTo>
                    <a:pt x="0" y="207944"/>
                    <a:pt x="59959" y="267904"/>
                    <a:pt x="133952" y="267904"/>
                  </a:cubicBezTo>
                  <a:cubicBezTo>
                    <a:pt x="184981" y="267904"/>
                    <a:pt x="228994" y="239837"/>
                    <a:pt x="251957" y="197738"/>
                  </a:cubicBezTo>
                  <a:lnTo>
                    <a:pt x="293418" y="197738"/>
                  </a:lnTo>
                  <a:lnTo>
                    <a:pt x="318933" y="172224"/>
                  </a:lnTo>
                  <a:lnTo>
                    <a:pt x="344447" y="197738"/>
                  </a:lnTo>
                  <a:lnTo>
                    <a:pt x="385909" y="156277"/>
                  </a:lnTo>
                  <a:close/>
                  <a:moveTo>
                    <a:pt x="76544" y="172224"/>
                  </a:moveTo>
                  <a:cubicBezTo>
                    <a:pt x="55494" y="172224"/>
                    <a:pt x="38272" y="155001"/>
                    <a:pt x="38272" y="133952"/>
                  </a:cubicBezTo>
                  <a:cubicBezTo>
                    <a:pt x="38272" y="112902"/>
                    <a:pt x="55494" y="95680"/>
                    <a:pt x="76544" y="95680"/>
                  </a:cubicBezTo>
                  <a:cubicBezTo>
                    <a:pt x="97593" y="95680"/>
                    <a:pt x="114816" y="112902"/>
                    <a:pt x="114816" y="133952"/>
                  </a:cubicBezTo>
                  <a:cubicBezTo>
                    <a:pt x="114816" y="155001"/>
                    <a:pt x="97593" y="172224"/>
                    <a:pt x="76544" y="17222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EECD48E-2E2A-4711-98C4-80779AEC342B}"/>
                </a:ext>
              </a:extLst>
            </p:cNvPr>
            <p:cNvGrpSpPr/>
            <p:nvPr/>
          </p:nvGrpSpPr>
          <p:grpSpPr>
            <a:xfrm>
              <a:off x="2981321" y="1927513"/>
              <a:ext cx="3165716" cy="3153122"/>
              <a:chOff x="3975095" y="1427016"/>
              <a:chExt cx="4220954" cy="4204163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F8F33BF-7057-6A4A-BA89-42BF87436874}"/>
                  </a:ext>
                </a:extLst>
              </p:cNvPr>
              <p:cNvGrpSpPr/>
              <p:nvPr/>
            </p:nvGrpSpPr>
            <p:grpSpPr>
              <a:xfrm>
                <a:off x="3975095" y="1427016"/>
                <a:ext cx="4220954" cy="4204163"/>
                <a:chOff x="3198091" y="1903844"/>
                <a:chExt cx="2968753" cy="2956944"/>
              </a:xfrm>
            </p:grpSpPr>
            <p:sp>
              <p:nvSpPr>
                <p:cNvPr id="49" name="Shape">
                  <a:extLst>
                    <a:ext uri="{FF2B5EF4-FFF2-40B4-BE49-F238E27FC236}">
                      <a16:creationId xmlns:a16="http://schemas.microsoft.com/office/drawing/2014/main" id="{68EF5364-9718-1347-9BE8-C8E9B489E5B1}"/>
                    </a:ext>
                  </a:extLst>
                </p:cNvPr>
                <p:cNvSpPr/>
                <p:nvPr/>
              </p:nvSpPr>
              <p:spPr>
                <a:xfrm>
                  <a:off x="4696691" y="1903844"/>
                  <a:ext cx="1400303" cy="2003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8896" y="3606"/>
                      </a:moveTo>
                      <a:cubicBezTo>
                        <a:pt x="13057" y="3606"/>
                        <a:pt x="16440" y="5972"/>
                        <a:pt x="16440" y="8879"/>
                      </a:cubicBezTo>
                      <a:cubicBezTo>
                        <a:pt x="16440" y="10919"/>
                        <a:pt x="14773" y="12692"/>
                        <a:pt x="12340" y="13568"/>
                      </a:cubicBezTo>
                      <a:cubicBezTo>
                        <a:pt x="12032" y="13679"/>
                        <a:pt x="11713" y="13775"/>
                        <a:pt x="11384" y="13856"/>
                      </a:cubicBezTo>
                      <a:cubicBezTo>
                        <a:pt x="10704" y="14022"/>
                        <a:pt x="9981" y="14123"/>
                        <a:pt x="9231" y="14146"/>
                      </a:cubicBezTo>
                      <a:lnTo>
                        <a:pt x="9734" y="13794"/>
                      </a:lnTo>
                      <a:lnTo>
                        <a:pt x="10279" y="13414"/>
                      </a:lnTo>
                      <a:lnTo>
                        <a:pt x="10890" y="12987"/>
                      </a:lnTo>
                      <a:cubicBezTo>
                        <a:pt x="11766" y="12375"/>
                        <a:pt x="11766" y="11383"/>
                        <a:pt x="10890" y="10771"/>
                      </a:cubicBezTo>
                      <a:cubicBezTo>
                        <a:pt x="10453" y="10466"/>
                        <a:pt x="9879" y="10313"/>
                        <a:pt x="9305" y="10313"/>
                      </a:cubicBezTo>
                      <a:cubicBezTo>
                        <a:pt x="8731" y="10313"/>
                        <a:pt x="8157" y="10466"/>
                        <a:pt x="7720" y="10771"/>
                      </a:cubicBezTo>
                      <a:lnTo>
                        <a:pt x="1887" y="14849"/>
                      </a:lnTo>
                      <a:cubicBezTo>
                        <a:pt x="1011" y="15461"/>
                        <a:pt x="1011" y="16452"/>
                        <a:pt x="1887" y="17064"/>
                      </a:cubicBezTo>
                      <a:lnTo>
                        <a:pt x="7720" y="21141"/>
                      </a:lnTo>
                      <a:cubicBezTo>
                        <a:pt x="8157" y="21447"/>
                        <a:pt x="8731" y="21600"/>
                        <a:pt x="9305" y="21600"/>
                      </a:cubicBezTo>
                      <a:cubicBezTo>
                        <a:pt x="9879" y="21600"/>
                        <a:pt x="10453" y="21447"/>
                        <a:pt x="10890" y="21141"/>
                      </a:cubicBezTo>
                      <a:cubicBezTo>
                        <a:pt x="11766" y="20529"/>
                        <a:pt x="11766" y="19538"/>
                        <a:pt x="10890" y="18926"/>
                      </a:cubicBezTo>
                      <a:lnTo>
                        <a:pt x="10371" y="18563"/>
                      </a:lnTo>
                      <a:lnTo>
                        <a:pt x="9797" y="18162"/>
                      </a:lnTo>
                      <a:lnTo>
                        <a:pt x="9213" y="17754"/>
                      </a:lnTo>
                      <a:cubicBezTo>
                        <a:pt x="9260" y="17753"/>
                        <a:pt x="9307" y="17750"/>
                        <a:pt x="9356" y="17749"/>
                      </a:cubicBezTo>
                      <a:cubicBezTo>
                        <a:pt x="12248" y="17676"/>
                        <a:pt x="14896" y="16926"/>
                        <a:pt x="16985" y="15718"/>
                      </a:cubicBezTo>
                      <a:cubicBezTo>
                        <a:pt x="17130" y="15635"/>
                        <a:pt x="17271" y="15548"/>
                        <a:pt x="17410" y="15461"/>
                      </a:cubicBezTo>
                      <a:cubicBezTo>
                        <a:pt x="17549" y="15373"/>
                        <a:pt x="17684" y="15283"/>
                        <a:pt x="17817" y="15191"/>
                      </a:cubicBezTo>
                      <a:cubicBezTo>
                        <a:pt x="20150" y="13581"/>
                        <a:pt x="21600" y="11348"/>
                        <a:pt x="21600" y="8880"/>
                      </a:cubicBezTo>
                      <a:cubicBezTo>
                        <a:pt x="21600" y="3984"/>
                        <a:pt x="15901" y="0"/>
                        <a:pt x="8894" y="0"/>
                      </a:cubicBezTo>
                      <a:cubicBezTo>
                        <a:pt x="5434" y="0"/>
                        <a:pt x="2294" y="973"/>
                        <a:pt x="0" y="2547"/>
                      </a:cubicBezTo>
                      <a:cubicBezTo>
                        <a:pt x="1217" y="3534"/>
                        <a:pt x="2126" y="4669"/>
                        <a:pt x="2684" y="5890"/>
                      </a:cubicBezTo>
                      <a:cubicBezTo>
                        <a:pt x="4049" y="4511"/>
                        <a:pt x="6324" y="3606"/>
                        <a:pt x="8896" y="3606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0" name="Shape">
                  <a:extLst>
                    <a:ext uri="{FF2B5EF4-FFF2-40B4-BE49-F238E27FC236}">
                      <a16:creationId xmlns:a16="http://schemas.microsoft.com/office/drawing/2014/main" id="{DCFB091C-3E48-E345-B275-2DAAE32237E0}"/>
                    </a:ext>
                  </a:extLst>
                </p:cNvPr>
                <p:cNvSpPr/>
                <p:nvPr/>
              </p:nvSpPr>
              <p:spPr>
                <a:xfrm>
                  <a:off x="3198091" y="1903845"/>
                  <a:ext cx="2003712" cy="146024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448" h="21600" extrusionOk="0">
                      <a:moveTo>
                        <a:pt x="3231" y="21600"/>
                      </a:moveTo>
                      <a:cubicBezTo>
                        <a:pt x="4297" y="20332"/>
                        <a:pt x="5534" y="19413"/>
                        <a:pt x="6869" y="18895"/>
                      </a:cubicBezTo>
                      <a:cubicBezTo>
                        <a:pt x="4944" y="17824"/>
                        <a:pt x="3582" y="15220"/>
                        <a:pt x="3582" y="12181"/>
                      </a:cubicBezTo>
                      <a:cubicBezTo>
                        <a:pt x="3582" y="8191"/>
                        <a:pt x="5931" y="4946"/>
                        <a:pt x="8817" y="4946"/>
                      </a:cubicBezTo>
                      <a:cubicBezTo>
                        <a:pt x="10617" y="4946"/>
                        <a:pt x="12205" y="6209"/>
                        <a:pt x="13148" y="8125"/>
                      </a:cubicBezTo>
                      <a:cubicBezTo>
                        <a:pt x="13244" y="8318"/>
                        <a:pt x="13332" y="8519"/>
                        <a:pt x="13414" y="8726"/>
                      </a:cubicBezTo>
                      <a:cubicBezTo>
                        <a:pt x="13507" y="8963"/>
                        <a:pt x="13593" y="9207"/>
                        <a:pt x="13666" y="9459"/>
                      </a:cubicBezTo>
                      <a:cubicBezTo>
                        <a:pt x="13887" y="10206"/>
                        <a:pt x="14020" y="11014"/>
                        <a:pt x="14047" y="11860"/>
                      </a:cubicBezTo>
                      <a:lnTo>
                        <a:pt x="13472" y="11065"/>
                      </a:lnTo>
                      <a:lnTo>
                        <a:pt x="13131" y="10593"/>
                      </a:lnTo>
                      <a:lnTo>
                        <a:pt x="12896" y="10268"/>
                      </a:lnTo>
                      <a:cubicBezTo>
                        <a:pt x="12863" y="10223"/>
                        <a:pt x="12828" y="10180"/>
                        <a:pt x="12794" y="10141"/>
                      </a:cubicBezTo>
                      <a:cubicBezTo>
                        <a:pt x="12505" y="9806"/>
                        <a:pt x="12151" y="9639"/>
                        <a:pt x="11796" y="9639"/>
                      </a:cubicBezTo>
                      <a:cubicBezTo>
                        <a:pt x="11397" y="9639"/>
                        <a:pt x="10999" y="9849"/>
                        <a:pt x="10696" y="10268"/>
                      </a:cubicBezTo>
                      <a:cubicBezTo>
                        <a:pt x="10088" y="11108"/>
                        <a:pt x="10088" y="12468"/>
                        <a:pt x="10696" y="13308"/>
                      </a:cubicBezTo>
                      <a:lnTo>
                        <a:pt x="14744" y="18902"/>
                      </a:lnTo>
                      <a:cubicBezTo>
                        <a:pt x="15048" y="19321"/>
                        <a:pt x="15446" y="19532"/>
                        <a:pt x="15844" y="19532"/>
                      </a:cubicBezTo>
                      <a:cubicBezTo>
                        <a:pt x="16242" y="19532"/>
                        <a:pt x="16641" y="19321"/>
                        <a:pt x="16944" y="18902"/>
                      </a:cubicBezTo>
                      <a:lnTo>
                        <a:pt x="20992" y="13308"/>
                      </a:lnTo>
                      <a:cubicBezTo>
                        <a:pt x="21600" y="12468"/>
                        <a:pt x="21600" y="11108"/>
                        <a:pt x="20992" y="10268"/>
                      </a:cubicBezTo>
                      <a:cubicBezTo>
                        <a:pt x="20689" y="9849"/>
                        <a:pt x="20291" y="9639"/>
                        <a:pt x="19893" y="9639"/>
                      </a:cubicBezTo>
                      <a:cubicBezTo>
                        <a:pt x="19494" y="9639"/>
                        <a:pt x="19096" y="9849"/>
                        <a:pt x="18793" y="10268"/>
                      </a:cubicBezTo>
                      <a:lnTo>
                        <a:pt x="17794" y="11649"/>
                      </a:lnTo>
                      <a:lnTo>
                        <a:pt x="17629" y="11876"/>
                      </a:lnTo>
                      <a:cubicBezTo>
                        <a:pt x="17621" y="11427"/>
                        <a:pt x="17594" y="10984"/>
                        <a:pt x="17552" y="10548"/>
                      </a:cubicBezTo>
                      <a:cubicBezTo>
                        <a:pt x="17516" y="10188"/>
                        <a:pt x="17471" y="9829"/>
                        <a:pt x="17413" y="9479"/>
                      </a:cubicBezTo>
                      <a:cubicBezTo>
                        <a:pt x="17096" y="7552"/>
                        <a:pt x="16446" y="5797"/>
                        <a:pt x="15555" y="4336"/>
                      </a:cubicBezTo>
                      <a:cubicBezTo>
                        <a:pt x="15472" y="4201"/>
                        <a:pt x="15387" y="4069"/>
                        <a:pt x="15300" y="3939"/>
                      </a:cubicBezTo>
                      <a:cubicBezTo>
                        <a:pt x="15213" y="3810"/>
                        <a:pt x="15125" y="3682"/>
                        <a:pt x="15034" y="3558"/>
                      </a:cubicBezTo>
                      <a:cubicBezTo>
                        <a:pt x="13439" y="1362"/>
                        <a:pt x="11241" y="0"/>
                        <a:pt x="8817" y="0"/>
                      </a:cubicBezTo>
                      <a:cubicBezTo>
                        <a:pt x="3956" y="0"/>
                        <a:pt x="0" y="5465"/>
                        <a:pt x="0" y="12185"/>
                      </a:cubicBezTo>
                      <a:cubicBezTo>
                        <a:pt x="1" y="15972"/>
                        <a:pt x="1260" y="19363"/>
                        <a:pt x="3231" y="2160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1" name="Shape">
                  <a:extLst>
                    <a:ext uri="{FF2B5EF4-FFF2-40B4-BE49-F238E27FC236}">
                      <a16:creationId xmlns:a16="http://schemas.microsoft.com/office/drawing/2014/main" id="{821D3251-A582-574E-BB37-A46BD37B1B11}"/>
                    </a:ext>
                  </a:extLst>
                </p:cNvPr>
                <p:cNvSpPr/>
                <p:nvPr/>
              </p:nvSpPr>
              <p:spPr>
                <a:xfrm>
                  <a:off x="3261592" y="2856344"/>
                  <a:ext cx="1400303" cy="200355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2704" y="17994"/>
                      </a:moveTo>
                      <a:cubicBezTo>
                        <a:pt x="8543" y="17994"/>
                        <a:pt x="5160" y="15628"/>
                        <a:pt x="5160" y="12721"/>
                      </a:cubicBezTo>
                      <a:cubicBezTo>
                        <a:pt x="5160" y="10681"/>
                        <a:pt x="6827" y="8908"/>
                        <a:pt x="9260" y="8032"/>
                      </a:cubicBezTo>
                      <a:cubicBezTo>
                        <a:pt x="9568" y="7921"/>
                        <a:pt x="9887" y="7825"/>
                        <a:pt x="10216" y="7744"/>
                      </a:cubicBezTo>
                      <a:cubicBezTo>
                        <a:pt x="10896" y="7578"/>
                        <a:pt x="11619" y="7477"/>
                        <a:pt x="12369" y="7454"/>
                      </a:cubicBezTo>
                      <a:lnTo>
                        <a:pt x="11866" y="7806"/>
                      </a:lnTo>
                      <a:lnTo>
                        <a:pt x="11321" y="8186"/>
                      </a:lnTo>
                      <a:lnTo>
                        <a:pt x="10710" y="8613"/>
                      </a:lnTo>
                      <a:cubicBezTo>
                        <a:pt x="9834" y="9225"/>
                        <a:pt x="9834" y="10217"/>
                        <a:pt x="10710" y="10829"/>
                      </a:cubicBezTo>
                      <a:cubicBezTo>
                        <a:pt x="11147" y="11134"/>
                        <a:pt x="11721" y="11287"/>
                        <a:pt x="12295" y="11287"/>
                      </a:cubicBezTo>
                      <a:cubicBezTo>
                        <a:pt x="12869" y="11287"/>
                        <a:pt x="13443" y="11134"/>
                        <a:pt x="13880" y="10829"/>
                      </a:cubicBezTo>
                      <a:lnTo>
                        <a:pt x="19713" y="6751"/>
                      </a:lnTo>
                      <a:cubicBezTo>
                        <a:pt x="20589" y="6139"/>
                        <a:pt x="20589" y="5148"/>
                        <a:pt x="19713" y="4536"/>
                      </a:cubicBezTo>
                      <a:lnTo>
                        <a:pt x="13880" y="459"/>
                      </a:lnTo>
                      <a:cubicBezTo>
                        <a:pt x="13443" y="153"/>
                        <a:pt x="12869" y="0"/>
                        <a:pt x="12295" y="0"/>
                      </a:cubicBezTo>
                      <a:cubicBezTo>
                        <a:pt x="11721" y="0"/>
                        <a:pt x="11147" y="153"/>
                        <a:pt x="10710" y="459"/>
                      </a:cubicBezTo>
                      <a:cubicBezTo>
                        <a:pt x="9834" y="1071"/>
                        <a:pt x="9834" y="2062"/>
                        <a:pt x="10710" y="2674"/>
                      </a:cubicBezTo>
                      <a:lnTo>
                        <a:pt x="11229" y="3037"/>
                      </a:lnTo>
                      <a:lnTo>
                        <a:pt x="11803" y="3438"/>
                      </a:lnTo>
                      <a:lnTo>
                        <a:pt x="12387" y="3846"/>
                      </a:lnTo>
                      <a:cubicBezTo>
                        <a:pt x="12340" y="3847"/>
                        <a:pt x="12293" y="3850"/>
                        <a:pt x="12244" y="3851"/>
                      </a:cubicBezTo>
                      <a:cubicBezTo>
                        <a:pt x="9352" y="3924"/>
                        <a:pt x="6704" y="4674"/>
                        <a:pt x="4615" y="5882"/>
                      </a:cubicBezTo>
                      <a:cubicBezTo>
                        <a:pt x="4470" y="5965"/>
                        <a:pt x="4329" y="6052"/>
                        <a:pt x="4190" y="6139"/>
                      </a:cubicBezTo>
                      <a:cubicBezTo>
                        <a:pt x="4051" y="6227"/>
                        <a:pt x="3916" y="6317"/>
                        <a:pt x="3783" y="6409"/>
                      </a:cubicBezTo>
                      <a:cubicBezTo>
                        <a:pt x="1450" y="8019"/>
                        <a:pt x="0" y="10252"/>
                        <a:pt x="0" y="12720"/>
                      </a:cubicBezTo>
                      <a:cubicBezTo>
                        <a:pt x="0" y="17616"/>
                        <a:pt x="5699" y="21600"/>
                        <a:pt x="12706" y="21600"/>
                      </a:cubicBezTo>
                      <a:cubicBezTo>
                        <a:pt x="16166" y="21600"/>
                        <a:pt x="19306" y="20627"/>
                        <a:pt x="21600" y="19053"/>
                      </a:cubicBezTo>
                      <a:cubicBezTo>
                        <a:pt x="20383" y="18066"/>
                        <a:pt x="19474" y="16931"/>
                        <a:pt x="18916" y="15710"/>
                      </a:cubicBezTo>
                      <a:cubicBezTo>
                        <a:pt x="17551" y="17089"/>
                        <a:pt x="15276" y="17994"/>
                        <a:pt x="12704" y="17994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52" name="Shape">
                  <a:extLst>
                    <a:ext uri="{FF2B5EF4-FFF2-40B4-BE49-F238E27FC236}">
                      <a16:creationId xmlns:a16="http://schemas.microsoft.com/office/drawing/2014/main" id="{DD5E3790-14D0-374B-8629-34E31E281633}"/>
                    </a:ext>
                  </a:extLst>
                </p:cNvPr>
                <p:cNvSpPr/>
                <p:nvPr/>
              </p:nvSpPr>
              <p:spPr>
                <a:xfrm>
                  <a:off x="4163291" y="3402445"/>
                  <a:ext cx="2003553" cy="145834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283" y="0"/>
                      </a:moveTo>
                      <a:cubicBezTo>
                        <a:pt x="17295" y="1168"/>
                        <a:pt x="16160" y="2041"/>
                        <a:pt x="14939" y="2577"/>
                      </a:cubicBezTo>
                      <a:cubicBezTo>
                        <a:pt x="16316" y="3886"/>
                        <a:pt x="18161" y="6115"/>
                        <a:pt x="17994" y="9401"/>
                      </a:cubicBezTo>
                      <a:cubicBezTo>
                        <a:pt x="17791" y="13385"/>
                        <a:pt x="15628" y="16645"/>
                        <a:pt x="12721" y="16645"/>
                      </a:cubicBezTo>
                      <a:cubicBezTo>
                        <a:pt x="10681" y="16645"/>
                        <a:pt x="8908" y="15045"/>
                        <a:pt x="8032" y="12708"/>
                      </a:cubicBezTo>
                      <a:cubicBezTo>
                        <a:pt x="7921" y="12413"/>
                        <a:pt x="7825" y="12106"/>
                        <a:pt x="7744" y="11790"/>
                      </a:cubicBezTo>
                      <a:cubicBezTo>
                        <a:pt x="7578" y="11138"/>
                        <a:pt x="7477" y="10444"/>
                        <a:pt x="7454" y="9723"/>
                      </a:cubicBezTo>
                      <a:lnTo>
                        <a:pt x="7806" y="10207"/>
                      </a:lnTo>
                      <a:lnTo>
                        <a:pt x="8186" y="10729"/>
                      </a:lnTo>
                      <a:lnTo>
                        <a:pt x="8613" y="11316"/>
                      </a:lnTo>
                      <a:cubicBezTo>
                        <a:pt x="9225" y="12157"/>
                        <a:pt x="10217" y="12157"/>
                        <a:pt x="10829" y="11316"/>
                      </a:cubicBezTo>
                      <a:cubicBezTo>
                        <a:pt x="11134" y="10897"/>
                        <a:pt x="11287" y="10346"/>
                        <a:pt x="11287" y="9795"/>
                      </a:cubicBezTo>
                      <a:cubicBezTo>
                        <a:pt x="11287" y="9243"/>
                        <a:pt x="11134" y="8692"/>
                        <a:pt x="10829" y="8273"/>
                      </a:cubicBezTo>
                      <a:lnTo>
                        <a:pt x="6751" y="2671"/>
                      </a:lnTo>
                      <a:cubicBezTo>
                        <a:pt x="6139" y="1830"/>
                        <a:pt x="5148" y="1830"/>
                        <a:pt x="4536" y="2671"/>
                      </a:cubicBezTo>
                      <a:lnTo>
                        <a:pt x="459" y="8273"/>
                      </a:lnTo>
                      <a:cubicBezTo>
                        <a:pt x="153" y="8692"/>
                        <a:pt x="0" y="9243"/>
                        <a:pt x="0" y="9795"/>
                      </a:cubicBezTo>
                      <a:cubicBezTo>
                        <a:pt x="0" y="10346"/>
                        <a:pt x="153" y="10897"/>
                        <a:pt x="459" y="11316"/>
                      </a:cubicBezTo>
                      <a:cubicBezTo>
                        <a:pt x="1071" y="12157"/>
                        <a:pt x="2062" y="12157"/>
                        <a:pt x="2674" y="11316"/>
                      </a:cubicBezTo>
                      <a:lnTo>
                        <a:pt x="3037" y="10818"/>
                      </a:lnTo>
                      <a:lnTo>
                        <a:pt x="3438" y="10267"/>
                      </a:lnTo>
                      <a:lnTo>
                        <a:pt x="3846" y="9706"/>
                      </a:lnTo>
                      <a:cubicBezTo>
                        <a:pt x="3847" y="9751"/>
                        <a:pt x="3850" y="9796"/>
                        <a:pt x="3851" y="9843"/>
                      </a:cubicBezTo>
                      <a:cubicBezTo>
                        <a:pt x="3924" y="12620"/>
                        <a:pt x="4674" y="15163"/>
                        <a:pt x="5882" y="17168"/>
                      </a:cubicBezTo>
                      <a:cubicBezTo>
                        <a:pt x="5965" y="17307"/>
                        <a:pt x="6052" y="17443"/>
                        <a:pt x="6139" y="17576"/>
                      </a:cubicBezTo>
                      <a:cubicBezTo>
                        <a:pt x="6227" y="17710"/>
                        <a:pt x="6317" y="17840"/>
                        <a:pt x="6409" y="17968"/>
                      </a:cubicBezTo>
                      <a:cubicBezTo>
                        <a:pt x="8019" y="20208"/>
                        <a:pt x="10252" y="21600"/>
                        <a:pt x="12720" y="21600"/>
                      </a:cubicBezTo>
                      <a:cubicBezTo>
                        <a:pt x="17616" y="21600"/>
                        <a:pt x="21600" y="16128"/>
                        <a:pt x="21600" y="9400"/>
                      </a:cubicBezTo>
                      <a:cubicBezTo>
                        <a:pt x="21600" y="4776"/>
                        <a:pt x="19856" y="2203"/>
                        <a:pt x="18283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1B7CCBF-8664-442E-A9B2-1C68191ED7D1}"/>
                  </a:ext>
                </a:extLst>
              </p:cNvPr>
              <p:cNvSpPr/>
              <p:nvPr/>
            </p:nvSpPr>
            <p:spPr>
              <a:xfrm>
                <a:off x="7317588" y="3557716"/>
                <a:ext cx="553068" cy="365424"/>
              </a:xfrm>
              <a:custGeom>
                <a:avLst/>
                <a:gdLst>
                  <a:gd name="connsiteX0" fmla="*/ 405478 w 508505"/>
                  <a:gd name="connsiteY0" fmla="*/ 0 h 335980"/>
                  <a:gd name="connsiteX1" fmla="*/ 508505 w 508505"/>
                  <a:gd name="connsiteY1" fmla="*/ 110905 h 335980"/>
                  <a:gd name="connsiteX2" fmla="*/ 495838 w 508505"/>
                  <a:gd name="connsiteY2" fmla="*/ 122928 h 335980"/>
                  <a:gd name="connsiteX3" fmla="*/ 459821 w 508505"/>
                  <a:gd name="connsiteY3" fmla="*/ 154091 h 335980"/>
                  <a:gd name="connsiteX4" fmla="*/ 162075 w 508505"/>
                  <a:gd name="connsiteY4" fmla="*/ 328835 h 335980"/>
                  <a:gd name="connsiteX5" fmla="*/ 137843 w 508505"/>
                  <a:gd name="connsiteY5" fmla="*/ 335980 h 335980"/>
                  <a:gd name="connsiteX6" fmla="*/ 131168 w 508505"/>
                  <a:gd name="connsiteY6" fmla="*/ 329506 h 335980"/>
                  <a:gd name="connsiteX7" fmla="*/ 0 w 508505"/>
                  <a:gd name="connsiteY7" fmla="*/ 227444 h 335980"/>
                  <a:gd name="connsiteX8" fmla="*/ 405478 w 508505"/>
                  <a:gd name="connsiteY8" fmla="*/ 0 h 335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505" h="335980">
                    <a:moveTo>
                      <a:pt x="405478" y="0"/>
                    </a:moveTo>
                    <a:lnTo>
                      <a:pt x="508505" y="110905"/>
                    </a:lnTo>
                    <a:lnTo>
                      <a:pt x="495838" y="122928"/>
                    </a:lnTo>
                    <a:cubicBezTo>
                      <a:pt x="484059" y="133478"/>
                      <a:pt x="472109" y="144027"/>
                      <a:pt x="459821" y="154091"/>
                    </a:cubicBezTo>
                    <a:cubicBezTo>
                      <a:pt x="371304" y="227329"/>
                      <a:pt x="270943" y="286683"/>
                      <a:pt x="162075" y="328835"/>
                    </a:cubicBezTo>
                    <a:lnTo>
                      <a:pt x="137843" y="335980"/>
                    </a:lnTo>
                    <a:lnTo>
                      <a:pt x="131168" y="329506"/>
                    </a:lnTo>
                    <a:cubicBezTo>
                      <a:pt x="87031" y="290284"/>
                      <a:pt x="41742" y="256327"/>
                      <a:pt x="0" y="227444"/>
                    </a:cubicBezTo>
                    <a:cubicBezTo>
                      <a:pt x="148053" y="180137"/>
                      <a:pt x="285677" y="103087"/>
                      <a:pt x="405478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BB3EE12D-6E39-42F8-A8FE-9B6D52A54842}"/>
                  </a:ext>
                </a:extLst>
              </p:cNvPr>
              <p:cNvSpPr/>
              <p:nvPr/>
            </p:nvSpPr>
            <p:spPr>
              <a:xfrm>
                <a:off x="6105794" y="1622699"/>
                <a:ext cx="420746" cy="581098"/>
              </a:xfrm>
              <a:custGeom>
                <a:avLst/>
                <a:gdLst>
                  <a:gd name="connsiteX0" fmla="*/ 158800 w 386845"/>
                  <a:gd name="connsiteY0" fmla="*/ 0 h 534277"/>
                  <a:gd name="connsiteX1" fmla="*/ 164442 w 386845"/>
                  <a:gd name="connsiteY1" fmla="*/ 5848 h 534277"/>
                  <a:gd name="connsiteX2" fmla="*/ 195584 w 386845"/>
                  <a:gd name="connsiteY2" fmla="*/ 40933 h 534277"/>
                  <a:gd name="connsiteX3" fmla="*/ 386006 w 386845"/>
                  <a:gd name="connsiteY3" fmla="*/ 370737 h 534277"/>
                  <a:gd name="connsiteX4" fmla="*/ 386845 w 386845"/>
                  <a:gd name="connsiteY4" fmla="*/ 373604 h 534277"/>
                  <a:gd name="connsiteX5" fmla="*/ 327867 w 386845"/>
                  <a:gd name="connsiteY5" fmla="*/ 420462 h 534277"/>
                  <a:gd name="connsiteX6" fmla="*/ 227460 w 386845"/>
                  <a:gd name="connsiteY6" fmla="*/ 534277 h 534277"/>
                  <a:gd name="connsiteX7" fmla="*/ 0 w 386845"/>
                  <a:gd name="connsiteY7" fmla="*/ 128921 h 534277"/>
                  <a:gd name="connsiteX8" fmla="*/ 158553 w 386845"/>
                  <a:gd name="connsiteY8" fmla="*/ 148 h 534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6845" h="534277">
                    <a:moveTo>
                      <a:pt x="158800" y="0"/>
                    </a:moveTo>
                    <a:lnTo>
                      <a:pt x="164442" y="5848"/>
                    </a:lnTo>
                    <a:cubicBezTo>
                      <a:pt x="175067" y="17337"/>
                      <a:pt x="185448" y="29002"/>
                      <a:pt x="195584" y="40933"/>
                    </a:cubicBezTo>
                    <a:cubicBezTo>
                      <a:pt x="277194" y="137769"/>
                      <a:pt x="342248" y="249220"/>
                      <a:pt x="386006" y="370737"/>
                    </a:cubicBezTo>
                    <a:lnTo>
                      <a:pt x="386845" y="373604"/>
                    </a:lnTo>
                    <a:lnTo>
                      <a:pt x="327867" y="420462"/>
                    </a:lnTo>
                    <a:cubicBezTo>
                      <a:pt x="290119" y="454264"/>
                      <a:pt x="256380" y="492475"/>
                      <a:pt x="227460" y="534277"/>
                    </a:cubicBezTo>
                    <a:cubicBezTo>
                      <a:pt x="180171" y="386225"/>
                      <a:pt x="103137" y="248600"/>
                      <a:pt x="0" y="128921"/>
                    </a:cubicBezTo>
                    <a:cubicBezTo>
                      <a:pt x="48602" y="81207"/>
                      <a:pt x="101685" y="38048"/>
                      <a:pt x="158553" y="148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197A2FDE-A28A-4BB6-B925-06008A303A91}"/>
                  </a:ext>
                </a:extLst>
              </p:cNvPr>
              <p:cNvSpPr/>
              <p:nvPr/>
            </p:nvSpPr>
            <p:spPr>
              <a:xfrm>
                <a:off x="4243902" y="3111966"/>
                <a:ext cx="643580" cy="391219"/>
              </a:xfrm>
              <a:custGeom>
                <a:avLst/>
                <a:gdLst>
                  <a:gd name="connsiteX0" fmla="*/ 402116 w 591724"/>
                  <a:gd name="connsiteY0" fmla="*/ 0 h 359697"/>
                  <a:gd name="connsiteX1" fmla="*/ 429823 w 591724"/>
                  <a:gd name="connsiteY1" fmla="*/ 25772 h 359697"/>
                  <a:gd name="connsiteX2" fmla="*/ 591724 w 591724"/>
                  <a:gd name="connsiteY2" fmla="*/ 120645 h 359697"/>
                  <a:gd name="connsiteX3" fmla="*/ 147436 w 591724"/>
                  <a:gd name="connsiteY3" fmla="*/ 359697 h 359697"/>
                  <a:gd name="connsiteX4" fmla="*/ 61377 w 591724"/>
                  <a:gd name="connsiteY4" fmla="*/ 280913 h 359697"/>
                  <a:gd name="connsiteX5" fmla="*/ 0 w 591724"/>
                  <a:gd name="connsiteY5" fmla="*/ 211232 h 359697"/>
                  <a:gd name="connsiteX6" fmla="*/ 10016 w 591724"/>
                  <a:gd name="connsiteY6" fmla="*/ 202565 h 359697"/>
                  <a:gd name="connsiteX7" fmla="*/ 307763 w 591724"/>
                  <a:gd name="connsiteY7" fmla="*/ 27822 h 35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1724" h="359697">
                    <a:moveTo>
                      <a:pt x="402116" y="0"/>
                    </a:moveTo>
                    <a:lnTo>
                      <a:pt x="429823" y="25772"/>
                    </a:lnTo>
                    <a:cubicBezTo>
                      <a:pt x="478477" y="64853"/>
                      <a:pt x="532952" y="96983"/>
                      <a:pt x="591724" y="120645"/>
                    </a:cubicBezTo>
                    <a:cubicBezTo>
                      <a:pt x="428688" y="166423"/>
                      <a:pt x="277620" y="247639"/>
                      <a:pt x="147436" y="359697"/>
                    </a:cubicBezTo>
                    <a:cubicBezTo>
                      <a:pt x="117347" y="334986"/>
                      <a:pt x="88618" y="308680"/>
                      <a:pt x="61377" y="280913"/>
                    </a:cubicBezTo>
                    <a:lnTo>
                      <a:pt x="0" y="211232"/>
                    </a:lnTo>
                    <a:lnTo>
                      <a:pt x="10016" y="202565"/>
                    </a:lnTo>
                    <a:cubicBezTo>
                      <a:pt x="98534" y="129327"/>
                      <a:pt x="198895" y="69973"/>
                      <a:pt x="307763" y="2782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FEA8B4E-BBE5-4BDE-AF17-31789D2647A0}"/>
                  </a:ext>
                </a:extLst>
              </p:cNvPr>
              <p:cNvSpPr/>
              <p:nvPr/>
            </p:nvSpPr>
            <p:spPr>
              <a:xfrm>
                <a:off x="5640065" y="4853132"/>
                <a:ext cx="416257" cy="576526"/>
              </a:xfrm>
              <a:custGeom>
                <a:avLst/>
                <a:gdLst>
                  <a:gd name="connsiteX0" fmla="*/ 155259 w 382718"/>
                  <a:gd name="connsiteY0" fmla="*/ 0 h 530073"/>
                  <a:gd name="connsiteX1" fmla="*/ 382718 w 382718"/>
                  <a:gd name="connsiteY1" fmla="*/ 405356 h 530073"/>
                  <a:gd name="connsiteX2" fmla="*/ 306541 w 382718"/>
                  <a:gd name="connsiteY2" fmla="*/ 473423 h 530073"/>
                  <a:gd name="connsiteX3" fmla="*/ 229670 w 382718"/>
                  <a:gd name="connsiteY3" fmla="*/ 530073 h 530073"/>
                  <a:gd name="connsiteX4" fmla="*/ 211842 w 382718"/>
                  <a:gd name="connsiteY4" fmla="*/ 511234 h 530073"/>
                  <a:gd name="connsiteX5" fmla="*/ 180679 w 382718"/>
                  <a:gd name="connsiteY5" fmla="*/ 475224 h 530073"/>
                  <a:gd name="connsiteX6" fmla="*/ 5936 w 382718"/>
                  <a:gd name="connsiteY6" fmla="*/ 177526 h 530073"/>
                  <a:gd name="connsiteX7" fmla="*/ 0 w 382718"/>
                  <a:gd name="connsiteY7" fmla="*/ 157395 h 530073"/>
                  <a:gd name="connsiteX8" fmla="*/ 54851 w 382718"/>
                  <a:gd name="connsiteY8" fmla="*/ 113815 h 530073"/>
                  <a:gd name="connsiteX9" fmla="*/ 155259 w 382718"/>
                  <a:gd name="connsiteY9" fmla="*/ 0 h 53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2718" h="530073">
                    <a:moveTo>
                      <a:pt x="155259" y="0"/>
                    </a:moveTo>
                    <a:cubicBezTo>
                      <a:pt x="202547" y="148053"/>
                      <a:pt x="279582" y="285677"/>
                      <a:pt x="382718" y="405356"/>
                    </a:cubicBezTo>
                    <a:cubicBezTo>
                      <a:pt x="358417" y="429213"/>
                      <a:pt x="332996" y="451932"/>
                      <a:pt x="306541" y="473423"/>
                    </a:cubicBezTo>
                    <a:lnTo>
                      <a:pt x="229670" y="530073"/>
                    </a:lnTo>
                    <a:lnTo>
                      <a:pt x="211842" y="511234"/>
                    </a:lnTo>
                    <a:cubicBezTo>
                      <a:pt x="201293" y="499495"/>
                      <a:pt x="190744" y="487492"/>
                      <a:pt x="180679" y="475224"/>
                    </a:cubicBezTo>
                    <a:cubicBezTo>
                      <a:pt x="107441" y="386745"/>
                      <a:pt x="48087" y="286394"/>
                      <a:pt x="5936" y="177526"/>
                    </a:cubicBezTo>
                    <a:lnTo>
                      <a:pt x="0" y="157395"/>
                    </a:lnTo>
                    <a:lnTo>
                      <a:pt x="54851" y="113815"/>
                    </a:lnTo>
                    <a:cubicBezTo>
                      <a:pt x="92599" y="80013"/>
                      <a:pt x="126339" y="41802"/>
                      <a:pt x="155259" y="0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603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Cycle – Slide Template</vt:lpstr>
      <vt:lpstr>Converging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Cycle</dc:title>
  <dc:creator>PresentationGO.com</dc:creator>
  <dc:description>© Copyright PresentationGO.com</dc:description>
  <dcterms:created xsi:type="dcterms:W3CDTF">2014-11-26T05:14:11Z</dcterms:created>
  <dcterms:modified xsi:type="dcterms:W3CDTF">2019-07-02T23:15:27Z</dcterms:modified>
  <cp:category>Charts &amp; Diagrams</cp:category>
</cp:coreProperties>
</file>