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4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FFEECF25-A454-4FAD-A0CD-F7794203F866}"/>
              </a:ext>
            </a:extLst>
          </p:cNvPr>
          <p:cNvGrpSpPr/>
          <p:nvPr/>
        </p:nvGrpSpPr>
        <p:grpSpPr>
          <a:xfrm>
            <a:off x="381373" y="2186944"/>
            <a:ext cx="1912429" cy="1634593"/>
            <a:chOff x="508497" y="2077852"/>
            <a:chExt cx="2549905" cy="2179457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96E4F3FB-7D28-4C8A-8A4B-CD8EE832039B}"/>
                </a:ext>
              </a:extLst>
            </p:cNvPr>
            <p:cNvSpPr/>
            <p:nvPr/>
          </p:nvSpPr>
          <p:spPr>
            <a:xfrm>
              <a:off x="2322724" y="2243219"/>
              <a:ext cx="735678" cy="1848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27" h="21600" extrusionOk="0">
                  <a:moveTo>
                    <a:pt x="18927" y="10800"/>
                  </a:moveTo>
                  <a:cubicBezTo>
                    <a:pt x="18927" y="6490"/>
                    <a:pt x="14672" y="2626"/>
                    <a:pt x="8018" y="0"/>
                  </a:cubicBezTo>
                  <a:cubicBezTo>
                    <a:pt x="-2673" y="6341"/>
                    <a:pt x="-2673" y="15259"/>
                    <a:pt x="8018" y="21600"/>
                  </a:cubicBezTo>
                  <a:cubicBezTo>
                    <a:pt x="14672" y="18974"/>
                    <a:pt x="18927" y="15110"/>
                    <a:pt x="18927" y="108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60B328DD-1A42-4A85-9250-4AE06BF02436}"/>
                </a:ext>
              </a:extLst>
            </p:cNvPr>
            <p:cNvSpPr/>
            <p:nvPr/>
          </p:nvSpPr>
          <p:spPr>
            <a:xfrm>
              <a:off x="508497" y="2077852"/>
              <a:ext cx="1867804" cy="2179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8" h="20077" extrusionOk="0">
                  <a:moveTo>
                    <a:pt x="11912" y="20077"/>
                  </a:moveTo>
                  <a:cubicBezTo>
                    <a:pt x="8853" y="20077"/>
                    <a:pt x="5794" y="19101"/>
                    <a:pt x="3476" y="17148"/>
                  </a:cubicBezTo>
                  <a:cubicBezTo>
                    <a:pt x="-1159" y="13242"/>
                    <a:pt x="-1159" y="6836"/>
                    <a:pt x="3476" y="2930"/>
                  </a:cubicBezTo>
                  <a:cubicBezTo>
                    <a:pt x="8111" y="-976"/>
                    <a:pt x="15713" y="-976"/>
                    <a:pt x="20348" y="2930"/>
                  </a:cubicBezTo>
                  <a:cubicBezTo>
                    <a:pt x="20441" y="3008"/>
                    <a:pt x="20441" y="3125"/>
                    <a:pt x="20348" y="3203"/>
                  </a:cubicBezTo>
                  <a:cubicBezTo>
                    <a:pt x="20256" y="3282"/>
                    <a:pt x="20117" y="3282"/>
                    <a:pt x="20024" y="3203"/>
                  </a:cubicBezTo>
                  <a:cubicBezTo>
                    <a:pt x="15574" y="-546"/>
                    <a:pt x="8297" y="-546"/>
                    <a:pt x="3801" y="3203"/>
                  </a:cubicBezTo>
                  <a:cubicBezTo>
                    <a:pt x="-649" y="6953"/>
                    <a:pt x="-649" y="13085"/>
                    <a:pt x="3801" y="16874"/>
                  </a:cubicBezTo>
                  <a:cubicBezTo>
                    <a:pt x="8250" y="20624"/>
                    <a:pt x="15528" y="20624"/>
                    <a:pt x="20024" y="16874"/>
                  </a:cubicBezTo>
                  <a:cubicBezTo>
                    <a:pt x="20117" y="16796"/>
                    <a:pt x="20256" y="16796"/>
                    <a:pt x="20348" y="16874"/>
                  </a:cubicBezTo>
                  <a:cubicBezTo>
                    <a:pt x="20441" y="16952"/>
                    <a:pt x="20441" y="17070"/>
                    <a:pt x="20348" y="17148"/>
                  </a:cubicBezTo>
                  <a:cubicBezTo>
                    <a:pt x="18031" y="19101"/>
                    <a:pt x="14972" y="20077"/>
                    <a:pt x="11912" y="20077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D9F1FFC0-8F85-4CD1-A5BB-B2EDEA77CEE6}"/>
                </a:ext>
              </a:extLst>
            </p:cNvPr>
            <p:cNvSpPr/>
            <p:nvPr/>
          </p:nvSpPr>
          <p:spPr>
            <a:xfrm>
              <a:off x="2289377" y="2090572"/>
              <a:ext cx="470664" cy="215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6735" y="20537"/>
                  </a:lnTo>
                  <a:cubicBezTo>
                    <a:pt x="15178" y="20154"/>
                    <a:pt x="13816" y="19729"/>
                    <a:pt x="12454" y="19346"/>
                  </a:cubicBezTo>
                  <a:cubicBezTo>
                    <a:pt x="11092" y="18921"/>
                    <a:pt x="9924" y="18496"/>
                    <a:pt x="8757" y="18071"/>
                  </a:cubicBezTo>
                  <a:cubicBezTo>
                    <a:pt x="7589" y="17646"/>
                    <a:pt x="6616" y="17178"/>
                    <a:pt x="5643" y="16710"/>
                  </a:cubicBezTo>
                  <a:cubicBezTo>
                    <a:pt x="1946" y="14839"/>
                    <a:pt x="195" y="12841"/>
                    <a:pt x="0" y="10800"/>
                  </a:cubicBezTo>
                  <a:cubicBezTo>
                    <a:pt x="0" y="8759"/>
                    <a:pt x="1946" y="6761"/>
                    <a:pt x="5643" y="4890"/>
                  </a:cubicBezTo>
                  <a:cubicBezTo>
                    <a:pt x="6616" y="4422"/>
                    <a:pt x="7589" y="3997"/>
                    <a:pt x="8757" y="3529"/>
                  </a:cubicBezTo>
                  <a:cubicBezTo>
                    <a:pt x="9924" y="3104"/>
                    <a:pt x="11092" y="2679"/>
                    <a:pt x="12454" y="2254"/>
                  </a:cubicBezTo>
                  <a:cubicBezTo>
                    <a:pt x="13816" y="1871"/>
                    <a:pt x="15179" y="1446"/>
                    <a:pt x="16735" y="1063"/>
                  </a:cubicBezTo>
                  <a:cubicBezTo>
                    <a:pt x="18292" y="680"/>
                    <a:pt x="19849" y="340"/>
                    <a:pt x="21600" y="0"/>
                  </a:cubicBezTo>
                  <a:cubicBezTo>
                    <a:pt x="15373" y="1488"/>
                    <a:pt x="10508" y="3189"/>
                    <a:pt x="7200" y="5017"/>
                  </a:cubicBezTo>
                  <a:cubicBezTo>
                    <a:pt x="3892" y="6846"/>
                    <a:pt x="2140" y="8844"/>
                    <a:pt x="2140" y="10800"/>
                  </a:cubicBezTo>
                  <a:cubicBezTo>
                    <a:pt x="2140" y="12756"/>
                    <a:pt x="3892" y="14754"/>
                    <a:pt x="7200" y="16583"/>
                  </a:cubicBezTo>
                  <a:cubicBezTo>
                    <a:pt x="10508" y="18411"/>
                    <a:pt x="15568" y="20112"/>
                    <a:pt x="21600" y="2160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9D807B0-5AD1-4F05-827A-50C580E0E9E5}"/>
              </a:ext>
            </a:extLst>
          </p:cNvPr>
          <p:cNvGrpSpPr/>
          <p:nvPr/>
        </p:nvGrpSpPr>
        <p:grpSpPr>
          <a:xfrm>
            <a:off x="6868853" y="2177405"/>
            <a:ext cx="1893774" cy="1653671"/>
            <a:chOff x="9158471" y="2065133"/>
            <a:chExt cx="2525032" cy="2204895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9DF3876D-54B0-4046-AB77-3CF7665CAB19}"/>
                </a:ext>
              </a:extLst>
            </p:cNvPr>
            <p:cNvSpPr/>
            <p:nvPr/>
          </p:nvSpPr>
          <p:spPr>
            <a:xfrm>
              <a:off x="9158471" y="2243219"/>
              <a:ext cx="738854" cy="1848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14" h="21600" extrusionOk="0">
                  <a:moveTo>
                    <a:pt x="10854" y="0"/>
                  </a:moveTo>
                  <a:cubicBezTo>
                    <a:pt x="4233" y="2626"/>
                    <a:pt x="0" y="6490"/>
                    <a:pt x="0" y="10800"/>
                  </a:cubicBezTo>
                  <a:cubicBezTo>
                    <a:pt x="0" y="15110"/>
                    <a:pt x="4233" y="18974"/>
                    <a:pt x="10854" y="21600"/>
                  </a:cubicBezTo>
                  <a:cubicBezTo>
                    <a:pt x="21600" y="15209"/>
                    <a:pt x="21600" y="6341"/>
                    <a:pt x="10854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7FA27A51-94D3-494B-8EC1-E6D1D1C237A3}"/>
                </a:ext>
              </a:extLst>
            </p:cNvPr>
            <p:cNvSpPr/>
            <p:nvPr/>
          </p:nvSpPr>
          <p:spPr>
            <a:xfrm>
              <a:off x="9794498" y="2065133"/>
              <a:ext cx="1889005" cy="220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extrusionOk="0">
                  <a:moveTo>
                    <a:pt x="8984" y="21600"/>
                  </a:moveTo>
                  <a:cubicBezTo>
                    <a:pt x="5642" y="21600"/>
                    <a:pt x="2446" y="20478"/>
                    <a:pt x="73" y="18443"/>
                  </a:cubicBezTo>
                  <a:cubicBezTo>
                    <a:pt x="-24" y="18360"/>
                    <a:pt x="-24" y="18235"/>
                    <a:pt x="73" y="18152"/>
                  </a:cubicBezTo>
                  <a:cubicBezTo>
                    <a:pt x="170" y="18069"/>
                    <a:pt x="315" y="18069"/>
                    <a:pt x="412" y="18152"/>
                  </a:cubicBezTo>
                  <a:cubicBezTo>
                    <a:pt x="2688" y="20105"/>
                    <a:pt x="5739" y="21185"/>
                    <a:pt x="8984" y="21185"/>
                  </a:cubicBezTo>
                  <a:cubicBezTo>
                    <a:pt x="12229" y="21185"/>
                    <a:pt x="15280" y="20105"/>
                    <a:pt x="17556" y="18152"/>
                  </a:cubicBezTo>
                  <a:cubicBezTo>
                    <a:pt x="19832" y="16200"/>
                    <a:pt x="21092" y="13583"/>
                    <a:pt x="21092" y="10800"/>
                  </a:cubicBezTo>
                  <a:cubicBezTo>
                    <a:pt x="21092" y="8017"/>
                    <a:pt x="19832" y="5400"/>
                    <a:pt x="17556" y="3448"/>
                  </a:cubicBezTo>
                  <a:cubicBezTo>
                    <a:pt x="15280" y="1495"/>
                    <a:pt x="12229" y="415"/>
                    <a:pt x="8984" y="415"/>
                  </a:cubicBezTo>
                  <a:cubicBezTo>
                    <a:pt x="5739" y="415"/>
                    <a:pt x="2688" y="1495"/>
                    <a:pt x="412" y="3448"/>
                  </a:cubicBezTo>
                  <a:cubicBezTo>
                    <a:pt x="315" y="3531"/>
                    <a:pt x="170" y="3531"/>
                    <a:pt x="73" y="3448"/>
                  </a:cubicBezTo>
                  <a:cubicBezTo>
                    <a:pt x="-24" y="3365"/>
                    <a:pt x="-24" y="3240"/>
                    <a:pt x="73" y="3157"/>
                  </a:cubicBezTo>
                  <a:cubicBezTo>
                    <a:pt x="2446" y="1122"/>
                    <a:pt x="5594" y="0"/>
                    <a:pt x="8984" y="0"/>
                  </a:cubicBezTo>
                  <a:cubicBezTo>
                    <a:pt x="12326" y="0"/>
                    <a:pt x="15522" y="1122"/>
                    <a:pt x="17895" y="3157"/>
                  </a:cubicBezTo>
                  <a:cubicBezTo>
                    <a:pt x="20268" y="5192"/>
                    <a:pt x="21576" y="7892"/>
                    <a:pt x="21576" y="10800"/>
                  </a:cubicBezTo>
                  <a:cubicBezTo>
                    <a:pt x="21576" y="13666"/>
                    <a:pt x="20268" y="16408"/>
                    <a:pt x="17895" y="18443"/>
                  </a:cubicBezTo>
                  <a:cubicBezTo>
                    <a:pt x="15522" y="20478"/>
                    <a:pt x="12374" y="21600"/>
                    <a:pt x="8984" y="2160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2C4C90F3-BFB5-436D-AF4B-5263061ECB69}"/>
                </a:ext>
              </a:extLst>
            </p:cNvPr>
            <p:cNvSpPr/>
            <p:nvPr/>
          </p:nvSpPr>
          <p:spPr>
            <a:xfrm>
              <a:off x="9455287" y="2090572"/>
              <a:ext cx="470664" cy="215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4865" y="1063"/>
                  </a:lnTo>
                  <a:cubicBezTo>
                    <a:pt x="6422" y="1446"/>
                    <a:pt x="7784" y="1871"/>
                    <a:pt x="9146" y="2254"/>
                  </a:cubicBezTo>
                  <a:cubicBezTo>
                    <a:pt x="10508" y="2679"/>
                    <a:pt x="11676" y="3104"/>
                    <a:pt x="12843" y="3529"/>
                  </a:cubicBezTo>
                  <a:cubicBezTo>
                    <a:pt x="14011" y="3954"/>
                    <a:pt x="14984" y="4422"/>
                    <a:pt x="15957" y="4890"/>
                  </a:cubicBezTo>
                  <a:cubicBezTo>
                    <a:pt x="19654" y="6761"/>
                    <a:pt x="21405" y="8759"/>
                    <a:pt x="21600" y="10800"/>
                  </a:cubicBezTo>
                  <a:cubicBezTo>
                    <a:pt x="21600" y="12841"/>
                    <a:pt x="19654" y="14839"/>
                    <a:pt x="15957" y="16710"/>
                  </a:cubicBezTo>
                  <a:cubicBezTo>
                    <a:pt x="14984" y="17178"/>
                    <a:pt x="14011" y="17603"/>
                    <a:pt x="12843" y="18071"/>
                  </a:cubicBezTo>
                  <a:cubicBezTo>
                    <a:pt x="11676" y="18496"/>
                    <a:pt x="10508" y="18921"/>
                    <a:pt x="9146" y="19346"/>
                  </a:cubicBezTo>
                  <a:cubicBezTo>
                    <a:pt x="7784" y="19729"/>
                    <a:pt x="6421" y="20154"/>
                    <a:pt x="4865" y="20537"/>
                  </a:cubicBezTo>
                  <a:cubicBezTo>
                    <a:pt x="3308" y="20920"/>
                    <a:pt x="1751" y="21260"/>
                    <a:pt x="0" y="21600"/>
                  </a:cubicBezTo>
                  <a:cubicBezTo>
                    <a:pt x="6227" y="20112"/>
                    <a:pt x="11092" y="18411"/>
                    <a:pt x="14400" y="16583"/>
                  </a:cubicBezTo>
                  <a:cubicBezTo>
                    <a:pt x="17708" y="14754"/>
                    <a:pt x="19460" y="12756"/>
                    <a:pt x="19460" y="10800"/>
                  </a:cubicBezTo>
                  <a:cubicBezTo>
                    <a:pt x="19460" y="8844"/>
                    <a:pt x="17708" y="6846"/>
                    <a:pt x="14400" y="5017"/>
                  </a:cubicBezTo>
                  <a:cubicBezTo>
                    <a:pt x="11092" y="3146"/>
                    <a:pt x="6227" y="1446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BEECBA5-B2D7-4BFD-AEA9-88C4FB684D5A}"/>
              </a:ext>
            </a:extLst>
          </p:cNvPr>
          <p:cNvGrpSpPr/>
          <p:nvPr/>
        </p:nvGrpSpPr>
        <p:grpSpPr>
          <a:xfrm>
            <a:off x="3458655" y="2074845"/>
            <a:ext cx="2226690" cy="1858790"/>
            <a:chOff x="3458655" y="2074845"/>
            <a:chExt cx="2226690" cy="185879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5818DC89-8117-4561-ABA4-3CB526AAB269}"/>
                </a:ext>
              </a:extLst>
            </p:cNvPr>
            <p:cNvGrpSpPr/>
            <p:nvPr/>
          </p:nvGrpSpPr>
          <p:grpSpPr>
            <a:xfrm>
              <a:off x="3908943" y="2074845"/>
              <a:ext cx="1326115" cy="1858790"/>
              <a:chOff x="5215100" y="1928387"/>
              <a:chExt cx="1768153" cy="2478387"/>
            </a:xfrm>
          </p:grpSpPr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A45193E5-1FFB-4D38-B987-54A92EC125AA}"/>
                  </a:ext>
                </a:extLst>
              </p:cNvPr>
              <p:cNvSpPr/>
              <p:nvPr/>
            </p:nvSpPr>
            <p:spPr>
              <a:xfrm>
                <a:off x="5215100" y="4006077"/>
                <a:ext cx="1768153" cy="4006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8" h="21486" extrusionOk="0">
                    <a:moveTo>
                      <a:pt x="10774" y="21486"/>
                    </a:moveTo>
                    <a:cubicBezTo>
                      <a:pt x="6743" y="21486"/>
                      <a:pt x="2919" y="14665"/>
                      <a:pt x="77" y="1932"/>
                    </a:cubicBezTo>
                    <a:cubicBezTo>
                      <a:pt x="-26" y="1478"/>
                      <a:pt x="-26" y="795"/>
                      <a:pt x="77" y="341"/>
                    </a:cubicBezTo>
                    <a:cubicBezTo>
                      <a:pt x="181" y="-114"/>
                      <a:pt x="336" y="-114"/>
                      <a:pt x="439" y="341"/>
                    </a:cubicBezTo>
                    <a:cubicBezTo>
                      <a:pt x="3178" y="12391"/>
                      <a:pt x="6898" y="19212"/>
                      <a:pt x="10774" y="19212"/>
                    </a:cubicBezTo>
                    <a:cubicBezTo>
                      <a:pt x="14650" y="19212"/>
                      <a:pt x="18370" y="12619"/>
                      <a:pt x="21109" y="341"/>
                    </a:cubicBezTo>
                    <a:cubicBezTo>
                      <a:pt x="21212" y="-114"/>
                      <a:pt x="21367" y="-114"/>
                      <a:pt x="21471" y="341"/>
                    </a:cubicBezTo>
                    <a:cubicBezTo>
                      <a:pt x="21574" y="795"/>
                      <a:pt x="21574" y="1478"/>
                      <a:pt x="21471" y="1932"/>
                    </a:cubicBezTo>
                    <a:cubicBezTo>
                      <a:pt x="18629" y="14438"/>
                      <a:pt x="14805" y="21486"/>
                      <a:pt x="10774" y="21486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9FD95C61-F535-4626-952D-7E457D882FAA}"/>
                  </a:ext>
                </a:extLst>
              </p:cNvPr>
              <p:cNvSpPr/>
              <p:nvPr/>
            </p:nvSpPr>
            <p:spPr>
              <a:xfrm>
                <a:off x="5215100" y="1928387"/>
                <a:ext cx="1768153" cy="4006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8" h="21486" extrusionOk="0">
                    <a:moveTo>
                      <a:pt x="21316" y="21373"/>
                    </a:moveTo>
                    <a:cubicBezTo>
                      <a:pt x="21264" y="21373"/>
                      <a:pt x="21161" y="21373"/>
                      <a:pt x="21109" y="21145"/>
                    </a:cubicBezTo>
                    <a:cubicBezTo>
                      <a:pt x="18370" y="9095"/>
                      <a:pt x="14650" y="2274"/>
                      <a:pt x="10774" y="2274"/>
                    </a:cubicBezTo>
                    <a:cubicBezTo>
                      <a:pt x="6898" y="2274"/>
                      <a:pt x="3178" y="8867"/>
                      <a:pt x="439" y="21145"/>
                    </a:cubicBezTo>
                    <a:cubicBezTo>
                      <a:pt x="336" y="21600"/>
                      <a:pt x="181" y="21600"/>
                      <a:pt x="77" y="21145"/>
                    </a:cubicBezTo>
                    <a:cubicBezTo>
                      <a:pt x="-26" y="20691"/>
                      <a:pt x="-26" y="20008"/>
                      <a:pt x="77" y="19554"/>
                    </a:cubicBezTo>
                    <a:cubicBezTo>
                      <a:pt x="2919" y="7048"/>
                      <a:pt x="6743" y="0"/>
                      <a:pt x="10774" y="0"/>
                    </a:cubicBezTo>
                    <a:cubicBezTo>
                      <a:pt x="14805" y="0"/>
                      <a:pt x="18629" y="6821"/>
                      <a:pt x="21471" y="19554"/>
                    </a:cubicBezTo>
                    <a:cubicBezTo>
                      <a:pt x="21574" y="20008"/>
                      <a:pt x="21574" y="20691"/>
                      <a:pt x="21471" y="21145"/>
                    </a:cubicBezTo>
                    <a:cubicBezTo>
                      <a:pt x="21471" y="21145"/>
                      <a:pt x="21419" y="21373"/>
                      <a:pt x="21316" y="21373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36819F3E-5F11-47B0-ADBC-94FAFB08BE62}"/>
                </a:ext>
              </a:extLst>
            </p:cNvPr>
            <p:cNvGrpSpPr/>
            <p:nvPr/>
          </p:nvGrpSpPr>
          <p:grpSpPr>
            <a:xfrm>
              <a:off x="3458655" y="2310969"/>
              <a:ext cx="2226690" cy="1386542"/>
              <a:chOff x="4609570" y="2267598"/>
              <a:chExt cx="2968920" cy="1848723"/>
            </a:xfrm>
          </p:grpSpPr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4444089F-62AB-4E18-8DF4-BA8B3315F694}"/>
                  </a:ext>
                </a:extLst>
              </p:cNvPr>
              <p:cNvSpPr/>
              <p:nvPr/>
            </p:nvSpPr>
            <p:spPr>
              <a:xfrm>
                <a:off x="4609570" y="2267598"/>
                <a:ext cx="738857" cy="18487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14" h="21600" extrusionOk="0">
                    <a:moveTo>
                      <a:pt x="10854" y="0"/>
                    </a:moveTo>
                    <a:cubicBezTo>
                      <a:pt x="4233" y="2626"/>
                      <a:pt x="0" y="6490"/>
                      <a:pt x="0" y="10800"/>
                    </a:cubicBezTo>
                    <a:cubicBezTo>
                      <a:pt x="0" y="15110"/>
                      <a:pt x="4233" y="18974"/>
                      <a:pt x="10854" y="21600"/>
                    </a:cubicBezTo>
                    <a:cubicBezTo>
                      <a:pt x="21600" y="15209"/>
                      <a:pt x="21600" y="6341"/>
                      <a:pt x="1085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07668C96-8AA1-4527-9BB9-98B57C0E4073}"/>
                  </a:ext>
                </a:extLst>
              </p:cNvPr>
              <p:cNvSpPr/>
              <p:nvPr/>
            </p:nvSpPr>
            <p:spPr>
              <a:xfrm>
                <a:off x="6842812" y="2267598"/>
                <a:ext cx="735678" cy="18487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27" h="21600" extrusionOk="0">
                    <a:moveTo>
                      <a:pt x="18927" y="10800"/>
                    </a:moveTo>
                    <a:cubicBezTo>
                      <a:pt x="18927" y="6490"/>
                      <a:pt x="14672" y="2626"/>
                      <a:pt x="8018" y="0"/>
                    </a:cubicBezTo>
                    <a:cubicBezTo>
                      <a:pt x="-2673" y="6341"/>
                      <a:pt x="-2673" y="15259"/>
                      <a:pt x="8018" y="21600"/>
                    </a:cubicBezTo>
                    <a:cubicBezTo>
                      <a:pt x="14672" y="18974"/>
                      <a:pt x="18927" y="15110"/>
                      <a:pt x="18927" y="1080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Converging Lenses – Slide Template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DE81E4F-B2DA-4AD9-ACEB-6D76622EDEF9}"/>
              </a:ext>
            </a:extLst>
          </p:cNvPr>
          <p:cNvGrpSpPr/>
          <p:nvPr/>
        </p:nvGrpSpPr>
        <p:grpSpPr>
          <a:xfrm>
            <a:off x="3671042" y="2196483"/>
            <a:ext cx="1801917" cy="1615512"/>
            <a:chOff x="4894481" y="2097994"/>
            <a:chExt cx="2402556" cy="2154016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F5FE2BA4-F478-43CD-9BB4-58684C87AD22}"/>
                </a:ext>
              </a:extLst>
            </p:cNvPr>
            <p:cNvSpPr/>
            <p:nvPr/>
          </p:nvSpPr>
          <p:spPr>
            <a:xfrm>
              <a:off x="4894481" y="2097994"/>
              <a:ext cx="470664" cy="215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4865" y="1063"/>
                  </a:lnTo>
                  <a:cubicBezTo>
                    <a:pt x="6422" y="1446"/>
                    <a:pt x="7784" y="1871"/>
                    <a:pt x="9146" y="2254"/>
                  </a:cubicBezTo>
                  <a:cubicBezTo>
                    <a:pt x="10508" y="2679"/>
                    <a:pt x="11676" y="3104"/>
                    <a:pt x="12843" y="3529"/>
                  </a:cubicBezTo>
                  <a:cubicBezTo>
                    <a:pt x="14011" y="3954"/>
                    <a:pt x="14984" y="4422"/>
                    <a:pt x="15957" y="4890"/>
                  </a:cubicBezTo>
                  <a:cubicBezTo>
                    <a:pt x="19654" y="6761"/>
                    <a:pt x="21405" y="8759"/>
                    <a:pt x="21600" y="10800"/>
                  </a:cubicBezTo>
                  <a:cubicBezTo>
                    <a:pt x="21600" y="12841"/>
                    <a:pt x="19654" y="14839"/>
                    <a:pt x="15957" y="16710"/>
                  </a:cubicBezTo>
                  <a:cubicBezTo>
                    <a:pt x="14984" y="17178"/>
                    <a:pt x="14011" y="17603"/>
                    <a:pt x="12843" y="18071"/>
                  </a:cubicBezTo>
                  <a:cubicBezTo>
                    <a:pt x="11676" y="18496"/>
                    <a:pt x="10508" y="18921"/>
                    <a:pt x="9146" y="19346"/>
                  </a:cubicBezTo>
                  <a:cubicBezTo>
                    <a:pt x="7784" y="19729"/>
                    <a:pt x="6421" y="20154"/>
                    <a:pt x="4865" y="20537"/>
                  </a:cubicBezTo>
                  <a:cubicBezTo>
                    <a:pt x="3308" y="20920"/>
                    <a:pt x="1751" y="21260"/>
                    <a:pt x="0" y="21600"/>
                  </a:cubicBezTo>
                  <a:cubicBezTo>
                    <a:pt x="6227" y="20112"/>
                    <a:pt x="11092" y="18411"/>
                    <a:pt x="14400" y="16583"/>
                  </a:cubicBezTo>
                  <a:cubicBezTo>
                    <a:pt x="17708" y="14754"/>
                    <a:pt x="19460" y="12756"/>
                    <a:pt x="19460" y="10800"/>
                  </a:cubicBezTo>
                  <a:cubicBezTo>
                    <a:pt x="19460" y="8844"/>
                    <a:pt x="17708" y="6846"/>
                    <a:pt x="14400" y="5017"/>
                  </a:cubicBezTo>
                  <a:cubicBezTo>
                    <a:pt x="11287" y="3146"/>
                    <a:pt x="6227" y="1446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291FD3D6-5FA2-4130-B3F8-683A12D76C4E}"/>
                </a:ext>
              </a:extLst>
            </p:cNvPr>
            <p:cNvSpPr/>
            <p:nvPr/>
          </p:nvSpPr>
          <p:spPr>
            <a:xfrm>
              <a:off x="6826373" y="2097994"/>
              <a:ext cx="470664" cy="215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6735" y="20537"/>
                  </a:lnTo>
                  <a:cubicBezTo>
                    <a:pt x="15178" y="20154"/>
                    <a:pt x="13816" y="19729"/>
                    <a:pt x="12454" y="19346"/>
                  </a:cubicBezTo>
                  <a:cubicBezTo>
                    <a:pt x="11092" y="18921"/>
                    <a:pt x="9924" y="18496"/>
                    <a:pt x="8757" y="18071"/>
                  </a:cubicBezTo>
                  <a:cubicBezTo>
                    <a:pt x="7589" y="17646"/>
                    <a:pt x="6616" y="17178"/>
                    <a:pt x="5643" y="16710"/>
                  </a:cubicBezTo>
                  <a:cubicBezTo>
                    <a:pt x="1946" y="14839"/>
                    <a:pt x="195" y="12841"/>
                    <a:pt x="0" y="10800"/>
                  </a:cubicBezTo>
                  <a:cubicBezTo>
                    <a:pt x="0" y="8759"/>
                    <a:pt x="1946" y="6761"/>
                    <a:pt x="5643" y="4890"/>
                  </a:cubicBezTo>
                  <a:cubicBezTo>
                    <a:pt x="6616" y="4422"/>
                    <a:pt x="7589" y="3997"/>
                    <a:pt x="8757" y="3529"/>
                  </a:cubicBezTo>
                  <a:cubicBezTo>
                    <a:pt x="9924" y="3104"/>
                    <a:pt x="11092" y="2679"/>
                    <a:pt x="12454" y="2254"/>
                  </a:cubicBezTo>
                  <a:cubicBezTo>
                    <a:pt x="13816" y="1871"/>
                    <a:pt x="15179" y="1446"/>
                    <a:pt x="16735" y="1063"/>
                  </a:cubicBezTo>
                  <a:cubicBezTo>
                    <a:pt x="18292" y="680"/>
                    <a:pt x="19849" y="340"/>
                    <a:pt x="21600" y="0"/>
                  </a:cubicBezTo>
                  <a:cubicBezTo>
                    <a:pt x="15373" y="1488"/>
                    <a:pt x="10508" y="3189"/>
                    <a:pt x="7200" y="5017"/>
                  </a:cubicBezTo>
                  <a:cubicBezTo>
                    <a:pt x="3892" y="6846"/>
                    <a:pt x="2140" y="8844"/>
                    <a:pt x="2140" y="10800"/>
                  </a:cubicBezTo>
                  <a:cubicBezTo>
                    <a:pt x="2140" y="12756"/>
                    <a:pt x="3892" y="14754"/>
                    <a:pt x="7200" y="16583"/>
                  </a:cubicBezTo>
                  <a:cubicBezTo>
                    <a:pt x="10508" y="18411"/>
                    <a:pt x="15568" y="20112"/>
                    <a:pt x="21600" y="2160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E05711CE-65A6-411D-ABB5-A83C99DC3CB5}"/>
              </a:ext>
            </a:extLst>
          </p:cNvPr>
          <p:cNvSpPr txBox="1"/>
          <p:nvPr/>
        </p:nvSpPr>
        <p:spPr>
          <a:xfrm>
            <a:off x="4061392" y="2669533"/>
            <a:ext cx="102054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91EB58-E8B0-4F7F-AAA8-167773212FB7}"/>
              </a:ext>
            </a:extLst>
          </p:cNvPr>
          <p:cNvSpPr txBox="1"/>
          <p:nvPr/>
        </p:nvSpPr>
        <p:spPr>
          <a:xfrm>
            <a:off x="2369102" y="2265576"/>
            <a:ext cx="1020545" cy="147732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AF324E0-C6B1-4280-9E0E-7608765B5C19}"/>
              </a:ext>
            </a:extLst>
          </p:cNvPr>
          <p:cNvSpPr txBox="1"/>
          <p:nvPr/>
        </p:nvSpPr>
        <p:spPr>
          <a:xfrm>
            <a:off x="5761624" y="2265576"/>
            <a:ext cx="1020545" cy="147732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3" name="Graphic 22" descr="Database">
            <a:extLst>
              <a:ext uri="{FF2B5EF4-FFF2-40B4-BE49-F238E27FC236}">
                <a16:creationId xmlns:a16="http://schemas.microsoft.com/office/drawing/2014/main" id="{22BB03A3-1B00-4E6D-9333-CEAF909884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56774" y="2823437"/>
            <a:ext cx="361604" cy="361604"/>
          </a:xfrm>
          <a:prstGeom prst="rect">
            <a:avLst/>
          </a:prstGeom>
        </p:spPr>
      </p:pic>
      <p:pic>
        <p:nvPicPr>
          <p:cNvPr id="24" name="Graphic 23" descr="Hourglass Finished">
            <a:extLst>
              <a:ext uri="{FF2B5EF4-FFF2-40B4-BE49-F238E27FC236}">
                <a16:creationId xmlns:a16="http://schemas.microsoft.com/office/drawing/2014/main" id="{21B4B488-4B9D-4685-B1E4-90DF6EEB71B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12581" y="2823437"/>
            <a:ext cx="361604" cy="36160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DAFB690-187E-4EBC-8625-BA296EE96F0A}"/>
              </a:ext>
            </a:extLst>
          </p:cNvPr>
          <p:cNvSpPr txBox="1"/>
          <p:nvPr/>
        </p:nvSpPr>
        <p:spPr>
          <a:xfrm>
            <a:off x="603208" y="2669533"/>
            <a:ext cx="102054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pic>
        <p:nvPicPr>
          <p:cNvPr id="21" name="Graphic 20" descr="Brainstorm">
            <a:extLst>
              <a:ext uri="{FF2B5EF4-FFF2-40B4-BE49-F238E27FC236}">
                <a16:creationId xmlns:a16="http://schemas.microsoft.com/office/drawing/2014/main" id="{BC389ED6-807A-4CA2-8AF3-BE59F98AE70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19578" y="2823437"/>
            <a:ext cx="361604" cy="3616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6B5F46A-D75C-409D-8A8A-06A65D848645}"/>
              </a:ext>
            </a:extLst>
          </p:cNvPr>
          <p:cNvSpPr txBox="1"/>
          <p:nvPr/>
        </p:nvSpPr>
        <p:spPr>
          <a:xfrm>
            <a:off x="7534165" y="2669533"/>
            <a:ext cx="102054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pic>
        <p:nvPicPr>
          <p:cNvPr id="22" name="Graphic 21" descr="Bullseye">
            <a:extLst>
              <a:ext uri="{FF2B5EF4-FFF2-40B4-BE49-F238E27FC236}">
                <a16:creationId xmlns:a16="http://schemas.microsoft.com/office/drawing/2014/main" id="{CFB37249-36CA-4C4B-8849-4A31C245FD1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65122" y="2823437"/>
            <a:ext cx="361604" cy="3616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F0436C83-71C9-455D-B4C4-80A48F52BECA}"/>
              </a:ext>
            </a:extLst>
          </p:cNvPr>
          <p:cNvGrpSpPr/>
          <p:nvPr/>
        </p:nvGrpSpPr>
        <p:grpSpPr>
          <a:xfrm>
            <a:off x="6695611" y="4071296"/>
            <a:ext cx="2194560" cy="1360030"/>
            <a:chOff x="8921977" y="1312837"/>
            <a:chExt cx="2926080" cy="1813372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63853F6-BB68-431D-9571-E8A871CDFA1D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A3DB89C-2BFA-4B98-B4C0-A019025F444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9EEE0EA-62DC-46BE-A47D-3BEFB8E75405}"/>
              </a:ext>
            </a:extLst>
          </p:cNvPr>
          <p:cNvGrpSpPr/>
          <p:nvPr/>
        </p:nvGrpSpPr>
        <p:grpSpPr>
          <a:xfrm>
            <a:off x="253830" y="4071299"/>
            <a:ext cx="2194560" cy="1360030"/>
            <a:chOff x="332936" y="2473878"/>
            <a:chExt cx="2926080" cy="1813372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55BBB88-D6C6-45E6-BF32-F635C5175626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EC5B048-B0E0-4B0D-A5BE-8C441B125A3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34A7EDD-E565-4E8F-BACE-A3B5E259597C}"/>
              </a:ext>
            </a:extLst>
          </p:cNvPr>
          <p:cNvGrpSpPr/>
          <p:nvPr/>
        </p:nvGrpSpPr>
        <p:grpSpPr>
          <a:xfrm>
            <a:off x="3474720" y="4071296"/>
            <a:ext cx="2194560" cy="1360030"/>
            <a:chOff x="8921977" y="1312837"/>
            <a:chExt cx="2926080" cy="1813372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5476926-B91E-4F2B-AC16-F2FD0DC168B1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7642DDD-1982-4CF7-AA1D-857D6878079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FFEECF25-A454-4FAD-A0CD-F7794203F866}"/>
              </a:ext>
            </a:extLst>
          </p:cNvPr>
          <p:cNvGrpSpPr/>
          <p:nvPr/>
        </p:nvGrpSpPr>
        <p:grpSpPr>
          <a:xfrm>
            <a:off x="381373" y="2186944"/>
            <a:ext cx="1912429" cy="1634593"/>
            <a:chOff x="508497" y="2077852"/>
            <a:chExt cx="2549905" cy="2179457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96E4F3FB-7D28-4C8A-8A4B-CD8EE832039B}"/>
                </a:ext>
              </a:extLst>
            </p:cNvPr>
            <p:cNvSpPr/>
            <p:nvPr/>
          </p:nvSpPr>
          <p:spPr>
            <a:xfrm>
              <a:off x="2322724" y="2243219"/>
              <a:ext cx="735678" cy="1848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27" h="21600" extrusionOk="0">
                  <a:moveTo>
                    <a:pt x="18927" y="10800"/>
                  </a:moveTo>
                  <a:cubicBezTo>
                    <a:pt x="18927" y="6490"/>
                    <a:pt x="14672" y="2626"/>
                    <a:pt x="8018" y="0"/>
                  </a:cubicBezTo>
                  <a:cubicBezTo>
                    <a:pt x="-2673" y="6341"/>
                    <a:pt x="-2673" y="15259"/>
                    <a:pt x="8018" y="21600"/>
                  </a:cubicBezTo>
                  <a:cubicBezTo>
                    <a:pt x="14672" y="18974"/>
                    <a:pt x="18927" y="15110"/>
                    <a:pt x="18927" y="108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60B328DD-1A42-4A85-9250-4AE06BF02436}"/>
                </a:ext>
              </a:extLst>
            </p:cNvPr>
            <p:cNvSpPr/>
            <p:nvPr/>
          </p:nvSpPr>
          <p:spPr>
            <a:xfrm>
              <a:off x="508497" y="2077852"/>
              <a:ext cx="1867804" cy="2179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8" h="20077" extrusionOk="0">
                  <a:moveTo>
                    <a:pt x="11912" y="20077"/>
                  </a:moveTo>
                  <a:cubicBezTo>
                    <a:pt x="8853" y="20077"/>
                    <a:pt x="5794" y="19101"/>
                    <a:pt x="3476" y="17148"/>
                  </a:cubicBezTo>
                  <a:cubicBezTo>
                    <a:pt x="-1159" y="13242"/>
                    <a:pt x="-1159" y="6836"/>
                    <a:pt x="3476" y="2930"/>
                  </a:cubicBezTo>
                  <a:cubicBezTo>
                    <a:pt x="8111" y="-976"/>
                    <a:pt x="15713" y="-976"/>
                    <a:pt x="20348" y="2930"/>
                  </a:cubicBezTo>
                  <a:cubicBezTo>
                    <a:pt x="20441" y="3008"/>
                    <a:pt x="20441" y="3125"/>
                    <a:pt x="20348" y="3203"/>
                  </a:cubicBezTo>
                  <a:cubicBezTo>
                    <a:pt x="20256" y="3282"/>
                    <a:pt x="20117" y="3282"/>
                    <a:pt x="20024" y="3203"/>
                  </a:cubicBezTo>
                  <a:cubicBezTo>
                    <a:pt x="15574" y="-546"/>
                    <a:pt x="8297" y="-546"/>
                    <a:pt x="3801" y="3203"/>
                  </a:cubicBezTo>
                  <a:cubicBezTo>
                    <a:pt x="-649" y="6953"/>
                    <a:pt x="-649" y="13085"/>
                    <a:pt x="3801" y="16874"/>
                  </a:cubicBezTo>
                  <a:cubicBezTo>
                    <a:pt x="8250" y="20624"/>
                    <a:pt x="15528" y="20624"/>
                    <a:pt x="20024" y="16874"/>
                  </a:cubicBezTo>
                  <a:cubicBezTo>
                    <a:pt x="20117" y="16796"/>
                    <a:pt x="20256" y="16796"/>
                    <a:pt x="20348" y="16874"/>
                  </a:cubicBezTo>
                  <a:cubicBezTo>
                    <a:pt x="20441" y="16952"/>
                    <a:pt x="20441" y="17070"/>
                    <a:pt x="20348" y="17148"/>
                  </a:cubicBezTo>
                  <a:cubicBezTo>
                    <a:pt x="18031" y="19101"/>
                    <a:pt x="14972" y="20077"/>
                    <a:pt x="11912" y="20077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D9F1FFC0-8F85-4CD1-A5BB-B2EDEA77CEE6}"/>
                </a:ext>
              </a:extLst>
            </p:cNvPr>
            <p:cNvSpPr/>
            <p:nvPr/>
          </p:nvSpPr>
          <p:spPr>
            <a:xfrm>
              <a:off x="2289377" y="2090572"/>
              <a:ext cx="470664" cy="215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6735" y="20537"/>
                  </a:lnTo>
                  <a:cubicBezTo>
                    <a:pt x="15178" y="20154"/>
                    <a:pt x="13816" y="19729"/>
                    <a:pt x="12454" y="19346"/>
                  </a:cubicBezTo>
                  <a:cubicBezTo>
                    <a:pt x="11092" y="18921"/>
                    <a:pt x="9924" y="18496"/>
                    <a:pt x="8757" y="18071"/>
                  </a:cubicBezTo>
                  <a:cubicBezTo>
                    <a:pt x="7589" y="17646"/>
                    <a:pt x="6616" y="17178"/>
                    <a:pt x="5643" y="16710"/>
                  </a:cubicBezTo>
                  <a:cubicBezTo>
                    <a:pt x="1946" y="14839"/>
                    <a:pt x="195" y="12841"/>
                    <a:pt x="0" y="10800"/>
                  </a:cubicBezTo>
                  <a:cubicBezTo>
                    <a:pt x="0" y="8759"/>
                    <a:pt x="1946" y="6761"/>
                    <a:pt x="5643" y="4890"/>
                  </a:cubicBezTo>
                  <a:cubicBezTo>
                    <a:pt x="6616" y="4422"/>
                    <a:pt x="7589" y="3997"/>
                    <a:pt x="8757" y="3529"/>
                  </a:cubicBezTo>
                  <a:cubicBezTo>
                    <a:pt x="9924" y="3104"/>
                    <a:pt x="11092" y="2679"/>
                    <a:pt x="12454" y="2254"/>
                  </a:cubicBezTo>
                  <a:cubicBezTo>
                    <a:pt x="13816" y="1871"/>
                    <a:pt x="15179" y="1446"/>
                    <a:pt x="16735" y="1063"/>
                  </a:cubicBezTo>
                  <a:cubicBezTo>
                    <a:pt x="18292" y="680"/>
                    <a:pt x="19849" y="340"/>
                    <a:pt x="21600" y="0"/>
                  </a:cubicBezTo>
                  <a:cubicBezTo>
                    <a:pt x="15373" y="1488"/>
                    <a:pt x="10508" y="3189"/>
                    <a:pt x="7200" y="5017"/>
                  </a:cubicBezTo>
                  <a:cubicBezTo>
                    <a:pt x="3892" y="6846"/>
                    <a:pt x="2140" y="8844"/>
                    <a:pt x="2140" y="10800"/>
                  </a:cubicBezTo>
                  <a:cubicBezTo>
                    <a:pt x="2140" y="12756"/>
                    <a:pt x="3892" y="14754"/>
                    <a:pt x="7200" y="16583"/>
                  </a:cubicBezTo>
                  <a:cubicBezTo>
                    <a:pt x="10508" y="18411"/>
                    <a:pt x="15568" y="20112"/>
                    <a:pt x="21600" y="2160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9D807B0-5AD1-4F05-827A-50C580E0E9E5}"/>
              </a:ext>
            </a:extLst>
          </p:cNvPr>
          <p:cNvGrpSpPr/>
          <p:nvPr/>
        </p:nvGrpSpPr>
        <p:grpSpPr>
          <a:xfrm>
            <a:off x="6868853" y="2177405"/>
            <a:ext cx="1893774" cy="1653671"/>
            <a:chOff x="9158471" y="2065133"/>
            <a:chExt cx="2525032" cy="2204895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9DF3876D-54B0-4046-AB77-3CF7665CAB19}"/>
                </a:ext>
              </a:extLst>
            </p:cNvPr>
            <p:cNvSpPr/>
            <p:nvPr/>
          </p:nvSpPr>
          <p:spPr>
            <a:xfrm>
              <a:off x="9158471" y="2243219"/>
              <a:ext cx="738854" cy="1848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14" h="21600" extrusionOk="0">
                  <a:moveTo>
                    <a:pt x="10854" y="0"/>
                  </a:moveTo>
                  <a:cubicBezTo>
                    <a:pt x="4233" y="2626"/>
                    <a:pt x="0" y="6490"/>
                    <a:pt x="0" y="10800"/>
                  </a:cubicBezTo>
                  <a:cubicBezTo>
                    <a:pt x="0" y="15110"/>
                    <a:pt x="4233" y="18974"/>
                    <a:pt x="10854" y="21600"/>
                  </a:cubicBezTo>
                  <a:cubicBezTo>
                    <a:pt x="21600" y="15209"/>
                    <a:pt x="21600" y="6341"/>
                    <a:pt x="10854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7FA27A51-94D3-494B-8EC1-E6D1D1C237A3}"/>
                </a:ext>
              </a:extLst>
            </p:cNvPr>
            <p:cNvSpPr/>
            <p:nvPr/>
          </p:nvSpPr>
          <p:spPr>
            <a:xfrm>
              <a:off x="9794498" y="2065133"/>
              <a:ext cx="1889005" cy="220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extrusionOk="0">
                  <a:moveTo>
                    <a:pt x="8984" y="21600"/>
                  </a:moveTo>
                  <a:cubicBezTo>
                    <a:pt x="5642" y="21600"/>
                    <a:pt x="2446" y="20478"/>
                    <a:pt x="73" y="18443"/>
                  </a:cubicBezTo>
                  <a:cubicBezTo>
                    <a:pt x="-24" y="18360"/>
                    <a:pt x="-24" y="18235"/>
                    <a:pt x="73" y="18152"/>
                  </a:cubicBezTo>
                  <a:cubicBezTo>
                    <a:pt x="170" y="18069"/>
                    <a:pt x="315" y="18069"/>
                    <a:pt x="412" y="18152"/>
                  </a:cubicBezTo>
                  <a:cubicBezTo>
                    <a:pt x="2688" y="20105"/>
                    <a:pt x="5739" y="21185"/>
                    <a:pt x="8984" y="21185"/>
                  </a:cubicBezTo>
                  <a:cubicBezTo>
                    <a:pt x="12229" y="21185"/>
                    <a:pt x="15280" y="20105"/>
                    <a:pt x="17556" y="18152"/>
                  </a:cubicBezTo>
                  <a:cubicBezTo>
                    <a:pt x="19832" y="16200"/>
                    <a:pt x="21092" y="13583"/>
                    <a:pt x="21092" y="10800"/>
                  </a:cubicBezTo>
                  <a:cubicBezTo>
                    <a:pt x="21092" y="8017"/>
                    <a:pt x="19832" y="5400"/>
                    <a:pt x="17556" y="3448"/>
                  </a:cubicBezTo>
                  <a:cubicBezTo>
                    <a:pt x="15280" y="1495"/>
                    <a:pt x="12229" y="415"/>
                    <a:pt x="8984" y="415"/>
                  </a:cubicBezTo>
                  <a:cubicBezTo>
                    <a:pt x="5739" y="415"/>
                    <a:pt x="2688" y="1495"/>
                    <a:pt x="412" y="3448"/>
                  </a:cubicBezTo>
                  <a:cubicBezTo>
                    <a:pt x="315" y="3531"/>
                    <a:pt x="170" y="3531"/>
                    <a:pt x="73" y="3448"/>
                  </a:cubicBezTo>
                  <a:cubicBezTo>
                    <a:pt x="-24" y="3365"/>
                    <a:pt x="-24" y="3240"/>
                    <a:pt x="73" y="3157"/>
                  </a:cubicBezTo>
                  <a:cubicBezTo>
                    <a:pt x="2446" y="1122"/>
                    <a:pt x="5594" y="0"/>
                    <a:pt x="8984" y="0"/>
                  </a:cubicBezTo>
                  <a:cubicBezTo>
                    <a:pt x="12326" y="0"/>
                    <a:pt x="15522" y="1122"/>
                    <a:pt x="17895" y="3157"/>
                  </a:cubicBezTo>
                  <a:cubicBezTo>
                    <a:pt x="20268" y="5192"/>
                    <a:pt x="21576" y="7892"/>
                    <a:pt x="21576" y="10800"/>
                  </a:cubicBezTo>
                  <a:cubicBezTo>
                    <a:pt x="21576" y="13666"/>
                    <a:pt x="20268" y="16408"/>
                    <a:pt x="17895" y="18443"/>
                  </a:cubicBezTo>
                  <a:cubicBezTo>
                    <a:pt x="15522" y="20478"/>
                    <a:pt x="12374" y="21600"/>
                    <a:pt x="8984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2C4C90F3-BFB5-436D-AF4B-5263061ECB69}"/>
                </a:ext>
              </a:extLst>
            </p:cNvPr>
            <p:cNvSpPr/>
            <p:nvPr/>
          </p:nvSpPr>
          <p:spPr>
            <a:xfrm>
              <a:off x="9455287" y="2090572"/>
              <a:ext cx="470664" cy="215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4865" y="1063"/>
                  </a:lnTo>
                  <a:cubicBezTo>
                    <a:pt x="6422" y="1446"/>
                    <a:pt x="7784" y="1871"/>
                    <a:pt x="9146" y="2254"/>
                  </a:cubicBezTo>
                  <a:cubicBezTo>
                    <a:pt x="10508" y="2679"/>
                    <a:pt x="11676" y="3104"/>
                    <a:pt x="12843" y="3529"/>
                  </a:cubicBezTo>
                  <a:cubicBezTo>
                    <a:pt x="14011" y="3954"/>
                    <a:pt x="14984" y="4422"/>
                    <a:pt x="15957" y="4890"/>
                  </a:cubicBezTo>
                  <a:cubicBezTo>
                    <a:pt x="19654" y="6761"/>
                    <a:pt x="21405" y="8759"/>
                    <a:pt x="21600" y="10800"/>
                  </a:cubicBezTo>
                  <a:cubicBezTo>
                    <a:pt x="21600" y="12841"/>
                    <a:pt x="19654" y="14839"/>
                    <a:pt x="15957" y="16710"/>
                  </a:cubicBezTo>
                  <a:cubicBezTo>
                    <a:pt x="14984" y="17178"/>
                    <a:pt x="14011" y="17603"/>
                    <a:pt x="12843" y="18071"/>
                  </a:cubicBezTo>
                  <a:cubicBezTo>
                    <a:pt x="11676" y="18496"/>
                    <a:pt x="10508" y="18921"/>
                    <a:pt x="9146" y="19346"/>
                  </a:cubicBezTo>
                  <a:cubicBezTo>
                    <a:pt x="7784" y="19729"/>
                    <a:pt x="6421" y="20154"/>
                    <a:pt x="4865" y="20537"/>
                  </a:cubicBezTo>
                  <a:cubicBezTo>
                    <a:pt x="3308" y="20920"/>
                    <a:pt x="1751" y="21260"/>
                    <a:pt x="0" y="21600"/>
                  </a:cubicBezTo>
                  <a:cubicBezTo>
                    <a:pt x="6227" y="20112"/>
                    <a:pt x="11092" y="18411"/>
                    <a:pt x="14400" y="16583"/>
                  </a:cubicBezTo>
                  <a:cubicBezTo>
                    <a:pt x="17708" y="14754"/>
                    <a:pt x="19460" y="12756"/>
                    <a:pt x="19460" y="10800"/>
                  </a:cubicBezTo>
                  <a:cubicBezTo>
                    <a:pt x="19460" y="8844"/>
                    <a:pt x="17708" y="6846"/>
                    <a:pt x="14400" y="5017"/>
                  </a:cubicBezTo>
                  <a:cubicBezTo>
                    <a:pt x="11092" y="3146"/>
                    <a:pt x="6227" y="1446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BB9688B-62C7-47F2-8F36-8A9462F75E5A}"/>
              </a:ext>
            </a:extLst>
          </p:cNvPr>
          <p:cNvGrpSpPr/>
          <p:nvPr/>
        </p:nvGrpSpPr>
        <p:grpSpPr>
          <a:xfrm>
            <a:off x="3458655" y="2074845"/>
            <a:ext cx="2226690" cy="1858790"/>
            <a:chOff x="3458655" y="2074845"/>
            <a:chExt cx="2226690" cy="185879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5818DC89-8117-4561-ABA4-3CB526AAB269}"/>
                </a:ext>
              </a:extLst>
            </p:cNvPr>
            <p:cNvGrpSpPr/>
            <p:nvPr/>
          </p:nvGrpSpPr>
          <p:grpSpPr>
            <a:xfrm>
              <a:off x="3908943" y="2074845"/>
              <a:ext cx="1326115" cy="1858790"/>
              <a:chOff x="5215100" y="1928387"/>
              <a:chExt cx="1768153" cy="2478387"/>
            </a:xfrm>
            <a:solidFill>
              <a:schemeClr val="bg2"/>
            </a:solidFill>
          </p:grpSpPr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A45193E5-1FFB-4D38-B987-54A92EC125AA}"/>
                  </a:ext>
                </a:extLst>
              </p:cNvPr>
              <p:cNvSpPr/>
              <p:nvPr/>
            </p:nvSpPr>
            <p:spPr>
              <a:xfrm>
                <a:off x="5215100" y="4006077"/>
                <a:ext cx="1768153" cy="4006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8" h="21486" extrusionOk="0">
                    <a:moveTo>
                      <a:pt x="10774" y="21486"/>
                    </a:moveTo>
                    <a:cubicBezTo>
                      <a:pt x="6743" y="21486"/>
                      <a:pt x="2919" y="14665"/>
                      <a:pt x="77" y="1932"/>
                    </a:cubicBezTo>
                    <a:cubicBezTo>
                      <a:pt x="-26" y="1478"/>
                      <a:pt x="-26" y="795"/>
                      <a:pt x="77" y="341"/>
                    </a:cubicBezTo>
                    <a:cubicBezTo>
                      <a:pt x="181" y="-114"/>
                      <a:pt x="336" y="-114"/>
                      <a:pt x="439" y="341"/>
                    </a:cubicBezTo>
                    <a:cubicBezTo>
                      <a:pt x="3178" y="12391"/>
                      <a:pt x="6898" y="19212"/>
                      <a:pt x="10774" y="19212"/>
                    </a:cubicBezTo>
                    <a:cubicBezTo>
                      <a:pt x="14650" y="19212"/>
                      <a:pt x="18370" y="12619"/>
                      <a:pt x="21109" y="341"/>
                    </a:cubicBezTo>
                    <a:cubicBezTo>
                      <a:pt x="21212" y="-114"/>
                      <a:pt x="21367" y="-114"/>
                      <a:pt x="21471" y="341"/>
                    </a:cubicBezTo>
                    <a:cubicBezTo>
                      <a:pt x="21574" y="795"/>
                      <a:pt x="21574" y="1478"/>
                      <a:pt x="21471" y="1932"/>
                    </a:cubicBezTo>
                    <a:cubicBezTo>
                      <a:pt x="18629" y="14438"/>
                      <a:pt x="14805" y="21486"/>
                      <a:pt x="10774" y="21486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9FD95C61-F535-4626-952D-7E457D882FAA}"/>
                  </a:ext>
                </a:extLst>
              </p:cNvPr>
              <p:cNvSpPr/>
              <p:nvPr/>
            </p:nvSpPr>
            <p:spPr>
              <a:xfrm>
                <a:off x="5215100" y="1928387"/>
                <a:ext cx="1768153" cy="4006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8" h="21486" extrusionOk="0">
                    <a:moveTo>
                      <a:pt x="21316" y="21373"/>
                    </a:moveTo>
                    <a:cubicBezTo>
                      <a:pt x="21264" y="21373"/>
                      <a:pt x="21161" y="21373"/>
                      <a:pt x="21109" y="21145"/>
                    </a:cubicBezTo>
                    <a:cubicBezTo>
                      <a:pt x="18370" y="9095"/>
                      <a:pt x="14650" y="2274"/>
                      <a:pt x="10774" y="2274"/>
                    </a:cubicBezTo>
                    <a:cubicBezTo>
                      <a:pt x="6898" y="2274"/>
                      <a:pt x="3178" y="8867"/>
                      <a:pt x="439" y="21145"/>
                    </a:cubicBezTo>
                    <a:cubicBezTo>
                      <a:pt x="336" y="21600"/>
                      <a:pt x="181" y="21600"/>
                      <a:pt x="77" y="21145"/>
                    </a:cubicBezTo>
                    <a:cubicBezTo>
                      <a:pt x="-26" y="20691"/>
                      <a:pt x="-26" y="20008"/>
                      <a:pt x="77" y="19554"/>
                    </a:cubicBezTo>
                    <a:cubicBezTo>
                      <a:pt x="2919" y="7048"/>
                      <a:pt x="6743" y="0"/>
                      <a:pt x="10774" y="0"/>
                    </a:cubicBezTo>
                    <a:cubicBezTo>
                      <a:pt x="14805" y="0"/>
                      <a:pt x="18629" y="6821"/>
                      <a:pt x="21471" y="19554"/>
                    </a:cubicBezTo>
                    <a:cubicBezTo>
                      <a:pt x="21574" y="20008"/>
                      <a:pt x="21574" y="20691"/>
                      <a:pt x="21471" y="21145"/>
                    </a:cubicBezTo>
                    <a:cubicBezTo>
                      <a:pt x="21471" y="21145"/>
                      <a:pt x="21419" y="21373"/>
                      <a:pt x="21316" y="21373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36819F3E-5F11-47B0-ADBC-94FAFB08BE62}"/>
                </a:ext>
              </a:extLst>
            </p:cNvPr>
            <p:cNvGrpSpPr/>
            <p:nvPr/>
          </p:nvGrpSpPr>
          <p:grpSpPr>
            <a:xfrm>
              <a:off x="3458655" y="2310969"/>
              <a:ext cx="2226690" cy="1386542"/>
              <a:chOff x="4609570" y="2267598"/>
              <a:chExt cx="2968920" cy="1848723"/>
            </a:xfrm>
          </p:grpSpPr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4444089F-62AB-4E18-8DF4-BA8B3315F694}"/>
                  </a:ext>
                </a:extLst>
              </p:cNvPr>
              <p:cNvSpPr/>
              <p:nvPr/>
            </p:nvSpPr>
            <p:spPr>
              <a:xfrm>
                <a:off x="4609570" y="2267598"/>
                <a:ext cx="738857" cy="18487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14" h="21600" extrusionOk="0">
                    <a:moveTo>
                      <a:pt x="10854" y="0"/>
                    </a:moveTo>
                    <a:cubicBezTo>
                      <a:pt x="4233" y="2626"/>
                      <a:pt x="0" y="6490"/>
                      <a:pt x="0" y="10800"/>
                    </a:cubicBezTo>
                    <a:cubicBezTo>
                      <a:pt x="0" y="15110"/>
                      <a:pt x="4233" y="18974"/>
                      <a:pt x="10854" y="21600"/>
                    </a:cubicBezTo>
                    <a:cubicBezTo>
                      <a:pt x="21600" y="15209"/>
                      <a:pt x="21600" y="6341"/>
                      <a:pt x="1085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07668C96-8AA1-4527-9BB9-98B57C0E4073}"/>
                  </a:ext>
                </a:extLst>
              </p:cNvPr>
              <p:cNvSpPr/>
              <p:nvPr/>
            </p:nvSpPr>
            <p:spPr>
              <a:xfrm>
                <a:off x="6842812" y="2267598"/>
                <a:ext cx="735678" cy="18487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27" h="21600" extrusionOk="0">
                    <a:moveTo>
                      <a:pt x="18927" y="10800"/>
                    </a:moveTo>
                    <a:cubicBezTo>
                      <a:pt x="18927" y="6490"/>
                      <a:pt x="14672" y="2626"/>
                      <a:pt x="8018" y="0"/>
                    </a:cubicBezTo>
                    <a:cubicBezTo>
                      <a:pt x="-2673" y="6341"/>
                      <a:pt x="-2673" y="15259"/>
                      <a:pt x="8018" y="21600"/>
                    </a:cubicBezTo>
                    <a:cubicBezTo>
                      <a:pt x="14672" y="18974"/>
                      <a:pt x="18927" y="15110"/>
                      <a:pt x="18927" y="1080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Converging Lenses – Slide Template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DE81E4F-B2DA-4AD9-ACEB-6D76622EDEF9}"/>
              </a:ext>
            </a:extLst>
          </p:cNvPr>
          <p:cNvGrpSpPr/>
          <p:nvPr/>
        </p:nvGrpSpPr>
        <p:grpSpPr>
          <a:xfrm>
            <a:off x="3671042" y="2196483"/>
            <a:ext cx="1801917" cy="1615512"/>
            <a:chOff x="4894481" y="2097994"/>
            <a:chExt cx="2402556" cy="2154016"/>
          </a:xfrm>
          <a:solidFill>
            <a:schemeClr val="bg1"/>
          </a:solidFill>
          <a:effectLst/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F5FE2BA4-F478-43CD-9BB4-58684C87AD22}"/>
                </a:ext>
              </a:extLst>
            </p:cNvPr>
            <p:cNvSpPr/>
            <p:nvPr/>
          </p:nvSpPr>
          <p:spPr>
            <a:xfrm>
              <a:off x="4894481" y="2097994"/>
              <a:ext cx="470664" cy="215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4865" y="1063"/>
                  </a:lnTo>
                  <a:cubicBezTo>
                    <a:pt x="6422" y="1446"/>
                    <a:pt x="7784" y="1871"/>
                    <a:pt x="9146" y="2254"/>
                  </a:cubicBezTo>
                  <a:cubicBezTo>
                    <a:pt x="10508" y="2679"/>
                    <a:pt x="11676" y="3104"/>
                    <a:pt x="12843" y="3529"/>
                  </a:cubicBezTo>
                  <a:cubicBezTo>
                    <a:pt x="14011" y="3954"/>
                    <a:pt x="14984" y="4422"/>
                    <a:pt x="15957" y="4890"/>
                  </a:cubicBezTo>
                  <a:cubicBezTo>
                    <a:pt x="19654" y="6761"/>
                    <a:pt x="21405" y="8759"/>
                    <a:pt x="21600" y="10800"/>
                  </a:cubicBezTo>
                  <a:cubicBezTo>
                    <a:pt x="21600" y="12841"/>
                    <a:pt x="19654" y="14839"/>
                    <a:pt x="15957" y="16710"/>
                  </a:cubicBezTo>
                  <a:cubicBezTo>
                    <a:pt x="14984" y="17178"/>
                    <a:pt x="14011" y="17603"/>
                    <a:pt x="12843" y="18071"/>
                  </a:cubicBezTo>
                  <a:cubicBezTo>
                    <a:pt x="11676" y="18496"/>
                    <a:pt x="10508" y="18921"/>
                    <a:pt x="9146" y="19346"/>
                  </a:cubicBezTo>
                  <a:cubicBezTo>
                    <a:pt x="7784" y="19729"/>
                    <a:pt x="6421" y="20154"/>
                    <a:pt x="4865" y="20537"/>
                  </a:cubicBezTo>
                  <a:cubicBezTo>
                    <a:pt x="3308" y="20920"/>
                    <a:pt x="1751" y="21260"/>
                    <a:pt x="0" y="21600"/>
                  </a:cubicBezTo>
                  <a:cubicBezTo>
                    <a:pt x="6227" y="20112"/>
                    <a:pt x="11092" y="18411"/>
                    <a:pt x="14400" y="16583"/>
                  </a:cubicBezTo>
                  <a:cubicBezTo>
                    <a:pt x="17708" y="14754"/>
                    <a:pt x="19460" y="12756"/>
                    <a:pt x="19460" y="10800"/>
                  </a:cubicBezTo>
                  <a:cubicBezTo>
                    <a:pt x="19460" y="8844"/>
                    <a:pt x="17708" y="6846"/>
                    <a:pt x="14400" y="5017"/>
                  </a:cubicBezTo>
                  <a:cubicBezTo>
                    <a:pt x="11287" y="3146"/>
                    <a:pt x="6227" y="1446"/>
                    <a:pt x="0" y="0"/>
                  </a:cubicBezTo>
                  <a:close/>
                </a:path>
              </a:pathLst>
            </a:custGeom>
            <a:grpFill/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291FD3D6-5FA2-4130-B3F8-683A12D76C4E}"/>
                </a:ext>
              </a:extLst>
            </p:cNvPr>
            <p:cNvSpPr/>
            <p:nvPr/>
          </p:nvSpPr>
          <p:spPr>
            <a:xfrm>
              <a:off x="6826373" y="2097994"/>
              <a:ext cx="470664" cy="215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6735" y="20537"/>
                  </a:lnTo>
                  <a:cubicBezTo>
                    <a:pt x="15178" y="20154"/>
                    <a:pt x="13816" y="19729"/>
                    <a:pt x="12454" y="19346"/>
                  </a:cubicBezTo>
                  <a:cubicBezTo>
                    <a:pt x="11092" y="18921"/>
                    <a:pt x="9924" y="18496"/>
                    <a:pt x="8757" y="18071"/>
                  </a:cubicBezTo>
                  <a:cubicBezTo>
                    <a:pt x="7589" y="17646"/>
                    <a:pt x="6616" y="17178"/>
                    <a:pt x="5643" y="16710"/>
                  </a:cubicBezTo>
                  <a:cubicBezTo>
                    <a:pt x="1946" y="14839"/>
                    <a:pt x="195" y="12841"/>
                    <a:pt x="0" y="10800"/>
                  </a:cubicBezTo>
                  <a:cubicBezTo>
                    <a:pt x="0" y="8759"/>
                    <a:pt x="1946" y="6761"/>
                    <a:pt x="5643" y="4890"/>
                  </a:cubicBezTo>
                  <a:cubicBezTo>
                    <a:pt x="6616" y="4422"/>
                    <a:pt x="7589" y="3997"/>
                    <a:pt x="8757" y="3529"/>
                  </a:cubicBezTo>
                  <a:cubicBezTo>
                    <a:pt x="9924" y="3104"/>
                    <a:pt x="11092" y="2679"/>
                    <a:pt x="12454" y="2254"/>
                  </a:cubicBezTo>
                  <a:cubicBezTo>
                    <a:pt x="13816" y="1871"/>
                    <a:pt x="15179" y="1446"/>
                    <a:pt x="16735" y="1063"/>
                  </a:cubicBezTo>
                  <a:cubicBezTo>
                    <a:pt x="18292" y="680"/>
                    <a:pt x="19849" y="340"/>
                    <a:pt x="21600" y="0"/>
                  </a:cubicBezTo>
                  <a:cubicBezTo>
                    <a:pt x="15373" y="1488"/>
                    <a:pt x="10508" y="3189"/>
                    <a:pt x="7200" y="5017"/>
                  </a:cubicBezTo>
                  <a:cubicBezTo>
                    <a:pt x="3892" y="6846"/>
                    <a:pt x="2140" y="8844"/>
                    <a:pt x="2140" y="10800"/>
                  </a:cubicBezTo>
                  <a:cubicBezTo>
                    <a:pt x="2140" y="12756"/>
                    <a:pt x="3892" y="14754"/>
                    <a:pt x="7200" y="16583"/>
                  </a:cubicBezTo>
                  <a:cubicBezTo>
                    <a:pt x="10508" y="18411"/>
                    <a:pt x="15568" y="20112"/>
                    <a:pt x="21600" y="21600"/>
                  </a:cubicBezTo>
                  <a:close/>
                </a:path>
              </a:pathLst>
            </a:custGeom>
            <a:grpFill/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E05711CE-65A6-411D-ABB5-A83C99DC3CB5}"/>
              </a:ext>
            </a:extLst>
          </p:cNvPr>
          <p:cNvSpPr txBox="1"/>
          <p:nvPr/>
        </p:nvSpPr>
        <p:spPr>
          <a:xfrm>
            <a:off x="4061392" y="2669533"/>
            <a:ext cx="102054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91EB58-E8B0-4F7F-AAA8-167773212FB7}"/>
              </a:ext>
            </a:extLst>
          </p:cNvPr>
          <p:cNvSpPr txBox="1"/>
          <p:nvPr/>
        </p:nvSpPr>
        <p:spPr>
          <a:xfrm>
            <a:off x="2369102" y="2265576"/>
            <a:ext cx="1020545" cy="147732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AF324E0-C6B1-4280-9E0E-7608765B5C19}"/>
              </a:ext>
            </a:extLst>
          </p:cNvPr>
          <p:cNvSpPr txBox="1"/>
          <p:nvPr/>
        </p:nvSpPr>
        <p:spPr>
          <a:xfrm>
            <a:off x="5761624" y="2265576"/>
            <a:ext cx="1020545" cy="147732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3" name="Graphic 22" descr="Database">
            <a:extLst>
              <a:ext uri="{FF2B5EF4-FFF2-40B4-BE49-F238E27FC236}">
                <a16:creationId xmlns:a16="http://schemas.microsoft.com/office/drawing/2014/main" id="{22BB03A3-1B00-4E6D-9333-CEAF909884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56774" y="2823437"/>
            <a:ext cx="361604" cy="361604"/>
          </a:xfrm>
          <a:prstGeom prst="rect">
            <a:avLst/>
          </a:prstGeom>
        </p:spPr>
      </p:pic>
      <p:pic>
        <p:nvPicPr>
          <p:cNvPr id="24" name="Graphic 23" descr="Hourglass Finished">
            <a:extLst>
              <a:ext uri="{FF2B5EF4-FFF2-40B4-BE49-F238E27FC236}">
                <a16:creationId xmlns:a16="http://schemas.microsoft.com/office/drawing/2014/main" id="{21B4B488-4B9D-4685-B1E4-90DF6EEB71B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12581" y="2823437"/>
            <a:ext cx="361604" cy="36160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DAFB690-187E-4EBC-8625-BA296EE96F0A}"/>
              </a:ext>
            </a:extLst>
          </p:cNvPr>
          <p:cNvSpPr txBox="1"/>
          <p:nvPr/>
        </p:nvSpPr>
        <p:spPr>
          <a:xfrm>
            <a:off x="603208" y="2669533"/>
            <a:ext cx="102054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21" name="Graphic 20" descr="Brainstorm">
            <a:extLst>
              <a:ext uri="{FF2B5EF4-FFF2-40B4-BE49-F238E27FC236}">
                <a16:creationId xmlns:a16="http://schemas.microsoft.com/office/drawing/2014/main" id="{BC389ED6-807A-4CA2-8AF3-BE59F98AE70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19578" y="2823437"/>
            <a:ext cx="361604" cy="3616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6B5F46A-D75C-409D-8A8A-06A65D848645}"/>
              </a:ext>
            </a:extLst>
          </p:cNvPr>
          <p:cNvSpPr txBox="1"/>
          <p:nvPr/>
        </p:nvSpPr>
        <p:spPr>
          <a:xfrm>
            <a:off x="7534165" y="2669533"/>
            <a:ext cx="102054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22" name="Graphic 21" descr="Bullseye">
            <a:extLst>
              <a:ext uri="{FF2B5EF4-FFF2-40B4-BE49-F238E27FC236}">
                <a16:creationId xmlns:a16="http://schemas.microsoft.com/office/drawing/2014/main" id="{CFB37249-36CA-4C4B-8849-4A31C245FD1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65122" y="2823437"/>
            <a:ext cx="361604" cy="3616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F0436C83-71C9-455D-B4C4-80A48F52BECA}"/>
              </a:ext>
            </a:extLst>
          </p:cNvPr>
          <p:cNvGrpSpPr/>
          <p:nvPr/>
        </p:nvGrpSpPr>
        <p:grpSpPr>
          <a:xfrm>
            <a:off x="6695611" y="4071296"/>
            <a:ext cx="2194560" cy="1360030"/>
            <a:chOff x="8921977" y="1312837"/>
            <a:chExt cx="2926080" cy="1813372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63853F6-BB68-431D-9571-E8A871CDFA1D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A3DB89C-2BFA-4B98-B4C0-A019025F444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9EEE0EA-62DC-46BE-A47D-3BEFB8E75405}"/>
              </a:ext>
            </a:extLst>
          </p:cNvPr>
          <p:cNvGrpSpPr/>
          <p:nvPr/>
        </p:nvGrpSpPr>
        <p:grpSpPr>
          <a:xfrm>
            <a:off x="253830" y="4071299"/>
            <a:ext cx="2194560" cy="1360030"/>
            <a:chOff x="332936" y="2473878"/>
            <a:chExt cx="2926080" cy="1813372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55BBB88-D6C6-45E6-BF32-F635C5175626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EC5B048-B0E0-4B0D-A5BE-8C441B125A3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34A7EDD-E565-4E8F-BACE-A3B5E259597C}"/>
              </a:ext>
            </a:extLst>
          </p:cNvPr>
          <p:cNvGrpSpPr/>
          <p:nvPr/>
        </p:nvGrpSpPr>
        <p:grpSpPr>
          <a:xfrm>
            <a:off x="3474720" y="4071296"/>
            <a:ext cx="2194560" cy="1360030"/>
            <a:chOff x="8921977" y="1312837"/>
            <a:chExt cx="2926080" cy="1813372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5476926-B91E-4F2B-AC16-F2FD0DC168B1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7642DDD-1982-4CF7-AA1D-857D6878079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8321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449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Converging Lenses – Slide Template</vt:lpstr>
      <vt:lpstr>Converging Lenses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Converging Lenses</dc:title>
  <dc:creator>PresentationGO.com</dc:creator>
  <dc:description>© Copyright PresentationGO.com</dc:description>
  <dcterms:created xsi:type="dcterms:W3CDTF">2014-11-26T05:14:11Z</dcterms:created>
  <dcterms:modified xsi:type="dcterms:W3CDTF">2021-02-23T19:08:44Z</dcterms:modified>
  <cp:category>Charts &amp; Diagrams</cp:category>
</cp:coreProperties>
</file>