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4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7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0E4139C9-6B50-4515-A01B-DE03A71CE582}"/>
              </a:ext>
            </a:extLst>
          </p:cNvPr>
          <p:cNvSpPr/>
          <p:nvPr/>
        </p:nvSpPr>
        <p:spPr>
          <a:xfrm>
            <a:off x="6566807" y="1752601"/>
            <a:ext cx="2671536" cy="3759200"/>
          </a:xfrm>
          <a:custGeom>
            <a:avLst/>
            <a:gdLst>
              <a:gd name="connsiteX0" fmla="*/ 1569120 w 2671536"/>
              <a:gd name="connsiteY0" fmla="*/ 0 h 3759200"/>
              <a:gd name="connsiteX1" fmla="*/ 2671536 w 2671536"/>
              <a:gd name="connsiteY1" fmla="*/ 0 h 3759200"/>
              <a:gd name="connsiteX2" fmla="*/ 2671536 w 2671536"/>
              <a:gd name="connsiteY2" fmla="*/ 1147567 h 3759200"/>
              <a:gd name="connsiteX3" fmla="*/ 2671536 w 2671536"/>
              <a:gd name="connsiteY3" fmla="*/ 2708057 h 3759200"/>
              <a:gd name="connsiteX4" fmla="*/ 2671536 w 2671536"/>
              <a:gd name="connsiteY4" fmla="*/ 3759200 h 3759200"/>
              <a:gd name="connsiteX5" fmla="*/ 1447868 w 2671536"/>
              <a:gd name="connsiteY5" fmla="*/ 3759200 h 3759200"/>
              <a:gd name="connsiteX6" fmla="*/ 0 w 2671536"/>
              <a:gd name="connsiteY6" fmla="*/ 188595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1536" h="3759200">
                <a:moveTo>
                  <a:pt x="1569120" y="0"/>
                </a:moveTo>
                <a:lnTo>
                  <a:pt x="2671536" y="0"/>
                </a:lnTo>
                <a:lnTo>
                  <a:pt x="2671536" y="1147567"/>
                </a:lnTo>
                <a:lnTo>
                  <a:pt x="2671536" y="2708057"/>
                </a:lnTo>
                <a:lnTo>
                  <a:pt x="2671536" y="3759200"/>
                </a:lnTo>
                <a:lnTo>
                  <a:pt x="1447868" y="3759200"/>
                </a:lnTo>
                <a:lnTo>
                  <a:pt x="0" y="18859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A951040E-360E-4DB8-A9A1-F50D5E713764}"/>
              </a:ext>
            </a:extLst>
          </p:cNvPr>
          <p:cNvSpPr/>
          <p:nvPr/>
        </p:nvSpPr>
        <p:spPr>
          <a:xfrm>
            <a:off x="2953657" y="1752601"/>
            <a:ext cx="2684235" cy="3759200"/>
          </a:xfrm>
          <a:custGeom>
            <a:avLst/>
            <a:gdLst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0 w 2684235"/>
              <a:gd name="connsiteY3" fmla="*/ 0 h 3759200"/>
              <a:gd name="connsiteX4" fmla="*/ 1217511 w 2684235"/>
              <a:gd name="connsiteY4" fmla="*/ 0 h 3759200"/>
              <a:gd name="connsiteX5" fmla="*/ 2684235 w 2684235"/>
              <a:gd name="connsiteY5" fmla="*/ 1885950 h 3759200"/>
              <a:gd name="connsiteX6" fmla="*/ 2465545 w 2684235"/>
              <a:gd name="connsiteY6" fmla="*/ 1818088 h 3759200"/>
              <a:gd name="connsiteX7" fmla="*/ 2465546 w 2684235"/>
              <a:gd name="connsiteY7" fmla="*/ 1818089 h 3759200"/>
              <a:gd name="connsiteX8" fmla="*/ 2684234 w 2684235"/>
              <a:gd name="connsiteY8" fmla="*/ 1885951 h 3759200"/>
              <a:gd name="connsiteX9" fmla="*/ 1108767 w 2684235"/>
              <a:gd name="connsiteY9" fmla="*/ 3759200 h 3759200"/>
              <a:gd name="connsiteX10" fmla="*/ 0 w 2684235"/>
              <a:gd name="connsiteY10" fmla="*/ 3759200 h 3759200"/>
              <a:gd name="connsiteX11" fmla="*/ 0 w 2684235"/>
              <a:gd name="connsiteY11" fmla="*/ 2617902 h 3759200"/>
              <a:gd name="connsiteX12" fmla="*/ 0 w 2684235"/>
              <a:gd name="connsiteY12" fmla="*/ 2617901 h 3759200"/>
              <a:gd name="connsiteX13" fmla="*/ 0 w 2684235"/>
              <a:gd name="connsiteY13" fmla="*/ 1052999 h 3759200"/>
              <a:gd name="connsiteX14" fmla="*/ 173119 w 2684235"/>
              <a:gd name="connsiteY14" fmla="*/ 1106720 h 3759200"/>
              <a:gd name="connsiteX15" fmla="*/ 173119 w 2684235"/>
              <a:gd name="connsiteY15" fmla="*/ 1106719 h 3759200"/>
              <a:gd name="connsiteX16" fmla="*/ 0 w 2684235"/>
              <a:gd name="connsiteY16" fmla="*/ 1052998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465546 w 2684235"/>
              <a:gd name="connsiteY8" fmla="*/ 1818089 h 3759200"/>
              <a:gd name="connsiteX9" fmla="*/ 2684234 w 2684235"/>
              <a:gd name="connsiteY9" fmla="*/ 1885951 h 3759200"/>
              <a:gd name="connsiteX10" fmla="*/ 1108767 w 2684235"/>
              <a:gd name="connsiteY10" fmla="*/ 3759200 h 3759200"/>
              <a:gd name="connsiteX11" fmla="*/ 0 w 2684235"/>
              <a:gd name="connsiteY11" fmla="*/ 3759200 h 3759200"/>
              <a:gd name="connsiteX12" fmla="*/ 0 w 2684235"/>
              <a:gd name="connsiteY12" fmla="*/ 2617902 h 3759200"/>
              <a:gd name="connsiteX13" fmla="*/ 0 w 2684235"/>
              <a:gd name="connsiteY13" fmla="*/ 2617901 h 3759200"/>
              <a:gd name="connsiteX14" fmla="*/ 0 w 2684235"/>
              <a:gd name="connsiteY14" fmla="*/ 1052999 h 3759200"/>
              <a:gd name="connsiteX15" fmla="*/ 173119 w 2684235"/>
              <a:gd name="connsiteY15" fmla="*/ 1106720 h 3759200"/>
              <a:gd name="connsiteX16" fmla="*/ 0 w 2684235"/>
              <a:gd name="connsiteY16" fmla="*/ 1052998 h 3759200"/>
              <a:gd name="connsiteX17" fmla="*/ 0 w 2684235"/>
              <a:gd name="connsiteY17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465546 w 2684235"/>
              <a:gd name="connsiteY8" fmla="*/ 1818089 h 3759200"/>
              <a:gd name="connsiteX9" fmla="*/ 2684234 w 2684235"/>
              <a:gd name="connsiteY9" fmla="*/ 1885951 h 3759200"/>
              <a:gd name="connsiteX10" fmla="*/ 1108767 w 2684235"/>
              <a:gd name="connsiteY10" fmla="*/ 3759200 h 3759200"/>
              <a:gd name="connsiteX11" fmla="*/ 0 w 2684235"/>
              <a:gd name="connsiteY11" fmla="*/ 3759200 h 3759200"/>
              <a:gd name="connsiteX12" fmla="*/ 0 w 2684235"/>
              <a:gd name="connsiteY12" fmla="*/ 2617902 h 3759200"/>
              <a:gd name="connsiteX13" fmla="*/ 0 w 2684235"/>
              <a:gd name="connsiteY13" fmla="*/ 2617901 h 3759200"/>
              <a:gd name="connsiteX14" fmla="*/ 0 w 2684235"/>
              <a:gd name="connsiteY14" fmla="*/ 1052999 h 3759200"/>
              <a:gd name="connsiteX15" fmla="*/ 0 w 2684235"/>
              <a:gd name="connsiteY15" fmla="*/ 1052998 h 3759200"/>
              <a:gd name="connsiteX16" fmla="*/ 0 w 2684235"/>
              <a:gd name="connsiteY16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684234 w 2684235"/>
              <a:gd name="connsiteY8" fmla="*/ 1885951 h 3759200"/>
              <a:gd name="connsiteX9" fmla="*/ 1108767 w 2684235"/>
              <a:gd name="connsiteY9" fmla="*/ 3759200 h 3759200"/>
              <a:gd name="connsiteX10" fmla="*/ 0 w 2684235"/>
              <a:gd name="connsiteY10" fmla="*/ 3759200 h 3759200"/>
              <a:gd name="connsiteX11" fmla="*/ 0 w 2684235"/>
              <a:gd name="connsiteY11" fmla="*/ 2617902 h 3759200"/>
              <a:gd name="connsiteX12" fmla="*/ 0 w 2684235"/>
              <a:gd name="connsiteY12" fmla="*/ 2617901 h 3759200"/>
              <a:gd name="connsiteX13" fmla="*/ 0 w 2684235"/>
              <a:gd name="connsiteY13" fmla="*/ 1052999 h 3759200"/>
              <a:gd name="connsiteX14" fmla="*/ 0 w 2684235"/>
              <a:gd name="connsiteY14" fmla="*/ 1052998 h 3759200"/>
              <a:gd name="connsiteX15" fmla="*/ 0 w 2684235"/>
              <a:gd name="connsiteY15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684234 w 2684235"/>
              <a:gd name="connsiteY7" fmla="*/ 1885951 h 3759200"/>
              <a:gd name="connsiteX8" fmla="*/ 1108767 w 2684235"/>
              <a:gd name="connsiteY8" fmla="*/ 3759200 h 3759200"/>
              <a:gd name="connsiteX9" fmla="*/ 0 w 2684235"/>
              <a:gd name="connsiteY9" fmla="*/ 3759200 h 3759200"/>
              <a:gd name="connsiteX10" fmla="*/ 0 w 2684235"/>
              <a:gd name="connsiteY10" fmla="*/ 2617902 h 3759200"/>
              <a:gd name="connsiteX11" fmla="*/ 0 w 2684235"/>
              <a:gd name="connsiteY11" fmla="*/ 2617901 h 3759200"/>
              <a:gd name="connsiteX12" fmla="*/ 0 w 2684235"/>
              <a:gd name="connsiteY12" fmla="*/ 1052999 h 3759200"/>
              <a:gd name="connsiteX13" fmla="*/ 0 w 2684235"/>
              <a:gd name="connsiteY13" fmla="*/ 1052998 h 3759200"/>
              <a:gd name="connsiteX14" fmla="*/ 0 w 2684235"/>
              <a:gd name="connsiteY14" fmla="*/ 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84235" h="3759200">
                <a:moveTo>
                  <a:pt x="2684235" y="1885950"/>
                </a:moveTo>
                <a:lnTo>
                  <a:pt x="2684235" y="1885951"/>
                </a:lnTo>
                <a:lnTo>
                  <a:pt x="2684234" y="1885951"/>
                </a:lnTo>
                <a:lnTo>
                  <a:pt x="2684235" y="1885950"/>
                </a:lnTo>
                <a:close/>
                <a:moveTo>
                  <a:pt x="0" y="0"/>
                </a:moveTo>
                <a:lnTo>
                  <a:pt x="1217511" y="0"/>
                </a:lnTo>
                <a:lnTo>
                  <a:pt x="2684235" y="1885950"/>
                </a:lnTo>
                <a:lnTo>
                  <a:pt x="2684234" y="1885951"/>
                </a:lnTo>
                <a:lnTo>
                  <a:pt x="1108767" y="3759200"/>
                </a:lnTo>
                <a:lnTo>
                  <a:pt x="0" y="3759200"/>
                </a:lnTo>
                <a:lnTo>
                  <a:pt x="0" y="2617902"/>
                </a:lnTo>
                <a:lnTo>
                  <a:pt x="0" y="2617901"/>
                </a:lnTo>
                <a:lnTo>
                  <a:pt x="0" y="1052999"/>
                </a:lnTo>
                <a:lnTo>
                  <a:pt x="0" y="10529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Polygons Diagram for PowerPoint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F765FBD-D46A-448B-A0F3-CD48504B27FD}"/>
              </a:ext>
            </a:extLst>
          </p:cNvPr>
          <p:cNvGrpSpPr/>
          <p:nvPr/>
        </p:nvGrpSpPr>
        <p:grpSpPr>
          <a:xfrm>
            <a:off x="2953657" y="1752601"/>
            <a:ext cx="2684235" cy="3759200"/>
            <a:chOff x="3418116" y="1752601"/>
            <a:chExt cx="2684235" cy="3759200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565E5C-34EC-4B92-905A-F5509DE963D0}"/>
                </a:ext>
              </a:extLst>
            </p:cNvPr>
            <p:cNvSpPr/>
            <p:nvPr/>
          </p:nvSpPr>
          <p:spPr>
            <a:xfrm>
              <a:off x="3418116" y="1752601"/>
              <a:ext cx="2684235" cy="1885950"/>
            </a:xfrm>
            <a:custGeom>
              <a:avLst/>
              <a:gdLst>
                <a:gd name="connsiteX0" fmla="*/ 0 w 2684235"/>
                <a:gd name="connsiteY0" fmla="*/ 0 h 1885950"/>
                <a:gd name="connsiteX1" fmla="*/ 1217511 w 2684235"/>
                <a:gd name="connsiteY1" fmla="*/ 0 h 1885950"/>
                <a:gd name="connsiteX2" fmla="*/ 2684235 w 2684235"/>
                <a:gd name="connsiteY2" fmla="*/ 1885950 h 1885950"/>
                <a:gd name="connsiteX3" fmla="*/ 0 w 2684235"/>
                <a:gd name="connsiteY3" fmla="*/ 1052998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35" h="1885950">
                  <a:moveTo>
                    <a:pt x="0" y="0"/>
                  </a:moveTo>
                  <a:lnTo>
                    <a:pt x="1217511" y="0"/>
                  </a:lnTo>
                  <a:lnTo>
                    <a:pt x="2684235" y="1885950"/>
                  </a:lnTo>
                  <a:lnTo>
                    <a:pt x="0" y="10529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C9BC837-8560-4330-A091-94502E8B7404}"/>
                </a:ext>
              </a:extLst>
            </p:cNvPr>
            <p:cNvSpPr/>
            <p:nvPr/>
          </p:nvSpPr>
          <p:spPr>
            <a:xfrm>
              <a:off x="3418116" y="2805600"/>
              <a:ext cx="2684235" cy="1564903"/>
            </a:xfrm>
            <a:custGeom>
              <a:avLst/>
              <a:gdLst>
                <a:gd name="connsiteX0" fmla="*/ 0 w 2684235"/>
                <a:gd name="connsiteY0" fmla="*/ 0 h 1564903"/>
                <a:gd name="connsiteX1" fmla="*/ 2684235 w 2684235"/>
                <a:gd name="connsiteY1" fmla="*/ 832952 h 1564903"/>
                <a:gd name="connsiteX2" fmla="*/ 0 w 2684235"/>
                <a:gd name="connsiteY2" fmla="*/ 1564903 h 156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84235" h="1564903">
                  <a:moveTo>
                    <a:pt x="0" y="0"/>
                  </a:moveTo>
                  <a:lnTo>
                    <a:pt x="2684235" y="832952"/>
                  </a:lnTo>
                  <a:lnTo>
                    <a:pt x="0" y="15649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B861ACF-2058-4D1F-AC89-28606FE21347}"/>
                </a:ext>
              </a:extLst>
            </p:cNvPr>
            <p:cNvSpPr/>
            <p:nvPr/>
          </p:nvSpPr>
          <p:spPr>
            <a:xfrm>
              <a:off x="3418116" y="3638551"/>
              <a:ext cx="2684235" cy="1873250"/>
            </a:xfrm>
            <a:custGeom>
              <a:avLst/>
              <a:gdLst>
                <a:gd name="connsiteX0" fmla="*/ 2684235 w 2684235"/>
                <a:gd name="connsiteY0" fmla="*/ 0 h 1873250"/>
                <a:gd name="connsiteX1" fmla="*/ 1108767 w 2684235"/>
                <a:gd name="connsiteY1" fmla="*/ 1873250 h 1873250"/>
                <a:gd name="connsiteX2" fmla="*/ 0 w 2684235"/>
                <a:gd name="connsiteY2" fmla="*/ 1873250 h 1873250"/>
                <a:gd name="connsiteX3" fmla="*/ 0 w 2684235"/>
                <a:gd name="connsiteY3" fmla="*/ 731951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35" h="1873250">
                  <a:moveTo>
                    <a:pt x="2684235" y="0"/>
                  </a:moveTo>
                  <a:lnTo>
                    <a:pt x="1108767" y="1873250"/>
                  </a:lnTo>
                  <a:lnTo>
                    <a:pt x="0" y="1873250"/>
                  </a:lnTo>
                  <a:lnTo>
                    <a:pt x="0" y="73195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135E985-425B-49A3-88F7-BE3438594E78}"/>
              </a:ext>
            </a:extLst>
          </p:cNvPr>
          <p:cNvGrpSpPr/>
          <p:nvPr/>
        </p:nvGrpSpPr>
        <p:grpSpPr>
          <a:xfrm>
            <a:off x="6566807" y="1752601"/>
            <a:ext cx="2671536" cy="3759200"/>
            <a:chOff x="6102351" y="1752601"/>
            <a:chExt cx="2671536" cy="375920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415164E-1814-4C55-9395-8FA51518475C}"/>
                </a:ext>
              </a:extLst>
            </p:cNvPr>
            <p:cNvSpPr/>
            <p:nvPr/>
          </p:nvSpPr>
          <p:spPr>
            <a:xfrm>
              <a:off x="6102351" y="1752601"/>
              <a:ext cx="2671536" cy="1885950"/>
            </a:xfrm>
            <a:custGeom>
              <a:avLst/>
              <a:gdLst>
                <a:gd name="connsiteX0" fmla="*/ 1569120 w 2671536"/>
                <a:gd name="connsiteY0" fmla="*/ 0 h 1885950"/>
                <a:gd name="connsiteX1" fmla="*/ 2671536 w 2671536"/>
                <a:gd name="connsiteY1" fmla="*/ 0 h 1885950"/>
                <a:gd name="connsiteX2" fmla="*/ 2671536 w 2671536"/>
                <a:gd name="connsiteY2" fmla="*/ 1147567 h 1885950"/>
                <a:gd name="connsiteX3" fmla="*/ 0 w 2671536"/>
                <a:gd name="connsiteY3" fmla="*/ 1885950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1536" h="1885950">
                  <a:moveTo>
                    <a:pt x="1569120" y="0"/>
                  </a:moveTo>
                  <a:lnTo>
                    <a:pt x="2671536" y="0"/>
                  </a:lnTo>
                  <a:lnTo>
                    <a:pt x="2671536" y="1147567"/>
                  </a:lnTo>
                  <a:lnTo>
                    <a:pt x="0" y="18859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27D5524-A81E-448E-9223-910A8F6D89D8}"/>
                </a:ext>
              </a:extLst>
            </p:cNvPr>
            <p:cNvSpPr/>
            <p:nvPr/>
          </p:nvSpPr>
          <p:spPr>
            <a:xfrm>
              <a:off x="6102351" y="2900168"/>
              <a:ext cx="2671536" cy="1560490"/>
            </a:xfrm>
            <a:custGeom>
              <a:avLst/>
              <a:gdLst>
                <a:gd name="connsiteX0" fmla="*/ 2671536 w 2671536"/>
                <a:gd name="connsiteY0" fmla="*/ 0 h 1560490"/>
                <a:gd name="connsiteX1" fmla="*/ 2671536 w 2671536"/>
                <a:gd name="connsiteY1" fmla="*/ 1560490 h 1560490"/>
                <a:gd name="connsiteX2" fmla="*/ 0 w 2671536"/>
                <a:gd name="connsiteY2" fmla="*/ 738383 h 156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1536" h="1560490">
                  <a:moveTo>
                    <a:pt x="2671536" y="0"/>
                  </a:moveTo>
                  <a:lnTo>
                    <a:pt x="2671536" y="1560490"/>
                  </a:lnTo>
                  <a:lnTo>
                    <a:pt x="0" y="73838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21D86E0-57CF-405F-9028-BDCEFD185D3A}"/>
                </a:ext>
              </a:extLst>
            </p:cNvPr>
            <p:cNvSpPr/>
            <p:nvPr/>
          </p:nvSpPr>
          <p:spPr>
            <a:xfrm>
              <a:off x="6102351" y="3638551"/>
              <a:ext cx="2671536" cy="1873250"/>
            </a:xfrm>
            <a:custGeom>
              <a:avLst/>
              <a:gdLst>
                <a:gd name="connsiteX0" fmla="*/ 0 w 2671536"/>
                <a:gd name="connsiteY0" fmla="*/ 0 h 1873250"/>
                <a:gd name="connsiteX1" fmla="*/ 2671536 w 2671536"/>
                <a:gd name="connsiteY1" fmla="*/ 822107 h 1873250"/>
                <a:gd name="connsiteX2" fmla="*/ 2671536 w 2671536"/>
                <a:gd name="connsiteY2" fmla="*/ 1873250 h 1873250"/>
                <a:gd name="connsiteX3" fmla="*/ 1447868 w 2671536"/>
                <a:gd name="connsiteY3" fmla="*/ 1873250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1536" h="1873250">
                  <a:moveTo>
                    <a:pt x="0" y="0"/>
                  </a:moveTo>
                  <a:lnTo>
                    <a:pt x="2671536" y="822107"/>
                  </a:lnTo>
                  <a:lnTo>
                    <a:pt x="2671536" y="1873250"/>
                  </a:lnTo>
                  <a:lnTo>
                    <a:pt x="1447868" y="18732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Graphic 71" descr="World">
            <a:extLst>
              <a:ext uri="{FF2B5EF4-FFF2-40B4-BE49-F238E27FC236}">
                <a16:creationId xmlns:a16="http://schemas.microsoft.com/office/drawing/2014/main" id="{94D64A99-67B1-434A-8DB9-7F0E78254CF0}"/>
              </a:ext>
            </a:extLst>
          </p:cNvPr>
          <p:cNvSpPr/>
          <p:nvPr/>
        </p:nvSpPr>
        <p:spPr>
          <a:xfrm>
            <a:off x="5685587" y="3228138"/>
            <a:ext cx="820826" cy="820826"/>
          </a:xfrm>
          <a:custGeom>
            <a:avLst/>
            <a:gdLst>
              <a:gd name="connsiteX0" fmla="*/ 472624 w 820825"/>
              <a:gd name="connsiteY0" fmla="*/ 749786 h 820825"/>
              <a:gd name="connsiteX1" fmla="*/ 626129 w 820825"/>
              <a:gd name="connsiteY1" fmla="*/ 435314 h 820825"/>
              <a:gd name="connsiteX2" fmla="*/ 754050 w 820825"/>
              <a:gd name="connsiteY2" fmla="*/ 435314 h 820825"/>
              <a:gd name="connsiteX3" fmla="*/ 472624 w 820825"/>
              <a:gd name="connsiteY3" fmla="*/ 749786 h 820825"/>
              <a:gd name="connsiteX4" fmla="*/ 73938 w 820825"/>
              <a:gd name="connsiteY4" fmla="*/ 435314 h 820825"/>
              <a:gd name="connsiteX5" fmla="*/ 201858 w 820825"/>
              <a:gd name="connsiteY5" fmla="*/ 435314 h 820825"/>
              <a:gd name="connsiteX6" fmla="*/ 355364 w 820825"/>
              <a:gd name="connsiteY6" fmla="*/ 749786 h 820825"/>
              <a:gd name="connsiteX7" fmla="*/ 73938 w 820825"/>
              <a:gd name="connsiteY7" fmla="*/ 435314 h 820825"/>
              <a:gd name="connsiteX8" fmla="*/ 355364 w 820825"/>
              <a:gd name="connsiteY8" fmla="*/ 78202 h 820825"/>
              <a:gd name="connsiteX9" fmla="*/ 201858 w 820825"/>
              <a:gd name="connsiteY9" fmla="*/ 392674 h 820825"/>
              <a:gd name="connsiteX10" fmla="*/ 73938 w 820825"/>
              <a:gd name="connsiteY10" fmla="*/ 392674 h 820825"/>
              <a:gd name="connsiteX11" fmla="*/ 355364 w 820825"/>
              <a:gd name="connsiteY11" fmla="*/ 78202 h 820825"/>
              <a:gd name="connsiteX12" fmla="*/ 435314 w 820825"/>
              <a:gd name="connsiteY12" fmla="*/ 435314 h 820825"/>
              <a:gd name="connsiteX13" fmla="*/ 583489 w 820825"/>
              <a:gd name="connsiteY13" fmla="*/ 435314 h 820825"/>
              <a:gd name="connsiteX14" fmla="*/ 435314 w 820825"/>
              <a:gd name="connsiteY14" fmla="*/ 728466 h 820825"/>
              <a:gd name="connsiteX15" fmla="*/ 435314 w 820825"/>
              <a:gd name="connsiteY15" fmla="*/ 435314 h 820825"/>
              <a:gd name="connsiteX16" fmla="*/ 392674 w 820825"/>
              <a:gd name="connsiteY16" fmla="*/ 435314 h 820825"/>
              <a:gd name="connsiteX17" fmla="*/ 392674 w 820825"/>
              <a:gd name="connsiteY17" fmla="*/ 728466 h 820825"/>
              <a:gd name="connsiteX18" fmla="*/ 244499 w 820825"/>
              <a:gd name="connsiteY18" fmla="*/ 435314 h 820825"/>
              <a:gd name="connsiteX19" fmla="*/ 392674 w 820825"/>
              <a:gd name="connsiteY19" fmla="*/ 435314 h 820825"/>
              <a:gd name="connsiteX20" fmla="*/ 435314 w 820825"/>
              <a:gd name="connsiteY20" fmla="*/ 99522 h 820825"/>
              <a:gd name="connsiteX21" fmla="*/ 583489 w 820825"/>
              <a:gd name="connsiteY21" fmla="*/ 392674 h 820825"/>
              <a:gd name="connsiteX22" fmla="*/ 435314 w 820825"/>
              <a:gd name="connsiteY22" fmla="*/ 392674 h 820825"/>
              <a:gd name="connsiteX23" fmla="*/ 435314 w 820825"/>
              <a:gd name="connsiteY23" fmla="*/ 99522 h 820825"/>
              <a:gd name="connsiteX24" fmla="*/ 392674 w 820825"/>
              <a:gd name="connsiteY24" fmla="*/ 392674 h 820825"/>
              <a:gd name="connsiteX25" fmla="*/ 244499 w 820825"/>
              <a:gd name="connsiteY25" fmla="*/ 392674 h 820825"/>
              <a:gd name="connsiteX26" fmla="*/ 392674 w 820825"/>
              <a:gd name="connsiteY26" fmla="*/ 99522 h 820825"/>
              <a:gd name="connsiteX27" fmla="*/ 392674 w 820825"/>
              <a:gd name="connsiteY27" fmla="*/ 392674 h 820825"/>
              <a:gd name="connsiteX28" fmla="*/ 754050 w 820825"/>
              <a:gd name="connsiteY28" fmla="*/ 392674 h 820825"/>
              <a:gd name="connsiteX29" fmla="*/ 626129 w 820825"/>
              <a:gd name="connsiteY29" fmla="*/ 392674 h 820825"/>
              <a:gd name="connsiteX30" fmla="*/ 472624 w 820825"/>
              <a:gd name="connsiteY30" fmla="*/ 78202 h 820825"/>
              <a:gd name="connsiteX31" fmla="*/ 754050 w 820825"/>
              <a:gd name="connsiteY31" fmla="*/ 392674 h 820825"/>
              <a:gd name="connsiteX32" fmla="*/ 413994 w 820825"/>
              <a:gd name="connsiteY32" fmla="*/ 8911 h 820825"/>
              <a:gd name="connsiteX33" fmla="*/ 8911 w 820825"/>
              <a:gd name="connsiteY33" fmla="*/ 413994 h 820825"/>
              <a:gd name="connsiteX34" fmla="*/ 413994 w 820825"/>
              <a:gd name="connsiteY34" fmla="*/ 819077 h 820825"/>
              <a:gd name="connsiteX35" fmla="*/ 819077 w 820825"/>
              <a:gd name="connsiteY35" fmla="*/ 413994 h 820825"/>
              <a:gd name="connsiteX36" fmla="*/ 413994 w 820825"/>
              <a:gd name="connsiteY36" fmla="*/ 8911 h 82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20825" h="820825">
                <a:moveTo>
                  <a:pt x="472624" y="749786"/>
                </a:moveTo>
                <a:cubicBezTo>
                  <a:pt x="541915" y="664506"/>
                  <a:pt x="618667" y="556839"/>
                  <a:pt x="626129" y="435314"/>
                </a:cubicBezTo>
                <a:lnTo>
                  <a:pt x="754050" y="435314"/>
                </a:lnTo>
                <a:cubicBezTo>
                  <a:pt x="744456" y="594149"/>
                  <a:pt x="626129" y="723136"/>
                  <a:pt x="472624" y="749786"/>
                </a:cubicBezTo>
                <a:close/>
                <a:moveTo>
                  <a:pt x="73938" y="435314"/>
                </a:moveTo>
                <a:lnTo>
                  <a:pt x="201858" y="435314"/>
                </a:lnTo>
                <a:cubicBezTo>
                  <a:pt x="210387" y="556839"/>
                  <a:pt x="286073" y="664506"/>
                  <a:pt x="355364" y="749786"/>
                </a:cubicBezTo>
                <a:cubicBezTo>
                  <a:pt x="201858" y="723136"/>
                  <a:pt x="83532" y="594149"/>
                  <a:pt x="73938" y="435314"/>
                </a:cubicBezTo>
                <a:close/>
                <a:moveTo>
                  <a:pt x="355364" y="78202"/>
                </a:moveTo>
                <a:cubicBezTo>
                  <a:pt x="286073" y="163482"/>
                  <a:pt x="209321" y="271149"/>
                  <a:pt x="201858" y="392674"/>
                </a:cubicBezTo>
                <a:lnTo>
                  <a:pt x="73938" y="392674"/>
                </a:lnTo>
                <a:cubicBezTo>
                  <a:pt x="83532" y="233839"/>
                  <a:pt x="201858" y="104852"/>
                  <a:pt x="355364" y="78202"/>
                </a:cubicBezTo>
                <a:close/>
                <a:moveTo>
                  <a:pt x="435314" y="435314"/>
                </a:moveTo>
                <a:lnTo>
                  <a:pt x="583489" y="435314"/>
                </a:lnTo>
                <a:cubicBezTo>
                  <a:pt x="574961" y="545113"/>
                  <a:pt x="503539" y="644252"/>
                  <a:pt x="435314" y="728466"/>
                </a:cubicBezTo>
                <a:lnTo>
                  <a:pt x="435314" y="435314"/>
                </a:lnTo>
                <a:close/>
                <a:moveTo>
                  <a:pt x="392674" y="435314"/>
                </a:moveTo>
                <a:lnTo>
                  <a:pt x="392674" y="728466"/>
                </a:lnTo>
                <a:cubicBezTo>
                  <a:pt x="324449" y="644252"/>
                  <a:pt x="253027" y="545113"/>
                  <a:pt x="244499" y="435314"/>
                </a:cubicBezTo>
                <a:lnTo>
                  <a:pt x="392674" y="435314"/>
                </a:lnTo>
                <a:close/>
                <a:moveTo>
                  <a:pt x="435314" y="99522"/>
                </a:moveTo>
                <a:cubicBezTo>
                  <a:pt x="503539" y="183736"/>
                  <a:pt x="574961" y="281809"/>
                  <a:pt x="583489" y="392674"/>
                </a:cubicBezTo>
                <a:lnTo>
                  <a:pt x="435314" y="392674"/>
                </a:lnTo>
                <a:lnTo>
                  <a:pt x="435314" y="99522"/>
                </a:lnTo>
                <a:close/>
                <a:moveTo>
                  <a:pt x="392674" y="392674"/>
                </a:moveTo>
                <a:lnTo>
                  <a:pt x="244499" y="392674"/>
                </a:lnTo>
                <a:cubicBezTo>
                  <a:pt x="253027" y="282875"/>
                  <a:pt x="324449" y="183736"/>
                  <a:pt x="392674" y="99522"/>
                </a:cubicBezTo>
                <a:lnTo>
                  <a:pt x="392674" y="392674"/>
                </a:lnTo>
                <a:close/>
                <a:moveTo>
                  <a:pt x="754050" y="392674"/>
                </a:moveTo>
                <a:lnTo>
                  <a:pt x="626129" y="392674"/>
                </a:lnTo>
                <a:cubicBezTo>
                  <a:pt x="618667" y="271149"/>
                  <a:pt x="541915" y="163482"/>
                  <a:pt x="472624" y="78202"/>
                </a:cubicBezTo>
                <a:cubicBezTo>
                  <a:pt x="626129" y="104852"/>
                  <a:pt x="744456" y="233839"/>
                  <a:pt x="754050" y="392674"/>
                </a:cubicBezTo>
                <a:close/>
                <a:moveTo>
                  <a:pt x="413994" y="8911"/>
                </a:moveTo>
                <a:cubicBezTo>
                  <a:pt x="190132" y="8911"/>
                  <a:pt x="8911" y="190132"/>
                  <a:pt x="8911" y="413994"/>
                </a:cubicBezTo>
                <a:cubicBezTo>
                  <a:pt x="8911" y="637855"/>
                  <a:pt x="190132" y="819077"/>
                  <a:pt x="413994" y="819077"/>
                </a:cubicBezTo>
                <a:cubicBezTo>
                  <a:pt x="637855" y="819077"/>
                  <a:pt x="819077" y="637855"/>
                  <a:pt x="819077" y="413994"/>
                </a:cubicBezTo>
                <a:cubicBezTo>
                  <a:pt x="819077" y="190132"/>
                  <a:pt x="637855" y="8911"/>
                  <a:pt x="413994" y="891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06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04E9CD5-DA18-4F14-B03F-DD61C2DB4B50}"/>
              </a:ext>
            </a:extLst>
          </p:cNvPr>
          <p:cNvSpPr txBox="1"/>
          <p:nvPr/>
        </p:nvSpPr>
        <p:spPr>
          <a:xfrm>
            <a:off x="5398245" y="2524056"/>
            <a:ext cx="139551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cap="all" dirty="0"/>
              <a:t>Lorem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6132B63-C6FA-4605-96D1-4D604658402A}"/>
              </a:ext>
            </a:extLst>
          </p:cNvPr>
          <p:cNvSpPr txBox="1"/>
          <p:nvPr/>
        </p:nvSpPr>
        <p:spPr>
          <a:xfrm>
            <a:off x="5450569" y="4166945"/>
            <a:ext cx="130356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cap="all" dirty="0"/>
              <a:t>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2B91688-29A4-4B00-B6A3-BB11E94904BC}"/>
              </a:ext>
            </a:extLst>
          </p:cNvPr>
          <p:cNvSpPr/>
          <p:nvPr/>
        </p:nvSpPr>
        <p:spPr>
          <a:xfrm>
            <a:off x="2953657" y="1752602"/>
            <a:ext cx="116114" cy="37592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D8EF890-E86C-4C11-B492-96CAA3805226}"/>
              </a:ext>
            </a:extLst>
          </p:cNvPr>
          <p:cNvSpPr/>
          <p:nvPr/>
        </p:nvSpPr>
        <p:spPr>
          <a:xfrm>
            <a:off x="9122229" y="1752601"/>
            <a:ext cx="116114" cy="37592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2119685-B585-46A1-BD28-2EBDEF273FB0}"/>
              </a:ext>
            </a:extLst>
          </p:cNvPr>
          <p:cNvGrpSpPr/>
          <p:nvPr/>
        </p:nvGrpSpPr>
        <p:grpSpPr>
          <a:xfrm>
            <a:off x="274879" y="2947244"/>
            <a:ext cx="2323178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AA8FAC4-512B-4E80-8372-0142BEA0140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A7D9083-83BA-48AA-AE26-0A4427C5A5E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AEDE792-F883-48E3-B693-489CF943C369}"/>
              </a:ext>
            </a:extLst>
          </p:cNvPr>
          <p:cNvGrpSpPr/>
          <p:nvPr/>
        </p:nvGrpSpPr>
        <p:grpSpPr>
          <a:xfrm>
            <a:off x="274879" y="4405680"/>
            <a:ext cx="2323178" cy="1290153"/>
            <a:chOff x="332936" y="4652338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DD2DA96-85B6-4CAB-8C60-49959CA2354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9EA0FAC-9A3A-4CD9-A707-1A512AFF432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A8CB429-AB59-405E-AF31-59DA173BD272}"/>
              </a:ext>
            </a:extLst>
          </p:cNvPr>
          <p:cNvGrpSpPr/>
          <p:nvPr/>
        </p:nvGrpSpPr>
        <p:grpSpPr>
          <a:xfrm>
            <a:off x="282674" y="1488808"/>
            <a:ext cx="232317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0792F88-9E2A-435F-A9DB-40A63156D34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B9B5970-B8EC-46CF-9165-4DCB4D48404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9F6C9DB-3574-4C16-B939-DA34CF1053BA}"/>
              </a:ext>
            </a:extLst>
          </p:cNvPr>
          <p:cNvGrpSpPr/>
          <p:nvPr/>
        </p:nvGrpSpPr>
        <p:grpSpPr>
          <a:xfrm>
            <a:off x="9579982" y="2947244"/>
            <a:ext cx="2323178" cy="1290153"/>
            <a:chOff x="332936" y="262776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2F4C335-6BCE-42B5-9047-CD794F4F019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AC513D9-9AD1-49D3-818E-12FF986BD94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1896AB9-EACE-494D-BBEC-976AC1E5D538}"/>
              </a:ext>
            </a:extLst>
          </p:cNvPr>
          <p:cNvGrpSpPr/>
          <p:nvPr/>
        </p:nvGrpSpPr>
        <p:grpSpPr>
          <a:xfrm>
            <a:off x="9579982" y="4405680"/>
            <a:ext cx="2323178" cy="1290153"/>
            <a:chOff x="332936" y="4652338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3FF469B-2278-4594-B923-963CF3D0796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8DF5F90-D07C-41CE-B82C-C19FD75DADB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F510708-A235-4916-AE81-623DCFEB8718}"/>
              </a:ext>
            </a:extLst>
          </p:cNvPr>
          <p:cNvGrpSpPr/>
          <p:nvPr/>
        </p:nvGrpSpPr>
        <p:grpSpPr>
          <a:xfrm>
            <a:off x="9587777" y="1488808"/>
            <a:ext cx="2323178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71ECF8C-C331-4B27-84D2-9C448897047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8443C16-6580-4E53-B69B-9F5165E0639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pic>
        <p:nvPicPr>
          <p:cNvPr id="100" name="Graphic 99" descr="Users">
            <a:extLst>
              <a:ext uri="{FF2B5EF4-FFF2-40B4-BE49-F238E27FC236}">
                <a16:creationId xmlns:a16="http://schemas.microsoft.com/office/drawing/2014/main" id="{A535570F-556E-4651-A7D6-8C37A7C30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9246" y="2067381"/>
            <a:ext cx="738219" cy="738219"/>
          </a:xfrm>
          <a:prstGeom prst="rect">
            <a:avLst/>
          </a:prstGeom>
        </p:spPr>
      </p:pic>
      <p:pic>
        <p:nvPicPr>
          <p:cNvPr id="102" name="Graphic 101" descr="Link">
            <a:extLst>
              <a:ext uri="{FF2B5EF4-FFF2-40B4-BE49-F238E27FC236}">
                <a16:creationId xmlns:a16="http://schemas.microsoft.com/office/drawing/2014/main" id="{112D8AD2-6851-402E-BCCF-666D7EDAF3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39246" y="4559537"/>
            <a:ext cx="738219" cy="738219"/>
          </a:xfrm>
          <a:prstGeom prst="rect">
            <a:avLst/>
          </a:prstGeom>
        </p:spPr>
      </p:pic>
      <p:pic>
        <p:nvPicPr>
          <p:cNvPr id="104" name="Graphic 103" descr="Chat">
            <a:extLst>
              <a:ext uri="{FF2B5EF4-FFF2-40B4-BE49-F238E27FC236}">
                <a16:creationId xmlns:a16="http://schemas.microsoft.com/office/drawing/2014/main" id="{7D0AB2F1-CC9B-49D0-934B-2D0E657201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9246" y="3264087"/>
            <a:ext cx="738219" cy="738219"/>
          </a:xfrm>
          <a:prstGeom prst="rect">
            <a:avLst/>
          </a:prstGeom>
        </p:spPr>
      </p:pic>
      <p:pic>
        <p:nvPicPr>
          <p:cNvPr id="106" name="Graphic 105" descr="Single gear">
            <a:extLst>
              <a:ext uri="{FF2B5EF4-FFF2-40B4-BE49-F238E27FC236}">
                <a16:creationId xmlns:a16="http://schemas.microsoft.com/office/drawing/2014/main" id="{05CD4817-85DF-403C-893B-FEC5460A32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13190" y="2067381"/>
            <a:ext cx="738219" cy="738219"/>
          </a:xfrm>
          <a:prstGeom prst="rect">
            <a:avLst/>
          </a:prstGeom>
        </p:spPr>
      </p:pic>
      <p:pic>
        <p:nvPicPr>
          <p:cNvPr id="108" name="Graphic 107" descr="Shopping cart">
            <a:extLst>
              <a:ext uri="{FF2B5EF4-FFF2-40B4-BE49-F238E27FC236}">
                <a16:creationId xmlns:a16="http://schemas.microsoft.com/office/drawing/2014/main" id="{8299FA22-2674-45A2-8547-C7262D33D9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13190" y="3264087"/>
            <a:ext cx="738219" cy="738219"/>
          </a:xfrm>
          <a:prstGeom prst="rect">
            <a:avLst/>
          </a:prstGeom>
        </p:spPr>
      </p:pic>
      <p:pic>
        <p:nvPicPr>
          <p:cNvPr id="110" name="Graphic 109" descr="Trophy">
            <a:extLst>
              <a:ext uri="{FF2B5EF4-FFF2-40B4-BE49-F238E27FC236}">
                <a16:creationId xmlns:a16="http://schemas.microsoft.com/office/drawing/2014/main" id="{DCC89B07-B10F-4748-A808-D5311BBE66F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13190" y="4559537"/>
            <a:ext cx="738219" cy="73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05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0E4139C9-6B50-4515-A01B-DE03A71CE582}"/>
              </a:ext>
            </a:extLst>
          </p:cNvPr>
          <p:cNvSpPr/>
          <p:nvPr/>
        </p:nvSpPr>
        <p:spPr>
          <a:xfrm>
            <a:off x="6566807" y="1752601"/>
            <a:ext cx="2671536" cy="3759200"/>
          </a:xfrm>
          <a:custGeom>
            <a:avLst/>
            <a:gdLst>
              <a:gd name="connsiteX0" fmla="*/ 1569120 w 2671536"/>
              <a:gd name="connsiteY0" fmla="*/ 0 h 3759200"/>
              <a:gd name="connsiteX1" fmla="*/ 2671536 w 2671536"/>
              <a:gd name="connsiteY1" fmla="*/ 0 h 3759200"/>
              <a:gd name="connsiteX2" fmla="*/ 2671536 w 2671536"/>
              <a:gd name="connsiteY2" fmla="*/ 1147567 h 3759200"/>
              <a:gd name="connsiteX3" fmla="*/ 2671536 w 2671536"/>
              <a:gd name="connsiteY3" fmla="*/ 2708057 h 3759200"/>
              <a:gd name="connsiteX4" fmla="*/ 2671536 w 2671536"/>
              <a:gd name="connsiteY4" fmla="*/ 3759200 h 3759200"/>
              <a:gd name="connsiteX5" fmla="*/ 1447868 w 2671536"/>
              <a:gd name="connsiteY5" fmla="*/ 3759200 h 3759200"/>
              <a:gd name="connsiteX6" fmla="*/ 0 w 2671536"/>
              <a:gd name="connsiteY6" fmla="*/ 188595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1536" h="3759200">
                <a:moveTo>
                  <a:pt x="1569120" y="0"/>
                </a:moveTo>
                <a:lnTo>
                  <a:pt x="2671536" y="0"/>
                </a:lnTo>
                <a:lnTo>
                  <a:pt x="2671536" y="1147567"/>
                </a:lnTo>
                <a:lnTo>
                  <a:pt x="2671536" y="2708057"/>
                </a:lnTo>
                <a:lnTo>
                  <a:pt x="2671536" y="3759200"/>
                </a:lnTo>
                <a:lnTo>
                  <a:pt x="1447868" y="3759200"/>
                </a:lnTo>
                <a:lnTo>
                  <a:pt x="0" y="18859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A951040E-360E-4DB8-A9A1-F50D5E713764}"/>
              </a:ext>
            </a:extLst>
          </p:cNvPr>
          <p:cNvSpPr/>
          <p:nvPr/>
        </p:nvSpPr>
        <p:spPr>
          <a:xfrm>
            <a:off x="2953657" y="1752601"/>
            <a:ext cx="2684235" cy="3759200"/>
          </a:xfrm>
          <a:custGeom>
            <a:avLst/>
            <a:gdLst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0 w 2684235"/>
              <a:gd name="connsiteY3" fmla="*/ 0 h 3759200"/>
              <a:gd name="connsiteX4" fmla="*/ 1217511 w 2684235"/>
              <a:gd name="connsiteY4" fmla="*/ 0 h 3759200"/>
              <a:gd name="connsiteX5" fmla="*/ 2684235 w 2684235"/>
              <a:gd name="connsiteY5" fmla="*/ 1885950 h 3759200"/>
              <a:gd name="connsiteX6" fmla="*/ 2465545 w 2684235"/>
              <a:gd name="connsiteY6" fmla="*/ 1818088 h 3759200"/>
              <a:gd name="connsiteX7" fmla="*/ 2465546 w 2684235"/>
              <a:gd name="connsiteY7" fmla="*/ 1818089 h 3759200"/>
              <a:gd name="connsiteX8" fmla="*/ 2684234 w 2684235"/>
              <a:gd name="connsiteY8" fmla="*/ 1885951 h 3759200"/>
              <a:gd name="connsiteX9" fmla="*/ 1108767 w 2684235"/>
              <a:gd name="connsiteY9" fmla="*/ 3759200 h 3759200"/>
              <a:gd name="connsiteX10" fmla="*/ 0 w 2684235"/>
              <a:gd name="connsiteY10" fmla="*/ 3759200 h 3759200"/>
              <a:gd name="connsiteX11" fmla="*/ 0 w 2684235"/>
              <a:gd name="connsiteY11" fmla="*/ 2617902 h 3759200"/>
              <a:gd name="connsiteX12" fmla="*/ 0 w 2684235"/>
              <a:gd name="connsiteY12" fmla="*/ 2617901 h 3759200"/>
              <a:gd name="connsiteX13" fmla="*/ 0 w 2684235"/>
              <a:gd name="connsiteY13" fmla="*/ 1052999 h 3759200"/>
              <a:gd name="connsiteX14" fmla="*/ 173119 w 2684235"/>
              <a:gd name="connsiteY14" fmla="*/ 1106720 h 3759200"/>
              <a:gd name="connsiteX15" fmla="*/ 173119 w 2684235"/>
              <a:gd name="connsiteY15" fmla="*/ 1106719 h 3759200"/>
              <a:gd name="connsiteX16" fmla="*/ 0 w 2684235"/>
              <a:gd name="connsiteY16" fmla="*/ 1052998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465546 w 2684235"/>
              <a:gd name="connsiteY8" fmla="*/ 1818089 h 3759200"/>
              <a:gd name="connsiteX9" fmla="*/ 2684234 w 2684235"/>
              <a:gd name="connsiteY9" fmla="*/ 1885951 h 3759200"/>
              <a:gd name="connsiteX10" fmla="*/ 1108767 w 2684235"/>
              <a:gd name="connsiteY10" fmla="*/ 3759200 h 3759200"/>
              <a:gd name="connsiteX11" fmla="*/ 0 w 2684235"/>
              <a:gd name="connsiteY11" fmla="*/ 3759200 h 3759200"/>
              <a:gd name="connsiteX12" fmla="*/ 0 w 2684235"/>
              <a:gd name="connsiteY12" fmla="*/ 2617902 h 3759200"/>
              <a:gd name="connsiteX13" fmla="*/ 0 w 2684235"/>
              <a:gd name="connsiteY13" fmla="*/ 2617901 h 3759200"/>
              <a:gd name="connsiteX14" fmla="*/ 0 w 2684235"/>
              <a:gd name="connsiteY14" fmla="*/ 1052999 h 3759200"/>
              <a:gd name="connsiteX15" fmla="*/ 173119 w 2684235"/>
              <a:gd name="connsiteY15" fmla="*/ 1106720 h 3759200"/>
              <a:gd name="connsiteX16" fmla="*/ 0 w 2684235"/>
              <a:gd name="connsiteY16" fmla="*/ 1052998 h 3759200"/>
              <a:gd name="connsiteX17" fmla="*/ 0 w 2684235"/>
              <a:gd name="connsiteY17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465546 w 2684235"/>
              <a:gd name="connsiteY8" fmla="*/ 1818089 h 3759200"/>
              <a:gd name="connsiteX9" fmla="*/ 2684234 w 2684235"/>
              <a:gd name="connsiteY9" fmla="*/ 1885951 h 3759200"/>
              <a:gd name="connsiteX10" fmla="*/ 1108767 w 2684235"/>
              <a:gd name="connsiteY10" fmla="*/ 3759200 h 3759200"/>
              <a:gd name="connsiteX11" fmla="*/ 0 w 2684235"/>
              <a:gd name="connsiteY11" fmla="*/ 3759200 h 3759200"/>
              <a:gd name="connsiteX12" fmla="*/ 0 w 2684235"/>
              <a:gd name="connsiteY12" fmla="*/ 2617902 h 3759200"/>
              <a:gd name="connsiteX13" fmla="*/ 0 w 2684235"/>
              <a:gd name="connsiteY13" fmla="*/ 2617901 h 3759200"/>
              <a:gd name="connsiteX14" fmla="*/ 0 w 2684235"/>
              <a:gd name="connsiteY14" fmla="*/ 1052999 h 3759200"/>
              <a:gd name="connsiteX15" fmla="*/ 0 w 2684235"/>
              <a:gd name="connsiteY15" fmla="*/ 1052998 h 3759200"/>
              <a:gd name="connsiteX16" fmla="*/ 0 w 2684235"/>
              <a:gd name="connsiteY16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684234 w 2684235"/>
              <a:gd name="connsiteY8" fmla="*/ 1885951 h 3759200"/>
              <a:gd name="connsiteX9" fmla="*/ 1108767 w 2684235"/>
              <a:gd name="connsiteY9" fmla="*/ 3759200 h 3759200"/>
              <a:gd name="connsiteX10" fmla="*/ 0 w 2684235"/>
              <a:gd name="connsiteY10" fmla="*/ 3759200 h 3759200"/>
              <a:gd name="connsiteX11" fmla="*/ 0 w 2684235"/>
              <a:gd name="connsiteY11" fmla="*/ 2617902 h 3759200"/>
              <a:gd name="connsiteX12" fmla="*/ 0 w 2684235"/>
              <a:gd name="connsiteY12" fmla="*/ 2617901 h 3759200"/>
              <a:gd name="connsiteX13" fmla="*/ 0 w 2684235"/>
              <a:gd name="connsiteY13" fmla="*/ 1052999 h 3759200"/>
              <a:gd name="connsiteX14" fmla="*/ 0 w 2684235"/>
              <a:gd name="connsiteY14" fmla="*/ 1052998 h 3759200"/>
              <a:gd name="connsiteX15" fmla="*/ 0 w 2684235"/>
              <a:gd name="connsiteY15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684234 w 2684235"/>
              <a:gd name="connsiteY7" fmla="*/ 1885951 h 3759200"/>
              <a:gd name="connsiteX8" fmla="*/ 1108767 w 2684235"/>
              <a:gd name="connsiteY8" fmla="*/ 3759200 h 3759200"/>
              <a:gd name="connsiteX9" fmla="*/ 0 w 2684235"/>
              <a:gd name="connsiteY9" fmla="*/ 3759200 h 3759200"/>
              <a:gd name="connsiteX10" fmla="*/ 0 w 2684235"/>
              <a:gd name="connsiteY10" fmla="*/ 2617902 h 3759200"/>
              <a:gd name="connsiteX11" fmla="*/ 0 w 2684235"/>
              <a:gd name="connsiteY11" fmla="*/ 2617901 h 3759200"/>
              <a:gd name="connsiteX12" fmla="*/ 0 w 2684235"/>
              <a:gd name="connsiteY12" fmla="*/ 1052999 h 3759200"/>
              <a:gd name="connsiteX13" fmla="*/ 0 w 2684235"/>
              <a:gd name="connsiteY13" fmla="*/ 1052998 h 3759200"/>
              <a:gd name="connsiteX14" fmla="*/ 0 w 2684235"/>
              <a:gd name="connsiteY14" fmla="*/ 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84235" h="3759200">
                <a:moveTo>
                  <a:pt x="2684235" y="1885950"/>
                </a:moveTo>
                <a:lnTo>
                  <a:pt x="2684235" y="1885951"/>
                </a:lnTo>
                <a:lnTo>
                  <a:pt x="2684234" y="1885951"/>
                </a:lnTo>
                <a:lnTo>
                  <a:pt x="2684235" y="1885950"/>
                </a:lnTo>
                <a:close/>
                <a:moveTo>
                  <a:pt x="0" y="0"/>
                </a:moveTo>
                <a:lnTo>
                  <a:pt x="1217511" y="0"/>
                </a:lnTo>
                <a:lnTo>
                  <a:pt x="2684235" y="1885950"/>
                </a:lnTo>
                <a:lnTo>
                  <a:pt x="2684234" y="1885951"/>
                </a:lnTo>
                <a:lnTo>
                  <a:pt x="1108767" y="3759200"/>
                </a:lnTo>
                <a:lnTo>
                  <a:pt x="0" y="3759200"/>
                </a:lnTo>
                <a:lnTo>
                  <a:pt x="0" y="2617902"/>
                </a:lnTo>
                <a:lnTo>
                  <a:pt x="0" y="2617901"/>
                </a:lnTo>
                <a:lnTo>
                  <a:pt x="0" y="1052999"/>
                </a:lnTo>
                <a:lnTo>
                  <a:pt x="0" y="10529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Polygons Diagram for PowerPoint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F765FBD-D46A-448B-A0F3-CD48504B27FD}"/>
              </a:ext>
            </a:extLst>
          </p:cNvPr>
          <p:cNvGrpSpPr/>
          <p:nvPr/>
        </p:nvGrpSpPr>
        <p:grpSpPr>
          <a:xfrm>
            <a:off x="2953657" y="1752601"/>
            <a:ext cx="2684235" cy="3759200"/>
            <a:chOff x="3418116" y="1752601"/>
            <a:chExt cx="2684235" cy="3759200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565E5C-34EC-4B92-905A-F5509DE963D0}"/>
                </a:ext>
              </a:extLst>
            </p:cNvPr>
            <p:cNvSpPr/>
            <p:nvPr/>
          </p:nvSpPr>
          <p:spPr>
            <a:xfrm>
              <a:off x="3418116" y="1752601"/>
              <a:ext cx="2684235" cy="1885950"/>
            </a:xfrm>
            <a:custGeom>
              <a:avLst/>
              <a:gdLst>
                <a:gd name="connsiteX0" fmla="*/ 0 w 2684235"/>
                <a:gd name="connsiteY0" fmla="*/ 0 h 1885950"/>
                <a:gd name="connsiteX1" fmla="*/ 1217511 w 2684235"/>
                <a:gd name="connsiteY1" fmla="*/ 0 h 1885950"/>
                <a:gd name="connsiteX2" fmla="*/ 2684235 w 2684235"/>
                <a:gd name="connsiteY2" fmla="*/ 1885950 h 1885950"/>
                <a:gd name="connsiteX3" fmla="*/ 0 w 2684235"/>
                <a:gd name="connsiteY3" fmla="*/ 1052998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35" h="1885950">
                  <a:moveTo>
                    <a:pt x="0" y="0"/>
                  </a:moveTo>
                  <a:lnTo>
                    <a:pt x="1217511" y="0"/>
                  </a:lnTo>
                  <a:lnTo>
                    <a:pt x="2684235" y="1885950"/>
                  </a:lnTo>
                  <a:lnTo>
                    <a:pt x="0" y="10529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C9BC837-8560-4330-A091-94502E8B7404}"/>
                </a:ext>
              </a:extLst>
            </p:cNvPr>
            <p:cNvSpPr/>
            <p:nvPr/>
          </p:nvSpPr>
          <p:spPr>
            <a:xfrm>
              <a:off x="3418116" y="2805600"/>
              <a:ext cx="2684235" cy="1564903"/>
            </a:xfrm>
            <a:custGeom>
              <a:avLst/>
              <a:gdLst>
                <a:gd name="connsiteX0" fmla="*/ 0 w 2684235"/>
                <a:gd name="connsiteY0" fmla="*/ 0 h 1564903"/>
                <a:gd name="connsiteX1" fmla="*/ 2684235 w 2684235"/>
                <a:gd name="connsiteY1" fmla="*/ 832952 h 1564903"/>
                <a:gd name="connsiteX2" fmla="*/ 0 w 2684235"/>
                <a:gd name="connsiteY2" fmla="*/ 1564903 h 156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84235" h="1564903">
                  <a:moveTo>
                    <a:pt x="0" y="0"/>
                  </a:moveTo>
                  <a:lnTo>
                    <a:pt x="2684235" y="832952"/>
                  </a:lnTo>
                  <a:lnTo>
                    <a:pt x="0" y="15649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B861ACF-2058-4D1F-AC89-28606FE21347}"/>
                </a:ext>
              </a:extLst>
            </p:cNvPr>
            <p:cNvSpPr/>
            <p:nvPr/>
          </p:nvSpPr>
          <p:spPr>
            <a:xfrm>
              <a:off x="3418116" y="3638551"/>
              <a:ext cx="2684235" cy="1873250"/>
            </a:xfrm>
            <a:custGeom>
              <a:avLst/>
              <a:gdLst>
                <a:gd name="connsiteX0" fmla="*/ 2684235 w 2684235"/>
                <a:gd name="connsiteY0" fmla="*/ 0 h 1873250"/>
                <a:gd name="connsiteX1" fmla="*/ 1108767 w 2684235"/>
                <a:gd name="connsiteY1" fmla="*/ 1873250 h 1873250"/>
                <a:gd name="connsiteX2" fmla="*/ 0 w 2684235"/>
                <a:gd name="connsiteY2" fmla="*/ 1873250 h 1873250"/>
                <a:gd name="connsiteX3" fmla="*/ 0 w 2684235"/>
                <a:gd name="connsiteY3" fmla="*/ 731951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35" h="1873250">
                  <a:moveTo>
                    <a:pt x="2684235" y="0"/>
                  </a:moveTo>
                  <a:lnTo>
                    <a:pt x="1108767" y="1873250"/>
                  </a:lnTo>
                  <a:lnTo>
                    <a:pt x="0" y="1873250"/>
                  </a:lnTo>
                  <a:lnTo>
                    <a:pt x="0" y="73195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135E985-425B-49A3-88F7-BE3438594E78}"/>
              </a:ext>
            </a:extLst>
          </p:cNvPr>
          <p:cNvGrpSpPr/>
          <p:nvPr/>
        </p:nvGrpSpPr>
        <p:grpSpPr>
          <a:xfrm>
            <a:off x="6566807" y="1752601"/>
            <a:ext cx="2671536" cy="3759200"/>
            <a:chOff x="6102351" y="1752601"/>
            <a:chExt cx="2671536" cy="375920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415164E-1814-4C55-9395-8FA51518475C}"/>
                </a:ext>
              </a:extLst>
            </p:cNvPr>
            <p:cNvSpPr/>
            <p:nvPr/>
          </p:nvSpPr>
          <p:spPr>
            <a:xfrm>
              <a:off x="6102351" y="1752601"/>
              <a:ext cx="2671536" cy="1885950"/>
            </a:xfrm>
            <a:custGeom>
              <a:avLst/>
              <a:gdLst>
                <a:gd name="connsiteX0" fmla="*/ 1569120 w 2671536"/>
                <a:gd name="connsiteY0" fmla="*/ 0 h 1885950"/>
                <a:gd name="connsiteX1" fmla="*/ 2671536 w 2671536"/>
                <a:gd name="connsiteY1" fmla="*/ 0 h 1885950"/>
                <a:gd name="connsiteX2" fmla="*/ 2671536 w 2671536"/>
                <a:gd name="connsiteY2" fmla="*/ 1147567 h 1885950"/>
                <a:gd name="connsiteX3" fmla="*/ 0 w 2671536"/>
                <a:gd name="connsiteY3" fmla="*/ 1885950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1536" h="1885950">
                  <a:moveTo>
                    <a:pt x="1569120" y="0"/>
                  </a:moveTo>
                  <a:lnTo>
                    <a:pt x="2671536" y="0"/>
                  </a:lnTo>
                  <a:lnTo>
                    <a:pt x="2671536" y="1147567"/>
                  </a:lnTo>
                  <a:lnTo>
                    <a:pt x="0" y="18859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27D5524-A81E-448E-9223-910A8F6D89D8}"/>
                </a:ext>
              </a:extLst>
            </p:cNvPr>
            <p:cNvSpPr/>
            <p:nvPr/>
          </p:nvSpPr>
          <p:spPr>
            <a:xfrm>
              <a:off x="6102351" y="2900168"/>
              <a:ext cx="2671536" cy="1560490"/>
            </a:xfrm>
            <a:custGeom>
              <a:avLst/>
              <a:gdLst>
                <a:gd name="connsiteX0" fmla="*/ 2671536 w 2671536"/>
                <a:gd name="connsiteY0" fmla="*/ 0 h 1560490"/>
                <a:gd name="connsiteX1" fmla="*/ 2671536 w 2671536"/>
                <a:gd name="connsiteY1" fmla="*/ 1560490 h 1560490"/>
                <a:gd name="connsiteX2" fmla="*/ 0 w 2671536"/>
                <a:gd name="connsiteY2" fmla="*/ 738383 h 156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1536" h="1560490">
                  <a:moveTo>
                    <a:pt x="2671536" y="0"/>
                  </a:moveTo>
                  <a:lnTo>
                    <a:pt x="2671536" y="1560490"/>
                  </a:lnTo>
                  <a:lnTo>
                    <a:pt x="0" y="73838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21D86E0-57CF-405F-9028-BDCEFD185D3A}"/>
                </a:ext>
              </a:extLst>
            </p:cNvPr>
            <p:cNvSpPr/>
            <p:nvPr/>
          </p:nvSpPr>
          <p:spPr>
            <a:xfrm>
              <a:off x="6102351" y="3638551"/>
              <a:ext cx="2671536" cy="1873250"/>
            </a:xfrm>
            <a:custGeom>
              <a:avLst/>
              <a:gdLst>
                <a:gd name="connsiteX0" fmla="*/ 0 w 2671536"/>
                <a:gd name="connsiteY0" fmla="*/ 0 h 1873250"/>
                <a:gd name="connsiteX1" fmla="*/ 2671536 w 2671536"/>
                <a:gd name="connsiteY1" fmla="*/ 822107 h 1873250"/>
                <a:gd name="connsiteX2" fmla="*/ 2671536 w 2671536"/>
                <a:gd name="connsiteY2" fmla="*/ 1873250 h 1873250"/>
                <a:gd name="connsiteX3" fmla="*/ 1447868 w 2671536"/>
                <a:gd name="connsiteY3" fmla="*/ 1873250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1536" h="1873250">
                  <a:moveTo>
                    <a:pt x="0" y="0"/>
                  </a:moveTo>
                  <a:lnTo>
                    <a:pt x="2671536" y="822107"/>
                  </a:lnTo>
                  <a:lnTo>
                    <a:pt x="2671536" y="1873250"/>
                  </a:lnTo>
                  <a:lnTo>
                    <a:pt x="1447868" y="18732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Graphic 71" descr="World">
            <a:extLst>
              <a:ext uri="{FF2B5EF4-FFF2-40B4-BE49-F238E27FC236}">
                <a16:creationId xmlns:a16="http://schemas.microsoft.com/office/drawing/2014/main" id="{94D64A99-67B1-434A-8DB9-7F0E78254CF0}"/>
              </a:ext>
            </a:extLst>
          </p:cNvPr>
          <p:cNvSpPr/>
          <p:nvPr/>
        </p:nvSpPr>
        <p:spPr>
          <a:xfrm>
            <a:off x="5685587" y="3228138"/>
            <a:ext cx="820826" cy="820826"/>
          </a:xfrm>
          <a:custGeom>
            <a:avLst/>
            <a:gdLst>
              <a:gd name="connsiteX0" fmla="*/ 472624 w 820825"/>
              <a:gd name="connsiteY0" fmla="*/ 749786 h 820825"/>
              <a:gd name="connsiteX1" fmla="*/ 626129 w 820825"/>
              <a:gd name="connsiteY1" fmla="*/ 435314 h 820825"/>
              <a:gd name="connsiteX2" fmla="*/ 754050 w 820825"/>
              <a:gd name="connsiteY2" fmla="*/ 435314 h 820825"/>
              <a:gd name="connsiteX3" fmla="*/ 472624 w 820825"/>
              <a:gd name="connsiteY3" fmla="*/ 749786 h 820825"/>
              <a:gd name="connsiteX4" fmla="*/ 73938 w 820825"/>
              <a:gd name="connsiteY4" fmla="*/ 435314 h 820825"/>
              <a:gd name="connsiteX5" fmla="*/ 201858 w 820825"/>
              <a:gd name="connsiteY5" fmla="*/ 435314 h 820825"/>
              <a:gd name="connsiteX6" fmla="*/ 355364 w 820825"/>
              <a:gd name="connsiteY6" fmla="*/ 749786 h 820825"/>
              <a:gd name="connsiteX7" fmla="*/ 73938 w 820825"/>
              <a:gd name="connsiteY7" fmla="*/ 435314 h 820825"/>
              <a:gd name="connsiteX8" fmla="*/ 355364 w 820825"/>
              <a:gd name="connsiteY8" fmla="*/ 78202 h 820825"/>
              <a:gd name="connsiteX9" fmla="*/ 201858 w 820825"/>
              <a:gd name="connsiteY9" fmla="*/ 392674 h 820825"/>
              <a:gd name="connsiteX10" fmla="*/ 73938 w 820825"/>
              <a:gd name="connsiteY10" fmla="*/ 392674 h 820825"/>
              <a:gd name="connsiteX11" fmla="*/ 355364 w 820825"/>
              <a:gd name="connsiteY11" fmla="*/ 78202 h 820825"/>
              <a:gd name="connsiteX12" fmla="*/ 435314 w 820825"/>
              <a:gd name="connsiteY12" fmla="*/ 435314 h 820825"/>
              <a:gd name="connsiteX13" fmla="*/ 583489 w 820825"/>
              <a:gd name="connsiteY13" fmla="*/ 435314 h 820825"/>
              <a:gd name="connsiteX14" fmla="*/ 435314 w 820825"/>
              <a:gd name="connsiteY14" fmla="*/ 728466 h 820825"/>
              <a:gd name="connsiteX15" fmla="*/ 435314 w 820825"/>
              <a:gd name="connsiteY15" fmla="*/ 435314 h 820825"/>
              <a:gd name="connsiteX16" fmla="*/ 392674 w 820825"/>
              <a:gd name="connsiteY16" fmla="*/ 435314 h 820825"/>
              <a:gd name="connsiteX17" fmla="*/ 392674 w 820825"/>
              <a:gd name="connsiteY17" fmla="*/ 728466 h 820825"/>
              <a:gd name="connsiteX18" fmla="*/ 244499 w 820825"/>
              <a:gd name="connsiteY18" fmla="*/ 435314 h 820825"/>
              <a:gd name="connsiteX19" fmla="*/ 392674 w 820825"/>
              <a:gd name="connsiteY19" fmla="*/ 435314 h 820825"/>
              <a:gd name="connsiteX20" fmla="*/ 435314 w 820825"/>
              <a:gd name="connsiteY20" fmla="*/ 99522 h 820825"/>
              <a:gd name="connsiteX21" fmla="*/ 583489 w 820825"/>
              <a:gd name="connsiteY21" fmla="*/ 392674 h 820825"/>
              <a:gd name="connsiteX22" fmla="*/ 435314 w 820825"/>
              <a:gd name="connsiteY22" fmla="*/ 392674 h 820825"/>
              <a:gd name="connsiteX23" fmla="*/ 435314 w 820825"/>
              <a:gd name="connsiteY23" fmla="*/ 99522 h 820825"/>
              <a:gd name="connsiteX24" fmla="*/ 392674 w 820825"/>
              <a:gd name="connsiteY24" fmla="*/ 392674 h 820825"/>
              <a:gd name="connsiteX25" fmla="*/ 244499 w 820825"/>
              <a:gd name="connsiteY25" fmla="*/ 392674 h 820825"/>
              <a:gd name="connsiteX26" fmla="*/ 392674 w 820825"/>
              <a:gd name="connsiteY26" fmla="*/ 99522 h 820825"/>
              <a:gd name="connsiteX27" fmla="*/ 392674 w 820825"/>
              <a:gd name="connsiteY27" fmla="*/ 392674 h 820825"/>
              <a:gd name="connsiteX28" fmla="*/ 754050 w 820825"/>
              <a:gd name="connsiteY28" fmla="*/ 392674 h 820825"/>
              <a:gd name="connsiteX29" fmla="*/ 626129 w 820825"/>
              <a:gd name="connsiteY29" fmla="*/ 392674 h 820825"/>
              <a:gd name="connsiteX30" fmla="*/ 472624 w 820825"/>
              <a:gd name="connsiteY30" fmla="*/ 78202 h 820825"/>
              <a:gd name="connsiteX31" fmla="*/ 754050 w 820825"/>
              <a:gd name="connsiteY31" fmla="*/ 392674 h 820825"/>
              <a:gd name="connsiteX32" fmla="*/ 413994 w 820825"/>
              <a:gd name="connsiteY32" fmla="*/ 8911 h 820825"/>
              <a:gd name="connsiteX33" fmla="*/ 8911 w 820825"/>
              <a:gd name="connsiteY33" fmla="*/ 413994 h 820825"/>
              <a:gd name="connsiteX34" fmla="*/ 413994 w 820825"/>
              <a:gd name="connsiteY34" fmla="*/ 819077 h 820825"/>
              <a:gd name="connsiteX35" fmla="*/ 819077 w 820825"/>
              <a:gd name="connsiteY35" fmla="*/ 413994 h 820825"/>
              <a:gd name="connsiteX36" fmla="*/ 413994 w 820825"/>
              <a:gd name="connsiteY36" fmla="*/ 8911 h 82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20825" h="820825">
                <a:moveTo>
                  <a:pt x="472624" y="749786"/>
                </a:moveTo>
                <a:cubicBezTo>
                  <a:pt x="541915" y="664506"/>
                  <a:pt x="618667" y="556839"/>
                  <a:pt x="626129" y="435314"/>
                </a:cubicBezTo>
                <a:lnTo>
                  <a:pt x="754050" y="435314"/>
                </a:lnTo>
                <a:cubicBezTo>
                  <a:pt x="744456" y="594149"/>
                  <a:pt x="626129" y="723136"/>
                  <a:pt x="472624" y="749786"/>
                </a:cubicBezTo>
                <a:close/>
                <a:moveTo>
                  <a:pt x="73938" y="435314"/>
                </a:moveTo>
                <a:lnTo>
                  <a:pt x="201858" y="435314"/>
                </a:lnTo>
                <a:cubicBezTo>
                  <a:pt x="210387" y="556839"/>
                  <a:pt x="286073" y="664506"/>
                  <a:pt x="355364" y="749786"/>
                </a:cubicBezTo>
                <a:cubicBezTo>
                  <a:pt x="201858" y="723136"/>
                  <a:pt x="83532" y="594149"/>
                  <a:pt x="73938" y="435314"/>
                </a:cubicBezTo>
                <a:close/>
                <a:moveTo>
                  <a:pt x="355364" y="78202"/>
                </a:moveTo>
                <a:cubicBezTo>
                  <a:pt x="286073" y="163482"/>
                  <a:pt x="209321" y="271149"/>
                  <a:pt x="201858" y="392674"/>
                </a:cubicBezTo>
                <a:lnTo>
                  <a:pt x="73938" y="392674"/>
                </a:lnTo>
                <a:cubicBezTo>
                  <a:pt x="83532" y="233839"/>
                  <a:pt x="201858" y="104852"/>
                  <a:pt x="355364" y="78202"/>
                </a:cubicBezTo>
                <a:close/>
                <a:moveTo>
                  <a:pt x="435314" y="435314"/>
                </a:moveTo>
                <a:lnTo>
                  <a:pt x="583489" y="435314"/>
                </a:lnTo>
                <a:cubicBezTo>
                  <a:pt x="574961" y="545113"/>
                  <a:pt x="503539" y="644252"/>
                  <a:pt x="435314" y="728466"/>
                </a:cubicBezTo>
                <a:lnTo>
                  <a:pt x="435314" y="435314"/>
                </a:lnTo>
                <a:close/>
                <a:moveTo>
                  <a:pt x="392674" y="435314"/>
                </a:moveTo>
                <a:lnTo>
                  <a:pt x="392674" y="728466"/>
                </a:lnTo>
                <a:cubicBezTo>
                  <a:pt x="324449" y="644252"/>
                  <a:pt x="253027" y="545113"/>
                  <a:pt x="244499" y="435314"/>
                </a:cubicBezTo>
                <a:lnTo>
                  <a:pt x="392674" y="435314"/>
                </a:lnTo>
                <a:close/>
                <a:moveTo>
                  <a:pt x="435314" y="99522"/>
                </a:moveTo>
                <a:cubicBezTo>
                  <a:pt x="503539" y="183736"/>
                  <a:pt x="574961" y="281809"/>
                  <a:pt x="583489" y="392674"/>
                </a:cubicBezTo>
                <a:lnTo>
                  <a:pt x="435314" y="392674"/>
                </a:lnTo>
                <a:lnTo>
                  <a:pt x="435314" y="99522"/>
                </a:lnTo>
                <a:close/>
                <a:moveTo>
                  <a:pt x="392674" y="392674"/>
                </a:moveTo>
                <a:lnTo>
                  <a:pt x="244499" y="392674"/>
                </a:lnTo>
                <a:cubicBezTo>
                  <a:pt x="253027" y="282875"/>
                  <a:pt x="324449" y="183736"/>
                  <a:pt x="392674" y="99522"/>
                </a:cubicBezTo>
                <a:lnTo>
                  <a:pt x="392674" y="392674"/>
                </a:lnTo>
                <a:close/>
                <a:moveTo>
                  <a:pt x="754050" y="392674"/>
                </a:moveTo>
                <a:lnTo>
                  <a:pt x="626129" y="392674"/>
                </a:lnTo>
                <a:cubicBezTo>
                  <a:pt x="618667" y="271149"/>
                  <a:pt x="541915" y="163482"/>
                  <a:pt x="472624" y="78202"/>
                </a:cubicBezTo>
                <a:cubicBezTo>
                  <a:pt x="626129" y="104852"/>
                  <a:pt x="744456" y="233839"/>
                  <a:pt x="754050" y="392674"/>
                </a:cubicBezTo>
                <a:close/>
                <a:moveTo>
                  <a:pt x="413994" y="8911"/>
                </a:moveTo>
                <a:cubicBezTo>
                  <a:pt x="190132" y="8911"/>
                  <a:pt x="8911" y="190132"/>
                  <a:pt x="8911" y="413994"/>
                </a:cubicBezTo>
                <a:cubicBezTo>
                  <a:pt x="8911" y="637855"/>
                  <a:pt x="190132" y="819077"/>
                  <a:pt x="413994" y="819077"/>
                </a:cubicBezTo>
                <a:cubicBezTo>
                  <a:pt x="637855" y="819077"/>
                  <a:pt x="819077" y="637855"/>
                  <a:pt x="819077" y="413994"/>
                </a:cubicBezTo>
                <a:cubicBezTo>
                  <a:pt x="819077" y="190132"/>
                  <a:pt x="637855" y="8911"/>
                  <a:pt x="413994" y="891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06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04E9CD5-DA18-4F14-B03F-DD61C2DB4B50}"/>
              </a:ext>
            </a:extLst>
          </p:cNvPr>
          <p:cNvSpPr txBox="1"/>
          <p:nvPr/>
        </p:nvSpPr>
        <p:spPr>
          <a:xfrm>
            <a:off x="5398245" y="2524056"/>
            <a:ext cx="139551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cap="all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6132B63-C6FA-4605-96D1-4D604658402A}"/>
              </a:ext>
            </a:extLst>
          </p:cNvPr>
          <p:cNvSpPr txBox="1"/>
          <p:nvPr/>
        </p:nvSpPr>
        <p:spPr>
          <a:xfrm>
            <a:off x="5450569" y="4166945"/>
            <a:ext cx="130356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cap="all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2B91688-29A4-4B00-B6A3-BB11E94904BC}"/>
              </a:ext>
            </a:extLst>
          </p:cNvPr>
          <p:cNvSpPr/>
          <p:nvPr/>
        </p:nvSpPr>
        <p:spPr>
          <a:xfrm>
            <a:off x="2953657" y="1752602"/>
            <a:ext cx="116114" cy="37592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D8EF890-E86C-4C11-B492-96CAA3805226}"/>
              </a:ext>
            </a:extLst>
          </p:cNvPr>
          <p:cNvSpPr/>
          <p:nvPr/>
        </p:nvSpPr>
        <p:spPr>
          <a:xfrm>
            <a:off x="9122229" y="1752601"/>
            <a:ext cx="116114" cy="37592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2119685-B585-46A1-BD28-2EBDEF273FB0}"/>
              </a:ext>
            </a:extLst>
          </p:cNvPr>
          <p:cNvGrpSpPr/>
          <p:nvPr/>
        </p:nvGrpSpPr>
        <p:grpSpPr>
          <a:xfrm>
            <a:off x="274879" y="2947244"/>
            <a:ext cx="2323178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AA8FAC4-512B-4E80-8372-0142BEA0140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A7D9083-83BA-48AA-AE26-0A4427C5A5E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AEDE792-F883-48E3-B693-489CF943C369}"/>
              </a:ext>
            </a:extLst>
          </p:cNvPr>
          <p:cNvGrpSpPr/>
          <p:nvPr/>
        </p:nvGrpSpPr>
        <p:grpSpPr>
          <a:xfrm>
            <a:off x="274879" y="4405680"/>
            <a:ext cx="2323178" cy="1290153"/>
            <a:chOff x="332936" y="4652338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DD2DA96-85B6-4CAB-8C60-49959CA2354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9EA0FAC-9A3A-4CD9-A707-1A512AFF432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A8CB429-AB59-405E-AF31-59DA173BD272}"/>
              </a:ext>
            </a:extLst>
          </p:cNvPr>
          <p:cNvGrpSpPr/>
          <p:nvPr/>
        </p:nvGrpSpPr>
        <p:grpSpPr>
          <a:xfrm>
            <a:off x="282674" y="1488808"/>
            <a:ext cx="232317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0792F88-9E2A-435F-A9DB-40A63156D34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B9B5970-B8EC-46CF-9165-4DCB4D48404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9F6C9DB-3574-4C16-B939-DA34CF1053BA}"/>
              </a:ext>
            </a:extLst>
          </p:cNvPr>
          <p:cNvGrpSpPr/>
          <p:nvPr/>
        </p:nvGrpSpPr>
        <p:grpSpPr>
          <a:xfrm>
            <a:off x="9579982" y="2947244"/>
            <a:ext cx="2323178" cy="1290153"/>
            <a:chOff x="332936" y="2627766"/>
            <a:chExt cx="2937088" cy="12901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2F4C335-6BCE-42B5-9047-CD794F4F019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AC513D9-9AD1-49D3-818E-12FF986BD94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1896AB9-EACE-494D-BBEC-976AC1E5D538}"/>
              </a:ext>
            </a:extLst>
          </p:cNvPr>
          <p:cNvGrpSpPr/>
          <p:nvPr/>
        </p:nvGrpSpPr>
        <p:grpSpPr>
          <a:xfrm>
            <a:off x="9579982" y="4405680"/>
            <a:ext cx="2323178" cy="1290153"/>
            <a:chOff x="332936" y="4652338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3FF469B-2278-4594-B923-963CF3D0796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8DF5F90-D07C-41CE-B82C-C19FD75DADB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F510708-A235-4916-AE81-623DCFEB8718}"/>
              </a:ext>
            </a:extLst>
          </p:cNvPr>
          <p:cNvGrpSpPr/>
          <p:nvPr/>
        </p:nvGrpSpPr>
        <p:grpSpPr>
          <a:xfrm>
            <a:off x="9587777" y="1488808"/>
            <a:ext cx="2323178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71ECF8C-C331-4B27-84D2-9C448897047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8443C16-6580-4E53-B69B-9F5165E0639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pic>
        <p:nvPicPr>
          <p:cNvPr id="100" name="Graphic 99" descr="Users">
            <a:extLst>
              <a:ext uri="{FF2B5EF4-FFF2-40B4-BE49-F238E27FC236}">
                <a16:creationId xmlns:a16="http://schemas.microsoft.com/office/drawing/2014/main" id="{A535570F-556E-4651-A7D6-8C37A7C30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9246" y="2067381"/>
            <a:ext cx="738219" cy="738219"/>
          </a:xfrm>
          <a:prstGeom prst="rect">
            <a:avLst/>
          </a:prstGeom>
        </p:spPr>
      </p:pic>
      <p:pic>
        <p:nvPicPr>
          <p:cNvPr id="102" name="Graphic 101" descr="Link">
            <a:extLst>
              <a:ext uri="{FF2B5EF4-FFF2-40B4-BE49-F238E27FC236}">
                <a16:creationId xmlns:a16="http://schemas.microsoft.com/office/drawing/2014/main" id="{112D8AD2-6851-402E-BCCF-666D7EDAF3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39246" y="4559537"/>
            <a:ext cx="738219" cy="738219"/>
          </a:xfrm>
          <a:prstGeom prst="rect">
            <a:avLst/>
          </a:prstGeom>
        </p:spPr>
      </p:pic>
      <p:pic>
        <p:nvPicPr>
          <p:cNvPr id="104" name="Graphic 103" descr="Chat">
            <a:extLst>
              <a:ext uri="{FF2B5EF4-FFF2-40B4-BE49-F238E27FC236}">
                <a16:creationId xmlns:a16="http://schemas.microsoft.com/office/drawing/2014/main" id="{7D0AB2F1-CC9B-49D0-934B-2D0E657201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9246" y="3264087"/>
            <a:ext cx="738219" cy="738219"/>
          </a:xfrm>
          <a:prstGeom prst="rect">
            <a:avLst/>
          </a:prstGeom>
        </p:spPr>
      </p:pic>
      <p:pic>
        <p:nvPicPr>
          <p:cNvPr id="106" name="Graphic 105" descr="Single gear">
            <a:extLst>
              <a:ext uri="{FF2B5EF4-FFF2-40B4-BE49-F238E27FC236}">
                <a16:creationId xmlns:a16="http://schemas.microsoft.com/office/drawing/2014/main" id="{05CD4817-85DF-403C-893B-FEC5460A32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13190" y="2067381"/>
            <a:ext cx="738219" cy="738219"/>
          </a:xfrm>
          <a:prstGeom prst="rect">
            <a:avLst/>
          </a:prstGeom>
        </p:spPr>
      </p:pic>
      <p:pic>
        <p:nvPicPr>
          <p:cNvPr id="108" name="Graphic 107" descr="Shopping cart">
            <a:extLst>
              <a:ext uri="{FF2B5EF4-FFF2-40B4-BE49-F238E27FC236}">
                <a16:creationId xmlns:a16="http://schemas.microsoft.com/office/drawing/2014/main" id="{8299FA22-2674-45A2-8547-C7262D33D9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13190" y="3264087"/>
            <a:ext cx="738219" cy="738219"/>
          </a:xfrm>
          <a:prstGeom prst="rect">
            <a:avLst/>
          </a:prstGeom>
        </p:spPr>
      </p:pic>
      <p:pic>
        <p:nvPicPr>
          <p:cNvPr id="110" name="Graphic 109" descr="Trophy">
            <a:extLst>
              <a:ext uri="{FF2B5EF4-FFF2-40B4-BE49-F238E27FC236}">
                <a16:creationId xmlns:a16="http://schemas.microsoft.com/office/drawing/2014/main" id="{DCC89B07-B10F-4748-A808-D5311BBE66F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13190" y="4559537"/>
            <a:ext cx="738219" cy="73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3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422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Polygons Diagram for PowerPoint</vt:lpstr>
      <vt:lpstr>Converging Polygons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Polygons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2019-01-31T17:00:00Z</dcterms:modified>
  <cp:category>Charts &amp; Diagrams</cp:category>
</cp:coreProperties>
</file>