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8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1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Converging Radial Diagram – Slide Template</a:t>
            </a:r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347F3001-2B6C-446B-B193-551063781837}"/>
              </a:ext>
            </a:extLst>
          </p:cNvPr>
          <p:cNvSpPr/>
          <p:nvPr/>
        </p:nvSpPr>
        <p:spPr>
          <a:xfrm rot="5400000">
            <a:off x="5599232" y="3178084"/>
            <a:ext cx="984543" cy="850555"/>
          </a:xfrm>
          <a:prstGeom prst="hexagon">
            <a:avLst>
              <a:gd name="adj" fmla="val 28890"/>
              <a:gd name="vf" fmla="val 115470"/>
            </a:avLst>
          </a:prstGeom>
          <a:noFill/>
          <a:ln w="1905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xagon 34">
            <a:extLst>
              <a:ext uri="{FF2B5EF4-FFF2-40B4-BE49-F238E27FC236}">
                <a16:creationId xmlns:a16="http://schemas.microsoft.com/office/drawing/2014/main" id="{4F14B4F2-1DBE-4C4D-8D53-44E8F88941E3}"/>
              </a:ext>
            </a:extLst>
          </p:cNvPr>
          <p:cNvSpPr/>
          <p:nvPr/>
        </p:nvSpPr>
        <p:spPr>
          <a:xfrm rot="5400000">
            <a:off x="4368696" y="2115015"/>
            <a:ext cx="3445614" cy="2976695"/>
          </a:xfrm>
          <a:prstGeom prst="hexagon">
            <a:avLst>
              <a:gd name="adj" fmla="val 28890"/>
              <a:gd name="vf" fmla="val 115470"/>
            </a:avLst>
          </a:prstGeom>
          <a:noFill/>
          <a:ln w="1905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79E823D-F7E7-47C2-BF22-272502D73127}"/>
              </a:ext>
            </a:extLst>
          </p:cNvPr>
          <p:cNvCxnSpPr>
            <a:cxnSpLocks/>
            <a:stCxn id="35" idx="1"/>
          </p:cNvCxnSpPr>
          <p:nvPr/>
        </p:nvCxnSpPr>
        <p:spPr>
          <a:xfrm flipV="1">
            <a:off x="4603157" y="3849908"/>
            <a:ext cx="1063069" cy="616294"/>
          </a:xfrm>
          <a:prstGeom prst="straightConnector1">
            <a:avLst/>
          </a:prstGeom>
          <a:noFill/>
          <a:ln w="1905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2B6C116-568D-4F31-8A80-D7836ED5AF29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4603157" y="2740523"/>
            <a:ext cx="1063069" cy="616293"/>
          </a:xfrm>
          <a:prstGeom prst="straightConnector1">
            <a:avLst/>
          </a:prstGeom>
          <a:noFill/>
          <a:ln w="1905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8BC43AA-CE80-4801-9829-AB2336CA105C}"/>
              </a:ext>
            </a:extLst>
          </p:cNvPr>
          <p:cNvCxnSpPr>
            <a:cxnSpLocks/>
            <a:stCxn id="35" idx="3"/>
          </p:cNvCxnSpPr>
          <p:nvPr/>
        </p:nvCxnSpPr>
        <p:spPr>
          <a:xfrm>
            <a:off x="6091503" y="1880556"/>
            <a:ext cx="0" cy="1230535"/>
          </a:xfrm>
          <a:prstGeom prst="straightConnector1">
            <a:avLst/>
          </a:prstGeom>
          <a:noFill/>
          <a:ln w="190500">
            <a:solidFill>
              <a:schemeClr val="tx2">
                <a:lumMod val="90000"/>
                <a:lumOff val="1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DCF651C-2979-4893-992C-7DAAB9382280}"/>
              </a:ext>
            </a:extLst>
          </p:cNvPr>
          <p:cNvCxnSpPr>
            <a:cxnSpLocks/>
            <a:stCxn id="35" idx="4"/>
          </p:cNvCxnSpPr>
          <p:nvPr/>
        </p:nvCxnSpPr>
        <p:spPr>
          <a:xfrm flipH="1">
            <a:off x="6516781" y="2740523"/>
            <a:ext cx="1063069" cy="616293"/>
          </a:xfrm>
          <a:prstGeom prst="straightConnector1">
            <a:avLst/>
          </a:prstGeom>
          <a:noFill/>
          <a:ln w="1905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66DF9C8-7A6B-485D-9437-A45226C2D430}"/>
              </a:ext>
            </a:extLst>
          </p:cNvPr>
          <p:cNvCxnSpPr>
            <a:cxnSpLocks/>
            <a:stCxn id="35" idx="5"/>
          </p:cNvCxnSpPr>
          <p:nvPr/>
        </p:nvCxnSpPr>
        <p:spPr>
          <a:xfrm flipH="1" flipV="1">
            <a:off x="6516781" y="3849908"/>
            <a:ext cx="1063069" cy="616294"/>
          </a:xfrm>
          <a:prstGeom prst="straightConnector1">
            <a:avLst/>
          </a:prstGeom>
          <a:noFill/>
          <a:ln w="1905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42F97CD-CC52-4E77-B212-E072854294DF}"/>
              </a:ext>
            </a:extLst>
          </p:cNvPr>
          <p:cNvCxnSpPr>
            <a:cxnSpLocks/>
            <a:stCxn id="35" idx="0"/>
          </p:cNvCxnSpPr>
          <p:nvPr/>
        </p:nvCxnSpPr>
        <p:spPr>
          <a:xfrm flipV="1">
            <a:off x="6091503" y="4095634"/>
            <a:ext cx="0" cy="1230536"/>
          </a:xfrm>
          <a:prstGeom prst="straightConnector1">
            <a:avLst/>
          </a:prstGeom>
          <a:noFill/>
          <a:ln w="1905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F1EE60FB-936C-4430-9348-C777B2DF9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2373" y="1306286"/>
            <a:ext cx="1145970" cy="1148540"/>
          </a:xfrm>
          <a:prstGeom prst="ellipse">
            <a:avLst/>
          </a:pr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061298C-6BA2-4005-B733-DE81D48A4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218" y="2163195"/>
            <a:ext cx="1145970" cy="1148540"/>
          </a:xfrm>
          <a:prstGeom prst="ellipse">
            <a:avLst/>
          </a:pr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5313111B-E150-4F9E-8FDD-F6A84C391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218" y="3894998"/>
            <a:ext cx="1145970" cy="1148540"/>
          </a:xfrm>
          <a:prstGeom prst="ellipse">
            <a:avLst/>
          </a:pr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535DA01-A2FC-4EB7-8C61-3B069E80E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2373" y="4751906"/>
            <a:ext cx="1145970" cy="1148540"/>
          </a:xfrm>
          <a:prstGeom prst="ellipse">
            <a:avLst/>
          </a:pr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9483D9B-3862-41FF-B4DB-955D8DDEB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812" y="3894998"/>
            <a:ext cx="1144686" cy="1148540"/>
          </a:xfrm>
          <a:prstGeom prst="ellipse">
            <a:avLst/>
          </a:pr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D914DA6B-5DF3-4729-AFDD-5974D6EC8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812" y="2163195"/>
            <a:ext cx="1144686" cy="1148540"/>
          </a:xfrm>
          <a:prstGeom prst="ellipse">
            <a:avLst/>
          </a:pr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D7661869-1E02-45F8-A4A1-73AC87E4EED6}"/>
              </a:ext>
            </a:extLst>
          </p:cNvPr>
          <p:cNvSpPr/>
          <p:nvPr/>
        </p:nvSpPr>
        <p:spPr>
          <a:xfrm>
            <a:off x="5872651" y="1520798"/>
            <a:ext cx="445414" cy="719516"/>
          </a:xfrm>
          <a:custGeom>
            <a:avLst/>
            <a:gdLst>
              <a:gd name="connsiteX0" fmla="*/ 167031 w 445414"/>
              <a:gd name="connsiteY0" fmla="*/ 668121 h 719516"/>
              <a:gd name="connsiteX1" fmla="*/ 278386 w 445414"/>
              <a:gd name="connsiteY1" fmla="*/ 668121 h 719516"/>
              <a:gd name="connsiteX2" fmla="*/ 222709 w 445414"/>
              <a:gd name="connsiteY2" fmla="*/ 719516 h 719516"/>
              <a:gd name="connsiteX3" fmla="*/ 167031 w 445414"/>
              <a:gd name="connsiteY3" fmla="*/ 668121 h 719516"/>
              <a:gd name="connsiteX4" fmla="*/ 137051 w 445414"/>
              <a:gd name="connsiteY4" fmla="*/ 582465 h 719516"/>
              <a:gd name="connsiteX5" fmla="*/ 308364 w 445414"/>
              <a:gd name="connsiteY5" fmla="*/ 582465 h 719516"/>
              <a:gd name="connsiteX6" fmla="*/ 334061 w 445414"/>
              <a:gd name="connsiteY6" fmla="*/ 608163 h 719516"/>
              <a:gd name="connsiteX7" fmla="*/ 308364 w 445414"/>
              <a:gd name="connsiteY7" fmla="*/ 633860 h 719516"/>
              <a:gd name="connsiteX8" fmla="*/ 137051 w 445414"/>
              <a:gd name="connsiteY8" fmla="*/ 633860 h 719516"/>
              <a:gd name="connsiteX9" fmla="*/ 111354 w 445414"/>
              <a:gd name="connsiteY9" fmla="*/ 608163 h 719516"/>
              <a:gd name="connsiteX10" fmla="*/ 137051 w 445414"/>
              <a:gd name="connsiteY10" fmla="*/ 582465 h 719516"/>
              <a:gd name="connsiteX11" fmla="*/ 137051 w 445414"/>
              <a:gd name="connsiteY11" fmla="*/ 496808 h 719516"/>
              <a:gd name="connsiteX12" fmla="*/ 308364 w 445414"/>
              <a:gd name="connsiteY12" fmla="*/ 496808 h 719516"/>
              <a:gd name="connsiteX13" fmla="*/ 334061 w 445414"/>
              <a:gd name="connsiteY13" fmla="*/ 522506 h 719516"/>
              <a:gd name="connsiteX14" fmla="*/ 308364 w 445414"/>
              <a:gd name="connsiteY14" fmla="*/ 548203 h 719516"/>
              <a:gd name="connsiteX15" fmla="*/ 137051 w 445414"/>
              <a:gd name="connsiteY15" fmla="*/ 548203 h 719516"/>
              <a:gd name="connsiteX16" fmla="*/ 111354 w 445414"/>
              <a:gd name="connsiteY16" fmla="*/ 522506 h 719516"/>
              <a:gd name="connsiteX17" fmla="*/ 137051 w 445414"/>
              <a:gd name="connsiteY17" fmla="*/ 496808 h 719516"/>
              <a:gd name="connsiteX18" fmla="*/ 223564 w 445414"/>
              <a:gd name="connsiteY18" fmla="*/ 50537 h 719516"/>
              <a:gd name="connsiteX19" fmla="*/ 52251 w 445414"/>
              <a:gd name="connsiteY19" fmla="*/ 220137 h 719516"/>
              <a:gd name="connsiteX20" fmla="*/ 52251 w 445414"/>
              <a:gd name="connsiteY20" fmla="*/ 226990 h 719516"/>
              <a:gd name="connsiteX21" fmla="*/ 64242 w 445414"/>
              <a:gd name="connsiteY21" fmla="*/ 286950 h 719516"/>
              <a:gd name="connsiteX22" fmla="*/ 93366 w 445414"/>
              <a:gd name="connsiteY22" fmla="*/ 334061 h 719516"/>
              <a:gd name="connsiteX23" fmla="*/ 143046 w 445414"/>
              <a:gd name="connsiteY23" fmla="*/ 411152 h 719516"/>
              <a:gd name="connsiteX24" fmla="*/ 222707 w 445414"/>
              <a:gd name="connsiteY24" fmla="*/ 411152 h 719516"/>
              <a:gd name="connsiteX25" fmla="*/ 303224 w 445414"/>
              <a:gd name="connsiteY25" fmla="*/ 411152 h 719516"/>
              <a:gd name="connsiteX26" fmla="*/ 352905 w 445414"/>
              <a:gd name="connsiteY26" fmla="*/ 334061 h 719516"/>
              <a:gd name="connsiteX27" fmla="*/ 382028 w 445414"/>
              <a:gd name="connsiteY27" fmla="*/ 286950 h 719516"/>
              <a:gd name="connsiteX28" fmla="*/ 394020 w 445414"/>
              <a:gd name="connsiteY28" fmla="*/ 226990 h 719516"/>
              <a:gd name="connsiteX29" fmla="*/ 394877 w 445414"/>
              <a:gd name="connsiteY29" fmla="*/ 226990 h 719516"/>
              <a:gd name="connsiteX30" fmla="*/ 394877 w 445414"/>
              <a:gd name="connsiteY30" fmla="*/ 220137 h 719516"/>
              <a:gd name="connsiteX31" fmla="*/ 223564 w 445414"/>
              <a:gd name="connsiteY31" fmla="*/ 50537 h 719516"/>
              <a:gd name="connsiteX32" fmla="*/ 222707 w 445414"/>
              <a:gd name="connsiteY32" fmla="*/ 0 h 719516"/>
              <a:gd name="connsiteX33" fmla="*/ 445414 w 445414"/>
              <a:gd name="connsiteY33" fmla="*/ 220137 h 719516"/>
              <a:gd name="connsiteX34" fmla="*/ 445414 w 445414"/>
              <a:gd name="connsiteY34" fmla="*/ 227846 h 719516"/>
              <a:gd name="connsiteX35" fmla="*/ 429996 w 445414"/>
              <a:gd name="connsiteY35" fmla="*/ 304937 h 719516"/>
              <a:gd name="connsiteX36" fmla="*/ 391450 w 445414"/>
              <a:gd name="connsiteY36" fmla="*/ 368323 h 719516"/>
              <a:gd name="connsiteX37" fmla="*/ 339200 w 445414"/>
              <a:gd name="connsiteY37" fmla="*/ 453123 h 719516"/>
              <a:gd name="connsiteX38" fmla="*/ 323782 w 445414"/>
              <a:gd name="connsiteY38" fmla="*/ 462545 h 719516"/>
              <a:gd name="connsiteX39" fmla="*/ 121632 w 445414"/>
              <a:gd name="connsiteY39" fmla="*/ 462545 h 719516"/>
              <a:gd name="connsiteX40" fmla="*/ 106214 w 445414"/>
              <a:gd name="connsiteY40" fmla="*/ 453123 h 719516"/>
              <a:gd name="connsiteX41" fmla="*/ 53964 w 445414"/>
              <a:gd name="connsiteY41" fmla="*/ 368323 h 719516"/>
              <a:gd name="connsiteX42" fmla="*/ 15418 w 445414"/>
              <a:gd name="connsiteY42" fmla="*/ 304937 h 719516"/>
              <a:gd name="connsiteX43" fmla="*/ 0 w 445414"/>
              <a:gd name="connsiteY43" fmla="*/ 227846 h 719516"/>
              <a:gd name="connsiteX44" fmla="*/ 0 w 445414"/>
              <a:gd name="connsiteY44" fmla="*/ 220137 h 719516"/>
              <a:gd name="connsiteX45" fmla="*/ 222707 w 445414"/>
              <a:gd name="connsiteY45" fmla="*/ 0 h 71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45414" h="719516">
                <a:moveTo>
                  <a:pt x="167031" y="668121"/>
                </a:moveTo>
                <a:lnTo>
                  <a:pt x="278386" y="668121"/>
                </a:lnTo>
                <a:cubicBezTo>
                  <a:pt x="275816" y="697245"/>
                  <a:pt x="251832" y="719516"/>
                  <a:pt x="222709" y="719516"/>
                </a:cubicBezTo>
                <a:cubicBezTo>
                  <a:pt x="193585" y="719516"/>
                  <a:pt x="169601" y="697245"/>
                  <a:pt x="167031" y="668121"/>
                </a:cubicBezTo>
                <a:close/>
                <a:moveTo>
                  <a:pt x="137051" y="582465"/>
                </a:moveTo>
                <a:lnTo>
                  <a:pt x="308364" y="582465"/>
                </a:lnTo>
                <a:cubicBezTo>
                  <a:pt x="322926" y="582465"/>
                  <a:pt x="334061" y="593600"/>
                  <a:pt x="334061" y="608163"/>
                </a:cubicBezTo>
                <a:cubicBezTo>
                  <a:pt x="334061" y="622725"/>
                  <a:pt x="322926" y="633860"/>
                  <a:pt x="308364" y="633860"/>
                </a:cubicBezTo>
                <a:lnTo>
                  <a:pt x="137051" y="633860"/>
                </a:lnTo>
                <a:cubicBezTo>
                  <a:pt x="122489" y="633860"/>
                  <a:pt x="111354" y="622725"/>
                  <a:pt x="111354" y="608163"/>
                </a:cubicBezTo>
                <a:cubicBezTo>
                  <a:pt x="111354" y="593600"/>
                  <a:pt x="122489" y="582465"/>
                  <a:pt x="137051" y="582465"/>
                </a:cubicBezTo>
                <a:close/>
                <a:moveTo>
                  <a:pt x="137051" y="496808"/>
                </a:moveTo>
                <a:lnTo>
                  <a:pt x="308364" y="496808"/>
                </a:lnTo>
                <a:cubicBezTo>
                  <a:pt x="322926" y="496808"/>
                  <a:pt x="334061" y="507943"/>
                  <a:pt x="334061" y="522506"/>
                </a:cubicBezTo>
                <a:cubicBezTo>
                  <a:pt x="334061" y="537068"/>
                  <a:pt x="322926" y="548203"/>
                  <a:pt x="308364" y="548203"/>
                </a:cubicBezTo>
                <a:lnTo>
                  <a:pt x="137051" y="548203"/>
                </a:lnTo>
                <a:cubicBezTo>
                  <a:pt x="122489" y="548203"/>
                  <a:pt x="111354" y="537068"/>
                  <a:pt x="111354" y="522506"/>
                </a:cubicBezTo>
                <a:cubicBezTo>
                  <a:pt x="111354" y="507943"/>
                  <a:pt x="122489" y="496808"/>
                  <a:pt x="137051" y="496808"/>
                </a:cubicBezTo>
                <a:close/>
                <a:moveTo>
                  <a:pt x="223564" y="50537"/>
                </a:moveTo>
                <a:cubicBezTo>
                  <a:pt x="130198" y="51394"/>
                  <a:pt x="53964" y="126772"/>
                  <a:pt x="52251" y="220137"/>
                </a:cubicBezTo>
                <a:lnTo>
                  <a:pt x="52251" y="226990"/>
                </a:lnTo>
                <a:cubicBezTo>
                  <a:pt x="53107" y="247547"/>
                  <a:pt x="56533" y="268105"/>
                  <a:pt x="64242" y="286950"/>
                </a:cubicBezTo>
                <a:cubicBezTo>
                  <a:pt x="71095" y="304081"/>
                  <a:pt x="81374" y="320356"/>
                  <a:pt x="93366" y="334061"/>
                </a:cubicBezTo>
                <a:cubicBezTo>
                  <a:pt x="112210" y="358044"/>
                  <a:pt x="129341" y="383741"/>
                  <a:pt x="143046" y="411152"/>
                </a:cubicBezTo>
                <a:lnTo>
                  <a:pt x="222707" y="411152"/>
                </a:lnTo>
                <a:lnTo>
                  <a:pt x="303224" y="411152"/>
                </a:lnTo>
                <a:cubicBezTo>
                  <a:pt x="316073" y="383741"/>
                  <a:pt x="333204" y="358044"/>
                  <a:pt x="352905" y="334061"/>
                </a:cubicBezTo>
                <a:cubicBezTo>
                  <a:pt x="365754" y="320356"/>
                  <a:pt x="375176" y="304081"/>
                  <a:pt x="382028" y="286950"/>
                </a:cubicBezTo>
                <a:cubicBezTo>
                  <a:pt x="388881" y="268105"/>
                  <a:pt x="393164" y="247547"/>
                  <a:pt x="394020" y="226990"/>
                </a:cubicBezTo>
                <a:lnTo>
                  <a:pt x="394877" y="226990"/>
                </a:lnTo>
                <a:lnTo>
                  <a:pt x="394877" y="220137"/>
                </a:lnTo>
                <a:cubicBezTo>
                  <a:pt x="393164" y="125915"/>
                  <a:pt x="316929" y="51394"/>
                  <a:pt x="223564" y="50537"/>
                </a:cubicBezTo>
                <a:close/>
                <a:moveTo>
                  <a:pt x="222707" y="0"/>
                </a:moveTo>
                <a:cubicBezTo>
                  <a:pt x="344339" y="857"/>
                  <a:pt x="442844" y="98505"/>
                  <a:pt x="445414" y="220137"/>
                </a:cubicBezTo>
                <a:lnTo>
                  <a:pt x="445414" y="227846"/>
                </a:lnTo>
                <a:cubicBezTo>
                  <a:pt x="444558" y="254400"/>
                  <a:pt x="439418" y="280097"/>
                  <a:pt x="429996" y="304937"/>
                </a:cubicBezTo>
                <a:cubicBezTo>
                  <a:pt x="421430" y="328065"/>
                  <a:pt x="407725" y="349479"/>
                  <a:pt x="391450" y="368323"/>
                </a:cubicBezTo>
                <a:cubicBezTo>
                  <a:pt x="370893" y="390594"/>
                  <a:pt x="348622" y="434279"/>
                  <a:pt x="339200" y="453123"/>
                </a:cubicBezTo>
                <a:cubicBezTo>
                  <a:pt x="336630" y="459119"/>
                  <a:pt x="330634" y="462545"/>
                  <a:pt x="323782" y="462545"/>
                </a:cubicBezTo>
                <a:lnTo>
                  <a:pt x="121632" y="462545"/>
                </a:lnTo>
                <a:cubicBezTo>
                  <a:pt x="114780" y="462545"/>
                  <a:pt x="108784" y="459119"/>
                  <a:pt x="106214" y="453123"/>
                </a:cubicBezTo>
                <a:cubicBezTo>
                  <a:pt x="96792" y="434279"/>
                  <a:pt x="74521" y="390594"/>
                  <a:pt x="53964" y="368323"/>
                </a:cubicBezTo>
                <a:cubicBezTo>
                  <a:pt x="37689" y="349479"/>
                  <a:pt x="24840" y="328065"/>
                  <a:pt x="15418" y="304937"/>
                </a:cubicBezTo>
                <a:cubicBezTo>
                  <a:pt x="5996" y="280097"/>
                  <a:pt x="857" y="254400"/>
                  <a:pt x="0" y="227846"/>
                </a:cubicBezTo>
                <a:lnTo>
                  <a:pt x="0" y="220137"/>
                </a:lnTo>
                <a:cubicBezTo>
                  <a:pt x="2570" y="98505"/>
                  <a:pt x="101075" y="857"/>
                  <a:pt x="222707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49889551-E462-4981-86C4-8465DD9E7580}"/>
              </a:ext>
            </a:extLst>
          </p:cNvPr>
          <p:cNvSpPr/>
          <p:nvPr/>
        </p:nvSpPr>
        <p:spPr>
          <a:xfrm>
            <a:off x="7348364" y="2411971"/>
            <a:ext cx="479678" cy="650991"/>
          </a:xfrm>
          <a:custGeom>
            <a:avLst/>
            <a:gdLst>
              <a:gd name="connsiteX0" fmla="*/ 411153 w 479678"/>
              <a:gd name="connsiteY0" fmla="*/ 548203 h 650991"/>
              <a:gd name="connsiteX1" fmla="*/ 394021 w 479678"/>
              <a:gd name="connsiteY1" fmla="*/ 565334 h 650991"/>
              <a:gd name="connsiteX2" fmla="*/ 411153 w 479678"/>
              <a:gd name="connsiteY2" fmla="*/ 582466 h 650991"/>
              <a:gd name="connsiteX3" fmla="*/ 428284 w 479678"/>
              <a:gd name="connsiteY3" fmla="*/ 565334 h 650991"/>
              <a:gd name="connsiteX4" fmla="*/ 411153 w 479678"/>
              <a:gd name="connsiteY4" fmla="*/ 548203 h 650991"/>
              <a:gd name="connsiteX5" fmla="*/ 0 w 479678"/>
              <a:gd name="connsiteY5" fmla="*/ 445414 h 650991"/>
              <a:gd name="connsiteX6" fmla="*/ 239839 w 479678"/>
              <a:gd name="connsiteY6" fmla="*/ 513939 h 650991"/>
              <a:gd name="connsiteX7" fmla="*/ 479678 w 479678"/>
              <a:gd name="connsiteY7" fmla="*/ 445414 h 650991"/>
              <a:gd name="connsiteX8" fmla="*/ 479678 w 479678"/>
              <a:gd name="connsiteY8" fmla="*/ 582466 h 650991"/>
              <a:gd name="connsiteX9" fmla="*/ 239839 w 479678"/>
              <a:gd name="connsiteY9" fmla="*/ 650991 h 650991"/>
              <a:gd name="connsiteX10" fmla="*/ 0 w 479678"/>
              <a:gd name="connsiteY10" fmla="*/ 582466 h 650991"/>
              <a:gd name="connsiteX11" fmla="*/ 411153 w 479678"/>
              <a:gd name="connsiteY11" fmla="*/ 376889 h 650991"/>
              <a:gd name="connsiteX12" fmla="*/ 394021 w 479678"/>
              <a:gd name="connsiteY12" fmla="*/ 394020 h 650991"/>
              <a:gd name="connsiteX13" fmla="*/ 411153 w 479678"/>
              <a:gd name="connsiteY13" fmla="*/ 411153 h 650991"/>
              <a:gd name="connsiteX14" fmla="*/ 428284 w 479678"/>
              <a:gd name="connsiteY14" fmla="*/ 394020 h 650991"/>
              <a:gd name="connsiteX15" fmla="*/ 411153 w 479678"/>
              <a:gd name="connsiteY15" fmla="*/ 376889 h 650991"/>
              <a:gd name="connsiteX16" fmla="*/ 0 w 479678"/>
              <a:gd name="connsiteY16" fmla="*/ 274101 h 650991"/>
              <a:gd name="connsiteX17" fmla="*/ 239839 w 479678"/>
              <a:gd name="connsiteY17" fmla="*/ 342626 h 650991"/>
              <a:gd name="connsiteX18" fmla="*/ 479678 w 479678"/>
              <a:gd name="connsiteY18" fmla="*/ 274101 h 650991"/>
              <a:gd name="connsiteX19" fmla="*/ 479678 w 479678"/>
              <a:gd name="connsiteY19" fmla="*/ 411153 h 650991"/>
              <a:gd name="connsiteX20" fmla="*/ 239839 w 479678"/>
              <a:gd name="connsiteY20" fmla="*/ 479678 h 650991"/>
              <a:gd name="connsiteX21" fmla="*/ 0 w 479678"/>
              <a:gd name="connsiteY21" fmla="*/ 411153 h 650991"/>
              <a:gd name="connsiteX22" fmla="*/ 411153 w 479678"/>
              <a:gd name="connsiteY22" fmla="*/ 205575 h 650991"/>
              <a:gd name="connsiteX23" fmla="*/ 394021 w 479678"/>
              <a:gd name="connsiteY23" fmla="*/ 222706 h 650991"/>
              <a:gd name="connsiteX24" fmla="*/ 411153 w 479678"/>
              <a:gd name="connsiteY24" fmla="*/ 239839 h 650991"/>
              <a:gd name="connsiteX25" fmla="*/ 428284 w 479678"/>
              <a:gd name="connsiteY25" fmla="*/ 222706 h 650991"/>
              <a:gd name="connsiteX26" fmla="*/ 411153 w 479678"/>
              <a:gd name="connsiteY26" fmla="*/ 205575 h 650991"/>
              <a:gd name="connsiteX27" fmla="*/ 0 w 479678"/>
              <a:gd name="connsiteY27" fmla="*/ 102787 h 650991"/>
              <a:gd name="connsiteX28" fmla="*/ 239839 w 479678"/>
              <a:gd name="connsiteY28" fmla="*/ 171312 h 650991"/>
              <a:gd name="connsiteX29" fmla="*/ 479678 w 479678"/>
              <a:gd name="connsiteY29" fmla="*/ 102787 h 650991"/>
              <a:gd name="connsiteX30" fmla="*/ 479678 w 479678"/>
              <a:gd name="connsiteY30" fmla="*/ 239839 h 650991"/>
              <a:gd name="connsiteX31" fmla="*/ 239839 w 479678"/>
              <a:gd name="connsiteY31" fmla="*/ 308364 h 650991"/>
              <a:gd name="connsiteX32" fmla="*/ 0 w 479678"/>
              <a:gd name="connsiteY32" fmla="*/ 239839 h 650991"/>
              <a:gd name="connsiteX33" fmla="*/ 239839 w 479678"/>
              <a:gd name="connsiteY33" fmla="*/ 0 h 650991"/>
              <a:gd name="connsiteX34" fmla="*/ 479678 w 479678"/>
              <a:gd name="connsiteY34" fmla="*/ 68525 h 650991"/>
              <a:gd name="connsiteX35" fmla="*/ 239839 w 479678"/>
              <a:gd name="connsiteY35" fmla="*/ 137052 h 650991"/>
              <a:gd name="connsiteX36" fmla="*/ 0 w 479678"/>
              <a:gd name="connsiteY36" fmla="*/ 68525 h 650991"/>
              <a:gd name="connsiteX37" fmla="*/ 239839 w 479678"/>
              <a:gd name="connsiteY37" fmla="*/ 0 h 650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79678" h="650991">
                <a:moveTo>
                  <a:pt x="411153" y="548203"/>
                </a:moveTo>
                <a:cubicBezTo>
                  <a:pt x="400874" y="548203"/>
                  <a:pt x="394021" y="555055"/>
                  <a:pt x="394021" y="565334"/>
                </a:cubicBezTo>
                <a:cubicBezTo>
                  <a:pt x="394021" y="575613"/>
                  <a:pt x="400874" y="582466"/>
                  <a:pt x="411153" y="582466"/>
                </a:cubicBezTo>
                <a:cubicBezTo>
                  <a:pt x="421431" y="582466"/>
                  <a:pt x="428284" y="575613"/>
                  <a:pt x="428284" y="565334"/>
                </a:cubicBezTo>
                <a:cubicBezTo>
                  <a:pt x="428284" y="555055"/>
                  <a:pt x="421431" y="548203"/>
                  <a:pt x="411153" y="548203"/>
                </a:cubicBezTo>
                <a:close/>
                <a:moveTo>
                  <a:pt x="0" y="445414"/>
                </a:moveTo>
                <a:cubicBezTo>
                  <a:pt x="0" y="483103"/>
                  <a:pt x="107927" y="513939"/>
                  <a:pt x="239839" y="513939"/>
                </a:cubicBezTo>
                <a:cubicBezTo>
                  <a:pt x="371751" y="513939"/>
                  <a:pt x="479678" y="483103"/>
                  <a:pt x="479678" y="445414"/>
                </a:cubicBezTo>
                <a:lnTo>
                  <a:pt x="479678" y="582466"/>
                </a:lnTo>
                <a:cubicBezTo>
                  <a:pt x="479678" y="620154"/>
                  <a:pt x="371751" y="650991"/>
                  <a:pt x="239839" y="650991"/>
                </a:cubicBezTo>
                <a:cubicBezTo>
                  <a:pt x="107927" y="650991"/>
                  <a:pt x="0" y="620154"/>
                  <a:pt x="0" y="582466"/>
                </a:cubicBezTo>
                <a:close/>
                <a:moveTo>
                  <a:pt x="411153" y="376889"/>
                </a:moveTo>
                <a:cubicBezTo>
                  <a:pt x="400874" y="376889"/>
                  <a:pt x="394021" y="383741"/>
                  <a:pt x="394021" y="394020"/>
                </a:cubicBezTo>
                <a:cubicBezTo>
                  <a:pt x="394021" y="404300"/>
                  <a:pt x="400874" y="411153"/>
                  <a:pt x="411153" y="411153"/>
                </a:cubicBezTo>
                <a:cubicBezTo>
                  <a:pt x="421431" y="411153"/>
                  <a:pt x="428284" y="404300"/>
                  <a:pt x="428284" y="394020"/>
                </a:cubicBezTo>
                <a:cubicBezTo>
                  <a:pt x="428284" y="383741"/>
                  <a:pt x="421431" y="376889"/>
                  <a:pt x="411153" y="376889"/>
                </a:cubicBezTo>
                <a:close/>
                <a:moveTo>
                  <a:pt x="0" y="274101"/>
                </a:moveTo>
                <a:cubicBezTo>
                  <a:pt x="0" y="311790"/>
                  <a:pt x="107927" y="342626"/>
                  <a:pt x="239839" y="342626"/>
                </a:cubicBezTo>
                <a:cubicBezTo>
                  <a:pt x="371751" y="342626"/>
                  <a:pt x="479678" y="311790"/>
                  <a:pt x="479678" y="274101"/>
                </a:cubicBezTo>
                <a:lnTo>
                  <a:pt x="479678" y="411153"/>
                </a:lnTo>
                <a:cubicBezTo>
                  <a:pt x="479678" y="448841"/>
                  <a:pt x="371751" y="479678"/>
                  <a:pt x="239839" y="479678"/>
                </a:cubicBezTo>
                <a:cubicBezTo>
                  <a:pt x="107927" y="479678"/>
                  <a:pt x="0" y="448841"/>
                  <a:pt x="0" y="411153"/>
                </a:cubicBezTo>
                <a:close/>
                <a:moveTo>
                  <a:pt x="411153" y="205575"/>
                </a:moveTo>
                <a:cubicBezTo>
                  <a:pt x="400874" y="205575"/>
                  <a:pt x="394021" y="212427"/>
                  <a:pt x="394021" y="222706"/>
                </a:cubicBezTo>
                <a:cubicBezTo>
                  <a:pt x="394021" y="232986"/>
                  <a:pt x="400874" y="239839"/>
                  <a:pt x="411153" y="239839"/>
                </a:cubicBezTo>
                <a:cubicBezTo>
                  <a:pt x="421431" y="239839"/>
                  <a:pt x="428284" y="232986"/>
                  <a:pt x="428284" y="222706"/>
                </a:cubicBezTo>
                <a:cubicBezTo>
                  <a:pt x="428284" y="212427"/>
                  <a:pt x="421431" y="205575"/>
                  <a:pt x="411153" y="205575"/>
                </a:cubicBezTo>
                <a:close/>
                <a:moveTo>
                  <a:pt x="0" y="102787"/>
                </a:moveTo>
                <a:cubicBezTo>
                  <a:pt x="0" y="140476"/>
                  <a:pt x="107927" y="171312"/>
                  <a:pt x="239839" y="171312"/>
                </a:cubicBezTo>
                <a:cubicBezTo>
                  <a:pt x="371751" y="171312"/>
                  <a:pt x="479678" y="140476"/>
                  <a:pt x="479678" y="102787"/>
                </a:cubicBezTo>
                <a:lnTo>
                  <a:pt x="479678" y="239839"/>
                </a:lnTo>
                <a:cubicBezTo>
                  <a:pt x="479678" y="277527"/>
                  <a:pt x="371751" y="308364"/>
                  <a:pt x="239839" y="308364"/>
                </a:cubicBezTo>
                <a:cubicBezTo>
                  <a:pt x="107927" y="308364"/>
                  <a:pt x="0" y="277527"/>
                  <a:pt x="0" y="239839"/>
                </a:cubicBezTo>
                <a:close/>
                <a:moveTo>
                  <a:pt x="239839" y="0"/>
                </a:moveTo>
                <a:cubicBezTo>
                  <a:pt x="372298" y="0"/>
                  <a:pt x="479678" y="30680"/>
                  <a:pt x="479678" y="68525"/>
                </a:cubicBezTo>
                <a:cubicBezTo>
                  <a:pt x="479678" y="106372"/>
                  <a:pt x="372298" y="137052"/>
                  <a:pt x="239839" y="137052"/>
                </a:cubicBezTo>
                <a:cubicBezTo>
                  <a:pt x="107379" y="137052"/>
                  <a:pt x="0" y="106372"/>
                  <a:pt x="0" y="68525"/>
                </a:cubicBezTo>
                <a:cubicBezTo>
                  <a:pt x="0" y="30680"/>
                  <a:pt x="107379" y="0"/>
                  <a:pt x="239839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085A3BC8-94F5-4C95-A306-90CE5B011B03}"/>
              </a:ext>
            </a:extLst>
          </p:cNvPr>
          <p:cNvSpPr/>
          <p:nvPr/>
        </p:nvSpPr>
        <p:spPr>
          <a:xfrm>
            <a:off x="7308963" y="4130925"/>
            <a:ext cx="558482" cy="675831"/>
          </a:xfrm>
          <a:custGeom>
            <a:avLst/>
            <a:gdLst>
              <a:gd name="connsiteX0" fmla="*/ 182449 w 558482"/>
              <a:gd name="connsiteY0" fmla="*/ 429997 h 675831"/>
              <a:gd name="connsiteX1" fmla="*/ 118207 w 558482"/>
              <a:gd name="connsiteY1" fmla="*/ 494239 h 675831"/>
              <a:gd name="connsiteX2" fmla="*/ 182449 w 558482"/>
              <a:gd name="connsiteY2" fmla="*/ 558482 h 675831"/>
              <a:gd name="connsiteX3" fmla="*/ 246692 w 558482"/>
              <a:gd name="connsiteY3" fmla="*/ 494239 h 675831"/>
              <a:gd name="connsiteX4" fmla="*/ 182449 w 558482"/>
              <a:gd name="connsiteY4" fmla="*/ 429997 h 675831"/>
              <a:gd name="connsiteX5" fmla="*/ 161035 w 558482"/>
              <a:gd name="connsiteY5" fmla="*/ 311790 h 675831"/>
              <a:gd name="connsiteX6" fmla="*/ 203864 w 558482"/>
              <a:gd name="connsiteY6" fmla="*/ 311790 h 675831"/>
              <a:gd name="connsiteX7" fmla="*/ 222708 w 558482"/>
              <a:gd name="connsiteY7" fmla="*/ 349479 h 675831"/>
              <a:gd name="connsiteX8" fmla="*/ 256114 w 558482"/>
              <a:gd name="connsiteY8" fmla="*/ 363184 h 675831"/>
              <a:gd name="connsiteX9" fmla="*/ 296373 w 558482"/>
              <a:gd name="connsiteY9" fmla="*/ 349479 h 675831"/>
              <a:gd name="connsiteX10" fmla="*/ 327209 w 558482"/>
              <a:gd name="connsiteY10" fmla="*/ 380315 h 675831"/>
              <a:gd name="connsiteX11" fmla="*/ 313504 w 558482"/>
              <a:gd name="connsiteY11" fmla="*/ 420575 h 675831"/>
              <a:gd name="connsiteX12" fmla="*/ 327209 w 558482"/>
              <a:gd name="connsiteY12" fmla="*/ 453981 h 675831"/>
              <a:gd name="connsiteX13" fmla="*/ 364898 w 558482"/>
              <a:gd name="connsiteY13" fmla="*/ 472825 h 675831"/>
              <a:gd name="connsiteX14" fmla="*/ 364898 w 558482"/>
              <a:gd name="connsiteY14" fmla="*/ 515654 h 675831"/>
              <a:gd name="connsiteX15" fmla="*/ 327209 w 558482"/>
              <a:gd name="connsiteY15" fmla="*/ 534498 h 675831"/>
              <a:gd name="connsiteX16" fmla="*/ 313504 w 558482"/>
              <a:gd name="connsiteY16" fmla="*/ 567904 h 675831"/>
              <a:gd name="connsiteX17" fmla="*/ 326353 w 558482"/>
              <a:gd name="connsiteY17" fmla="*/ 607306 h 675831"/>
              <a:gd name="connsiteX18" fmla="*/ 296373 w 558482"/>
              <a:gd name="connsiteY18" fmla="*/ 638143 h 675831"/>
              <a:gd name="connsiteX19" fmla="*/ 256114 w 558482"/>
              <a:gd name="connsiteY19" fmla="*/ 624437 h 675831"/>
              <a:gd name="connsiteX20" fmla="*/ 222708 w 558482"/>
              <a:gd name="connsiteY20" fmla="*/ 638143 h 675831"/>
              <a:gd name="connsiteX21" fmla="*/ 203864 w 558482"/>
              <a:gd name="connsiteY21" fmla="*/ 675831 h 675831"/>
              <a:gd name="connsiteX22" fmla="*/ 161035 w 558482"/>
              <a:gd name="connsiteY22" fmla="*/ 675831 h 675831"/>
              <a:gd name="connsiteX23" fmla="*/ 142191 w 558482"/>
              <a:gd name="connsiteY23" fmla="*/ 638143 h 675831"/>
              <a:gd name="connsiteX24" fmla="*/ 108785 w 558482"/>
              <a:gd name="connsiteY24" fmla="*/ 624437 h 675831"/>
              <a:gd name="connsiteX25" fmla="*/ 68525 w 558482"/>
              <a:gd name="connsiteY25" fmla="*/ 637286 h 675831"/>
              <a:gd name="connsiteX26" fmla="*/ 38545 w 558482"/>
              <a:gd name="connsiteY26" fmla="*/ 607306 h 675831"/>
              <a:gd name="connsiteX27" fmla="*/ 51394 w 558482"/>
              <a:gd name="connsiteY27" fmla="*/ 567048 h 675831"/>
              <a:gd name="connsiteX28" fmla="*/ 37689 w 558482"/>
              <a:gd name="connsiteY28" fmla="*/ 533642 h 675831"/>
              <a:gd name="connsiteX29" fmla="*/ 0 w 558482"/>
              <a:gd name="connsiteY29" fmla="*/ 514797 h 675831"/>
              <a:gd name="connsiteX30" fmla="*/ 0 w 558482"/>
              <a:gd name="connsiteY30" fmla="*/ 471969 h 675831"/>
              <a:gd name="connsiteX31" fmla="*/ 37689 w 558482"/>
              <a:gd name="connsiteY31" fmla="*/ 453124 h 675831"/>
              <a:gd name="connsiteX32" fmla="*/ 51394 w 558482"/>
              <a:gd name="connsiteY32" fmla="*/ 419718 h 675831"/>
              <a:gd name="connsiteX33" fmla="*/ 38545 w 558482"/>
              <a:gd name="connsiteY33" fmla="*/ 379459 h 675831"/>
              <a:gd name="connsiteX34" fmla="*/ 68525 w 558482"/>
              <a:gd name="connsiteY34" fmla="*/ 349479 h 675831"/>
              <a:gd name="connsiteX35" fmla="*/ 108785 w 558482"/>
              <a:gd name="connsiteY35" fmla="*/ 363184 h 675831"/>
              <a:gd name="connsiteX36" fmla="*/ 142191 w 558482"/>
              <a:gd name="connsiteY36" fmla="*/ 349479 h 675831"/>
              <a:gd name="connsiteX37" fmla="*/ 376033 w 558482"/>
              <a:gd name="connsiteY37" fmla="*/ 118206 h 675831"/>
              <a:gd name="connsiteX38" fmla="*/ 311791 w 558482"/>
              <a:gd name="connsiteY38" fmla="*/ 182448 h 675831"/>
              <a:gd name="connsiteX39" fmla="*/ 376033 w 558482"/>
              <a:gd name="connsiteY39" fmla="*/ 246691 h 675831"/>
              <a:gd name="connsiteX40" fmla="*/ 440276 w 558482"/>
              <a:gd name="connsiteY40" fmla="*/ 182448 h 675831"/>
              <a:gd name="connsiteX41" fmla="*/ 376033 w 558482"/>
              <a:gd name="connsiteY41" fmla="*/ 118206 h 675831"/>
              <a:gd name="connsiteX42" fmla="*/ 354619 w 558482"/>
              <a:gd name="connsiteY42" fmla="*/ 0 h 675831"/>
              <a:gd name="connsiteX43" fmla="*/ 397448 w 558482"/>
              <a:gd name="connsiteY43" fmla="*/ 0 h 675831"/>
              <a:gd name="connsiteX44" fmla="*/ 416292 w 558482"/>
              <a:gd name="connsiteY44" fmla="*/ 37689 h 675831"/>
              <a:gd name="connsiteX45" fmla="*/ 449698 w 558482"/>
              <a:gd name="connsiteY45" fmla="*/ 51394 h 675831"/>
              <a:gd name="connsiteX46" fmla="*/ 489957 w 558482"/>
              <a:gd name="connsiteY46" fmla="*/ 37689 h 675831"/>
              <a:gd name="connsiteX47" fmla="*/ 520793 w 558482"/>
              <a:gd name="connsiteY47" fmla="*/ 68525 h 675831"/>
              <a:gd name="connsiteX48" fmla="*/ 507088 w 558482"/>
              <a:gd name="connsiteY48" fmla="*/ 108784 h 675831"/>
              <a:gd name="connsiteX49" fmla="*/ 520793 w 558482"/>
              <a:gd name="connsiteY49" fmla="*/ 142190 h 675831"/>
              <a:gd name="connsiteX50" fmla="*/ 558482 w 558482"/>
              <a:gd name="connsiteY50" fmla="*/ 161034 h 675831"/>
              <a:gd name="connsiteX51" fmla="*/ 558482 w 558482"/>
              <a:gd name="connsiteY51" fmla="*/ 203863 h 675831"/>
              <a:gd name="connsiteX52" fmla="*/ 520793 w 558482"/>
              <a:gd name="connsiteY52" fmla="*/ 222707 h 675831"/>
              <a:gd name="connsiteX53" fmla="*/ 506231 w 558482"/>
              <a:gd name="connsiteY53" fmla="*/ 256113 h 675831"/>
              <a:gd name="connsiteX54" fmla="*/ 519937 w 558482"/>
              <a:gd name="connsiteY54" fmla="*/ 296373 h 675831"/>
              <a:gd name="connsiteX55" fmla="*/ 489100 w 558482"/>
              <a:gd name="connsiteY55" fmla="*/ 326353 h 675831"/>
              <a:gd name="connsiteX56" fmla="*/ 448842 w 558482"/>
              <a:gd name="connsiteY56" fmla="*/ 312647 h 675831"/>
              <a:gd name="connsiteX57" fmla="*/ 415436 w 558482"/>
              <a:gd name="connsiteY57" fmla="*/ 326353 h 675831"/>
              <a:gd name="connsiteX58" fmla="*/ 396591 w 558482"/>
              <a:gd name="connsiteY58" fmla="*/ 364041 h 675831"/>
              <a:gd name="connsiteX59" fmla="*/ 353763 w 558482"/>
              <a:gd name="connsiteY59" fmla="*/ 364041 h 675831"/>
              <a:gd name="connsiteX60" fmla="*/ 334918 w 558482"/>
              <a:gd name="connsiteY60" fmla="*/ 326353 h 675831"/>
              <a:gd name="connsiteX61" fmla="*/ 301512 w 558482"/>
              <a:gd name="connsiteY61" fmla="*/ 312647 h 675831"/>
              <a:gd name="connsiteX62" fmla="*/ 261253 w 558482"/>
              <a:gd name="connsiteY62" fmla="*/ 326353 h 675831"/>
              <a:gd name="connsiteX63" fmla="*/ 231273 w 558482"/>
              <a:gd name="connsiteY63" fmla="*/ 296373 h 675831"/>
              <a:gd name="connsiteX64" fmla="*/ 244978 w 558482"/>
              <a:gd name="connsiteY64" fmla="*/ 256113 h 675831"/>
              <a:gd name="connsiteX65" fmla="*/ 231273 w 558482"/>
              <a:gd name="connsiteY65" fmla="*/ 222707 h 675831"/>
              <a:gd name="connsiteX66" fmla="*/ 193584 w 558482"/>
              <a:gd name="connsiteY66" fmla="*/ 203863 h 675831"/>
              <a:gd name="connsiteX67" fmla="*/ 193584 w 558482"/>
              <a:gd name="connsiteY67" fmla="*/ 161034 h 675831"/>
              <a:gd name="connsiteX68" fmla="*/ 231273 w 558482"/>
              <a:gd name="connsiteY68" fmla="*/ 142190 h 675831"/>
              <a:gd name="connsiteX69" fmla="*/ 244978 w 558482"/>
              <a:gd name="connsiteY69" fmla="*/ 108784 h 675831"/>
              <a:gd name="connsiteX70" fmla="*/ 231273 w 558482"/>
              <a:gd name="connsiteY70" fmla="*/ 68525 h 675831"/>
              <a:gd name="connsiteX71" fmla="*/ 262109 w 558482"/>
              <a:gd name="connsiteY71" fmla="*/ 37689 h 675831"/>
              <a:gd name="connsiteX72" fmla="*/ 302369 w 558482"/>
              <a:gd name="connsiteY72" fmla="*/ 51394 h 675831"/>
              <a:gd name="connsiteX73" fmla="*/ 335775 w 558482"/>
              <a:gd name="connsiteY73" fmla="*/ 37689 h 67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558482" h="675831">
                <a:moveTo>
                  <a:pt x="182449" y="429997"/>
                </a:moveTo>
                <a:cubicBezTo>
                  <a:pt x="147330" y="429997"/>
                  <a:pt x="118207" y="458264"/>
                  <a:pt x="118207" y="494239"/>
                </a:cubicBezTo>
                <a:cubicBezTo>
                  <a:pt x="118207" y="529359"/>
                  <a:pt x="146474" y="558482"/>
                  <a:pt x="182449" y="558482"/>
                </a:cubicBezTo>
                <a:cubicBezTo>
                  <a:pt x="218425" y="558482"/>
                  <a:pt x="246692" y="529359"/>
                  <a:pt x="246692" y="494239"/>
                </a:cubicBezTo>
                <a:cubicBezTo>
                  <a:pt x="246692" y="459120"/>
                  <a:pt x="218425" y="429997"/>
                  <a:pt x="182449" y="429997"/>
                </a:cubicBezTo>
                <a:close/>
                <a:moveTo>
                  <a:pt x="161035" y="311790"/>
                </a:moveTo>
                <a:lnTo>
                  <a:pt x="203864" y="311790"/>
                </a:lnTo>
                <a:lnTo>
                  <a:pt x="222708" y="349479"/>
                </a:lnTo>
                <a:cubicBezTo>
                  <a:pt x="233843" y="352905"/>
                  <a:pt x="245835" y="357188"/>
                  <a:pt x="256114" y="363184"/>
                </a:cubicBezTo>
                <a:lnTo>
                  <a:pt x="296373" y="349479"/>
                </a:lnTo>
                <a:lnTo>
                  <a:pt x="327209" y="380315"/>
                </a:lnTo>
                <a:lnTo>
                  <a:pt x="313504" y="420575"/>
                </a:lnTo>
                <a:cubicBezTo>
                  <a:pt x="319500" y="430854"/>
                  <a:pt x="323783" y="441989"/>
                  <a:pt x="327209" y="453981"/>
                </a:cubicBezTo>
                <a:lnTo>
                  <a:pt x="364898" y="472825"/>
                </a:lnTo>
                <a:lnTo>
                  <a:pt x="364898" y="515654"/>
                </a:lnTo>
                <a:lnTo>
                  <a:pt x="327209" y="534498"/>
                </a:lnTo>
                <a:cubicBezTo>
                  <a:pt x="323783" y="546490"/>
                  <a:pt x="319500" y="557625"/>
                  <a:pt x="313504" y="567904"/>
                </a:cubicBezTo>
                <a:lnTo>
                  <a:pt x="326353" y="607306"/>
                </a:lnTo>
                <a:lnTo>
                  <a:pt x="296373" y="638143"/>
                </a:lnTo>
                <a:lnTo>
                  <a:pt x="256114" y="624437"/>
                </a:lnTo>
                <a:cubicBezTo>
                  <a:pt x="245835" y="630433"/>
                  <a:pt x="234700" y="634716"/>
                  <a:pt x="222708" y="638143"/>
                </a:cubicBezTo>
                <a:lnTo>
                  <a:pt x="203864" y="675831"/>
                </a:lnTo>
                <a:lnTo>
                  <a:pt x="161035" y="675831"/>
                </a:lnTo>
                <a:lnTo>
                  <a:pt x="142191" y="638143"/>
                </a:lnTo>
                <a:cubicBezTo>
                  <a:pt x="130199" y="634716"/>
                  <a:pt x="119064" y="630433"/>
                  <a:pt x="108785" y="624437"/>
                </a:cubicBezTo>
                <a:lnTo>
                  <a:pt x="68525" y="637286"/>
                </a:lnTo>
                <a:lnTo>
                  <a:pt x="38545" y="607306"/>
                </a:lnTo>
                <a:lnTo>
                  <a:pt x="51394" y="567048"/>
                </a:lnTo>
                <a:cubicBezTo>
                  <a:pt x="45398" y="556769"/>
                  <a:pt x="41115" y="545633"/>
                  <a:pt x="37689" y="533642"/>
                </a:cubicBezTo>
                <a:lnTo>
                  <a:pt x="0" y="514797"/>
                </a:lnTo>
                <a:lnTo>
                  <a:pt x="0" y="471969"/>
                </a:lnTo>
                <a:lnTo>
                  <a:pt x="37689" y="453124"/>
                </a:lnTo>
                <a:cubicBezTo>
                  <a:pt x="41115" y="441989"/>
                  <a:pt x="45398" y="429997"/>
                  <a:pt x="51394" y="419718"/>
                </a:cubicBezTo>
                <a:lnTo>
                  <a:pt x="38545" y="379459"/>
                </a:lnTo>
                <a:lnTo>
                  <a:pt x="68525" y="349479"/>
                </a:lnTo>
                <a:lnTo>
                  <a:pt x="108785" y="363184"/>
                </a:lnTo>
                <a:cubicBezTo>
                  <a:pt x="119064" y="357188"/>
                  <a:pt x="130199" y="352905"/>
                  <a:pt x="142191" y="349479"/>
                </a:cubicBezTo>
                <a:close/>
                <a:moveTo>
                  <a:pt x="376033" y="118206"/>
                </a:moveTo>
                <a:cubicBezTo>
                  <a:pt x="340914" y="118206"/>
                  <a:pt x="311791" y="147329"/>
                  <a:pt x="311791" y="182448"/>
                </a:cubicBezTo>
                <a:cubicBezTo>
                  <a:pt x="311791" y="217568"/>
                  <a:pt x="340058" y="246691"/>
                  <a:pt x="376033" y="246691"/>
                </a:cubicBezTo>
                <a:cubicBezTo>
                  <a:pt x="411153" y="246691"/>
                  <a:pt x="440276" y="217568"/>
                  <a:pt x="440276" y="182448"/>
                </a:cubicBezTo>
                <a:cubicBezTo>
                  <a:pt x="440276" y="147329"/>
                  <a:pt x="412009" y="118206"/>
                  <a:pt x="376033" y="118206"/>
                </a:cubicBezTo>
                <a:close/>
                <a:moveTo>
                  <a:pt x="354619" y="0"/>
                </a:moveTo>
                <a:lnTo>
                  <a:pt x="397448" y="0"/>
                </a:lnTo>
                <a:lnTo>
                  <a:pt x="416292" y="37689"/>
                </a:lnTo>
                <a:cubicBezTo>
                  <a:pt x="428284" y="41115"/>
                  <a:pt x="439419" y="45398"/>
                  <a:pt x="449698" y="51394"/>
                </a:cubicBezTo>
                <a:lnTo>
                  <a:pt x="489957" y="37689"/>
                </a:lnTo>
                <a:lnTo>
                  <a:pt x="520793" y="68525"/>
                </a:lnTo>
                <a:lnTo>
                  <a:pt x="507088" y="108784"/>
                </a:lnTo>
                <a:cubicBezTo>
                  <a:pt x="513084" y="119063"/>
                  <a:pt x="517367" y="130198"/>
                  <a:pt x="520793" y="142190"/>
                </a:cubicBezTo>
                <a:lnTo>
                  <a:pt x="558482" y="161034"/>
                </a:lnTo>
                <a:lnTo>
                  <a:pt x="558482" y="203863"/>
                </a:lnTo>
                <a:lnTo>
                  <a:pt x="520793" y="222707"/>
                </a:lnTo>
                <a:cubicBezTo>
                  <a:pt x="517367" y="233842"/>
                  <a:pt x="512227" y="245834"/>
                  <a:pt x="506231" y="256113"/>
                </a:cubicBezTo>
                <a:lnTo>
                  <a:pt x="519937" y="296373"/>
                </a:lnTo>
                <a:lnTo>
                  <a:pt x="489100" y="326353"/>
                </a:lnTo>
                <a:lnTo>
                  <a:pt x="448842" y="312647"/>
                </a:lnTo>
                <a:cubicBezTo>
                  <a:pt x="438563" y="318643"/>
                  <a:pt x="427427" y="322926"/>
                  <a:pt x="415436" y="326353"/>
                </a:cubicBezTo>
                <a:lnTo>
                  <a:pt x="396591" y="364041"/>
                </a:lnTo>
                <a:lnTo>
                  <a:pt x="353763" y="364041"/>
                </a:lnTo>
                <a:lnTo>
                  <a:pt x="334918" y="326353"/>
                </a:lnTo>
                <a:cubicBezTo>
                  <a:pt x="322926" y="322926"/>
                  <a:pt x="311791" y="318643"/>
                  <a:pt x="301512" y="312647"/>
                </a:cubicBezTo>
                <a:lnTo>
                  <a:pt x="261253" y="326353"/>
                </a:lnTo>
                <a:lnTo>
                  <a:pt x="231273" y="296373"/>
                </a:lnTo>
                <a:lnTo>
                  <a:pt x="244978" y="256113"/>
                </a:lnTo>
                <a:cubicBezTo>
                  <a:pt x="238982" y="245834"/>
                  <a:pt x="234699" y="234699"/>
                  <a:pt x="231273" y="222707"/>
                </a:cubicBezTo>
                <a:lnTo>
                  <a:pt x="193584" y="203863"/>
                </a:lnTo>
                <a:lnTo>
                  <a:pt x="193584" y="161034"/>
                </a:lnTo>
                <a:lnTo>
                  <a:pt x="231273" y="142190"/>
                </a:lnTo>
                <a:cubicBezTo>
                  <a:pt x="234699" y="130198"/>
                  <a:pt x="238982" y="119063"/>
                  <a:pt x="244978" y="108784"/>
                </a:cubicBezTo>
                <a:lnTo>
                  <a:pt x="231273" y="68525"/>
                </a:lnTo>
                <a:lnTo>
                  <a:pt x="262109" y="37689"/>
                </a:lnTo>
                <a:lnTo>
                  <a:pt x="302369" y="51394"/>
                </a:lnTo>
                <a:cubicBezTo>
                  <a:pt x="312648" y="45398"/>
                  <a:pt x="323783" y="41115"/>
                  <a:pt x="335775" y="37689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6CA5CCC5-C024-45D1-8017-79B7C8C39D6A}"/>
              </a:ext>
            </a:extLst>
          </p:cNvPr>
          <p:cNvSpPr/>
          <p:nvPr/>
        </p:nvSpPr>
        <p:spPr>
          <a:xfrm>
            <a:off x="5751014" y="4986116"/>
            <a:ext cx="677762" cy="678619"/>
          </a:xfrm>
          <a:custGeom>
            <a:avLst/>
            <a:gdLst>
              <a:gd name="connsiteX0" fmla="*/ 190161 w 677762"/>
              <a:gd name="connsiteY0" fmla="*/ 127632 h 678619"/>
              <a:gd name="connsiteX1" fmla="*/ 207293 w 677762"/>
              <a:gd name="connsiteY1" fmla="*/ 139624 h 678619"/>
              <a:gd name="connsiteX2" fmla="*/ 242412 w 677762"/>
              <a:gd name="connsiteY2" fmla="*/ 328069 h 678619"/>
              <a:gd name="connsiteX3" fmla="*/ 293806 w 677762"/>
              <a:gd name="connsiteY3" fmla="*/ 191875 h 678619"/>
              <a:gd name="connsiteX4" fmla="*/ 304085 w 677762"/>
              <a:gd name="connsiteY4" fmla="*/ 182452 h 678619"/>
              <a:gd name="connsiteX5" fmla="*/ 322929 w 677762"/>
              <a:gd name="connsiteY5" fmla="*/ 192731 h 678619"/>
              <a:gd name="connsiteX6" fmla="*/ 350339 w 677762"/>
              <a:gd name="connsiteY6" fmla="*/ 287810 h 678619"/>
              <a:gd name="connsiteX7" fmla="*/ 382889 w 677762"/>
              <a:gd name="connsiteY7" fmla="*/ 252691 h 678619"/>
              <a:gd name="connsiteX8" fmla="*/ 394024 w 677762"/>
              <a:gd name="connsiteY8" fmla="*/ 245838 h 678619"/>
              <a:gd name="connsiteX9" fmla="*/ 442848 w 677762"/>
              <a:gd name="connsiteY9" fmla="*/ 245838 h 678619"/>
              <a:gd name="connsiteX10" fmla="*/ 443705 w 677762"/>
              <a:gd name="connsiteY10" fmla="*/ 245838 h 678619"/>
              <a:gd name="connsiteX11" fmla="*/ 443705 w 677762"/>
              <a:gd name="connsiteY11" fmla="*/ 280101 h 678619"/>
              <a:gd name="connsiteX12" fmla="*/ 401733 w 677762"/>
              <a:gd name="connsiteY12" fmla="*/ 280101 h 678619"/>
              <a:gd name="connsiteX13" fmla="*/ 355479 w 677762"/>
              <a:gd name="connsiteY13" fmla="*/ 328069 h 678619"/>
              <a:gd name="connsiteX14" fmla="*/ 348626 w 677762"/>
              <a:gd name="connsiteY14" fmla="*/ 332351 h 678619"/>
              <a:gd name="connsiteX15" fmla="*/ 329782 w 677762"/>
              <a:gd name="connsiteY15" fmla="*/ 322073 h 678619"/>
              <a:gd name="connsiteX16" fmla="*/ 307511 w 677762"/>
              <a:gd name="connsiteY16" fmla="*/ 244982 h 678619"/>
              <a:gd name="connsiteX17" fmla="*/ 252691 w 677762"/>
              <a:gd name="connsiteY17" fmla="*/ 388885 h 678619"/>
              <a:gd name="connsiteX18" fmla="*/ 238129 w 677762"/>
              <a:gd name="connsiteY18" fmla="*/ 398307 h 678619"/>
              <a:gd name="connsiteX19" fmla="*/ 236416 w 677762"/>
              <a:gd name="connsiteY19" fmla="*/ 398307 h 678619"/>
              <a:gd name="connsiteX20" fmla="*/ 222711 w 677762"/>
              <a:gd name="connsiteY20" fmla="*/ 386315 h 678619"/>
              <a:gd name="connsiteX21" fmla="*/ 188448 w 677762"/>
              <a:gd name="connsiteY21" fmla="*/ 202153 h 678619"/>
              <a:gd name="connsiteX22" fmla="*/ 167034 w 677762"/>
              <a:gd name="connsiteY22" fmla="*/ 267252 h 678619"/>
              <a:gd name="connsiteX23" fmla="*/ 152472 w 677762"/>
              <a:gd name="connsiteY23" fmla="*/ 280101 h 678619"/>
              <a:gd name="connsiteX24" fmla="*/ 74525 w 677762"/>
              <a:gd name="connsiteY24" fmla="*/ 280101 h 678619"/>
              <a:gd name="connsiteX25" fmla="*/ 74525 w 677762"/>
              <a:gd name="connsiteY25" fmla="*/ 245838 h 678619"/>
              <a:gd name="connsiteX26" fmla="*/ 141337 w 677762"/>
              <a:gd name="connsiteY26" fmla="*/ 245838 h 678619"/>
              <a:gd name="connsiteX27" fmla="*/ 178169 w 677762"/>
              <a:gd name="connsiteY27" fmla="*/ 137911 h 678619"/>
              <a:gd name="connsiteX28" fmla="*/ 190161 w 677762"/>
              <a:gd name="connsiteY28" fmla="*/ 127632 h 678619"/>
              <a:gd name="connsiteX29" fmla="*/ 258688 w 677762"/>
              <a:gd name="connsiteY29" fmla="*/ 53111 h 678619"/>
              <a:gd name="connsiteX30" fmla="*/ 53111 w 677762"/>
              <a:gd name="connsiteY30" fmla="*/ 258688 h 678619"/>
              <a:gd name="connsiteX31" fmla="*/ 258688 w 677762"/>
              <a:gd name="connsiteY31" fmla="*/ 464263 h 678619"/>
              <a:gd name="connsiteX32" fmla="*/ 464263 w 677762"/>
              <a:gd name="connsiteY32" fmla="*/ 258688 h 678619"/>
              <a:gd name="connsiteX33" fmla="*/ 258688 w 677762"/>
              <a:gd name="connsiteY33" fmla="*/ 53111 h 678619"/>
              <a:gd name="connsiteX34" fmla="*/ 258688 w 677762"/>
              <a:gd name="connsiteY34" fmla="*/ 4 h 678619"/>
              <a:gd name="connsiteX35" fmla="*/ 515657 w 677762"/>
              <a:gd name="connsiteY35" fmla="*/ 259544 h 678619"/>
              <a:gd name="connsiteX36" fmla="*/ 462550 w 677762"/>
              <a:gd name="connsiteY36" fmla="*/ 415439 h 678619"/>
              <a:gd name="connsiteX37" fmla="*/ 501096 w 677762"/>
              <a:gd name="connsiteY37" fmla="*/ 453128 h 678619"/>
              <a:gd name="connsiteX38" fmla="*/ 554203 w 677762"/>
              <a:gd name="connsiteY38" fmla="*/ 469403 h 678619"/>
              <a:gd name="connsiteX39" fmla="*/ 660417 w 677762"/>
              <a:gd name="connsiteY39" fmla="*/ 576473 h 678619"/>
              <a:gd name="connsiteX40" fmla="*/ 660417 w 677762"/>
              <a:gd name="connsiteY40" fmla="*/ 661273 h 678619"/>
              <a:gd name="connsiteX41" fmla="*/ 575617 w 677762"/>
              <a:gd name="connsiteY41" fmla="*/ 661273 h 678619"/>
              <a:gd name="connsiteX42" fmla="*/ 468546 w 677762"/>
              <a:gd name="connsiteY42" fmla="*/ 554203 h 678619"/>
              <a:gd name="connsiteX43" fmla="*/ 452271 w 677762"/>
              <a:gd name="connsiteY43" fmla="*/ 500239 h 678619"/>
              <a:gd name="connsiteX44" fmla="*/ 414583 w 677762"/>
              <a:gd name="connsiteY44" fmla="*/ 462550 h 678619"/>
              <a:gd name="connsiteX45" fmla="*/ 256974 w 677762"/>
              <a:gd name="connsiteY45" fmla="*/ 515657 h 678619"/>
              <a:gd name="connsiteX46" fmla="*/ 4 w 677762"/>
              <a:gd name="connsiteY46" fmla="*/ 256974 h 678619"/>
              <a:gd name="connsiteX47" fmla="*/ 258688 w 677762"/>
              <a:gd name="connsiteY47" fmla="*/ 4 h 67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77762" h="678619">
                <a:moveTo>
                  <a:pt x="190161" y="127632"/>
                </a:moveTo>
                <a:cubicBezTo>
                  <a:pt x="197870" y="125919"/>
                  <a:pt x="205580" y="131059"/>
                  <a:pt x="207293" y="139624"/>
                </a:cubicBezTo>
                <a:lnTo>
                  <a:pt x="242412" y="328069"/>
                </a:lnTo>
                <a:lnTo>
                  <a:pt x="293806" y="191875"/>
                </a:lnTo>
                <a:cubicBezTo>
                  <a:pt x="295519" y="186735"/>
                  <a:pt x="299802" y="184166"/>
                  <a:pt x="304085" y="182452"/>
                </a:cubicBezTo>
                <a:cubicBezTo>
                  <a:pt x="311794" y="179883"/>
                  <a:pt x="320359" y="185022"/>
                  <a:pt x="322929" y="192731"/>
                </a:cubicBezTo>
                <a:lnTo>
                  <a:pt x="350339" y="287810"/>
                </a:lnTo>
                <a:lnTo>
                  <a:pt x="382889" y="252691"/>
                </a:lnTo>
                <a:cubicBezTo>
                  <a:pt x="385458" y="249265"/>
                  <a:pt x="389741" y="246695"/>
                  <a:pt x="394024" y="245838"/>
                </a:cubicBezTo>
                <a:lnTo>
                  <a:pt x="442848" y="245838"/>
                </a:lnTo>
                <a:lnTo>
                  <a:pt x="443705" y="245838"/>
                </a:lnTo>
                <a:lnTo>
                  <a:pt x="443705" y="280101"/>
                </a:lnTo>
                <a:lnTo>
                  <a:pt x="401733" y="280101"/>
                </a:lnTo>
                <a:lnTo>
                  <a:pt x="355479" y="328069"/>
                </a:lnTo>
                <a:cubicBezTo>
                  <a:pt x="353765" y="329782"/>
                  <a:pt x="351196" y="331495"/>
                  <a:pt x="348626" y="332351"/>
                </a:cubicBezTo>
                <a:cubicBezTo>
                  <a:pt x="340060" y="334921"/>
                  <a:pt x="332351" y="329782"/>
                  <a:pt x="329782" y="322073"/>
                </a:cubicBezTo>
                <a:lnTo>
                  <a:pt x="307511" y="244982"/>
                </a:lnTo>
                <a:lnTo>
                  <a:pt x="252691" y="388885"/>
                </a:lnTo>
                <a:cubicBezTo>
                  <a:pt x="250121" y="394881"/>
                  <a:pt x="244125" y="398307"/>
                  <a:pt x="238129" y="398307"/>
                </a:cubicBezTo>
                <a:lnTo>
                  <a:pt x="236416" y="398307"/>
                </a:lnTo>
                <a:cubicBezTo>
                  <a:pt x="229563" y="398307"/>
                  <a:pt x="223567" y="393168"/>
                  <a:pt x="222711" y="386315"/>
                </a:cubicBezTo>
                <a:lnTo>
                  <a:pt x="188448" y="202153"/>
                </a:lnTo>
                <a:lnTo>
                  <a:pt x="167034" y="267252"/>
                </a:lnTo>
                <a:cubicBezTo>
                  <a:pt x="165321" y="274105"/>
                  <a:pt x="159325" y="279244"/>
                  <a:pt x="152472" y="280101"/>
                </a:cubicBezTo>
                <a:lnTo>
                  <a:pt x="74525" y="280101"/>
                </a:lnTo>
                <a:lnTo>
                  <a:pt x="74525" y="245838"/>
                </a:lnTo>
                <a:lnTo>
                  <a:pt x="141337" y="245838"/>
                </a:lnTo>
                <a:lnTo>
                  <a:pt x="178169" y="137911"/>
                </a:lnTo>
                <a:cubicBezTo>
                  <a:pt x="180739" y="132772"/>
                  <a:pt x="185022" y="128489"/>
                  <a:pt x="190161" y="127632"/>
                </a:cubicBezTo>
                <a:close/>
                <a:moveTo>
                  <a:pt x="258688" y="53111"/>
                </a:moveTo>
                <a:cubicBezTo>
                  <a:pt x="144763" y="53111"/>
                  <a:pt x="53111" y="144763"/>
                  <a:pt x="53111" y="258688"/>
                </a:cubicBezTo>
                <a:cubicBezTo>
                  <a:pt x="53111" y="372611"/>
                  <a:pt x="144763" y="464263"/>
                  <a:pt x="258688" y="464263"/>
                </a:cubicBezTo>
                <a:cubicBezTo>
                  <a:pt x="371754" y="464263"/>
                  <a:pt x="464263" y="371754"/>
                  <a:pt x="464263" y="258688"/>
                </a:cubicBezTo>
                <a:cubicBezTo>
                  <a:pt x="464263" y="144763"/>
                  <a:pt x="372611" y="53111"/>
                  <a:pt x="258688" y="53111"/>
                </a:cubicBezTo>
                <a:close/>
                <a:moveTo>
                  <a:pt x="258688" y="4"/>
                </a:moveTo>
                <a:cubicBezTo>
                  <a:pt x="400877" y="860"/>
                  <a:pt x="516514" y="116497"/>
                  <a:pt x="515657" y="259544"/>
                </a:cubicBezTo>
                <a:cubicBezTo>
                  <a:pt x="515657" y="316077"/>
                  <a:pt x="496813" y="370898"/>
                  <a:pt x="462550" y="415439"/>
                </a:cubicBezTo>
                <a:lnTo>
                  <a:pt x="501096" y="453128"/>
                </a:lnTo>
                <a:cubicBezTo>
                  <a:pt x="519940" y="448845"/>
                  <a:pt x="540498" y="455698"/>
                  <a:pt x="554203" y="469403"/>
                </a:cubicBezTo>
                <a:lnTo>
                  <a:pt x="660417" y="576473"/>
                </a:lnTo>
                <a:cubicBezTo>
                  <a:pt x="683544" y="599601"/>
                  <a:pt x="683544" y="638146"/>
                  <a:pt x="660417" y="661273"/>
                </a:cubicBezTo>
                <a:cubicBezTo>
                  <a:pt x="637290" y="684401"/>
                  <a:pt x="598744" y="684401"/>
                  <a:pt x="575617" y="661273"/>
                </a:cubicBezTo>
                <a:lnTo>
                  <a:pt x="468546" y="554203"/>
                </a:lnTo>
                <a:cubicBezTo>
                  <a:pt x="454841" y="539641"/>
                  <a:pt x="448845" y="519940"/>
                  <a:pt x="452271" y="500239"/>
                </a:cubicBezTo>
                <a:lnTo>
                  <a:pt x="414583" y="462550"/>
                </a:lnTo>
                <a:cubicBezTo>
                  <a:pt x="369185" y="496813"/>
                  <a:pt x="313508" y="515657"/>
                  <a:pt x="256974" y="515657"/>
                </a:cubicBezTo>
                <a:cubicBezTo>
                  <a:pt x="114784" y="514801"/>
                  <a:pt x="-853" y="399164"/>
                  <a:pt x="4" y="256974"/>
                </a:cubicBezTo>
                <a:cubicBezTo>
                  <a:pt x="860" y="114784"/>
                  <a:pt x="116497" y="-853"/>
                  <a:pt x="258688" y="4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3B666674-5707-497B-B1C7-C142102F8D76}"/>
              </a:ext>
            </a:extLst>
          </p:cNvPr>
          <p:cNvSpPr/>
          <p:nvPr/>
        </p:nvSpPr>
        <p:spPr>
          <a:xfrm>
            <a:off x="4243398" y="4211436"/>
            <a:ext cx="719515" cy="515997"/>
          </a:xfrm>
          <a:custGeom>
            <a:avLst/>
            <a:gdLst>
              <a:gd name="connsiteX0" fmla="*/ 223564 w 719515"/>
              <a:gd name="connsiteY0" fmla="*/ 371756 h 515997"/>
              <a:gd name="connsiteX1" fmla="*/ 473682 w 719515"/>
              <a:gd name="connsiteY1" fmla="*/ 384604 h 515997"/>
              <a:gd name="connsiteX2" fmla="*/ 478821 w 719515"/>
              <a:gd name="connsiteY2" fmla="*/ 389744 h 515997"/>
              <a:gd name="connsiteX3" fmla="*/ 499379 w 719515"/>
              <a:gd name="connsiteY3" fmla="*/ 438569 h 515997"/>
              <a:gd name="connsiteX4" fmla="*/ 513941 w 719515"/>
              <a:gd name="connsiteY4" fmla="*/ 453131 h 515997"/>
              <a:gd name="connsiteX5" fmla="*/ 513941 w 719515"/>
              <a:gd name="connsiteY5" fmla="*/ 480541 h 515997"/>
              <a:gd name="connsiteX6" fmla="*/ 205576 w 719515"/>
              <a:gd name="connsiteY6" fmla="*/ 480541 h 515997"/>
              <a:gd name="connsiteX7" fmla="*/ 205576 w 719515"/>
              <a:gd name="connsiteY7" fmla="*/ 403450 h 515997"/>
              <a:gd name="connsiteX8" fmla="*/ 220994 w 719515"/>
              <a:gd name="connsiteY8" fmla="*/ 373469 h 515997"/>
              <a:gd name="connsiteX9" fmla="*/ 578182 w 719515"/>
              <a:gd name="connsiteY9" fmla="*/ 207295 h 515997"/>
              <a:gd name="connsiteX10" fmla="*/ 628719 w 719515"/>
              <a:gd name="connsiteY10" fmla="*/ 216717 h 515997"/>
              <a:gd name="connsiteX11" fmla="*/ 704097 w 719515"/>
              <a:gd name="connsiteY11" fmla="*/ 252693 h 515997"/>
              <a:gd name="connsiteX12" fmla="*/ 719515 w 719515"/>
              <a:gd name="connsiteY12" fmla="*/ 283529 h 515997"/>
              <a:gd name="connsiteX13" fmla="*/ 719515 w 719515"/>
              <a:gd name="connsiteY13" fmla="*/ 360620 h 515997"/>
              <a:gd name="connsiteX14" fmla="*/ 622723 w 719515"/>
              <a:gd name="connsiteY14" fmla="*/ 360620 h 515997"/>
              <a:gd name="connsiteX15" fmla="*/ 599596 w 719515"/>
              <a:gd name="connsiteY15" fmla="*/ 337493 h 515997"/>
              <a:gd name="connsiteX16" fmla="*/ 550771 w 719515"/>
              <a:gd name="connsiteY16" fmla="*/ 316935 h 515997"/>
              <a:gd name="connsiteX17" fmla="*/ 545632 w 719515"/>
              <a:gd name="connsiteY17" fmla="*/ 311796 h 515997"/>
              <a:gd name="connsiteX18" fmla="*/ 578182 w 719515"/>
              <a:gd name="connsiteY18" fmla="*/ 207295 h 515997"/>
              <a:gd name="connsiteX19" fmla="*/ 137051 w 719515"/>
              <a:gd name="connsiteY19" fmla="*/ 207295 h 515997"/>
              <a:gd name="connsiteX20" fmla="*/ 197867 w 719515"/>
              <a:gd name="connsiteY20" fmla="*/ 347772 h 515997"/>
              <a:gd name="connsiteX21" fmla="*/ 185018 w 719515"/>
              <a:gd name="connsiteY21" fmla="*/ 360620 h 515997"/>
              <a:gd name="connsiteX22" fmla="*/ 0 w 719515"/>
              <a:gd name="connsiteY22" fmla="*/ 360620 h 515997"/>
              <a:gd name="connsiteX23" fmla="*/ 0 w 719515"/>
              <a:gd name="connsiteY23" fmla="*/ 283529 h 515997"/>
              <a:gd name="connsiteX24" fmla="*/ 15418 w 719515"/>
              <a:gd name="connsiteY24" fmla="*/ 252693 h 515997"/>
              <a:gd name="connsiteX25" fmla="*/ 90796 w 719515"/>
              <a:gd name="connsiteY25" fmla="*/ 216717 h 515997"/>
              <a:gd name="connsiteX26" fmla="*/ 137051 w 719515"/>
              <a:gd name="connsiteY26" fmla="*/ 207295 h 515997"/>
              <a:gd name="connsiteX27" fmla="*/ 356331 w 719515"/>
              <a:gd name="connsiteY27" fmla="*/ 75384 h 515997"/>
              <a:gd name="connsiteX28" fmla="*/ 442844 w 719515"/>
              <a:gd name="connsiteY28" fmla="*/ 161897 h 515997"/>
              <a:gd name="connsiteX29" fmla="*/ 356331 w 719515"/>
              <a:gd name="connsiteY29" fmla="*/ 248410 h 515997"/>
              <a:gd name="connsiteX30" fmla="*/ 269818 w 719515"/>
              <a:gd name="connsiteY30" fmla="*/ 161897 h 515997"/>
              <a:gd name="connsiteX31" fmla="*/ 356331 w 719515"/>
              <a:gd name="connsiteY31" fmla="*/ 75384 h 515997"/>
              <a:gd name="connsiteX32" fmla="*/ 358045 w 719515"/>
              <a:gd name="connsiteY32" fmla="*/ 40265 h 515997"/>
              <a:gd name="connsiteX33" fmla="*/ 256113 w 719515"/>
              <a:gd name="connsiteY33" fmla="*/ 77954 h 515997"/>
              <a:gd name="connsiteX34" fmla="*/ 238982 w 719515"/>
              <a:gd name="connsiteY34" fmla="*/ 297235 h 515997"/>
              <a:gd name="connsiteX35" fmla="*/ 285236 w 719515"/>
              <a:gd name="connsiteY35" fmla="*/ 278390 h 515997"/>
              <a:gd name="connsiteX36" fmla="*/ 356331 w 719515"/>
              <a:gd name="connsiteY36" fmla="*/ 267255 h 515997"/>
              <a:gd name="connsiteX37" fmla="*/ 427426 w 719515"/>
              <a:gd name="connsiteY37" fmla="*/ 278390 h 515997"/>
              <a:gd name="connsiteX38" fmla="*/ 477107 w 719515"/>
              <a:gd name="connsiteY38" fmla="*/ 296378 h 515997"/>
              <a:gd name="connsiteX39" fmla="*/ 513939 w 719515"/>
              <a:gd name="connsiteY39" fmla="*/ 196160 h 515997"/>
              <a:gd name="connsiteX40" fmla="*/ 358045 w 719515"/>
              <a:gd name="connsiteY40" fmla="*/ 40265 h 515997"/>
              <a:gd name="connsiteX41" fmla="*/ 168837 w 719515"/>
              <a:gd name="connsiteY41" fmla="*/ 32716 h 515997"/>
              <a:gd name="connsiteX42" fmla="*/ 197010 w 719515"/>
              <a:gd name="connsiteY42" fmla="*/ 44547 h 515997"/>
              <a:gd name="connsiteX43" fmla="*/ 137050 w 719515"/>
              <a:gd name="connsiteY43" fmla="*/ 184167 h 515997"/>
              <a:gd name="connsiteX44" fmla="*/ 111353 w 719515"/>
              <a:gd name="connsiteY44" fmla="*/ 173032 h 515997"/>
              <a:gd name="connsiteX45" fmla="*/ 89939 w 719515"/>
              <a:gd name="connsiteY45" fmla="*/ 65961 h 515997"/>
              <a:gd name="connsiteX46" fmla="*/ 168837 w 719515"/>
              <a:gd name="connsiteY46" fmla="*/ 32716 h 515997"/>
              <a:gd name="connsiteX47" fmla="*/ 552485 w 719515"/>
              <a:gd name="connsiteY47" fmla="*/ 32556 h 515997"/>
              <a:gd name="connsiteX48" fmla="*/ 641567 w 719515"/>
              <a:gd name="connsiteY48" fmla="*/ 95941 h 515997"/>
              <a:gd name="connsiteX49" fmla="*/ 578181 w 719515"/>
              <a:gd name="connsiteY49" fmla="*/ 185024 h 515997"/>
              <a:gd name="connsiteX50" fmla="*/ 519935 w 719515"/>
              <a:gd name="connsiteY50" fmla="*/ 46261 h 515997"/>
              <a:gd name="connsiteX51" fmla="*/ 552485 w 719515"/>
              <a:gd name="connsiteY51" fmla="*/ 32556 h 515997"/>
              <a:gd name="connsiteX52" fmla="*/ 357188 w 719515"/>
              <a:gd name="connsiteY52" fmla="*/ 6 h 515997"/>
              <a:gd name="connsiteX53" fmla="*/ 552485 w 719515"/>
              <a:gd name="connsiteY53" fmla="*/ 197016 h 515997"/>
              <a:gd name="connsiteX54" fmla="*/ 512226 w 719515"/>
              <a:gd name="connsiteY54" fmla="*/ 315222 h 515997"/>
              <a:gd name="connsiteX55" fmla="*/ 541350 w 719515"/>
              <a:gd name="connsiteY55" fmla="*/ 343489 h 515997"/>
              <a:gd name="connsiteX56" fmla="*/ 582465 w 719515"/>
              <a:gd name="connsiteY56" fmla="*/ 355481 h 515997"/>
              <a:gd name="connsiteX57" fmla="*/ 662982 w 719515"/>
              <a:gd name="connsiteY57" fmla="*/ 436855 h 515997"/>
              <a:gd name="connsiteX58" fmla="*/ 665552 w 719515"/>
              <a:gd name="connsiteY58" fmla="*/ 439424 h 515997"/>
              <a:gd name="connsiteX59" fmla="*/ 663838 w 719515"/>
              <a:gd name="connsiteY59" fmla="*/ 503667 h 515997"/>
              <a:gd name="connsiteX60" fmla="*/ 599596 w 719515"/>
              <a:gd name="connsiteY60" fmla="*/ 501954 h 515997"/>
              <a:gd name="connsiteX61" fmla="*/ 518222 w 719515"/>
              <a:gd name="connsiteY61" fmla="*/ 420580 h 515997"/>
              <a:gd name="connsiteX62" fmla="*/ 506230 w 719515"/>
              <a:gd name="connsiteY62" fmla="*/ 379465 h 515997"/>
              <a:gd name="connsiteX63" fmla="*/ 477107 w 719515"/>
              <a:gd name="connsiteY63" fmla="*/ 351198 h 515997"/>
              <a:gd name="connsiteX64" fmla="*/ 357188 w 719515"/>
              <a:gd name="connsiteY64" fmla="*/ 391457 h 515997"/>
              <a:gd name="connsiteX65" fmla="*/ 161891 w 719515"/>
              <a:gd name="connsiteY65" fmla="*/ 194447 h 515997"/>
              <a:gd name="connsiteX66" fmla="*/ 357188 w 719515"/>
              <a:gd name="connsiteY66" fmla="*/ 6 h 51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719515" h="515997">
                <a:moveTo>
                  <a:pt x="223564" y="371756"/>
                </a:moveTo>
                <a:cubicBezTo>
                  <a:pt x="296373" y="427434"/>
                  <a:pt x="395735" y="432573"/>
                  <a:pt x="473682" y="384604"/>
                </a:cubicBezTo>
                <a:lnTo>
                  <a:pt x="478821" y="389744"/>
                </a:lnTo>
                <a:cubicBezTo>
                  <a:pt x="478821" y="407733"/>
                  <a:pt x="486531" y="425721"/>
                  <a:pt x="499379" y="438569"/>
                </a:cubicBezTo>
                <a:lnTo>
                  <a:pt x="513941" y="453131"/>
                </a:lnTo>
                <a:lnTo>
                  <a:pt x="513941" y="480541"/>
                </a:lnTo>
                <a:lnTo>
                  <a:pt x="205576" y="480541"/>
                </a:lnTo>
                <a:lnTo>
                  <a:pt x="205576" y="403450"/>
                </a:lnTo>
                <a:cubicBezTo>
                  <a:pt x="205576" y="391457"/>
                  <a:pt x="211572" y="380322"/>
                  <a:pt x="220994" y="373469"/>
                </a:cubicBezTo>
                <a:close/>
                <a:moveTo>
                  <a:pt x="578182" y="207295"/>
                </a:moveTo>
                <a:cubicBezTo>
                  <a:pt x="595313" y="209008"/>
                  <a:pt x="612444" y="211578"/>
                  <a:pt x="628719" y="216717"/>
                </a:cubicBezTo>
                <a:cubicBezTo>
                  <a:pt x="656129" y="222713"/>
                  <a:pt x="681826" y="235562"/>
                  <a:pt x="704097" y="252693"/>
                </a:cubicBezTo>
                <a:cubicBezTo>
                  <a:pt x="714375" y="259546"/>
                  <a:pt x="719515" y="271537"/>
                  <a:pt x="719515" y="283529"/>
                </a:cubicBezTo>
                <a:lnTo>
                  <a:pt x="719515" y="360620"/>
                </a:lnTo>
                <a:lnTo>
                  <a:pt x="622723" y="360620"/>
                </a:lnTo>
                <a:lnTo>
                  <a:pt x="599596" y="337493"/>
                </a:lnTo>
                <a:cubicBezTo>
                  <a:pt x="586747" y="324645"/>
                  <a:pt x="568759" y="316935"/>
                  <a:pt x="550771" y="316935"/>
                </a:cubicBezTo>
                <a:lnTo>
                  <a:pt x="545632" y="311796"/>
                </a:lnTo>
                <a:cubicBezTo>
                  <a:pt x="565333" y="280103"/>
                  <a:pt x="576468" y="244127"/>
                  <a:pt x="578182" y="207295"/>
                </a:cubicBezTo>
                <a:close/>
                <a:moveTo>
                  <a:pt x="137051" y="207295"/>
                </a:moveTo>
                <a:cubicBezTo>
                  <a:pt x="139620" y="259546"/>
                  <a:pt x="161034" y="309226"/>
                  <a:pt x="197867" y="347772"/>
                </a:cubicBezTo>
                <a:cubicBezTo>
                  <a:pt x="192727" y="351198"/>
                  <a:pt x="188444" y="355481"/>
                  <a:pt x="185018" y="360620"/>
                </a:cubicBezTo>
                <a:lnTo>
                  <a:pt x="0" y="360620"/>
                </a:lnTo>
                <a:lnTo>
                  <a:pt x="0" y="283529"/>
                </a:lnTo>
                <a:cubicBezTo>
                  <a:pt x="0" y="271537"/>
                  <a:pt x="5139" y="259546"/>
                  <a:pt x="15418" y="252693"/>
                </a:cubicBezTo>
                <a:cubicBezTo>
                  <a:pt x="38545" y="237275"/>
                  <a:pt x="64242" y="224426"/>
                  <a:pt x="90796" y="216717"/>
                </a:cubicBezTo>
                <a:cubicBezTo>
                  <a:pt x="106214" y="211578"/>
                  <a:pt x="121632" y="209008"/>
                  <a:pt x="137051" y="207295"/>
                </a:cubicBezTo>
                <a:close/>
                <a:moveTo>
                  <a:pt x="356331" y="75384"/>
                </a:moveTo>
                <a:cubicBezTo>
                  <a:pt x="404111" y="75384"/>
                  <a:pt x="442844" y="114117"/>
                  <a:pt x="442844" y="161897"/>
                </a:cubicBezTo>
                <a:cubicBezTo>
                  <a:pt x="442844" y="209677"/>
                  <a:pt x="404111" y="248410"/>
                  <a:pt x="356331" y="248410"/>
                </a:cubicBezTo>
                <a:cubicBezTo>
                  <a:pt x="308551" y="248410"/>
                  <a:pt x="269818" y="209677"/>
                  <a:pt x="269818" y="161897"/>
                </a:cubicBezTo>
                <a:cubicBezTo>
                  <a:pt x="269818" y="114117"/>
                  <a:pt x="308551" y="75384"/>
                  <a:pt x="356331" y="75384"/>
                </a:cubicBezTo>
                <a:close/>
                <a:moveTo>
                  <a:pt x="358045" y="40265"/>
                </a:moveTo>
                <a:cubicBezTo>
                  <a:pt x="320356" y="40265"/>
                  <a:pt x="284380" y="53113"/>
                  <a:pt x="256113" y="77954"/>
                </a:cubicBezTo>
                <a:cubicBezTo>
                  <a:pt x="191014" y="133630"/>
                  <a:pt x="183305" y="232136"/>
                  <a:pt x="238982" y="297235"/>
                </a:cubicBezTo>
                <a:cubicBezTo>
                  <a:pt x="253544" y="288669"/>
                  <a:pt x="268962" y="282673"/>
                  <a:pt x="285236" y="278390"/>
                </a:cubicBezTo>
                <a:cubicBezTo>
                  <a:pt x="308364" y="271538"/>
                  <a:pt x="332348" y="267255"/>
                  <a:pt x="356331" y="267255"/>
                </a:cubicBezTo>
                <a:cubicBezTo>
                  <a:pt x="380315" y="267255"/>
                  <a:pt x="404299" y="271538"/>
                  <a:pt x="427426" y="278390"/>
                </a:cubicBezTo>
                <a:cubicBezTo>
                  <a:pt x="444558" y="282673"/>
                  <a:pt x="460832" y="288669"/>
                  <a:pt x="477107" y="296378"/>
                </a:cubicBezTo>
                <a:cubicBezTo>
                  <a:pt x="501091" y="268968"/>
                  <a:pt x="513939" y="232992"/>
                  <a:pt x="513939" y="196160"/>
                </a:cubicBezTo>
                <a:cubicBezTo>
                  <a:pt x="513939" y="109647"/>
                  <a:pt x="444558" y="40265"/>
                  <a:pt x="358045" y="40265"/>
                </a:cubicBezTo>
                <a:close/>
                <a:moveTo>
                  <a:pt x="168837" y="32716"/>
                </a:moveTo>
                <a:cubicBezTo>
                  <a:pt x="178648" y="34643"/>
                  <a:pt x="188231" y="38551"/>
                  <a:pt x="197010" y="44547"/>
                </a:cubicBezTo>
                <a:cubicBezTo>
                  <a:pt x="161034" y="83093"/>
                  <a:pt x="139620" y="131917"/>
                  <a:pt x="137050" y="184167"/>
                </a:cubicBezTo>
                <a:cubicBezTo>
                  <a:pt x="127628" y="181598"/>
                  <a:pt x="119063" y="178172"/>
                  <a:pt x="111353" y="173032"/>
                </a:cubicBezTo>
                <a:cubicBezTo>
                  <a:pt x="75378" y="149048"/>
                  <a:pt x="65955" y="101937"/>
                  <a:pt x="89939" y="65961"/>
                </a:cubicBezTo>
                <a:cubicBezTo>
                  <a:pt x="107927" y="38980"/>
                  <a:pt x="139406" y="26934"/>
                  <a:pt x="168837" y="32716"/>
                </a:cubicBezTo>
                <a:close/>
                <a:moveTo>
                  <a:pt x="552485" y="32556"/>
                </a:moveTo>
                <a:cubicBezTo>
                  <a:pt x="594456" y="25703"/>
                  <a:pt x="634715" y="53970"/>
                  <a:pt x="641567" y="95941"/>
                </a:cubicBezTo>
                <a:cubicBezTo>
                  <a:pt x="648420" y="137913"/>
                  <a:pt x="620153" y="178172"/>
                  <a:pt x="578181" y="185024"/>
                </a:cubicBezTo>
                <a:cubicBezTo>
                  <a:pt x="575612" y="132774"/>
                  <a:pt x="555054" y="83950"/>
                  <a:pt x="519935" y="46261"/>
                </a:cubicBezTo>
                <a:cubicBezTo>
                  <a:pt x="529357" y="39408"/>
                  <a:pt x="540493" y="34269"/>
                  <a:pt x="552485" y="32556"/>
                </a:cubicBezTo>
                <a:close/>
                <a:moveTo>
                  <a:pt x="357188" y="6"/>
                </a:moveTo>
                <a:cubicBezTo>
                  <a:pt x="465972" y="863"/>
                  <a:pt x="553341" y="89089"/>
                  <a:pt x="552485" y="197016"/>
                </a:cubicBezTo>
                <a:cubicBezTo>
                  <a:pt x="552485" y="239845"/>
                  <a:pt x="538780" y="280960"/>
                  <a:pt x="512226" y="315222"/>
                </a:cubicBezTo>
                <a:lnTo>
                  <a:pt x="541350" y="343489"/>
                </a:lnTo>
                <a:cubicBezTo>
                  <a:pt x="556768" y="340063"/>
                  <a:pt x="571329" y="345202"/>
                  <a:pt x="582465" y="355481"/>
                </a:cubicBezTo>
                <a:lnTo>
                  <a:pt x="662982" y="436855"/>
                </a:lnTo>
                <a:cubicBezTo>
                  <a:pt x="663838" y="437711"/>
                  <a:pt x="664695" y="438568"/>
                  <a:pt x="665552" y="439424"/>
                </a:cubicBezTo>
                <a:cubicBezTo>
                  <a:pt x="682683" y="457412"/>
                  <a:pt x="681826" y="486536"/>
                  <a:pt x="663838" y="503667"/>
                </a:cubicBezTo>
                <a:cubicBezTo>
                  <a:pt x="645851" y="520798"/>
                  <a:pt x="616727" y="519942"/>
                  <a:pt x="599596" y="501954"/>
                </a:cubicBezTo>
                <a:lnTo>
                  <a:pt x="518222" y="420580"/>
                </a:lnTo>
                <a:cubicBezTo>
                  <a:pt x="507944" y="409445"/>
                  <a:pt x="503661" y="394026"/>
                  <a:pt x="506230" y="379465"/>
                </a:cubicBezTo>
                <a:lnTo>
                  <a:pt x="477107" y="351198"/>
                </a:lnTo>
                <a:cubicBezTo>
                  <a:pt x="441988" y="377752"/>
                  <a:pt x="400016" y="391457"/>
                  <a:pt x="357188" y="391457"/>
                </a:cubicBezTo>
                <a:cubicBezTo>
                  <a:pt x="248404" y="390600"/>
                  <a:pt x="161891" y="302374"/>
                  <a:pt x="161891" y="194447"/>
                </a:cubicBezTo>
                <a:cubicBezTo>
                  <a:pt x="161891" y="86519"/>
                  <a:pt x="248404" y="-850"/>
                  <a:pt x="357188" y="6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6703FFE6-0691-48CF-8D15-BE8E857829B5}"/>
              </a:ext>
            </a:extLst>
          </p:cNvPr>
          <p:cNvSpPr/>
          <p:nvPr/>
        </p:nvSpPr>
        <p:spPr>
          <a:xfrm>
            <a:off x="4231406" y="2513902"/>
            <a:ext cx="743499" cy="445580"/>
          </a:xfrm>
          <a:custGeom>
            <a:avLst/>
            <a:gdLst>
              <a:gd name="connsiteX0" fmla="*/ 375713 w 743499"/>
              <a:gd name="connsiteY0" fmla="*/ 360079 h 445580"/>
              <a:gd name="connsiteX1" fmla="*/ 388026 w 743499"/>
              <a:gd name="connsiteY1" fmla="*/ 364041 h 445580"/>
              <a:gd name="connsiteX2" fmla="*/ 389739 w 743499"/>
              <a:gd name="connsiteY2" fmla="*/ 388025 h 445580"/>
              <a:gd name="connsiteX3" fmla="*/ 356333 w 743499"/>
              <a:gd name="connsiteY3" fmla="*/ 426570 h 445580"/>
              <a:gd name="connsiteX4" fmla="*/ 345197 w 743499"/>
              <a:gd name="connsiteY4" fmla="*/ 432566 h 445580"/>
              <a:gd name="connsiteX5" fmla="*/ 332348 w 743499"/>
              <a:gd name="connsiteY5" fmla="*/ 428283 h 445580"/>
              <a:gd name="connsiteX6" fmla="*/ 330635 w 743499"/>
              <a:gd name="connsiteY6" fmla="*/ 404299 h 445580"/>
              <a:gd name="connsiteX7" fmla="*/ 364042 w 743499"/>
              <a:gd name="connsiteY7" fmla="*/ 365754 h 445580"/>
              <a:gd name="connsiteX8" fmla="*/ 375713 w 743499"/>
              <a:gd name="connsiteY8" fmla="*/ 360079 h 445580"/>
              <a:gd name="connsiteX9" fmla="*/ 329029 w 743499"/>
              <a:gd name="connsiteY9" fmla="*/ 325388 h 445580"/>
              <a:gd name="connsiteX10" fmla="*/ 344340 w 743499"/>
              <a:gd name="connsiteY10" fmla="*/ 330634 h 445580"/>
              <a:gd name="connsiteX11" fmla="*/ 346053 w 743499"/>
              <a:gd name="connsiteY11" fmla="*/ 360615 h 445580"/>
              <a:gd name="connsiteX12" fmla="*/ 306651 w 743499"/>
              <a:gd name="connsiteY12" fmla="*/ 406013 h 445580"/>
              <a:gd name="connsiteX13" fmla="*/ 292946 w 743499"/>
              <a:gd name="connsiteY13" fmla="*/ 412866 h 445580"/>
              <a:gd name="connsiteX14" fmla="*/ 276671 w 743499"/>
              <a:gd name="connsiteY14" fmla="*/ 407726 h 445580"/>
              <a:gd name="connsiteX15" fmla="*/ 274957 w 743499"/>
              <a:gd name="connsiteY15" fmla="*/ 377747 h 445580"/>
              <a:gd name="connsiteX16" fmla="*/ 314360 w 743499"/>
              <a:gd name="connsiteY16" fmla="*/ 332348 h 445580"/>
              <a:gd name="connsiteX17" fmla="*/ 329029 w 743499"/>
              <a:gd name="connsiteY17" fmla="*/ 325388 h 445580"/>
              <a:gd name="connsiteX18" fmla="*/ 274637 w 743499"/>
              <a:gd name="connsiteY18" fmla="*/ 285129 h 445580"/>
              <a:gd name="connsiteX19" fmla="*/ 292947 w 743499"/>
              <a:gd name="connsiteY19" fmla="*/ 291232 h 445580"/>
              <a:gd name="connsiteX20" fmla="*/ 295516 w 743499"/>
              <a:gd name="connsiteY20" fmla="*/ 327208 h 445580"/>
              <a:gd name="connsiteX21" fmla="*/ 256113 w 743499"/>
              <a:gd name="connsiteY21" fmla="*/ 372606 h 445580"/>
              <a:gd name="connsiteX22" fmla="*/ 238982 w 743499"/>
              <a:gd name="connsiteY22" fmla="*/ 381171 h 445580"/>
              <a:gd name="connsiteX23" fmla="*/ 220138 w 743499"/>
              <a:gd name="connsiteY23" fmla="*/ 375175 h 445580"/>
              <a:gd name="connsiteX24" fmla="*/ 217568 w 743499"/>
              <a:gd name="connsiteY24" fmla="*/ 339200 h 445580"/>
              <a:gd name="connsiteX25" fmla="*/ 256970 w 743499"/>
              <a:gd name="connsiteY25" fmla="*/ 293802 h 445580"/>
              <a:gd name="connsiteX26" fmla="*/ 274637 w 743499"/>
              <a:gd name="connsiteY26" fmla="*/ 285129 h 445580"/>
              <a:gd name="connsiteX27" fmla="*/ 218102 w 743499"/>
              <a:gd name="connsiteY27" fmla="*/ 247440 h 445580"/>
              <a:gd name="connsiteX28" fmla="*/ 236412 w 743499"/>
              <a:gd name="connsiteY28" fmla="*/ 253543 h 445580"/>
              <a:gd name="connsiteX29" fmla="*/ 238981 w 743499"/>
              <a:gd name="connsiteY29" fmla="*/ 289519 h 445580"/>
              <a:gd name="connsiteX30" fmla="*/ 193583 w 743499"/>
              <a:gd name="connsiteY30" fmla="*/ 340913 h 445580"/>
              <a:gd name="connsiteX31" fmla="*/ 176452 w 743499"/>
              <a:gd name="connsiteY31" fmla="*/ 349478 h 445580"/>
              <a:gd name="connsiteX32" fmla="*/ 157608 w 743499"/>
              <a:gd name="connsiteY32" fmla="*/ 343482 h 445580"/>
              <a:gd name="connsiteX33" fmla="*/ 155038 w 743499"/>
              <a:gd name="connsiteY33" fmla="*/ 307507 h 445580"/>
              <a:gd name="connsiteX34" fmla="*/ 200436 w 743499"/>
              <a:gd name="connsiteY34" fmla="*/ 256113 h 445580"/>
              <a:gd name="connsiteX35" fmla="*/ 218102 w 743499"/>
              <a:gd name="connsiteY35" fmla="*/ 247440 h 445580"/>
              <a:gd name="connsiteX36" fmla="*/ 179879 w 743499"/>
              <a:gd name="connsiteY36" fmla="*/ 77091 h 445580"/>
              <a:gd name="connsiteX37" fmla="*/ 322070 w 743499"/>
              <a:gd name="connsiteY37" fmla="*/ 87370 h 445580"/>
              <a:gd name="connsiteX38" fmla="*/ 271532 w 743499"/>
              <a:gd name="connsiteY38" fmla="*/ 145616 h 445580"/>
              <a:gd name="connsiteX39" fmla="*/ 276672 w 743499"/>
              <a:gd name="connsiteY39" fmla="*/ 218424 h 445580"/>
              <a:gd name="connsiteX40" fmla="*/ 310078 w 743499"/>
              <a:gd name="connsiteY40" fmla="*/ 231273 h 445580"/>
              <a:gd name="connsiteX41" fmla="*/ 314361 w 743499"/>
              <a:gd name="connsiteY41" fmla="*/ 231273 h 445580"/>
              <a:gd name="connsiteX42" fmla="*/ 348624 w 743499"/>
              <a:gd name="connsiteY42" fmla="*/ 214142 h 445580"/>
              <a:gd name="connsiteX43" fmla="*/ 407727 w 743499"/>
              <a:gd name="connsiteY43" fmla="*/ 146473 h 445580"/>
              <a:gd name="connsiteX44" fmla="*/ 417149 w 743499"/>
              <a:gd name="connsiteY44" fmla="*/ 155038 h 445580"/>
              <a:gd name="connsiteX45" fmla="*/ 555056 w 743499"/>
              <a:gd name="connsiteY45" fmla="*/ 273245 h 445580"/>
              <a:gd name="connsiteX46" fmla="*/ 564478 w 743499"/>
              <a:gd name="connsiteY46" fmla="*/ 296372 h 445580"/>
              <a:gd name="connsiteX47" fmla="*/ 533642 w 743499"/>
              <a:gd name="connsiteY47" fmla="*/ 333204 h 445580"/>
              <a:gd name="connsiteX48" fmla="*/ 515654 w 743499"/>
              <a:gd name="connsiteY48" fmla="*/ 329778 h 445580"/>
              <a:gd name="connsiteX49" fmla="*/ 516511 w 743499"/>
              <a:gd name="connsiteY49" fmla="*/ 334917 h 445580"/>
              <a:gd name="connsiteX50" fmla="*/ 485674 w 743499"/>
              <a:gd name="connsiteY50" fmla="*/ 371750 h 445580"/>
              <a:gd name="connsiteX51" fmla="*/ 477108 w 743499"/>
              <a:gd name="connsiteY51" fmla="*/ 370893 h 445580"/>
              <a:gd name="connsiteX52" fmla="*/ 477108 w 743499"/>
              <a:gd name="connsiteY52" fmla="*/ 371750 h 445580"/>
              <a:gd name="connsiteX53" fmla="*/ 446272 w 743499"/>
              <a:gd name="connsiteY53" fmla="*/ 408582 h 445580"/>
              <a:gd name="connsiteX54" fmla="*/ 437706 w 743499"/>
              <a:gd name="connsiteY54" fmla="*/ 407725 h 445580"/>
              <a:gd name="connsiteX55" fmla="*/ 437706 w 743499"/>
              <a:gd name="connsiteY55" fmla="*/ 408582 h 445580"/>
              <a:gd name="connsiteX56" fmla="*/ 406870 w 743499"/>
              <a:gd name="connsiteY56" fmla="*/ 445414 h 445580"/>
              <a:gd name="connsiteX57" fmla="*/ 386313 w 743499"/>
              <a:gd name="connsiteY57" fmla="*/ 440275 h 445580"/>
              <a:gd name="connsiteX58" fmla="*/ 374321 w 743499"/>
              <a:gd name="connsiteY58" fmla="*/ 430853 h 445580"/>
              <a:gd name="connsiteX59" fmla="*/ 403444 w 743499"/>
              <a:gd name="connsiteY59" fmla="*/ 397447 h 445580"/>
              <a:gd name="connsiteX60" fmla="*/ 412010 w 743499"/>
              <a:gd name="connsiteY60" fmla="*/ 372606 h 445580"/>
              <a:gd name="connsiteX61" fmla="*/ 400018 w 743499"/>
              <a:gd name="connsiteY61" fmla="*/ 349479 h 445580"/>
              <a:gd name="connsiteX62" fmla="*/ 377747 w 743499"/>
              <a:gd name="connsiteY62" fmla="*/ 340913 h 445580"/>
              <a:gd name="connsiteX63" fmla="*/ 368325 w 743499"/>
              <a:gd name="connsiteY63" fmla="*/ 342626 h 445580"/>
              <a:gd name="connsiteX64" fmla="*/ 355476 w 743499"/>
              <a:gd name="connsiteY64" fmla="*/ 316073 h 445580"/>
              <a:gd name="connsiteX65" fmla="*/ 329779 w 743499"/>
              <a:gd name="connsiteY65" fmla="*/ 306651 h 445580"/>
              <a:gd name="connsiteX66" fmla="*/ 318644 w 743499"/>
              <a:gd name="connsiteY66" fmla="*/ 308364 h 445580"/>
              <a:gd name="connsiteX67" fmla="*/ 304082 w 743499"/>
              <a:gd name="connsiteY67" fmla="*/ 276671 h 445580"/>
              <a:gd name="connsiteX68" fmla="*/ 275816 w 743499"/>
              <a:gd name="connsiteY68" fmla="*/ 266392 h 445580"/>
              <a:gd name="connsiteX69" fmla="*/ 261253 w 743499"/>
              <a:gd name="connsiteY69" fmla="*/ 268962 h 445580"/>
              <a:gd name="connsiteX70" fmla="*/ 246691 w 743499"/>
              <a:gd name="connsiteY70" fmla="*/ 238125 h 445580"/>
              <a:gd name="connsiteX71" fmla="*/ 218425 w 743499"/>
              <a:gd name="connsiteY71" fmla="*/ 227847 h 445580"/>
              <a:gd name="connsiteX72" fmla="*/ 185875 w 743499"/>
              <a:gd name="connsiteY72" fmla="*/ 242408 h 445580"/>
              <a:gd name="connsiteX73" fmla="*/ 163604 w 743499"/>
              <a:gd name="connsiteY73" fmla="*/ 268105 h 445580"/>
              <a:gd name="connsiteX74" fmla="*/ 105358 w 743499"/>
              <a:gd name="connsiteY74" fmla="*/ 200436 h 445580"/>
              <a:gd name="connsiteX75" fmla="*/ 380316 w 743499"/>
              <a:gd name="connsiteY75" fmla="*/ 69382 h 445580"/>
              <a:gd name="connsiteX76" fmla="*/ 384599 w 743499"/>
              <a:gd name="connsiteY76" fmla="*/ 70238 h 445580"/>
              <a:gd name="connsiteX77" fmla="*/ 564477 w 743499"/>
              <a:gd name="connsiteY77" fmla="*/ 80517 h 445580"/>
              <a:gd name="connsiteX78" fmla="*/ 637285 w 743499"/>
              <a:gd name="connsiteY78" fmla="*/ 199580 h 445580"/>
              <a:gd name="connsiteX79" fmla="*/ 575613 w 743499"/>
              <a:gd name="connsiteY79" fmla="*/ 270675 h 445580"/>
              <a:gd name="connsiteX80" fmla="*/ 566190 w 743499"/>
              <a:gd name="connsiteY80" fmla="*/ 259539 h 445580"/>
              <a:gd name="connsiteX81" fmla="*/ 406013 w 743499"/>
              <a:gd name="connsiteY81" fmla="*/ 121632 h 445580"/>
              <a:gd name="connsiteX82" fmla="*/ 335773 w 743499"/>
              <a:gd name="connsiteY82" fmla="*/ 202149 h 445580"/>
              <a:gd name="connsiteX83" fmla="*/ 312646 w 743499"/>
              <a:gd name="connsiteY83" fmla="*/ 214141 h 445580"/>
              <a:gd name="connsiteX84" fmla="*/ 286949 w 743499"/>
              <a:gd name="connsiteY84" fmla="*/ 205576 h 445580"/>
              <a:gd name="connsiteX85" fmla="*/ 283523 w 743499"/>
              <a:gd name="connsiteY85" fmla="*/ 157608 h 445580"/>
              <a:gd name="connsiteX86" fmla="*/ 351191 w 743499"/>
              <a:gd name="connsiteY86" fmla="*/ 80517 h 445580"/>
              <a:gd name="connsiteX87" fmla="*/ 380316 w 743499"/>
              <a:gd name="connsiteY87" fmla="*/ 69382 h 445580"/>
              <a:gd name="connsiteX88" fmla="*/ 646707 w 743499"/>
              <a:gd name="connsiteY88" fmla="*/ 0 h 445580"/>
              <a:gd name="connsiteX89" fmla="*/ 743499 w 743499"/>
              <a:gd name="connsiteY89" fmla="*/ 161034 h 445580"/>
              <a:gd name="connsiteX90" fmla="*/ 677544 w 743499"/>
              <a:gd name="connsiteY90" fmla="*/ 201293 h 445580"/>
              <a:gd name="connsiteX91" fmla="*/ 654417 w 743499"/>
              <a:gd name="connsiteY91" fmla="*/ 195297 h 445580"/>
              <a:gd name="connsiteX92" fmla="*/ 574756 w 743499"/>
              <a:gd name="connsiteY92" fmla="*/ 63386 h 445580"/>
              <a:gd name="connsiteX93" fmla="*/ 580752 w 743499"/>
              <a:gd name="connsiteY93" fmla="*/ 40259 h 445580"/>
              <a:gd name="connsiteX94" fmla="*/ 97648 w 743499"/>
              <a:gd name="connsiteY94" fmla="*/ 0 h 445580"/>
              <a:gd name="connsiteX95" fmla="*/ 162747 w 743499"/>
              <a:gd name="connsiteY95" fmla="*/ 40259 h 445580"/>
              <a:gd name="connsiteX96" fmla="*/ 168743 w 743499"/>
              <a:gd name="connsiteY96" fmla="*/ 63386 h 445580"/>
              <a:gd name="connsiteX97" fmla="*/ 89083 w 743499"/>
              <a:gd name="connsiteY97" fmla="*/ 195297 h 445580"/>
              <a:gd name="connsiteX98" fmla="*/ 65956 w 743499"/>
              <a:gd name="connsiteY98" fmla="*/ 201293 h 445580"/>
              <a:gd name="connsiteX99" fmla="*/ 0 w 743499"/>
              <a:gd name="connsiteY99" fmla="*/ 161034 h 44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743499" h="445580">
                <a:moveTo>
                  <a:pt x="375713" y="360079"/>
                </a:moveTo>
                <a:cubicBezTo>
                  <a:pt x="380103" y="359758"/>
                  <a:pt x="384600" y="361043"/>
                  <a:pt x="388026" y="364041"/>
                </a:cubicBezTo>
                <a:cubicBezTo>
                  <a:pt x="394878" y="370037"/>
                  <a:pt x="395735" y="381172"/>
                  <a:pt x="389739" y="388025"/>
                </a:cubicBezTo>
                <a:lnTo>
                  <a:pt x="356333" y="426570"/>
                </a:lnTo>
                <a:cubicBezTo>
                  <a:pt x="353763" y="429996"/>
                  <a:pt x="349480" y="431709"/>
                  <a:pt x="345197" y="432566"/>
                </a:cubicBezTo>
                <a:cubicBezTo>
                  <a:pt x="340913" y="432566"/>
                  <a:pt x="335774" y="431709"/>
                  <a:pt x="332348" y="428283"/>
                </a:cubicBezTo>
                <a:cubicBezTo>
                  <a:pt x="325495" y="422287"/>
                  <a:pt x="324639" y="411152"/>
                  <a:pt x="330635" y="404299"/>
                </a:cubicBezTo>
                <a:lnTo>
                  <a:pt x="364042" y="365754"/>
                </a:lnTo>
                <a:cubicBezTo>
                  <a:pt x="367040" y="362328"/>
                  <a:pt x="371323" y="360400"/>
                  <a:pt x="375713" y="360079"/>
                </a:cubicBezTo>
                <a:close/>
                <a:moveTo>
                  <a:pt x="329029" y="325388"/>
                </a:moveTo>
                <a:cubicBezTo>
                  <a:pt x="334490" y="325067"/>
                  <a:pt x="340058" y="326780"/>
                  <a:pt x="344340" y="330634"/>
                </a:cubicBezTo>
                <a:cubicBezTo>
                  <a:pt x="352906" y="338344"/>
                  <a:pt x="353763" y="352049"/>
                  <a:pt x="346053" y="360615"/>
                </a:cubicBezTo>
                <a:lnTo>
                  <a:pt x="306651" y="406013"/>
                </a:lnTo>
                <a:cubicBezTo>
                  <a:pt x="303225" y="410296"/>
                  <a:pt x="298086" y="412866"/>
                  <a:pt x="292946" y="412866"/>
                </a:cubicBezTo>
                <a:cubicBezTo>
                  <a:pt x="286949" y="413722"/>
                  <a:pt x="281810" y="412009"/>
                  <a:pt x="276671" y="407726"/>
                </a:cubicBezTo>
                <a:cubicBezTo>
                  <a:pt x="268105" y="400017"/>
                  <a:pt x="267248" y="386312"/>
                  <a:pt x="274957" y="377747"/>
                </a:cubicBezTo>
                <a:lnTo>
                  <a:pt x="314360" y="332348"/>
                </a:lnTo>
                <a:cubicBezTo>
                  <a:pt x="318215" y="328065"/>
                  <a:pt x="323569" y="325709"/>
                  <a:pt x="329029" y="325388"/>
                </a:cubicBezTo>
                <a:close/>
                <a:moveTo>
                  <a:pt x="274637" y="285129"/>
                </a:moveTo>
                <a:cubicBezTo>
                  <a:pt x="281169" y="284594"/>
                  <a:pt x="287808" y="286521"/>
                  <a:pt x="292947" y="291232"/>
                </a:cubicBezTo>
                <a:cubicBezTo>
                  <a:pt x="303225" y="300654"/>
                  <a:pt x="304939" y="316929"/>
                  <a:pt x="295516" y="327208"/>
                </a:cubicBezTo>
                <a:lnTo>
                  <a:pt x="256113" y="372606"/>
                </a:lnTo>
                <a:cubicBezTo>
                  <a:pt x="251831" y="377745"/>
                  <a:pt x="244978" y="381171"/>
                  <a:pt x="238982" y="381171"/>
                </a:cubicBezTo>
                <a:cubicBezTo>
                  <a:pt x="232130" y="382028"/>
                  <a:pt x="225277" y="379458"/>
                  <a:pt x="220138" y="375175"/>
                </a:cubicBezTo>
                <a:cubicBezTo>
                  <a:pt x="209859" y="365753"/>
                  <a:pt x="208146" y="349478"/>
                  <a:pt x="217568" y="339200"/>
                </a:cubicBezTo>
                <a:lnTo>
                  <a:pt x="256970" y="293802"/>
                </a:lnTo>
                <a:cubicBezTo>
                  <a:pt x="261681" y="288663"/>
                  <a:pt x="268106" y="285665"/>
                  <a:pt x="274637" y="285129"/>
                </a:cubicBezTo>
                <a:close/>
                <a:moveTo>
                  <a:pt x="218102" y="247440"/>
                </a:moveTo>
                <a:cubicBezTo>
                  <a:pt x="224634" y="246905"/>
                  <a:pt x="231272" y="248832"/>
                  <a:pt x="236412" y="253543"/>
                </a:cubicBezTo>
                <a:cubicBezTo>
                  <a:pt x="246690" y="262965"/>
                  <a:pt x="248404" y="279240"/>
                  <a:pt x="238981" y="289519"/>
                </a:cubicBezTo>
                <a:lnTo>
                  <a:pt x="193583" y="340913"/>
                </a:lnTo>
                <a:cubicBezTo>
                  <a:pt x="188444" y="346052"/>
                  <a:pt x="182448" y="348622"/>
                  <a:pt x="176452" y="349478"/>
                </a:cubicBezTo>
                <a:cubicBezTo>
                  <a:pt x="169600" y="350335"/>
                  <a:pt x="162747" y="347765"/>
                  <a:pt x="157608" y="343482"/>
                </a:cubicBezTo>
                <a:cubicBezTo>
                  <a:pt x="147329" y="334060"/>
                  <a:pt x="145616" y="317785"/>
                  <a:pt x="155038" y="307507"/>
                </a:cubicBezTo>
                <a:lnTo>
                  <a:pt x="200436" y="256113"/>
                </a:lnTo>
                <a:cubicBezTo>
                  <a:pt x="205147" y="250974"/>
                  <a:pt x="211571" y="247976"/>
                  <a:pt x="218102" y="247440"/>
                </a:cubicBezTo>
                <a:close/>
                <a:moveTo>
                  <a:pt x="179879" y="77091"/>
                </a:moveTo>
                <a:cubicBezTo>
                  <a:pt x="232130" y="102788"/>
                  <a:pt x="282668" y="82230"/>
                  <a:pt x="322070" y="87370"/>
                </a:cubicBezTo>
                <a:lnTo>
                  <a:pt x="271532" y="145616"/>
                </a:lnTo>
                <a:cubicBezTo>
                  <a:pt x="253544" y="167030"/>
                  <a:pt x="255257" y="199580"/>
                  <a:pt x="276672" y="218424"/>
                </a:cubicBezTo>
                <a:cubicBezTo>
                  <a:pt x="285238" y="226990"/>
                  <a:pt x="297230" y="231273"/>
                  <a:pt x="310078" y="231273"/>
                </a:cubicBezTo>
                <a:cubicBezTo>
                  <a:pt x="310935" y="231273"/>
                  <a:pt x="312648" y="231273"/>
                  <a:pt x="314361" y="231273"/>
                </a:cubicBezTo>
                <a:cubicBezTo>
                  <a:pt x="328066" y="230416"/>
                  <a:pt x="340058" y="224420"/>
                  <a:pt x="348624" y="214142"/>
                </a:cubicBezTo>
                <a:lnTo>
                  <a:pt x="407727" y="146473"/>
                </a:lnTo>
                <a:lnTo>
                  <a:pt x="417149" y="155038"/>
                </a:lnTo>
                <a:lnTo>
                  <a:pt x="555056" y="273245"/>
                </a:lnTo>
                <a:cubicBezTo>
                  <a:pt x="561052" y="279240"/>
                  <a:pt x="565335" y="286950"/>
                  <a:pt x="564478" y="296372"/>
                </a:cubicBezTo>
                <a:cubicBezTo>
                  <a:pt x="566191" y="315216"/>
                  <a:pt x="552486" y="331491"/>
                  <a:pt x="533642" y="333204"/>
                </a:cubicBezTo>
                <a:cubicBezTo>
                  <a:pt x="526789" y="334061"/>
                  <a:pt x="520793" y="332348"/>
                  <a:pt x="515654" y="329778"/>
                </a:cubicBezTo>
                <a:cubicBezTo>
                  <a:pt x="515654" y="331491"/>
                  <a:pt x="516511" y="333204"/>
                  <a:pt x="516511" y="334917"/>
                </a:cubicBezTo>
                <a:cubicBezTo>
                  <a:pt x="518224" y="353762"/>
                  <a:pt x="504519" y="370036"/>
                  <a:pt x="485674" y="371750"/>
                </a:cubicBezTo>
                <a:cubicBezTo>
                  <a:pt x="483104" y="371750"/>
                  <a:pt x="479678" y="371750"/>
                  <a:pt x="477108" y="370893"/>
                </a:cubicBezTo>
                <a:cubicBezTo>
                  <a:pt x="477108" y="370893"/>
                  <a:pt x="477108" y="371750"/>
                  <a:pt x="477108" y="371750"/>
                </a:cubicBezTo>
                <a:cubicBezTo>
                  <a:pt x="478822" y="390594"/>
                  <a:pt x="465117" y="406869"/>
                  <a:pt x="446272" y="408582"/>
                </a:cubicBezTo>
                <a:cubicBezTo>
                  <a:pt x="443702" y="408582"/>
                  <a:pt x="440276" y="408582"/>
                  <a:pt x="437706" y="407725"/>
                </a:cubicBezTo>
                <a:cubicBezTo>
                  <a:pt x="437706" y="407725"/>
                  <a:pt x="437706" y="408582"/>
                  <a:pt x="437706" y="408582"/>
                </a:cubicBezTo>
                <a:cubicBezTo>
                  <a:pt x="439420" y="427426"/>
                  <a:pt x="425715" y="443701"/>
                  <a:pt x="406870" y="445414"/>
                </a:cubicBezTo>
                <a:cubicBezTo>
                  <a:pt x="399161" y="446271"/>
                  <a:pt x="392309" y="443701"/>
                  <a:pt x="386313" y="440275"/>
                </a:cubicBezTo>
                <a:lnTo>
                  <a:pt x="374321" y="430853"/>
                </a:lnTo>
                <a:lnTo>
                  <a:pt x="403444" y="397447"/>
                </a:lnTo>
                <a:cubicBezTo>
                  <a:pt x="409440" y="390594"/>
                  <a:pt x="412866" y="382028"/>
                  <a:pt x="412010" y="372606"/>
                </a:cubicBezTo>
                <a:cubicBezTo>
                  <a:pt x="411153" y="364041"/>
                  <a:pt x="406870" y="355475"/>
                  <a:pt x="400018" y="349479"/>
                </a:cubicBezTo>
                <a:cubicBezTo>
                  <a:pt x="394022" y="343483"/>
                  <a:pt x="386313" y="340913"/>
                  <a:pt x="377747" y="340913"/>
                </a:cubicBezTo>
                <a:cubicBezTo>
                  <a:pt x="374321" y="340913"/>
                  <a:pt x="370894" y="341770"/>
                  <a:pt x="368325" y="342626"/>
                </a:cubicBezTo>
                <a:cubicBezTo>
                  <a:pt x="367468" y="332348"/>
                  <a:pt x="363185" y="322925"/>
                  <a:pt x="355476" y="316073"/>
                </a:cubicBezTo>
                <a:cubicBezTo>
                  <a:pt x="347767" y="310077"/>
                  <a:pt x="339201" y="306651"/>
                  <a:pt x="329779" y="306651"/>
                </a:cubicBezTo>
                <a:cubicBezTo>
                  <a:pt x="326353" y="306651"/>
                  <a:pt x="322070" y="307507"/>
                  <a:pt x="318644" y="308364"/>
                </a:cubicBezTo>
                <a:cubicBezTo>
                  <a:pt x="318644" y="296372"/>
                  <a:pt x="313504" y="285236"/>
                  <a:pt x="304082" y="276671"/>
                </a:cubicBezTo>
                <a:cubicBezTo>
                  <a:pt x="296373" y="269818"/>
                  <a:pt x="286094" y="266392"/>
                  <a:pt x="275816" y="266392"/>
                </a:cubicBezTo>
                <a:cubicBezTo>
                  <a:pt x="270675" y="266392"/>
                  <a:pt x="265536" y="267249"/>
                  <a:pt x="261253" y="268962"/>
                </a:cubicBezTo>
                <a:cubicBezTo>
                  <a:pt x="260396" y="256970"/>
                  <a:pt x="256114" y="245834"/>
                  <a:pt x="246691" y="238125"/>
                </a:cubicBezTo>
                <a:cubicBezTo>
                  <a:pt x="238982" y="231273"/>
                  <a:pt x="228703" y="227847"/>
                  <a:pt x="218425" y="227847"/>
                </a:cubicBezTo>
                <a:cubicBezTo>
                  <a:pt x="205576" y="227847"/>
                  <a:pt x="193584" y="232986"/>
                  <a:pt x="185875" y="242408"/>
                </a:cubicBezTo>
                <a:lnTo>
                  <a:pt x="163604" y="268105"/>
                </a:lnTo>
                <a:lnTo>
                  <a:pt x="105358" y="200436"/>
                </a:lnTo>
                <a:close/>
                <a:moveTo>
                  <a:pt x="380316" y="69382"/>
                </a:moveTo>
                <a:cubicBezTo>
                  <a:pt x="380316" y="69382"/>
                  <a:pt x="383742" y="70238"/>
                  <a:pt x="384599" y="70238"/>
                </a:cubicBezTo>
                <a:cubicBezTo>
                  <a:pt x="441988" y="81374"/>
                  <a:pt x="493382" y="106214"/>
                  <a:pt x="564477" y="80517"/>
                </a:cubicBezTo>
                <a:lnTo>
                  <a:pt x="637285" y="199580"/>
                </a:lnTo>
                <a:lnTo>
                  <a:pt x="575613" y="270675"/>
                </a:lnTo>
                <a:cubicBezTo>
                  <a:pt x="572186" y="265535"/>
                  <a:pt x="570473" y="263822"/>
                  <a:pt x="566190" y="259539"/>
                </a:cubicBezTo>
                <a:lnTo>
                  <a:pt x="406013" y="121632"/>
                </a:lnTo>
                <a:cubicBezTo>
                  <a:pt x="406013" y="121632"/>
                  <a:pt x="335773" y="202149"/>
                  <a:pt x="335773" y="202149"/>
                </a:cubicBezTo>
                <a:cubicBezTo>
                  <a:pt x="329777" y="209858"/>
                  <a:pt x="321212" y="213285"/>
                  <a:pt x="312646" y="214141"/>
                </a:cubicBezTo>
                <a:cubicBezTo>
                  <a:pt x="303224" y="214998"/>
                  <a:pt x="294658" y="211572"/>
                  <a:pt x="286949" y="205576"/>
                </a:cubicBezTo>
                <a:cubicBezTo>
                  <a:pt x="272387" y="193584"/>
                  <a:pt x="270674" y="172170"/>
                  <a:pt x="283523" y="157608"/>
                </a:cubicBezTo>
                <a:lnTo>
                  <a:pt x="351191" y="80517"/>
                </a:lnTo>
                <a:cubicBezTo>
                  <a:pt x="358901" y="71951"/>
                  <a:pt x="370037" y="68525"/>
                  <a:pt x="380316" y="69382"/>
                </a:cubicBezTo>
                <a:close/>
                <a:moveTo>
                  <a:pt x="646707" y="0"/>
                </a:moveTo>
                <a:lnTo>
                  <a:pt x="743499" y="161034"/>
                </a:lnTo>
                <a:lnTo>
                  <a:pt x="677544" y="201293"/>
                </a:lnTo>
                <a:cubicBezTo>
                  <a:pt x="669835" y="206432"/>
                  <a:pt x="658699" y="203863"/>
                  <a:pt x="654417" y="195297"/>
                </a:cubicBezTo>
                <a:lnTo>
                  <a:pt x="574756" y="63386"/>
                </a:lnTo>
                <a:cubicBezTo>
                  <a:pt x="569617" y="55677"/>
                  <a:pt x="572186" y="44541"/>
                  <a:pt x="580752" y="40259"/>
                </a:cubicBezTo>
                <a:close/>
                <a:moveTo>
                  <a:pt x="97648" y="0"/>
                </a:moveTo>
                <a:lnTo>
                  <a:pt x="162747" y="40259"/>
                </a:lnTo>
                <a:cubicBezTo>
                  <a:pt x="171313" y="44541"/>
                  <a:pt x="173883" y="55677"/>
                  <a:pt x="168743" y="63386"/>
                </a:cubicBezTo>
                <a:lnTo>
                  <a:pt x="89083" y="195297"/>
                </a:lnTo>
                <a:cubicBezTo>
                  <a:pt x="84800" y="203863"/>
                  <a:pt x="73665" y="206432"/>
                  <a:pt x="65956" y="201293"/>
                </a:cubicBezTo>
                <a:lnTo>
                  <a:pt x="0" y="161034"/>
                </a:ln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1BD71FF-7321-47C5-8F14-5FD4C0646231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2947244"/>
            <a:chExt cx="2926080" cy="1290153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FCC8D884-5965-47A0-AF36-EDA4DE80D495}"/>
                </a:ext>
              </a:extLst>
            </p:cNvPr>
            <p:cNvSpPr txBox="1"/>
            <p:nvPr/>
          </p:nvSpPr>
          <p:spPr>
            <a:xfrm>
              <a:off x="8921977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C697C32-466E-4134-A04C-231F62EEC11D}"/>
                </a:ext>
              </a:extLst>
            </p:cNvPr>
            <p:cNvSpPr txBox="1"/>
            <p:nvPr/>
          </p:nvSpPr>
          <p:spPr>
            <a:xfrm>
              <a:off x="8921977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254091E-2E57-446D-9072-359A730033B7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652338"/>
            <a:chExt cx="2926080" cy="1290153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20632ACC-F17B-44F9-8CEB-9158C98BEB6F}"/>
                </a:ext>
              </a:extLst>
            </p:cNvPr>
            <p:cNvSpPr txBox="1"/>
            <p:nvPr/>
          </p:nvSpPr>
          <p:spPr>
            <a:xfrm>
              <a:off x="8921977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733AB85C-3944-4A56-B99B-EE82A915F429}"/>
                </a:ext>
              </a:extLst>
            </p:cNvPr>
            <p:cNvSpPr txBox="1"/>
            <p:nvPr/>
          </p:nvSpPr>
          <p:spPr>
            <a:xfrm>
              <a:off x="8921977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4F4DDE22-EA4A-4D9A-8FFB-25D2B24923D2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947244"/>
            <a:chExt cx="2926080" cy="1290153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60BF231E-4FA9-4C57-9763-9FB50FBFD186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3D599290-8548-4E79-B2A2-520E30FC3B58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18004EE2-A69C-4928-B726-4730494BE576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C738C41C-5586-4302-AEFF-B03F4E95485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3F154D76-2107-4E18-A190-A54B975AAAF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8BC18D7C-57EB-41E5-A49C-BA215B9A5CE1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242150"/>
            <a:chExt cx="2926080" cy="1290153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A5A30E9F-502C-47BA-AD6A-04F09F083302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FFA5BAE6-5C91-4701-8F89-5E45490CBFC0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87F85BD8-7438-4C53-BA9B-36B0ED198E3C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1242150"/>
            <a:chExt cx="2926080" cy="1290153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53BEDE44-F3B0-4230-A12A-0B5153A5C055}"/>
                </a:ext>
              </a:extLst>
            </p:cNvPr>
            <p:cNvSpPr txBox="1"/>
            <p:nvPr/>
          </p:nvSpPr>
          <p:spPr>
            <a:xfrm>
              <a:off x="332936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8B8E823B-21FA-4A8D-B61A-0FE262EBE528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734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Converging Radial Diagram – Slide Template</a:t>
            </a:r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347F3001-2B6C-446B-B193-551063781837}"/>
              </a:ext>
            </a:extLst>
          </p:cNvPr>
          <p:cNvSpPr/>
          <p:nvPr/>
        </p:nvSpPr>
        <p:spPr>
          <a:xfrm rot="5400000">
            <a:off x="5599232" y="3178084"/>
            <a:ext cx="984543" cy="850555"/>
          </a:xfrm>
          <a:prstGeom prst="hexagon">
            <a:avLst>
              <a:gd name="adj" fmla="val 28890"/>
              <a:gd name="vf" fmla="val 115470"/>
            </a:avLst>
          </a:prstGeom>
          <a:noFill/>
          <a:ln w="190500">
            <a:solidFill>
              <a:schemeClr val="bg2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xagon 34">
            <a:extLst>
              <a:ext uri="{FF2B5EF4-FFF2-40B4-BE49-F238E27FC236}">
                <a16:creationId xmlns:a16="http://schemas.microsoft.com/office/drawing/2014/main" id="{4F14B4F2-1DBE-4C4D-8D53-44E8F88941E3}"/>
              </a:ext>
            </a:extLst>
          </p:cNvPr>
          <p:cNvSpPr/>
          <p:nvPr/>
        </p:nvSpPr>
        <p:spPr>
          <a:xfrm rot="5400000">
            <a:off x="4368696" y="2115015"/>
            <a:ext cx="3445614" cy="2976695"/>
          </a:xfrm>
          <a:prstGeom prst="hexagon">
            <a:avLst>
              <a:gd name="adj" fmla="val 28890"/>
              <a:gd name="vf" fmla="val 115470"/>
            </a:avLst>
          </a:prstGeom>
          <a:noFill/>
          <a:ln w="1905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79E823D-F7E7-47C2-BF22-272502D73127}"/>
              </a:ext>
            </a:extLst>
          </p:cNvPr>
          <p:cNvCxnSpPr>
            <a:cxnSpLocks/>
            <a:stCxn id="35" idx="1"/>
          </p:cNvCxnSpPr>
          <p:nvPr/>
        </p:nvCxnSpPr>
        <p:spPr>
          <a:xfrm flipV="1">
            <a:off x="4603157" y="3849908"/>
            <a:ext cx="1063069" cy="616294"/>
          </a:xfrm>
          <a:prstGeom prst="straightConnector1">
            <a:avLst/>
          </a:prstGeom>
          <a:noFill/>
          <a:ln w="1905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2B6C116-568D-4F31-8A80-D7836ED5AF29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4603157" y="2740523"/>
            <a:ext cx="1063069" cy="616293"/>
          </a:xfrm>
          <a:prstGeom prst="straightConnector1">
            <a:avLst/>
          </a:prstGeom>
          <a:noFill/>
          <a:ln w="1905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8BC43AA-CE80-4801-9829-AB2336CA105C}"/>
              </a:ext>
            </a:extLst>
          </p:cNvPr>
          <p:cNvCxnSpPr>
            <a:cxnSpLocks/>
            <a:stCxn id="35" idx="3"/>
          </p:cNvCxnSpPr>
          <p:nvPr/>
        </p:nvCxnSpPr>
        <p:spPr>
          <a:xfrm>
            <a:off x="6091503" y="1880556"/>
            <a:ext cx="0" cy="1230535"/>
          </a:xfrm>
          <a:prstGeom prst="straightConnector1">
            <a:avLst/>
          </a:prstGeom>
          <a:noFill/>
          <a:ln w="1905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DCF651C-2979-4893-992C-7DAAB9382280}"/>
              </a:ext>
            </a:extLst>
          </p:cNvPr>
          <p:cNvCxnSpPr>
            <a:cxnSpLocks/>
            <a:stCxn id="35" idx="4"/>
          </p:cNvCxnSpPr>
          <p:nvPr/>
        </p:nvCxnSpPr>
        <p:spPr>
          <a:xfrm flipH="1">
            <a:off x="6516781" y="2740523"/>
            <a:ext cx="1063069" cy="616293"/>
          </a:xfrm>
          <a:prstGeom prst="straightConnector1">
            <a:avLst/>
          </a:prstGeom>
          <a:noFill/>
          <a:ln w="1905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66DF9C8-7A6B-485D-9437-A45226C2D430}"/>
              </a:ext>
            </a:extLst>
          </p:cNvPr>
          <p:cNvCxnSpPr>
            <a:cxnSpLocks/>
            <a:stCxn id="35" idx="5"/>
          </p:cNvCxnSpPr>
          <p:nvPr/>
        </p:nvCxnSpPr>
        <p:spPr>
          <a:xfrm flipH="1" flipV="1">
            <a:off x="6516781" y="3849908"/>
            <a:ext cx="1063069" cy="616294"/>
          </a:xfrm>
          <a:prstGeom prst="straightConnector1">
            <a:avLst/>
          </a:prstGeom>
          <a:noFill/>
          <a:ln w="1905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42F97CD-CC52-4E77-B212-E072854294DF}"/>
              </a:ext>
            </a:extLst>
          </p:cNvPr>
          <p:cNvCxnSpPr>
            <a:cxnSpLocks/>
            <a:stCxn id="35" idx="0"/>
          </p:cNvCxnSpPr>
          <p:nvPr/>
        </p:nvCxnSpPr>
        <p:spPr>
          <a:xfrm flipV="1">
            <a:off x="6091503" y="4095634"/>
            <a:ext cx="0" cy="1230536"/>
          </a:xfrm>
          <a:prstGeom prst="straightConnector1">
            <a:avLst/>
          </a:prstGeom>
          <a:noFill/>
          <a:ln w="1905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F1EE60FB-936C-4430-9348-C777B2DF9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2373" y="1306286"/>
            <a:ext cx="1145970" cy="1148540"/>
          </a:xfrm>
          <a:prstGeom prst="ellipse">
            <a:avLst/>
          </a:prstGeom>
          <a:solidFill>
            <a:schemeClr val="bg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061298C-6BA2-4005-B733-DE81D48A4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218" y="2163195"/>
            <a:ext cx="1145970" cy="1148540"/>
          </a:xfrm>
          <a:prstGeom prst="ellipse">
            <a:avLst/>
          </a:pr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5313111B-E150-4F9E-8FDD-F6A84C391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218" y="3894998"/>
            <a:ext cx="1145970" cy="1148540"/>
          </a:xfrm>
          <a:prstGeom prst="ellipse">
            <a:avLst/>
          </a:pr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535DA01-A2FC-4EB7-8C61-3B069E80E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2373" y="4751906"/>
            <a:ext cx="1145970" cy="1148540"/>
          </a:xfrm>
          <a:prstGeom prst="ellipse">
            <a:avLst/>
          </a:pr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9483D9B-3862-41FF-B4DB-955D8DDEB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812" y="3894998"/>
            <a:ext cx="1144686" cy="1148540"/>
          </a:xfrm>
          <a:prstGeom prst="ellipse">
            <a:avLst/>
          </a:pr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D914DA6B-5DF3-4729-AFDD-5974D6EC8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812" y="2163195"/>
            <a:ext cx="1144686" cy="1148540"/>
          </a:xfrm>
          <a:prstGeom prst="ellipse">
            <a:avLst/>
          </a:pr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D7661869-1E02-45F8-A4A1-73AC87E4EED6}"/>
              </a:ext>
            </a:extLst>
          </p:cNvPr>
          <p:cNvSpPr/>
          <p:nvPr/>
        </p:nvSpPr>
        <p:spPr>
          <a:xfrm>
            <a:off x="5872651" y="1520798"/>
            <a:ext cx="445414" cy="719516"/>
          </a:xfrm>
          <a:custGeom>
            <a:avLst/>
            <a:gdLst>
              <a:gd name="connsiteX0" fmla="*/ 167031 w 445414"/>
              <a:gd name="connsiteY0" fmla="*/ 668121 h 719516"/>
              <a:gd name="connsiteX1" fmla="*/ 278386 w 445414"/>
              <a:gd name="connsiteY1" fmla="*/ 668121 h 719516"/>
              <a:gd name="connsiteX2" fmla="*/ 222709 w 445414"/>
              <a:gd name="connsiteY2" fmla="*/ 719516 h 719516"/>
              <a:gd name="connsiteX3" fmla="*/ 167031 w 445414"/>
              <a:gd name="connsiteY3" fmla="*/ 668121 h 719516"/>
              <a:gd name="connsiteX4" fmla="*/ 137051 w 445414"/>
              <a:gd name="connsiteY4" fmla="*/ 582465 h 719516"/>
              <a:gd name="connsiteX5" fmla="*/ 308364 w 445414"/>
              <a:gd name="connsiteY5" fmla="*/ 582465 h 719516"/>
              <a:gd name="connsiteX6" fmla="*/ 334061 w 445414"/>
              <a:gd name="connsiteY6" fmla="*/ 608163 h 719516"/>
              <a:gd name="connsiteX7" fmla="*/ 308364 w 445414"/>
              <a:gd name="connsiteY7" fmla="*/ 633860 h 719516"/>
              <a:gd name="connsiteX8" fmla="*/ 137051 w 445414"/>
              <a:gd name="connsiteY8" fmla="*/ 633860 h 719516"/>
              <a:gd name="connsiteX9" fmla="*/ 111354 w 445414"/>
              <a:gd name="connsiteY9" fmla="*/ 608163 h 719516"/>
              <a:gd name="connsiteX10" fmla="*/ 137051 w 445414"/>
              <a:gd name="connsiteY10" fmla="*/ 582465 h 719516"/>
              <a:gd name="connsiteX11" fmla="*/ 137051 w 445414"/>
              <a:gd name="connsiteY11" fmla="*/ 496808 h 719516"/>
              <a:gd name="connsiteX12" fmla="*/ 308364 w 445414"/>
              <a:gd name="connsiteY12" fmla="*/ 496808 h 719516"/>
              <a:gd name="connsiteX13" fmla="*/ 334061 w 445414"/>
              <a:gd name="connsiteY13" fmla="*/ 522506 h 719516"/>
              <a:gd name="connsiteX14" fmla="*/ 308364 w 445414"/>
              <a:gd name="connsiteY14" fmla="*/ 548203 h 719516"/>
              <a:gd name="connsiteX15" fmla="*/ 137051 w 445414"/>
              <a:gd name="connsiteY15" fmla="*/ 548203 h 719516"/>
              <a:gd name="connsiteX16" fmla="*/ 111354 w 445414"/>
              <a:gd name="connsiteY16" fmla="*/ 522506 h 719516"/>
              <a:gd name="connsiteX17" fmla="*/ 137051 w 445414"/>
              <a:gd name="connsiteY17" fmla="*/ 496808 h 719516"/>
              <a:gd name="connsiteX18" fmla="*/ 223564 w 445414"/>
              <a:gd name="connsiteY18" fmla="*/ 50537 h 719516"/>
              <a:gd name="connsiteX19" fmla="*/ 52251 w 445414"/>
              <a:gd name="connsiteY19" fmla="*/ 220137 h 719516"/>
              <a:gd name="connsiteX20" fmla="*/ 52251 w 445414"/>
              <a:gd name="connsiteY20" fmla="*/ 226990 h 719516"/>
              <a:gd name="connsiteX21" fmla="*/ 64242 w 445414"/>
              <a:gd name="connsiteY21" fmla="*/ 286950 h 719516"/>
              <a:gd name="connsiteX22" fmla="*/ 93366 w 445414"/>
              <a:gd name="connsiteY22" fmla="*/ 334061 h 719516"/>
              <a:gd name="connsiteX23" fmla="*/ 143046 w 445414"/>
              <a:gd name="connsiteY23" fmla="*/ 411152 h 719516"/>
              <a:gd name="connsiteX24" fmla="*/ 222707 w 445414"/>
              <a:gd name="connsiteY24" fmla="*/ 411152 h 719516"/>
              <a:gd name="connsiteX25" fmla="*/ 303224 w 445414"/>
              <a:gd name="connsiteY25" fmla="*/ 411152 h 719516"/>
              <a:gd name="connsiteX26" fmla="*/ 352905 w 445414"/>
              <a:gd name="connsiteY26" fmla="*/ 334061 h 719516"/>
              <a:gd name="connsiteX27" fmla="*/ 382028 w 445414"/>
              <a:gd name="connsiteY27" fmla="*/ 286950 h 719516"/>
              <a:gd name="connsiteX28" fmla="*/ 394020 w 445414"/>
              <a:gd name="connsiteY28" fmla="*/ 226990 h 719516"/>
              <a:gd name="connsiteX29" fmla="*/ 394877 w 445414"/>
              <a:gd name="connsiteY29" fmla="*/ 226990 h 719516"/>
              <a:gd name="connsiteX30" fmla="*/ 394877 w 445414"/>
              <a:gd name="connsiteY30" fmla="*/ 220137 h 719516"/>
              <a:gd name="connsiteX31" fmla="*/ 223564 w 445414"/>
              <a:gd name="connsiteY31" fmla="*/ 50537 h 719516"/>
              <a:gd name="connsiteX32" fmla="*/ 222707 w 445414"/>
              <a:gd name="connsiteY32" fmla="*/ 0 h 719516"/>
              <a:gd name="connsiteX33" fmla="*/ 445414 w 445414"/>
              <a:gd name="connsiteY33" fmla="*/ 220137 h 719516"/>
              <a:gd name="connsiteX34" fmla="*/ 445414 w 445414"/>
              <a:gd name="connsiteY34" fmla="*/ 227846 h 719516"/>
              <a:gd name="connsiteX35" fmla="*/ 429996 w 445414"/>
              <a:gd name="connsiteY35" fmla="*/ 304937 h 719516"/>
              <a:gd name="connsiteX36" fmla="*/ 391450 w 445414"/>
              <a:gd name="connsiteY36" fmla="*/ 368323 h 719516"/>
              <a:gd name="connsiteX37" fmla="*/ 339200 w 445414"/>
              <a:gd name="connsiteY37" fmla="*/ 453123 h 719516"/>
              <a:gd name="connsiteX38" fmla="*/ 323782 w 445414"/>
              <a:gd name="connsiteY38" fmla="*/ 462545 h 719516"/>
              <a:gd name="connsiteX39" fmla="*/ 121632 w 445414"/>
              <a:gd name="connsiteY39" fmla="*/ 462545 h 719516"/>
              <a:gd name="connsiteX40" fmla="*/ 106214 w 445414"/>
              <a:gd name="connsiteY40" fmla="*/ 453123 h 719516"/>
              <a:gd name="connsiteX41" fmla="*/ 53964 w 445414"/>
              <a:gd name="connsiteY41" fmla="*/ 368323 h 719516"/>
              <a:gd name="connsiteX42" fmla="*/ 15418 w 445414"/>
              <a:gd name="connsiteY42" fmla="*/ 304937 h 719516"/>
              <a:gd name="connsiteX43" fmla="*/ 0 w 445414"/>
              <a:gd name="connsiteY43" fmla="*/ 227846 h 719516"/>
              <a:gd name="connsiteX44" fmla="*/ 0 w 445414"/>
              <a:gd name="connsiteY44" fmla="*/ 220137 h 719516"/>
              <a:gd name="connsiteX45" fmla="*/ 222707 w 445414"/>
              <a:gd name="connsiteY45" fmla="*/ 0 h 71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45414" h="719516">
                <a:moveTo>
                  <a:pt x="167031" y="668121"/>
                </a:moveTo>
                <a:lnTo>
                  <a:pt x="278386" y="668121"/>
                </a:lnTo>
                <a:cubicBezTo>
                  <a:pt x="275816" y="697245"/>
                  <a:pt x="251832" y="719516"/>
                  <a:pt x="222709" y="719516"/>
                </a:cubicBezTo>
                <a:cubicBezTo>
                  <a:pt x="193585" y="719516"/>
                  <a:pt x="169601" y="697245"/>
                  <a:pt x="167031" y="668121"/>
                </a:cubicBezTo>
                <a:close/>
                <a:moveTo>
                  <a:pt x="137051" y="582465"/>
                </a:moveTo>
                <a:lnTo>
                  <a:pt x="308364" y="582465"/>
                </a:lnTo>
                <a:cubicBezTo>
                  <a:pt x="322926" y="582465"/>
                  <a:pt x="334061" y="593600"/>
                  <a:pt x="334061" y="608163"/>
                </a:cubicBezTo>
                <a:cubicBezTo>
                  <a:pt x="334061" y="622725"/>
                  <a:pt x="322926" y="633860"/>
                  <a:pt x="308364" y="633860"/>
                </a:cubicBezTo>
                <a:lnTo>
                  <a:pt x="137051" y="633860"/>
                </a:lnTo>
                <a:cubicBezTo>
                  <a:pt x="122489" y="633860"/>
                  <a:pt x="111354" y="622725"/>
                  <a:pt x="111354" y="608163"/>
                </a:cubicBezTo>
                <a:cubicBezTo>
                  <a:pt x="111354" y="593600"/>
                  <a:pt x="122489" y="582465"/>
                  <a:pt x="137051" y="582465"/>
                </a:cubicBezTo>
                <a:close/>
                <a:moveTo>
                  <a:pt x="137051" y="496808"/>
                </a:moveTo>
                <a:lnTo>
                  <a:pt x="308364" y="496808"/>
                </a:lnTo>
                <a:cubicBezTo>
                  <a:pt x="322926" y="496808"/>
                  <a:pt x="334061" y="507943"/>
                  <a:pt x="334061" y="522506"/>
                </a:cubicBezTo>
                <a:cubicBezTo>
                  <a:pt x="334061" y="537068"/>
                  <a:pt x="322926" y="548203"/>
                  <a:pt x="308364" y="548203"/>
                </a:cubicBezTo>
                <a:lnTo>
                  <a:pt x="137051" y="548203"/>
                </a:lnTo>
                <a:cubicBezTo>
                  <a:pt x="122489" y="548203"/>
                  <a:pt x="111354" y="537068"/>
                  <a:pt x="111354" y="522506"/>
                </a:cubicBezTo>
                <a:cubicBezTo>
                  <a:pt x="111354" y="507943"/>
                  <a:pt x="122489" y="496808"/>
                  <a:pt x="137051" y="496808"/>
                </a:cubicBezTo>
                <a:close/>
                <a:moveTo>
                  <a:pt x="223564" y="50537"/>
                </a:moveTo>
                <a:cubicBezTo>
                  <a:pt x="130198" y="51394"/>
                  <a:pt x="53964" y="126772"/>
                  <a:pt x="52251" y="220137"/>
                </a:cubicBezTo>
                <a:lnTo>
                  <a:pt x="52251" y="226990"/>
                </a:lnTo>
                <a:cubicBezTo>
                  <a:pt x="53107" y="247547"/>
                  <a:pt x="56533" y="268105"/>
                  <a:pt x="64242" y="286950"/>
                </a:cubicBezTo>
                <a:cubicBezTo>
                  <a:pt x="71095" y="304081"/>
                  <a:pt x="81374" y="320356"/>
                  <a:pt x="93366" y="334061"/>
                </a:cubicBezTo>
                <a:cubicBezTo>
                  <a:pt x="112210" y="358044"/>
                  <a:pt x="129341" y="383741"/>
                  <a:pt x="143046" y="411152"/>
                </a:cubicBezTo>
                <a:lnTo>
                  <a:pt x="222707" y="411152"/>
                </a:lnTo>
                <a:lnTo>
                  <a:pt x="303224" y="411152"/>
                </a:lnTo>
                <a:cubicBezTo>
                  <a:pt x="316073" y="383741"/>
                  <a:pt x="333204" y="358044"/>
                  <a:pt x="352905" y="334061"/>
                </a:cubicBezTo>
                <a:cubicBezTo>
                  <a:pt x="365754" y="320356"/>
                  <a:pt x="375176" y="304081"/>
                  <a:pt x="382028" y="286950"/>
                </a:cubicBezTo>
                <a:cubicBezTo>
                  <a:pt x="388881" y="268105"/>
                  <a:pt x="393164" y="247547"/>
                  <a:pt x="394020" y="226990"/>
                </a:cubicBezTo>
                <a:lnTo>
                  <a:pt x="394877" y="226990"/>
                </a:lnTo>
                <a:lnTo>
                  <a:pt x="394877" y="220137"/>
                </a:lnTo>
                <a:cubicBezTo>
                  <a:pt x="393164" y="125915"/>
                  <a:pt x="316929" y="51394"/>
                  <a:pt x="223564" y="50537"/>
                </a:cubicBezTo>
                <a:close/>
                <a:moveTo>
                  <a:pt x="222707" y="0"/>
                </a:moveTo>
                <a:cubicBezTo>
                  <a:pt x="344339" y="857"/>
                  <a:pt x="442844" y="98505"/>
                  <a:pt x="445414" y="220137"/>
                </a:cubicBezTo>
                <a:lnTo>
                  <a:pt x="445414" y="227846"/>
                </a:lnTo>
                <a:cubicBezTo>
                  <a:pt x="444558" y="254400"/>
                  <a:pt x="439418" y="280097"/>
                  <a:pt x="429996" y="304937"/>
                </a:cubicBezTo>
                <a:cubicBezTo>
                  <a:pt x="421430" y="328065"/>
                  <a:pt x="407725" y="349479"/>
                  <a:pt x="391450" y="368323"/>
                </a:cubicBezTo>
                <a:cubicBezTo>
                  <a:pt x="370893" y="390594"/>
                  <a:pt x="348622" y="434279"/>
                  <a:pt x="339200" y="453123"/>
                </a:cubicBezTo>
                <a:cubicBezTo>
                  <a:pt x="336630" y="459119"/>
                  <a:pt x="330634" y="462545"/>
                  <a:pt x="323782" y="462545"/>
                </a:cubicBezTo>
                <a:lnTo>
                  <a:pt x="121632" y="462545"/>
                </a:lnTo>
                <a:cubicBezTo>
                  <a:pt x="114780" y="462545"/>
                  <a:pt x="108784" y="459119"/>
                  <a:pt x="106214" y="453123"/>
                </a:cubicBezTo>
                <a:cubicBezTo>
                  <a:pt x="96792" y="434279"/>
                  <a:pt x="74521" y="390594"/>
                  <a:pt x="53964" y="368323"/>
                </a:cubicBezTo>
                <a:cubicBezTo>
                  <a:pt x="37689" y="349479"/>
                  <a:pt x="24840" y="328065"/>
                  <a:pt x="15418" y="304937"/>
                </a:cubicBezTo>
                <a:cubicBezTo>
                  <a:pt x="5996" y="280097"/>
                  <a:pt x="857" y="254400"/>
                  <a:pt x="0" y="227846"/>
                </a:cubicBezTo>
                <a:lnTo>
                  <a:pt x="0" y="220137"/>
                </a:lnTo>
                <a:cubicBezTo>
                  <a:pt x="2570" y="98505"/>
                  <a:pt x="101075" y="857"/>
                  <a:pt x="222707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49889551-E462-4981-86C4-8465DD9E7580}"/>
              </a:ext>
            </a:extLst>
          </p:cNvPr>
          <p:cNvSpPr/>
          <p:nvPr/>
        </p:nvSpPr>
        <p:spPr>
          <a:xfrm>
            <a:off x="7348364" y="2411971"/>
            <a:ext cx="479678" cy="650991"/>
          </a:xfrm>
          <a:custGeom>
            <a:avLst/>
            <a:gdLst>
              <a:gd name="connsiteX0" fmla="*/ 411153 w 479678"/>
              <a:gd name="connsiteY0" fmla="*/ 548203 h 650991"/>
              <a:gd name="connsiteX1" fmla="*/ 394021 w 479678"/>
              <a:gd name="connsiteY1" fmla="*/ 565334 h 650991"/>
              <a:gd name="connsiteX2" fmla="*/ 411153 w 479678"/>
              <a:gd name="connsiteY2" fmla="*/ 582466 h 650991"/>
              <a:gd name="connsiteX3" fmla="*/ 428284 w 479678"/>
              <a:gd name="connsiteY3" fmla="*/ 565334 h 650991"/>
              <a:gd name="connsiteX4" fmla="*/ 411153 w 479678"/>
              <a:gd name="connsiteY4" fmla="*/ 548203 h 650991"/>
              <a:gd name="connsiteX5" fmla="*/ 0 w 479678"/>
              <a:gd name="connsiteY5" fmla="*/ 445414 h 650991"/>
              <a:gd name="connsiteX6" fmla="*/ 239839 w 479678"/>
              <a:gd name="connsiteY6" fmla="*/ 513939 h 650991"/>
              <a:gd name="connsiteX7" fmla="*/ 479678 w 479678"/>
              <a:gd name="connsiteY7" fmla="*/ 445414 h 650991"/>
              <a:gd name="connsiteX8" fmla="*/ 479678 w 479678"/>
              <a:gd name="connsiteY8" fmla="*/ 582466 h 650991"/>
              <a:gd name="connsiteX9" fmla="*/ 239839 w 479678"/>
              <a:gd name="connsiteY9" fmla="*/ 650991 h 650991"/>
              <a:gd name="connsiteX10" fmla="*/ 0 w 479678"/>
              <a:gd name="connsiteY10" fmla="*/ 582466 h 650991"/>
              <a:gd name="connsiteX11" fmla="*/ 411153 w 479678"/>
              <a:gd name="connsiteY11" fmla="*/ 376889 h 650991"/>
              <a:gd name="connsiteX12" fmla="*/ 394021 w 479678"/>
              <a:gd name="connsiteY12" fmla="*/ 394020 h 650991"/>
              <a:gd name="connsiteX13" fmla="*/ 411153 w 479678"/>
              <a:gd name="connsiteY13" fmla="*/ 411153 h 650991"/>
              <a:gd name="connsiteX14" fmla="*/ 428284 w 479678"/>
              <a:gd name="connsiteY14" fmla="*/ 394020 h 650991"/>
              <a:gd name="connsiteX15" fmla="*/ 411153 w 479678"/>
              <a:gd name="connsiteY15" fmla="*/ 376889 h 650991"/>
              <a:gd name="connsiteX16" fmla="*/ 0 w 479678"/>
              <a:gd name="connsiteY16" fmla="*/ 274101 h 650991"/>
              <a:gd name="connsiteX17" fmla="*/ 239839 w 479678"/>
              <a:gd name="connsiteY17" fmla="*/ 342626 h 650991"/>
              <a:gd name="connsiteX18" fmla="*/ 479678 w 479678"/>
              <a:gd name="connsiteY18" fmla="*/ 274101 h 650991"/>
              <a:gd name="connsiteX19" fmla="*/ 479678 w 479678"/>
              <a:gd name="connsiteY19" fmla="*/ 411153 h 650991"/>
              <a:gd name="connsiteX20" fmla="*/ 239839 w 479678"/>
              <a:gd name="connsiteY20" fmla="*/ 479678 h 650991"/>
              <a:gd name="connsiteX21" fmla="*/ 0 w 479678"/>
              <a:gd name="connsiteY21" fmla="*/ 411153 h 650991"/>
              <a:gd name="connsiteX22" fmla="*/ 411153 w 479678"/>
              <a:gd name="connsiteY22" fmla="*/ 205575 h 650991"/>
              <a:gd name="connsiteX23" fmla="*/ 394021 w 479678"/>
              <a:gd name="connsiteY23" fmla="*/ 222706 h 650991"/>
              <a:gd name="connsiteX24" fmla="*/ 411153 w 479678"/>
              <a:gd name="connsiteY24" fmla="*/ 239839 h 650991"/>
              <a:gd name="connsiteX25" fmla="*/ 428284 w 479678"/>
              <a:gd name="connsiteY25" fmla="*/ 222706 h 650991"/>
              <a:gd name="connsiteX26" fmla="*/ 411153 w 479678"/>
              <a:gd name="connsiteY26" fmla="*/ 205575 h 650991"/>
              <a:gd name="connsiteX27" fmla="*/ 0 w 479678"/>
              <a:gd name="connsiteY27" fmla="*/ 102787 h 650991"/>
              <a:gd name="connsiteX28" fmla="*/ 239839 w 479678"/>
              <a:gd name="connsiteY28" fmla="*/ 171312 h 650991"/>
              <a:gd name="connsiteX29" fmla="*/ 479678 w 479678"/>
              <a:gd name="connsiteY29" fmla="*/ 102787 h 650991"/>
              <a:gd name="connsiteX30" fmla="*/ 479678 w 479678"/>
              <a:gd name="connsiteY30" fmla="*/ 239839 h 650991"/>
              <a:gd name="connsiteX31" fmla="*/ 239839 w 479678"/>
              <a:gd name="connsiteY31" fmla="*/ 308364 h 650991"/>
              <a:gd name="connsiteX32" fmla="*/ 0 w 479678"/>
              <a:gd name="connsiteY32" fmla="*/ 239839 h 650991"/>
              <a:gd name="connsiteX33" fmla="*/ 239839 w 479678"/>
              <a:gd name="connsiteY33" fmla="*/ 0 h 650991"/>
              <a:gd name="connsiteX34" fmla="*/ 479678 w 479678"/>
              <a:gd name="connsiteY34" fmla="*/ 68525 h 650991"/>
              <a:gd name="connsiteX35" fmla="*/ 239839 w 479678"/>
              <a:gd name="connsiteY35" fmla="*/ 137052 h 650991"/>
              <a:gd name="connsiteX36" fmla="*/ 0 w 479678"/>
              <a:gd name="connsiteY36" fmla="*/ 68525 h 650991"/>
              <a:gd name="connsiteX37" fmla="*/ 239839 w 479678"/>
              <a:gd name="connsiteY37" fmla="*/ 0 h 650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79678" h="650991">
                <a:moveTo>
                  <a:pt x="411153" y="548203"/>
                </a:moveTo>
                <a:cubicBezTo>
                  <a:pt x="400874" y="548203"/>
                  <a:pt x="394021" y="555055"/>
                  <a:pt x="394021" y="565334"/>
                </a:cubicBezTo>
                <a:cubicBezTo>
                  <a:pt x="394021" y="575613"/>
                  <a:pt x="400874" y="582466"/>
                  <a:pt x="411153" y="582466"/>
                </a:cubicBezTo>
                <a:cubicBezTo>
                  <a:pt x="421431" y="582466"/>
                  <a:pt x="428284" y="575613"/>
                  <a:pt x="428284" y="565334"/>
                </a:cubicBezTo>
                <a:cubicBezTo>
                  <a:pt x="428284" y="555055"/>
                  <a:pt x="421431" y="548203"/>
                  <a:pt x="411153" y="548203"/>
                </a:cubicBezTo>
                <a:close/>
                <a:moveTo>
                  <a:pt x="0" y="445414"/>
                </a:moveTo>
                <a:cubicBezTo>
                  <a:pt x="0" y="483103"/>
                  <a:pt x="107927" y="513939"/>
                  <a:pt x="239839" y="513939"/>
                </a:cubicBezTo>
                <a:cubicBezTo>
                  <a:pt x="371751" y="513939"/>
                  <a:pt x="479678" y="483103"/>
                  <a:pt x="479678" y="445414"/>
                </a:cubicBezTo>
                <a:lnTo>
                  <a:pt x="479678" y="582466"/>
                </a:lnTo>
                <a:cubicBezTo>
                  <a:pt x="479678" y="620154"/>
                  <a:pt x="371751" y="650991"/>
                  <a:pt x="239839" y="650991"/>
                </a:cubicBezTo>
                <a:cubicBezTo>
                  <a:pt x="107927" y="650991"/>
                  <a:pt x="0" y="620154"/>
                  <a:pt x="0" y="582466"/>
                </a:cubicBezTo>
                <a:close/>
                <a:moveTo>
                  <a:pt x="411153" y="376889"/>
                </a:moveTo>
                <a:cubicBezTo>
                  <a:pt x="400874" y="376889"/>
                  <a:pt x="394021" y="383741"/>
                  <a:pt x="394021" y="394020"/>
                </a:cubicBezTo>
                <a:cubicBezTo>
                  <a:pt x="394021" y="404300"/>
                  <a:pt x="400874" y="411153"/>
                  <a:pt x="411153" y="411153"/>
                </a:cubicBezTo>
                <a:cubicBezTo>
                  <a:pt x="421431" y="411153"/>
                  <a:pt x="428284" y="404300"/>
                  <a:pt x="428284" y="394020"/>
                </a:cubicBezTo>
                <a:cubicBezTo>
                  <a:pt x="428284" y="383741"/>
                  <a:pt x="421431" y="376889"/>
                  <a:pt x="411153" y="376889"/>
                </a:cubicBezTo>
                <a:close/>
                <a:moveTo>
                  <a:pt x="0" y="274101"/>
                </a:moveTo>
                <a:cubicBezTo>
                  <a:pt x="0" y="311790"/>
                  <a:pt x="107927" y="342626"/>
                  <a:pt x="239839" y="342626"/>
                </a:cubicBezTo>
                <a:cubicBezTo>
                  <a:pt x="371751" y="342626"/>
                  <a:pt x="479678" y="311790"/>
                  <a:pt x="479678" y="274101"/>
                </a:cubicBezTo>
                <a:lnTo>
                  <a:pt x="479678" y="411153"/>
                </a:lnTo>
                <a:cubicBezTo>
                  <a:pt x="479678" y="448841"/>
                  <a:pt x="371751" y="479678"/>
                  <a:pt x="239839" y="479678"/>
                </a:cubicBezTo>
                <a:cubicBezTo>
                  <a:pt x="107927" y="479678"/>
                  <a:pt x="0" y="448841"/>
                  <a:pt x="0" y="411153"/>
                </a:cubicBezTo>
                <a:close/>
                <a:moveTo>
                  <a:pt x="411153" y="205575"/>
                </a:moveTo>
                <a:cubicBezTo>
                  <a:pt x="400874" y="205575"/>
                  <a:pt x="394021" y="212427"/>
                  <a:pt x="394021" y="222706"/>
                </a:cubicBezTo>
                <a:cubicBezTo>
                  <a:pt x="394021" y="232986"/>
                  <a:pt x="400874" y="239839"/>
                  <a:pt x="411153" y="239839"/>
                </a:cubicBezTo>
                <a:cubicBezTo>
                  <a:pt x="421431" y="239839"/>
                  <a:pt x="428284" y="232986"/>
                  <a:pt x="428284" y="222706"/>
                </a:cubicBezTo>
                <a:cubicBezTo>
                  <a:pt x="428284" y="212427"/>
                  <a:pt x="421431" y="205575"/>
                  <a:pt x="411153" y="205575"/>
                </a:cubicBezTo>
                <a:close/>
                <a:moveTo>
                  <a:pt x="0" y="102787"/>
                </a:moveTo>
                <a:cubicBezTo>
                  <a:pt x="0" y="140476"/>
                  <a:pt x="107927" y="171312"/>
                  <a:pt x="239839" y="171312"/>
                </a:cubicBezTo>
                <a:cubicBezTo>
                  <a:pt x="371751" y="171312"/>
                  <a:pt x="479678" y="140476"/>
                  <a:pt x="479678" y="102787"/>
                </a:cubicBezTo>
                <a:lnTo>
                  <a:pt x="479678" y="239839"/>
                </a:lnTo>
                <a:cubicBezTo>
                  <a:pt x="479678" y="277527"/>
                  <a:pt x="371751" y="308364"/>
                  <a:pt x="239839" y="308364"/>
                </a:cubicBezTo>
                <a:cubicBezTo>
                  <a:pt x="107927" y="308364"/>
                  <a:pt x="0" y="277527"/>
                  <a:pt x="0" y="239839"/>
                </a:cubicBezTo>
                <a:close/>
                <a:moveTo>
                  <a:pt x="239839" y="0"/>
                </a:moveTo>
                <a:cubicBezTo>
                  <a:pt x="372298" y="0"/>
                  <a:pt x="479678" y="30680"/>
                  <a:pt x="479678" y="68525"/>
                </a:cubicBezTo>
                <a:cubicBezTo>
                  <a:pt x="479678" y="106372"/>
                  <a:pt x="372298" y="137052"/>
                  <a:pt x="239839" y="137052"/>
                </a:cubicBezTo>
                <a:cubicBezTo>
                  <a:pt x="107379" y="137052"/>
                  <a:pt x="0" y="106372"/>
                  <a:pt x="0" y="68525"/>
                </a:cubicBezTo>
                <a:cubicBezTo>
                  <a:pt x="0" y="30680"/>
                  <a:pt x="107379" y="0"/>
                  <a:pt x="239839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085A3BC8-94F5-4C95-A306-90CE5B011B03}"/>
              </a:ext>
            </a:extLst>
          </p:cNvPr>
          <p:cNvSpPr/>
          <p:nvPr/>
        </p:nvSpPr>
        <p:spPr>
          <a:xfrm>
            <a:off x="7308963" y="4130925"/>
            <a:ext cx="558482" cy="675831"/>
          </a:xfrm>
          <a:custGeom>
            <a:avLst/>
            <a:gdLst>
              <a:gd name="connsiteX0" fmla="*/ 182449 w 558482"/>
              <a:gd name="connsiteY0" fmla="*/ 429997 h 675831"/>
              <a:gd name="connsiteX1" fmla="*/ 118207 w 558482"/>
              <a:gd name="connsiteY1" fmla="*/ 494239 h 675831"/>
              <a:gd name="connsiteX2" fmla="*/ 182449 w 558482"/>
              <a:gd name="connsiteY2" fmla="*/ 558482 h 675831"/>
              <a:gd name="connsiteX3" fmla="*/ 246692 w 558482"/>
              <a:gd name="connsiteY3" fmla="*/ 494239 h 675831"/>
              <a:gd name="connsiteX4" fmla="*/ 182449 w 558482"/>
              <a:gd name="connsiteY4" fmla="*/ 429997 h 675831"/>
              <a:gd name="connsiteX5" fmla="*/ 161035 w 558482"/>
              <a:gd name="connsiteY5" fmla="*/ 311790 h 675831"/>
              <a:gd name="connsiteX6" fmla="*/ 203864 w 558482"/>
              <a:gd name="connsiteY6" fmla="*/ 311790 h 675831"/>
              <a:gd name="connsiteX7" fmla="*/ 222708 w 558482"/>
              <a:gd name="connsiteY7" fmla="*/ 349479 h 675831"/>
              <a:gd name="connsiteX8" fmla="*/ 256114 w 558482"/>
              <a:gd name="connsiteY8" fmla="*/ 363184 h 675831"/>
              <a:gd name="connsiteX9" fmla="*/ 296373 w 558482"/>
              <a:gd name="connsiteY9" fmla="*/ 349479 h 675831"/>
              <a:gd name="connsiteX10" fmla="*/ 327209 w 558482"/>
              <a:gd name="connsiteY10" fmla="*/ 380315 h 675831"/>
              <a:gd name="connsiteX11" fmla="*/ 313504 w 558482"/>
              <a:gd name="connsiteY11" fmla="*/ 420575 h 675831"/>
              <a:gd name="connsiteX12" fmla="*/ 327209 w 558482"/>
              <a:gd name="connsiteY12" fmla="*/ 453981 h 675831"/>
              <a:gd name="connsiteX13" fmla="*/ 364898 w 558482"/>
              <a:gd name="connsiteY13" fmla="*/ 472825 h 675831"/>
              <a:gd name="connsiteX14" fmla="*/ 364898 w 558482"/>
              <a:gd name="connsiteY14" fmla="*/ 515654 h 675831"/>
              <a:gd name="connsiteX15" fmla="*/ 327209 w 558482"/>
              <a:gd name="connsiteY15" fmla="*/ 534498 h 675831"/>
              <a:gd name="connsiteX16" fmla="*/ 313504 w 558482"/>
              <a:gd name="connsiteY16" fmla="*/ 567904 h 675831"/>
              <a:gd name="connsiteX17" fmla="*/ 326353 w 558482"/>
              <a:gd name="connsiteY17" fmla="*/ 607306 h 675831"/>
              <a:gd name="connsiteX18" fmla="*/ 296373 w 558482"/>
              <a:gd name="connsiteY18" fmla="*/ 638143 h 675831"/>
              <a:gd name="connsiteX19" fmla="*/ 256114 w 558482"/>
              <a:gd name="connsiteY19" fmla="*/ 624437 h 675831"/>
              <a:gd name="connsiteX20" fmla="*/ 222708 w 558482"/>
              <a:gd name="connsiteY20" fmla="*/ 638143 h 675831"/>
              <a:gd name="connsiteX21" fmla="*/ 203864 w 558482"/>
              <a:gd name="connsiteY21" fmla="*/ 675831 h 675831"/>
              <a:gd name="connsiteX22" fmla="*/ 161035 w 558482"/>
              <a:gd name="connsiteY22" fmla="*/ 675831 h 675831"/>
              <a:gd name="connsiteX23" fmla="*/ 142191 w 558482"/>
              <a:gd name="connsiteY23" fmla="*/ 638143 h 675831"/>
              <a:gd name="connsiteX24" fmla="*/ 108785 w 558482"/>
              <a:gd name="connsiteY24" fmla="*/ 624437 h 675831"/>
              <a:gd name="connsiteX25" fmla="*/ 68525 w 558482"/>
              <a:gd name="connsiteY25" fmla="*/ 637286 h 675831"/>
              <a:gd name="connsiteX26" fmla="*/ 38545 w 558482"/>
              <a:gd name="connsiteY26" fmla="*/ 607306 h 675831"/>
              <a:gd name="connsiteX27" fmla="*/ 51394 w 558482"/>
              <a:gd name="connsiteY27" fmla="*/ 567048 h 675831"/>
              <a:gd name="connsiteX28" fmla="*/ 37689 w 558482"/>
              <a:gd name="connsiteY28" fmla="*/ 533642 h 675831"/>
              <a:gd name="connsiteX29" fmla="*/ 0 w 558482"/>
              <a:gd name="connsiteY29" fmla="*/ 514797 h 675831"/>
              <a:gd name="connsiteX30" fmla="*/ 0 w 558482"/>
              <a:gd name="connsiteY30" fmla="*/ 471969 h 675831"/>
              <a:gd name="connsiteX31" fmla="*/ 37689 w 558482"/>
              <a:gd name="connsiteY31" fmla="*/ 453124 h 675831"/>
              <a:gd name="connsiteX32" fmla="*/ 51394 w 558482"/>
              <a:gd name="connsiteY32" fmla="*/ 419718 h 675831"/>
              <a:gd name="connsiteX33" fmla="*/ 38545 w 558482"/>
              <a:gd name="connsiteY33" fmla="*/ 379459 h 675831"/>
              <a:gd name="connsiteX34" fmla="*/ 68525 w 558482"/>
              <a:gd name="connsiteY34" fmla="*/ 349479 h 675831"/>
              <a:gd name="connsiteX35" fmla="*/ 108785 w 558482"/>
              <a:gd name="connsiteY35" fmla="*/ 363184 h 675831"/>
              <a:gd name="connsiteX36" fmla="*/ 142191 w 558482"/>
              <a:gd name="connsiteY36" fmla="*/ 349479 h 675831"/>
              <a:gd name="connsiteX37" fmla="*/ 376033 w 558482"/>
              <a:gd name="connsiteY37" fmla="*/ 118206 h 675831"/>
              <a:gd name="connsiteX38" fmla="*/ 311791 w 558482"/>
              <a:gd name="connsiteY38" fmla="*/ 182448 h 675831"/>
              <a:gd name="connsiteX39" fmla="*/ 376033 w 558482"/>
              <a:gd name="connsiteY39" fmla="*/ 246691 h 675831"/>
              <a:gd name="connsiteX40" fmla="*/ 440276 w 558482"/>
              <a:gd name="connsiteY40" fmla="*/ 182448 h 675831"/>
              <a:gd name="connsiteX41" fmla="*/ 376033 w 558482"/>
              <a:gd name="connsiteY41" fmla="*/ 118206 h 675831"/>
              <a:gd name="connsiteX42" fmla="*/ 354619 w 558482"/>
              <a:gd name="connsiteY42" fmla="*/ 0 h 675831"/>
              <a:gd name="connsiteX43" fmla="*/ 397448 w 558482"/>
              <a:gd name="connsiteY43" fmla="*/ 0 h 675831"/>
              <a:gd name="connsiteX44" fmla="*/ 416292 w 558482"/>
              <a:gd name="connsiteY44" fmla="*/ 37689 h 675831"/>
              <a:gd name="connsiteX45" fmla="*/ 449698 w 558482"/>
              <a:gd name="connsiteY45" fmla="*/ 51394 h 675831"/>
              <a:gd name="connsiteX46" fmla="*/ 489957 w 558482"/>
              <a:gd name="connsiteY46" fmla="*/ 37689 h 675831"/>
              <a:gd name="connsiteX47" fmla="*/ 520793 w 558482"/>
              <a:gd name="connsiteY47" fmla="*/ 68525 h 675831"/>
              <a:gd name="connsiteX48" fmla="*/ 507088 w 558482"/>
              <a:gd name="connsiteY48" fmla="*/ 108784 h 675831"/>
              <a:gd name="connsiteX49" fmla="*/ 520793 w 558482"/>
              <a:gd name="connsiteY49" fmla="*/ 142190 h 675831"/>
              <a:gd name="connsiteX50" fmla="*/ 558482 w 558482"/>
              <a:gd name="connsiteY50" fmla="*/ 161034 h 675831"/>
              <a:gd name="connsiteX51" fmla="*/ 558482 w 558482"/>
              <a:gd name="connsiteY51" fmla="*/ 203863 h 675831"/>
              <a:gd name="connsiteX52" fmla="*/ 520793 w 558482"/>
              <a:gd name="connsiteY52" fmla="*/ 222707 h 675831"/>
              <a:gd name="connsiteX53" fmla="*/ 506231 w 558482"/>
              <a:gd name="connsiteY53" fmla="*/ 256113 h 675831"/>
              <a:gd name="connsiteX54" fmla="*/ 519937 w 558482"/>
              <a:gd name="connsiteY54" fmla="*/ 296373 h 675831"/>
              <a:gd name="connsiteX55" fmla="*/ 489100 w 558482"/>
              <a:gd name="connsiteY55" fmla="*/ 326353 h 675831"/>
              <a:gd name="connsiteX56" fmla="*/ 448842 w 558482"/>
              <a:gd name="connsiteY56" fmla="*/ 312647 h 675831"/>
              <a:gd name="connsiteX57" fmla="*/ 415436 w 558482"/>
              <a:gd name="connsiteY57" fmla="*/ 326353 h 675831"/>
              <a:gd name="connsiteX58" fmla="*/ 396591 w 558482"/>
              <a:gd name="connsiteY58" fmla="*/ 364041 h 675831"/>
              <a:gd name="connsiteX59" fmla="*/ 353763 w 558482"/>
              <a:gd name="connsiteY59" fmla="*/ 364041 h 675831"/>
              <a:gd name="connsiteX60" fmla="*/ 334918 w 558482"/>
              <a:gd name="connsiteY60" fmla="*/ 326353 h 675831"/>
              <a:gd name="connsiteX61" fmla="*/ 301512 w 558482"/>
              <a:gd name="connsiteY61" fmla="*/ 312647 h 675831"/>
              <a:gd name="connsiteX62" fmla="*/ 261253 w 558482"/>
              <a:gd name="connsiteY62" fmla="*/ 326353 h 675831"/>
              <a:gd name="connsiteX63" fmla="*/ 231273 w 558482"/>
              <a:gd name="connsiteY63" fmla="*/ 296373 h 675831"/>
              <a:gd name="connsiteX64" fmla="*/ 244978 w 558482"/>
              <a:gd name="connsiteY64" fmla="*/ 256113 h 675831"/>
              <a:gd name="connsiteX65" fmla="*/ 231273 w 558482"/>
              <a:gd name="connsiteY65" fmla="*/ 222707 h 675831"/>
              <a:gd name="connsiteX66" fmla="*/ 193584 w 558482"/>
              <a:gd name="connsiteY66" fmla="*/ 203863 h 675831"/>
              <a:gd name="connsiteX67" fmla="*/ 193584 w 558482"/>
              <a:gd name="connsiteY67" fmla="*/ 161034 h 675831"/>
              <a:gd name="connsiteX68" fmla="*/ 231273 w 558482"/>
              <a:gd name="connsiteY68" fmla="*/ 142190 h 675831"/>
              <a:gd name="connsiteX69" fmla="*/ 244978 w 558482"/>
              <a:gd name="connsiteY69" fmla="*/ 108784 h 675831"/>
              <a:gd name="connsiteX70" fmla="*/ 231273 w 558482"/>
              <a:gd name="connsiteY70" fmla="*/ 68525 h 675831"/>
              <a:gd name="connsiteX71" fmla="*/ 262109 w 558482"/>
              <a:gd name="connsiteY71" fmla="*/ 37689 h 675831"/>
              <a:gd name="connsiteX72" fmla="*/ 302369 w 558482"/>
              <a:gd name="connsiteY72" fmla="*/ 51394 h 675831"/>
              <a:gd name="connsiteX73" fmla="*/ 335775 w 558482"/>
              <a:gd name="connsiteY73" fmla="*/ 37689 h 67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558482" h="675831">
                <a:moveTo>
                  <a:pt x="182449" y="429997"/>
                </a:moveTo>
                <a:cubicBezTo>
                  <a:pt x="147330" y="429997"/>
                  <a:pt x="118207" y="458264"/>
                  <a:pt x="118207" y="494239"/>
                </a:cubicBezTo>
                <a:cubicBezTo>
                  <a:pt x="118207" y="529359"/>
                  <a:pt x="146474" y="558482"/>
                  <a:pt x="182449" y="558482"/>
                </a:cubicBezTo>
                <a:cubicBezTo>
                  <a:pt x="218425" y="558482"/>
                  <a:pt x="246692" y="529359"/>
                  <a:pt x="246692" y="494239"/>
                </a:cubicBezTo>
                <a:cubicBezTo>
                  <a:pt x="246692" y="459120"/>
                  <a:pt x="218425" y="429997"/>
                  <a:pt x="182449" y="429997"/>
                </a:cubicBezTo>
                <a:close/>
                <a:moveTo>
                  <a:pt x="161035" y="311790"/>
                </a:moveTo>
                <a:lnTo>
                  <a:pt x="203864" y="311790"/>
                </a:lnTo>
                <a:lnTo>
                  <a:pt x="222708" y="349479"/>
                </a:lnTo>
                <a:cubicBezTo>
                  <a:pt x="233843" y="352905"/>
                  <a:pt x="245835" y="357188"/>
                  <a:pt x="256114" y="363184"/>
                </a:cubicBezTo>
                <a:lnTo>
                  <a:pt x="296373" y="349479"/>
                </a:lnTo>
                <a:lnTo>
                  <a:pt x="327209" y="380315"/>
                </a:lnTo>
                <a:lnTo>
                  <a:pt x="313504" y="420575"/>
                </a:lnTo>
                <a:cubicBezTo>
                  <a:pt x="319500" y="430854"/>
                  <a:pt x="323783" y="441989"/>
                  <a:pt x="327209" y="453981"/>
                </a:cubicBezTo>
                <a:lnTo>
                  <a:pt x="364898" y="472825"/>
                </a:lnTo>
                <a:lnTo>
                  <a:pt x="364898" y="515654"/>
                </a:lnTo>
                <a:lnTo>
                  <a:pt x="327209" y="534498"/>
                </a:lnTo>
                <a:cubicBezTo>
                  <a:pt x="323783" y="546490"/>
                  <a:pt x="319500" y="557625"/>
                  <a:pt x="313504" y="567904"/>
                </a:cubicBezTo>
                <a:lnTo>
                  <a:pt x="326353" y="607306"/>
                </a:lnTo>
                <a:lnTo>
                  <a:pt x="296373" y="638143"/>
                </a:lnTo>
                <a:lnTo>
                  <a:pt x="256114" y="624437"/>
                </a:lnTo>
                <a:cubicBezTo>
                  <a:pt x="245835" y="630433"/>
                  <a:pt x="234700" y="634716"/>
                  <a:pt x="222708" y="638143"/>
                </a:cubicBezTo>
                <a:lnTo>
                  <a:pt x="203864" y="675831"/>
                </a:lnTo>
                <a:lnTo>
                  <a:pt x="161035" y="675831"/>
                </a:lnTo>
                <a:lnTo>
                  <a:pt x="142191" y="638143"/>
                </a:lnTo>
                <a:cubicBezTo>
                  <a:pt x="130199" y="634716"/>
                  <a:pt x="119064" y="630433"/>
                  <a:pt x="108785" y="624437"/>
                </a:cubicBezTo>
                <a:lnTo>
                  <a:pt x="68525" y="637286"/>
                </a:lnTo>
                <a:lnTo>
                  <a:pt x="38545" y="607306"/>
                </a:lnTo>
                <a:lnTo>
                  <a:pt x="51394" y="567048"/>
                </a:lnTo>
                <a:cubicBezTo>
                  <a:pt x="45398" y="556769"/>
                  <a:pt x="41115" y="545633"/>
                  <a:pt x="37689" y="533642"/>
                </a:cubicBezTo>
                <a:lnTo>
                  <a:pt x="0" y="514797"/>
                </a:lnTo>
                <a:lnTo>
                  <a:pt x="0" y="471969"/>
                </a:lnTo>
                <a:lnTo>
                  <a:pt x="37689" y="453124"/>
                </a:lnTo>
                <a:cubicBezTo>
                  <a:pt x="41115" y="441989"/>
                  <a:pt x="45398" y="429997"/>
                  <a:pt x="51394" y="419718"/>
                </a:cubicBezTo>
                <a:lnTo>
                  <a:pt x="38545" y="379459"/>
                </a:lnTo>
                <a:lnTo>
                  <a:pt x="68525" y="349479"/>
                </a:lnTo>
                <a:lnTo>
                  <a:pt x="108785" y="363184"/>
                </a:lnTo>
                <a:cubicBezTo>
                  <a:pt x="119064" y="357188"/>
                  <a:pt x="130199" y="352905"/>
                  <a:pt x="142191" y="349479"/>
                </a:cubicBezTo>
                <a:close/>
                <a:moveTo>
                  <a:pt x="376033" y="118206"/>
                </a:moveTo>
                <a:cubicBezTo>
                  <a:pt x="340914" y="118206"/>
                  <a:pt x="311791" y="147329"/>
                  <a:pt x="311791" y="182448"/>
                </a:cubicBezTo>
                <a:cubicBezTo>
                  <a:pt x="311791" y="217568"/>
                  <a:pt x="340058" y="246691"/>
                  <a:pt x="376033" y="246691"/>
                </a:cubicBezTo>
                <a:cubicBezTo>
                  <a:pt x="411153" y="246691"/>
                  <a:pt x="440276" y="217568"/>
                  <a:pt x="440276" y="182448"/>
                </a:cubicBezTo>
                <a:cubicBezTo>
                  <a:pt x="440276" y="147329"/>
                  <a:pt x="412009" y="118206"/>
                  <a:pt x="376033" y="118206"/>
                </a:cubicBezTo>
                <a:close/>
                <a:moveTo>
                  <a:pt x="354619" y="0"/>
                </a:moveTo>
                <a:lnTo>
                  <a:pt x="397448" y="0"/>
                </a:lnTo>
                <a:lnTo>
                  <a:pt x="416292" y="37689"/>
                </a:lnTo>
                <a:cubicBezTo>
                  <a:pt x="428284" y="41115"/>
                  <a:pt x="439419" y="45398"/>
                  <a:pt x="449698" y="51394"/>
                </a:cubicBezTo>
                <a:lnTo>
                  <a:pt x="489957" y="37689"/>
                </a:lnTo>
                <a:lnTo>
                  <a:pt x="520793" y="68525"/>
                </a:lnTo>
                <a:lnTo>
                  <a:pt x="507088" y="108784"/>
                </a:lnTo>
                <a:cubicBezTo>
                  <a:pt x="513084" y="119063"/>
                  <a:pt x="517367" y="130198"/>
                  <a:pt x="520793" y="142190"/>
                </a:cubicBezTo>
                <a:lnTo>
                  <a:pt x="558482" y="161034"/>
                </a:lnTo>
                <a:lnTo>
                  <a:pt x="558482" y="203863"/>
                </a:lnTo>
                <a:lnTo>
                  <a:pt x="520793" y="222707"/>
                </a:lnTo>
                <a:cubicBezTo>
                  <a:pt x="517367" y="233842"/>
                  <a:pt x="512227" y="245834"/>
                  <a:pt x="506231" y="256113"/>
                </a:cubicBezTo>
                <a:lnTo>
                  <a:pt x="519937" y="296373"/>
                </a:lnTo>
                <a:lnTo>
                  <a:pt x="489100" y="326353"/>
                </a:lnTo>
                <a:lnTo>
                  <a:pt x="448842" y="312647"/>
                </a:lnTo>
                <a:cubicBezTo>
                  <a:pt x="438563" y="318643"/>
                  <a:pt x="427427" y="322926"/>
                  <a:pt x="415436" y="326353"/>
                </a:cubicBezTo>
                <a:lnTo>
                  <a:pt x="396591" y="364041"/>
                </a:lnTo>
                <a:lnTo>
                  <a:pt x="353763" y="364041"/>
                </a:lnTo>
                <a:lnTo>
                  <a:pt x="334918" y="326353"/>
                </a:lnTo>
                <a:cubicBezTo>
                  <a:pt x="322926" y="322926"/>
                  <a:pt x="311791" y="318643"/>
                  <a:pt x="301512" y="312647"/>
                </a:cubicBezTo>
                <a:lnTo>
                  <a:pt x="261253" y="326353"/>
                </a:lnTo>
                <a:lnTo>
                  <a:pt x="231273" y="296373"/>
                </a:lnTo>
                <a:lnTo>
                  <a:pt x="244978" y="256113"/>
                </a:lnTo>
                <a:cubicBezTo>
                  <a:pt x="238982" y="245834"/>
                  <a:pt x="234699" y="234699"/>
                  <a:pt x="231273" y="222707"/>
                </a:cubicBezTo>
                <a:lnTo>
                  <a:pt x="193584" y="203863"/>
                </a:lnTo>
                <a:lnTo>
                  <a:pt x="193584" y="161034"/>
                </a:lnTo>
                <a:lnTo>
                  <a:pt x="231273" y="142190"/>
                </a:lnTo>
                <a:cubicBezTo>
                  <a:pt x="234699" y="130198"/>
                  <a:pt x="238982" y="119063"/>
                  <a:pt x="244978" y="108784"/>
                </a:cubicBezTo>
                <a:lnTo>
                  <a:pt x="231273" y="68525"/>
                </a:lnTo>
                <a:lnTo>
                  <a:pt x="262109" y="37689"/>
                </a:lnTo>
                <a:lnTo>
                  <a:pt x="302369" y="51394"/>
                </a:lnTo>
                <a:cubicBezTo>
                  <a:pt x="312648" y="45398"/>
                  <a:pt x="323783" y="41115"/>
                  <a:pt x="335775" y="37689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6CA5CCC5-C024-45D1-8017-79B7C8C39D6A}"/>
              </a:ext>
            </a:extLst>
          </p:cNvPr>
          <p:cNvSpPr/>
          <p:nvPr/>
        </p:nvSpPr>
        <p:spPr>
          <a:xfrm>
            <a:off x="5751014" y="4986116"/>
            <a:ext cx="677762" cy="678619"/>
          </a:xfrm>
          <a:custGeom>
            <a:avLst/>
            <a:gdLst>
              <a:gd name="connsiteX0" fmla="*/ 190161 w 677762"/>
              <a:gd name="connsiteY0" fmla="*/ 127632 h 678619"/>
              <a:gd name="connsiteX1" fmla="*/ 207293 w 677762"/>
              <a:gd name="connsiteY1" fmla="*/ 139624 h 678619"/>
              <a:gd name="connsiteX2" fmla="*/ 242412 w 677762"/>
              <a:gd name="connsiteY2" fmla="*/ 328069 h 678619"/>
              <a:gd name="connsiteX3" fmla="*/ 293806 w 677762"/>
              <a:gd name="connsiteY3" fmla="*/ 191875 h 678619"/>
              <a:gd name="connsiteX4" fmla="*/ 304085 w 677762"/>
              <a:gd name="connsiteY4" fmla="*/ 182452 h 678619"/>
              <a:gd name="connsiteX5" fmla="*/ 322929 w 677762"/>
              <a:gd name="connsiteY5" fmla="*/ 192731 h 678619"/>
              <a:gd name="connsiteX6" fmla="*/ 350339 w 677762"/>
              <a:gd name="connsiteY6" fmla="*/ 287810 h 678619"/>
              <a:gd name="connsiteX7" fmla="*/ 382889 w 677762"/>
              <a:gd name="connsiteY7" fmla="*/ 252691 h 678619"/>
              <a:gd name="connsiteX8" fmla="*/ 394024 w 677762"/>
              <a:gd name="connsiteY8" fmla="*/ 245838 h 678619"/>
              <a:gd name="connsiteX9" fmla="*/ 442848 w 677762"/>
              <a:gd name="connsiteY9" fmla="*/ 245838 h 678619"/>
              <a:gd name="connsiteX10" fmla="*/ 443705 w 677762"/>
              <a:gd name="connsiteY10" fmla="*/ 245838 h 678619"/>
              <a:gd name="connsiteX11" fmla="*/ 443705 w 677762"/>
              <a:gd name="connsiteY11" fmla="*/ 280101 h 678619"/>
              <a:gd name="connsiteX12" fmla="*/ 401733 w 677762"/>
              <a:gd name="connsiteY12" fmla="*/ 280101 h 678619"/>
              <a:gd name="connsiteX13" fmla="*/ 355479 w 677762"/>
              <a:gd name="connsiteY13" fmla="*/ 328069 h 678619"/>
              <a:gd name="connsiteX14" fmla="*/ 348626 w 677762"/>
              <a:gd name="connsiteY14" fmla="*/ 332351 h 678619"/>
              <a:gd name="connsiteX15" fmla="*/ 329782 w 677762"/>
              <a:gd name="connsiteY15" fmla="*/ 322073 h 678619"/>
              <a:gd name="connsiteX16" fmla="*/ 307511 w 677762"/>
              <a:gd name="connsiteY16" fmla="*/ 244982 h 678619"/>
              <a:gd name="connsiteX17" fmla="*/ 252691 w 677762"/>
              <a:gd name="connsiteY17" fmla="*/ 388885 h 678619"/>
              <a:gd name="connsiteX18" fmla="*/ 238129 w 677762"/>
              <a:gd name="connsiteY18" fmla="*/ 398307 h 678619"/>
              <a:gd name="connsiteX19" fmla="*/ 236416 w 677762"/>
              <a:gd name="connsiteY19" fmla="*/ 398307 h 678619"/>
              <a:gd name="connsiteX20" fmla="*/ 222711 w 677762"/>
              <a:gd name="connsiteY20" fmla="*/ 386315 h 678619"/>
              <a:gd name="connsiteX21" fmla="*/ 188448 w 677762"/>
              <a:gd name="connsiteY21" fmla="*/ 202153 h 678619"/>
              <a:gd name="connsiteX22" fmla="*/ 167034 w 677762"/>
              <a:gd name="connsiteY22" fmla="*/ 267252 h 678619"/>
              <a:gd name="connsiteX23" fmla="*/ 152472 w 677762"/>
              <a:gd name="connsiteY23" fmla="*/ 280101 h 678619"/>
              <a:gd name="connsiteX24" fmla="*/ 74525 w 677762"/>
              <a:gd name="connsiteY24" fmla="*/ 280101 h 678619"/>
              <a:gd name="connsiteX25" fmla="*/ 74525 w 677762"/>
              <a:gd name="connsiteY25" fmla="*/ 245838 h 678619"/>
              <a:gd name="connsiteX26" fmla="*/ 141337 w 677762"/>
              <a:gd name="connsiteY26" fmla="*/ 245838 h 678619"/>
              <a:gd name="connsiteX27" fmla="*/ 178169 w 677762"/>
              <a:gd name="connsiteY27" fmla="*/ 137911 h 678619"/>
              <a:gd name="connsiteX28" fmla="*/ 190161 w 677762"/>
              <a:gd name="connsiteY28" fmla="*/ 127632 h 678619"/>
              <a:gd name="connsiteX29" fmla="*/ 258688 w 677762"/>
              <a:gd name="connsiteY29" fmla="*/ 53111 h 678619"/>
              <a:gd name="connsiteX30" fmla="*/ 53111 w 677762"/>
              <a:gd name="connsiteY30" fmla="*/ 258688 h 678619"/>
              <a:gd name="connsiteX31" fmla="*/ 258688 w 677762"/>
              <a:gd name="connsiteY31" fmla="*/ 464263 h 678619"/>
              <a:gd name="connsiteX32" fmla="*/ 464263 w 677762"/>
              <a:gd name="connsiteY32" fmla="*/ 258688 h 678619"/>
              <a:gd name="connsiteX33" fmla="*/ 258688 w 677762"/>
              <a:gd name="connsiteY33" fmla="*/ 53111 h 678619"/>
              <a:gd name="connsiteX34" fmla="*/ 258688 w 677762"/>
              <a:gd name="connsiteY34" fmla="*/ 4 h 678619"/>
              <a:gd name="connsiteX35" fmla="*/ 515657 w 677762"/>
              <a:gd name="connsiteY35" fmla="*/ 259544 h 678619"/>
              <a:gd name="connsiteX36" fmla="*/ 462550 w 677762"/>
              <a:gd name="connsiteY36" fmla="*/ 415439 h 678619"/>
              <a:gd name="connsiteX37" fmla="*/ 501096 w 677762"/>
              <a:gd name="connsiteY37" fmla="*/ 453128 h 678619"/>
              <a:gd name="connsiteX38" fmla="*/ 554203 w 677762"/>
              <a:gd name="connsiteY38" fmla="*/ 469403 h 678619"/>
              <a:gd name="connsiteX39" fmla="*/ 660417 w 677762"/>
              <a:gd name="connsiteY39" fmla="*/ 576473 h 678619"/>
              <a:gd name="connsiteX40" fmla="*/ 660417 w 677762"/>
              <a:gd name="connsiteY40" fmla="*/ 661273 h 678619"/>
              <a:gd name="connsiteX41" fmla="*/ 575617 w 677762"/>
              <a:gd name="connsiteY41" fmla="*/ 661273 h 678619"/>
              <a:gd name="connsiteX42" fmla="*/ 468546 w 677762"/>
              <a:gd name="connsiteY42" fmla="*/ 554203 h 678619"/>
              <a:gd name="connsiteX43" fmla="*/ 452271 w 677762"/>
              <a:gd name="connsiteY43" fmla="*/ 500239 h 678619"/>
              <a:gd name="connsiteX44" fmla="*/ 414583 w 677762"/>
              <a:gd name="connsiteY44" fmla="*/ 462550 h 678619"/>
              <a:gd name="connsiteX45" fmla="*/ 256974 w 677762"/>
              <a:gd name="connsiteY45" fmla="*/ 515657 h 678619"/>
              <a:gd name="connsiteX46" fmla="*/ 4 w 677762"/>
              <a:gd name="connsiteY46" fmla="*/ 256974 h 678619"/>
              <a:gd name="connsiteX47" fmla="*/ 258688 w 677762"/>
              <a:gd name="connsiteY47" fmla="*/ 4 h 67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77762" h="678619">
                <a:moveTo>
                  <a:pt x="190161" y="127632"/>
                </a:moveTo>
                <a:cubicBezTo>
                  <a:pt x="197870" y="125919"/>
                  <a:pt x="205580" y="131059"/>
                  <a:pt x="207293" y="139624"/>
                </a:cubicBezTo>
                <a:lnTo>
                  <a:pt x="242412" y="328069"/>
                </a:lnTo>
                <a:lnTo>
                  <a:pt x="293806" y="191875"/>
                </a:lnTo>
                <a:cubicBezTo>
                  <a:pt x="295519" y="186735"/>
                  <a:pt x="299802" y="184166"/>
                  <a:pt x="304085" y="182452"/>
                </a:cubicBezTo>
                <a:cubicBezTo>
                  <a:pt x="311794" y="179883"/>
                  <a:pt x="320359" y="185022"/>
                  <a:pt x="322929" y="192731"/>
                </a:cubicBezTo>
                <a:lnTo>
                  <a:pt x="350339" y="287810"/>
                </a:lnTo>
                <a:lnTo>
                  <a:pt x="382889" y="252691"/>
                </a:lnTo>
                <a:cubicBezTo>
                  <a:pt x="385458" y="249265"/>
                  <a:pt x="389741" y="246695"/>
                  <a:pt x="394024" y="245838"/>
                </a:cubicBezTo>
                <a:lnTo>
                  <a:pt x="442848" y="245838"/>
                </a:lnTo>
                <a:lnTo>
                  <a:pt x="443705" y="245838"/>
                </a:lnTo>
                <a:lnTo>
                  <a:pt x="443705" y="280101"/>
                </a:lnTo>
                <a:lnTo>
                  <a:pt x="401733" y="280101"/>
                </a:lnTo>
                <a:lnTo>
                  <a:pt x="355479" y="328069"/>
                </a:lnTo>
                <a:cubicBezTo>
                  <a:pt x="353765" y="329782"/>
                  <a:pt x="351196" y="331495"/>
                  <a:pt x="348626" y="332351"/>
                </a:cubicBezTo>
                <a:cubicBezTo>
                  <a:pt x="340060" y="334921"/>
                  <a:pt x="332351" y="329782"/>
                  <a:pt x="329782" y="322073"/>
                </a:cubicBezTo>
                <a:lnTo>
                  <a:pt x="307511" y="244982"/>
                </a:lnTo>
                <a:lnTo>
                  <a:pt x="252691" y="388885"/>
                </a:lnTo>
                <a:cubicBezTo>
                  <a:pt x="250121" y="394881"/>
                  <a:pt x="244125" y="398307"/>
                  <a:pt x="238129" y="398307"/>
                </a:cubicBezTo>
                <a:lnTo>
                  <a:pt x="236416" y="398307"/>
                </a:lnTo>
                <a:cubicBezTo>
                  <a:pt x="229563" y="398307"/>
                  <a:pt x="223567" y="393168"/>
                  <a:pt x="222711" y="386315"/>
                </a:cubicBezTo>
                <a:lnTo>
                  <a:pt x="188448" y="202153"/>
                </a:lnTo>
                <a:lnTo>
                  <a:pt x="167034" y="267252"/>
                </a:lnTo>
                <a:cubicBezTo>
                  <a:pt x="165321" y="274105"/>
                  <a:pt x="159325" y="279244"/>
                  <a:pt x="152472" y="280101"/>
                </a:cubicBezTo>
                <a:lnTo>
                  <a:pt x="74525" y="280101"/>
                </a:lnTo>
                <a:lnTo>
                  <a:pt x="74525" y="245838"/>
                </a:lnTo>
                <a:lnTo>
                  <a:pt x="141337" y="245838"/>
                </a:lnTo>
                <a:lnTo>
                  <a:pt x="178169" y="137911"/>
                </a:lnTo>
                <a:cubicBezTo>
                  <a:pt x="180739" y="132772"/>
                  <a:pt x="185022" y="128489"/>
                  <a:pt x="190161" y="127632"/>
                </a:cubicBezTo>
                <a:close/>
                <a:moveTo>
                  <a:pt x="258688" y="53111"/>
                </a:moveTo>
                <a:cubicBezTo>
                  <a:pt x="144763" y="53111"/>
                  <a:pt x="53111" y="144763"/>
                  <a:pt x="53111" y="258688"/>
                </a:cubicBezTo>
                <a:cubicBezTo>
                  <a:pt x="53111" y="372611"/>
                  <a:pt x="144763" y="464263"/>
                  <a:pt x="258688" y="464263"/>
                </a:cubicBezTo>
                <a:cubicBezTo>
                  <a:pt x="371754" y="464263"/>
                  <a:pt x="464263" y="371754"/>
                  <a:pt x="464263" y="258688"/>
                </a:cubicBezTo>
                <a:cubicBezTo>
                  <a:pt x="464263" y="144763"/>
                  <a:pt x="372611" y="53111"/>
                  <a:pt x="258688" y="53111"/>
                </a:cubicBezTo>
                <a:close/>
                <a:moveTo>
                  <a:pt x="258688" y="4"/>
                </a:moveTo>
                <a:cubicBezTo>
                  <a:pt x="400877" y="860"/>
                  <a:pt x="516514" y="116497"/>
                  <a:pt x="515657" y="259544"/>
                </a:cubicBezTo>
                <a:cubicBezTo>
                  <a:pt x="515657" y="316077"/>
                  <a:pt x="496813" y="370898"/>
                  <a:pt x="462550" y="415439"/>
                </a:cubicBezTo>
                <a:lnTo>
                  <a:pt x="501096" y="453128"/>
                </a:lnTo>
                <a:cubicBezTo>
                  <a:pt x="519940" y="448845"/>
                  <a:pt x="540498" y="455698"/>
                  <a:pt x="554203" y="469403"/>
                </a:cubicBezTo>
                <a:lnTo>
                  <a:pt x="660417" y="576473"/>
                </a:lnTo>
                <a:cubicBezTo>
                  <a:pt x="683544" y="599601"/>
                  <a:pt x="683544" y="638146"/>
                  <a:pt x="660417" y="661273"/>
                </a:cubicBezTo>
                <a:cubicBezTo>
                  <a:pt x="637290" y="684401"/>
                  <a:pt x="598744" y="684401"/>
                  <a:pt x="575617" y="661273"/>
                </a:cubicBezTo>
                <a:lnTo>
                  <a:pt x="468546" y="554203"/>
                </a:lnTo>
                <a:cubicBezTo>
                  <a:pt x="454841" y="539641"/>
                  <a:pt x="448845" y="519940"/>
                  <a:pt x="452271" y="500239"/>
                </a:cubicBezTo>
                <a:lnTo>
                  <a:pt x="414583" y="462550"/>
                </a:lnTo>
                <a:cubicBezTo>
                  <a:pt x="369185" y="496813"/>
                  <a:pt x="313508" y="515657"/>
                  <a:pt x="256974" y="515657"/>
                </a:cubicBezTo>
                <a:cubicBezTo>
                  <a:pt x="114784" y="514801"/>
                  <a:pt x="-853" y="399164"/>
                  <a:pt x="4" y="256974"/>
                </a:cubicBezTo>
                <a:cubicBezTo>
                  <a:pt x="860" y="114784"/>
                  <a:pt x="116497" y="-853"/>
                  <a:pt x="258688" y="4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6703FFE6-0691-48CF-8D15-BE8E857829B5}"/>
              </a:ext>
            </a:extLst>
          </p:cNvPr>
          <p:cNvSpPr/>
          <p:nvPr/>
        </p:nvSpPr>
        <p:spPr>
          <a:xfrm>
            <a:off x="4231406" y="2513902"/>
            <a:ext cx="743499" cy="445580"/>
          </a:xfrm>
          <a:custGeom>
            <a:avLst/>
            <a:gdLst>
              <a:gd name="connsiteX0" fmla="*/ 375713 w 743499"/>
              <a:gd name="connsiteY0" fmla="*/ 360079 h 445580"/>
              <a:gd name="connsiteX1" fmla="*/ 388026 w 743499"/>
              <a:gd name="connsiteY1" fmla="*/ 364041 h 445580"/>
              <a:gd name="connsiteX2" fmla="*/ 389739 w 743499"/>
              <a:gd name="connsiteY2" fmla="*/ 388025 h 445580"/>
              <a:gd name="connsiteX3" fmla="*/ 356333 w 743499"/>
              <a:gd name="connsiteY3" fmla="*/ 426570 h 445580"/>
              <a:gd name="connsiteX4" fmla="*/ 345197 w 743499"/>
              <a:gd name="connsiteY4" fmla="*/ 432566 h 445580"/>
              <a:gd name="connsiteX5" fmla="*/ 332348 w 743499"/>
              <a:gd name="connsiteY5" fmla="*/ 428283 h 445580"/>
              <a:gd name="connsiteX6" fmla="*/ 330635 w 743499"/>
              <a:gd name="connsiteY6" fmla="*/ 404299 h 445580"/>
              <a:gd name="connsiteX7" fmla="*/ 364042 w 743499"/>
              <a:gd name="connsiteY7" fmla="*/ 365754 h 445580"/>
              <a:gd name="connsiteX8" fmla="*/ 375713 w 743499"/>
              <a:gd name="connsiteY8" fmla="*/ 360079 h 445580"/>
              <a:gd name="connsiteX9" fmla="*/ 329029 w 743499"/>
              <a:gd name="connsiteY9" fmla="*/ 325388 h 445580"/>
              <a:gd name="connsiteX10" fmla="*/ 344340 w 743499"/>
              <a:gd name="connsiteY10" fmla="*/ 330634 h 445580"/>
              <a:gd name="connsiteX11" fmla="*/ 346053 w 743499"/>
              <a:gd name="connsiteY11" fmla="*/ 360615 h 445580"/>
              <a:gd name="connsiteX12" fmla="*/ 306651 w 743499"/>
              <a:gd name="connsiteY12" fmla="*/ 406013 h 445580"/>
              <a:gd name="connsiteX13" fmla="*/ 292946 w 743499"/>
              <a:gd name="connsiteY13" fmla="*/ 412866 h 445580"/>
              <a:gd name="connsiteX14" fmla="*/ 276671 w 743499"/>
              <a:gd name="connsiteY14" fmla="*/ 407726 h 445580"/>
              <a:gd name="connsiteX15" fmla="*/ 274957 w 743499"/>
              <a:gd name="connsiteY15" fmla="*/ 377747 h 445580"/>
              <a:gd name="connsiteX16" fmla="*/ 314360 w 743499"/>
              <a:gd name="connsiteY16" fmla="*/ 332348 h 445580"/>
              <a:gd name="connsiteX17" fmla="*/ 329029 w 743499"/>
              <a:gd name="connsiteY17" fmla="*/ 325388 h 445580"/>
              <a:gd name="connsiteX18" fmla="*/ 274637 w 743499"/>
              <a:gd name="connsiteY18" fmla="*/ 285129 h 445580"/>
              <a:gd name="connsiteX19" fmla="*/ 292947 w 743499"/>
              <a:gd name="connsiteY19" fmla="*/ 291232 h 445580"/>
              <a:gd name="connsiteX20" fmla="*/ 295516 w 743499"/>
              <a:gd name="connsiteY20" fmla="*/ 327208 h 445580"/>
              <a:gd name="connsiteX21" fmla="*/ 256113 w 743499"/>
              <a:gd name="connsiteY21" fmla="*/ 372606 h 445580"/>
              <a:gd name="connsiteX22" fmla="*/ 238982 w 743499"/>
              <a:gd name="connsiteY22" fmla="*/ 381171 h 445580"/>
              <a:gd name="connsiteX23" fmla="*/ 220138 w 743499"/>
              <a:gd name="connsiteY23" fmla="*/ 375175 h 445580"/>
              <a:gd name="connsiteX24" fmla="*/ 217568 w 743499"/>
              <a:gd name="connsiteY24" fmla="*/ 339200 h 445580"/>
              <a:gd name="connsiteX25" fmla="*/ 256970 w 743499"/>
              <a:gd name="connsiteY25" fmla="*/ 293802 h 445580"/>
              <a:gd name="connsiteX26" fmla="*/ 274637 w 743499"/>
              <a:gd name="connsiteY26" fmla="*/ 285129 h 445580"/>
              <a:gd name="connsiteX27" fmla="*/ 218102 w 743499"/>
              <a:gd name="connsiteY27" fmla="*/ 247440 h 445580"/>
              <a:gd name="connsiteX28" fmla="*/ 236412 w 743499"/>
              <a:gd name="connsiteY28" fmla="*/ 253543 h 445580"/>
              <a:gd name="connsiteX29" fmla="*/ 238981 w 743499"/>
              <a:gd name="connsiteY29" fmla="*/ 289519 h 445580"/>
              <a:gd name="connsiteX30" fmla="*/ 193583 w 743499"/>
              <a:gd name="connsiteY30" fmla="*/ 340913 h 445580"/>
              <a:gd name="connsiteX31" fmla="*/ 176452 w 743499"/>
              <a:gd name="connsiteY31" fmla="*/ 349478 h 445580"/>
              <a:gd name="connsiteX32" fmla="*/ 157608 w 743499"/>
              <a:gd name="connsiteY32" fmla="*/ 343482 h 445580"/>
              <a:gd name="connsiteX33" fmla="*/ 155038 w 743499"/>
              <a:gd name="connsiteY33" fmla="*/ 307507 h 445580"/>
              <a:gd name="connsiteX34" fmla="*/ 200436 w 743499"/>
              <a:gd name="connsiteY34" fmla="*/ 256113 h 445580"/>
              <a:gd name="connsiteX35" fmla="*/ 218102 w 743499"/>
              <a:gd name="connsiteY35" fmla="*/ 247440 h 445580"/>
              <a:gd name="connsiteX36" fmla="*/ 179879 w 743499"/>
              <a:gd name="connsiteY36" fmla="*/ 77091 h 445580"/>
              <a:gd name="connsiteX37" fmla="*/ 322070 w 743499"/>
              <a:gd name="connsiteY37" fmla="*/ 87370 h 445580"/>
              <a:gd name="connsiteX38" fmla="*/ 271532 w 743499"/>
              <a:gd name="connsiteY38" fmla="*/ 145616 h 445580"/>
              <a:gd name="connsiteX39" fmla="*/ 276672 w 743499"/>
              <a:gd name="connsiteY39" fmla="*/ 218424 h 445580"/>
              <a:gd name="connsiteX40" fmla="*/ 310078 w 743499"/>
              <a:gd name="connsiteY40" fmla="*/ 231273 h 445580"/>
              <a:gd name="connsiteX41" fmla="*/ 314361 w 743499"/>
              <a:gd name="connsiteY41" fmla="*/ 231273 h 445580"/>
              <a:gd name="connsiteX42" fmla="*/ 348624 w 743499"/>
              <a:gd name="connsiteY42" fmla="*/ 214142 h 445580"/>
              <a:gd name="connsiteX43" fmla="*/ 407727 w 743499"/>
              <a:gd name="connsiteY43" fmla="*/ 146473 h 445580"/>
              <a:gd name="connsiteX44" fmla="*/ 417149 w 743499"/>
              <a:gd name="connsiteY44" fmla="*/ 155038 h 445580"/>
              <a:gd name="connsiteX45" fmla="*/ 555056 w 743499"/>
              <a:gd name="connsiteY45" fmla="*/ 273245 h 445580"/>
              <a:gd name="connsiteX46" fmla="*/ 564478 w 743499"/>
              <a:gd name="connsiteY46" fmla="*/ 296372 h 445580"/>
              <a:gd name="connsiteX47" fmla="*/ 533642 w 743499"/>
              <a:gd name="connsiteY47" fmla="*/ 333204 h 445580"/>
              <a:gd name="connsiteX48" fmla="*/ 515654 w 743499"/>
              <a:gd name="connsiteY48" fmla="*/ 329778 h 445580"/>
              <a:gd name="connsiteX49" fmla="*/ 516511 w 743499"/>
              <a:gd name="connsiteY49" fmla="*/ 334917 h 445580"/>
              <a:gd name="connsiteX50" fmla="*/ 485674 w 743499"/>
              <a:gd name="connsiteY50" fmla="*/ 371750 h 445580"/>
              <a:gd name="connsiteX51" fmla="*/ 477108 w 743499"/>
              <a:gd name="connsiteY51" fmla="*/ 370893 h 445580"/>
              <a:gd name="connsiteX52" fmla="*/ 477108 w 743499"/>
              <a:gd name="connsiteY52" fmla="*/ 371750 h 445580"/>
              <a:gd name="connsiteX53" fmla="*/ 446272 w 743499"/>
              <a:gd name="connsiteY53" fmla="*/ 408582 h 445580"/>
              <a:gd name="connsiteX54" fmla="*/ 437706 w 743499"/>
              <a:gd name="connsiteY54" fmla="*/ 407725 h 445580"/>
              <a:gd name="connsiteX55" fmla="*/ 437706 w 743499"/>
              <a:gd name="connsiteY55" fmla="*/ 408582 h 445580"/>
              <a:gd name="connsiteX56" fmla="*/ 406870 w 743499"/>
              <a:gd name="connsiteY56" fmla="*/ 445414 h 445580"/>
              <a:gd name="connsiteX57" fmla="*/ 386313 w 743499"/>
              <a:gd name="connsiteY57" fmla="*/ 440275 h 445580"/>
              <a:gd name="connsiteX58" fmla="*/ 374321 w 743499"/>
              <a:gd name="connsiteY58" fmla="*/ 430853 h 445580"/>
              <a:gd name="connsiteX59" fmla="*/ 403444 w 743499"/>
              <a:gd name="connsiteY59" fmla="*/ 397447 h 445580"/>
              <a:gd name="connsiteX60" fmla="*/ 412010 w 743499"/>
              <a:gd name="connsiteY60" fmla="*/ 372606 h 445580"/>
              <a:gd name="connsiteX61" fmla="*/ 400018 w 743499"/>
              <a:gd name="connsiteY61" fmla="*/ 349479 h 445580"/>
              <a:gd name="connsiteX62" fmla="*/ 377747 w 743499"/>
              <a:gd name="connsiteY62" fmla="*/ 340913 h 445580"/>
              <a:gd name="connsiteX63" fmla="*/ 368325 w 743499"/>
              <a:gd name="connsiteY63" fmla="*/ 342626 h 445580"/>
              <a:gd name="connsiteX64" fmla="*/ 355476 w 743499"/>
              <a:gd name="connsiteY64" fmla="*/ 316073 h 445580"/>
              <a:gd name="connsiteX65" fmla="*/ 329779 w 743499"/>
              <a:gd name="connsiteY65" fmla="*/ 306651 h 445580"/>
              <a:gd name="connsiteX66" fmla="*/ 318644 w 743499"/>
              <a:gd name="connsiteY66" fmla="*/ 308364 h 445580"/>
              <a:gd name="connsiteX67" fmla="*/ 304082 w 743499"/>
              <a:gd name="connsiteY67" fmla="*/ 276671 h 445580"/>
              <a:gd name="connsiteX68" fmla="*/ 275816 w 743499"/>
              <a:gd name="connsiteY68" fmla="*/ 266392 h 445580"/>
              <a:gd name="connsiteX69" fmla="*/ 261253 w 743499"/>
              <a:gd name="connsiteY69" fmla="*/ 268962 h 445580"/>
              <a:gd name="connsiteX70" fmla="*/ 246691 w 743499"/>
              <a:gd name="connsiteY70" fmla="*/ 238125 h 445580"/>
              <a:gd name="connsiteX71" fmla="*/ 218425 w 743499"/>
              <a:gd name="connsiteY71" fmla="*/ 227847 h 445580"/>
              <a:gd name="connsiteX72" fmla="*/ 185875 w 743499"/>
              <a:gd name="connsiteY72" fmla="*/ 242408 h 445580"/>
              <a:gd name="connsiteX73" fmla="*/ 163604 w 743499"/>
              <a:gd name="connsiteY73" fmla="*/ 268105 h 445580"/>
              <a:gd name="connsiteX74" fmla="*/ 105358 w 743499"/>
              <a:gd name="connsiteY74" fmla="*/ 200436 h 445580"/>
              <a:gd name="connsiteX75" fmla="*/ 380316 w 743499"/>
              <a:gd name="connsiteY75" fmla="*/ 69382 h 445580"/>
              <a:gd name="connsiteX76" fmla="*/ 384599 w 743499"/>
              <a:gd name="connsiteY76" fmla="*/ 70238 h 445580"/>
              <a:gd name="connsiteX77" fmla="*/ 564477 w 743499"/>
              <a:gd name="connsiteY77" fmla="*/ 80517 h 445580"/>
              <a:gd name="connsiteX78" fmla="*/ 637285 w 743499"/>
              <a:gd name="connsiteY78" fmla="*/ 199580 h 445580"/>
              <a:gd name="connsiteX79" fmla="*/ 575613 w 743499"/>
              <a:gd name="connsiteY79" fmla="*/ 270675 h 445580"/>
              <a:gd name="connsiteX80" fmla="*/ 566190 w 743499"/>
              <a:gd name="connsiteY80" fmla="*/ 259539 h 445580"/>
              <a:gd name="connsiteX81" fmla="*/ 406013 w 743499"/>
              <a:gd name="connsiteY81" fmla="*/ 121632 h 445580"/>
              <a:gd name="connsiteX82" fmla="*/ 335773 w 743499"/>
              <a:gd name="connsiteY82" fmla="*/ 202149 h 445580"/>
              <a:gd name="connsiteX83" fmla="*/ 312646 w 743499"/>
              <a:gd name="connsiteY83" fmla="*/ 214141 h 445580"/>
              <a:gd name="connsiteX84" fmla="*/ 286949 w 743499"/>
              <a:gd name="connsiteY84" fmla="*/ 205576 h 445580"/>
              <a:gd name="connsiteX85" fmla="*/ 283523 w 743499"/>
              <a:gd name="connsiteY85" fmla="*/ 157608 h 445580"/>
              <a:gd name="connsiteX86" fmla="*/ 351191 w 743499"/>
              <a:gd name="connsiteY86" fmla="*/ 80517 h 445580"/>
              <a:gd name="connsiteX87" fmla="*/ 380316 w 743499"/>
              <a:gd name="connsiteY87" fmla="*/ 69382 h 445580"/>
              <a:gd name="connsiteX88" fmla="*/ 646707 w 743499"/>
              <a:gd name="connsiteY88" fmla="*/ 0 h 445580"/>
              <a:gd name="connsiteX89" fmla="*/ 743499 w 743499"/>
              <a:gd name="connsiteY89" fmla="*/ 161034 h 445580"/>
              <a:gd name="connsiteX90" fmla="*/ 677544 w 743499"/>
              <a:gd name="connsiteY90" fmla="*/ 201293 h 445580"/>
              <a:gd name="connsiteX91" fmla="*/ 654417 w 743499"/>
              <a:gd name="connsiteY91" fmla="*/ 195297 h 445580"/>
              <a:gd name="connsiteX92" fmla="*/ 574756 w 743499"/>
              <a:gd name="connsiteY92" fmla="*/ 63386 h 445580"/>
              <a:gd name="connsiteX93" fmla="*/ 580752 w 743499"/>
              <a:gd name="connsiteY93" fmla="*/ 40259 h 445580"/>
              <a:gd name="connsiteX94" fmla="*/ 97648 w 743499"/>
              <a:gd name="connsiteY94" fmla="*/ 0 h 445580"/>
              <a:gd name="connsiteX95" fmla="*/ 162747 w 743499"/>
              <a:gd name="connsiteY95" fmla="*/ 40259 h 445580"/>
              <a:gd name="connsiteX96" fmla="*/ 168743 w 743499"/>
              <a:gd name="connsiteY96" fmla="*/ 63386 h 445580"/>
              <a:gd name="connsiteX97" fmla="*/ 89083 w 743499"/>
              <a:gd name="connsiteY97" fmla="*/ 195297 h 445580"/>
              <a:gd name="connsiteX98" fmla="*/ 65956 w 743499"/>
              <a:gd name="connsiteY98" fmla="*/ 201293 h 445580"/>
              <a:gd name="connsiteX99" fmla="*/ 0 w 743499"/>
              <a:gd name="connsiteY99" fmla="*/ 161034 h 44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743499" h="445580">
                <a:moveTo>
                  <a:pt x="375713" y="360079"/>
                </a:moveTo>
                <a:cubicBezTo>
                  <a:pt x="380103" y="359758"/>
                  <a:pt x="384600" y="361043"/>
                  <a:pt x="388026" y="364041"/>
                </a:cubicBezTo>
                <a:cubicBezTo>
                  <a:pt x="394878" y="370037"/>
                  <a:pt x="395735" y="381172"/>
                  <a:pt x="389739" y="388025"/>
                </a:cubicBezTo>
                <a:lnTo>
                  <a:pt x="356333" y="426570"/>
                </a:lnTo>
                <a:cubicBezTo>
                  <a:pt x="353763" y="429996"/>
                  <a:pt x="349480" y="431709"/>
                  <a:pt x="345197" y="432566"/>
                </a:cubicBezTo>
                <a:cubicBezTo>
                  <a:pt x="340913" y="432566"/>
                  <a:pt x="335774" y="431709"/>
                  <a:pt x="332348" y="428283"/>
                </a:cubicBezTo>
                <a:cubicBezTo>
                  <a:pt x="325495" y="422287"/>
                  <a:pt x="324639" y="411152"/>
                  <a:pt x="330635" y="404299"/>
                </a:cubicBezTo>
                <a:lnTo>
                  <a:pt x="364042" y="365754"/>
                </a:lnTo>
                <a:cubicBezTo>
                  <a:pt x="367040" y="362328"/>
                  <a:pt x="371323" y="360400"/>
                  <a:pt x="375713" y="360079"/>
                </a:cubicBezTo>
                <a:close/>
                <a:moveTo>
                  <a:pt x="329029" y="325388"/>
                </a:moveTo>
                <a:cubicBezTo>
                  <a:pt x="334490" y="325067"/>
                  <a:pt x="340058" y="326780"/>
                  <a:pt x="344340" y="330634"/>
                </a:cubicBezTo>
                <a:cubicBezTo>
                  <a:pt x="352906" y="338344"/>
                  <a:pt x="353763" y="352049"/>
                  <a:pt x="346053" y="360615"/>
                </a:cubicBezTo>
                <a:lnTo>
                  <a:pt x="306651" y="406013"/>
                </a:lnTo>
                <a:cubicBezTo>
                  <a:pt x="303225" y="410296"/>
                  <a:pt x="298086" y="412866"/>
                  <a:pt x="292946" y="412866"/>
                </a:cubicBezTo>
                <a:cubicBezTo>
                  <a:pt x="286949" y="413722"/>
                  <a:pt x="281810" y="412009"/>
                  <a:pt x="276671" y="407726"/>
                </a:cubicBezTo>
                <a:cubicBezTo>
                  <a:pt x="268105" y="400017"/>
                  <a:pt x="267248" y="386312"/>
                  <a:pt x="274957" y="377747"/>
                </a:cubicBezTo>
                <a:lnTo>
                  <a:pt x="314360" y="332348"/>
                </a:lnTo>
                <a:cubicBezTo>
                  <a:pt x="318215" y="328065"/>
                  <a:pt x="323569" y="325709"/>
                  <a:pt x="329029" y="325388"/>
                </a:cubicBezTo>
                <a:close/>
                <a:moveTo>
                  <a:pt x="274637" y="285129"/>
                </a:moveTo>
                <a:cubicBezTo>
                  <a:pt x="281169" y="284594"/>
                  <a:pt x="287808" y="286521"/>
                  <a:pt x="292947" y="291232"/>
                </a:cubicBezTo>
                <a:cubicBezTo>
                  <a:pt x="303225" y="300654"/>
                  <a:pt x="304939" y="316929"/>
                  <a:pt x="295516" y="327208"/>
                </a:cubicBezTo>
                <a:lnTo>
                  <a:pt x="256113" y="372606"/>
                </a:lnTo>
                <a:cubicBezTo>
                  <a:pt x="251831" y="377745"/>
                  <a:pt x="244978" y="381171"/>
                  <a:pt x="238982" y="381171"/>
                </a:cubicBezTo>
                <a:cubicBezTo>
                  <a:pt x="232130" y="382028"/>
                  <a:pt x="225277" y="379458"/>
                  <a:pt x="220138" y="375175"/>
                </a:cubicBezTo>
                <a:cubicBezTo>
                  <a:pt x="209859" y="365753"/>
                  <a:pt x="208146" y="349478"/>
                  <a:pt x="217568" y="339200"/>
                </a:cubicBezTo>
                <a:lnTo>
                  <a:pt x="256970" y="293802"/>
                </a:lnTo>
                <a:cubicBezTo>
                  <a:pt x="261681" y="288663"/>
                  <a:pt x="268106" y="285665"/>
                  <a:pt x="274637" y="285129"/>
                </a:cubicBezTo>
                <a:close/>
                <a:moveTo>
                  <a:pt x="218102" y="247440"/>
                </a:moveTo>
                <a:cubicBezTo>
                  <a:pt x="224634" y="246905"/>
                  <a:pt x="231272" y="248832"/>
                  <a:pt x="236412" y="253543"/>
                </a:cubicBezTo>
                <a:cubicBezTo>
                  <a:pt x="246690" y="262965"/>
                  <a:pt x="248404" y="279240"/>
                  <a:pt x="238981" y="289519"/>
                </a:cubicBezTo>
                <a:lnTo>
                  <a:pt x="193583" y="340913"/>
                </a:lnTo>
                <a:cubicBezTo>
                  <a:pt x="188444" y="346052"/>
                  <a:pt x="182448" y="348622"/>
                  <a:pt x="176452" y="349478"/>
                </a:cubicBezTo>
                <a:cubicBezTo>
                  <a:pt x="169600" y="350335"/>
                  <a:pt x="162747" y="347765"/>
                  <a:pt x="157608" y="343482"/>
                </a:cubicBezTo>
                <a:cubicBezTo>
                  <a:pt x="147329" y="334060"/>
                  <a:pt x="145616" y="317785"/>
                  <a:pt x="155038" y="307507"/>
                </a:cubicBezTo>
                <a:lnTo>
                  <a:pt x="200436" y="256113"/>
                </a:lnTo>
                <a:cubicBezTo>
                  <a:pt x="205147" y="250974"/>
                  <a:pt x="211571" y="247976"/>
                  <a:pt x="218102" y="247440"/>
                </a:cubicBezTo>
                <a:close/>
                <a:moveTo>
                  <a:pt x="179879" y="77091"/>
                </a:moveTo>
                <a:cubicBezTo>
                  <a:pt x="232130" y="102788"/>
                  <a:pt x="282668" y="82230"/>
                  <a:pt x="322070" y="87370"/>
                </a:cubicBezTo>
                <a:lnTo>
                  <a:pt x="271532" y="145616"/>
                </a:lnTo>
                <a:cubicBezTo>
                  <a:pt x="253544" y="167030"/>
                  <a:pt x="255257" y="199580"/>
                  <a:pt x="276672" y="218424"/>
                </a:cubicBezTo>
                <a:cubicBezTo>
                  <a:pt x="285238" y="226990"/>
                  <a:pt x="297230" y="231273"/>
                  <a:pt x="310078" y="231273"/>
                </a:cubicBezTo>
                <a:cubicBezTo>
                  <a:pt x="310935" y="231273"/>
                  <a:pt x="312648" y="231273"/>
                  <a:pt x="314361" y="231273"/>
                </a:cubicBezTo>
                <a:cubicBezTo>
                  <a:pt x="328066" y="230416"/>
                  <a:pt x="340058" y="224420"/>
                  <a:pt x="348624" y="214142"/>
                </a:cubicBezTo>
                <a:lnTo>
                  <a:pt x="407727" y="146473"/>
                </a:lnTo>
                <a:lnTo>
                  <a:pt x="417149" y="155038"/>
                </a:lnTo>
                <a:lnTo>
                  <a:pt x="555056" y="273245"/>
                </a:lnTo>
                <a:cubicBezTo>
                  <a:pt x="561052" y="279240"/>
                  <a:pt x="565335" y="286950"/>
                  <a:pt x="564478" y="296372"/>
                </a:cubicBezTo>
                <a:cubicBezTo>
                  <a:pt x="566191" y="315216"/>
                  <a:pt x="552486" y="331491"/>
                  <a:pt x="533642" y="333204"/>
                </a:cubicBezTo>
                <a:cubicBezTo>
                  <a:pt x="526789" y="334061"/>
                  <a:pt x="520793" y="332348"/>
                  <a:pt x="515654" y="329778"/>
                </a:cubicBezTo>
                <a:cubicBezTo>
                  <a:pt x="515654" y="331491"/>
                  <a:pt x="516511" y="333204"/>
                  <a:pt x="516511" y="334917"/>
                </a:cubicBezTo>
                <a:cubicBezTo>
                  <a:pt x="518224" y="353762"/>
                  <a:pt x="504519" y="370036"/>
                  <a:pt x="485674" y="371750"/>
                </a:cubicBezTo>
                <a:cubicBezTo>
                  <a:pt x="483104" y="371750"/>
                  <a:pt x="479678" y="371750"/>
                  <a:pt x="477108" y="370893"/>
                </a:cubicBezTo>
                <a:cubicBezTo>
                  <a:pt x="477108" y="370893"/>
                  <a:pt x="477108" y="371750"/>
                  <a:pt x="477108" y="371750"/>
                </a:cubicBezTo>
                <a:cubicBezTo>
                  <a:pt x="478822" y="390594"/>
                  <a:pt x="465117" y="406869"/>
                  <a:pt x="446272" y="408582"/>
                </a:cubicBezTo>
                <a:cubicBezTo>
                  <a:pt x="443702" y="408582"/>
                  <a:pt x="440276" y="408582"/>
                  <a:pt x="437706" y="407725"/>
                </a:cubicBezTo>
                <a:cubicBezTo>
                  <a:pt x="437706" y="407725"/>
                  <a:pt x="437706" y="408582"/>
                  <a:pt x="437706" y="408582"/>
                </a:cubicBezTo>
                <a:cubicBezTo>
                  <a:pt x="439420" y="427426"/>
                  <a:pt x="425715" y="443701"/>
                  <a:pt x="406870" y="445414"/>
                </a:cubicBezTo>
                <a:cubicBezTo>
                  <a:pt x="399161" y="446271"/>
                  <a:pt x="392309" y="443701"/>
                  <a:pt x="386313" y="440275"/>
                </a:cubicBezTo>
                <a:lnTo>
                  <a:pt x="374321" y="430853"/>
                </a:lnTo>
                <a:lnTo>
                  <a:pt x="403444" y="397447"/>
                </a:lnTo>
                <a:cubicBezTo>
                  <a:pt x="409440" y="390594"/>
                  <a:pt x="412866" y="382028"/>
                  <a:pt x="412010" y="372606"/>
                </a:cubicBezTo>
                <a:cubicBezTo>
                  <a:pt x="411153" y="364041"/>
                  <a:pt x="406870" y="355475"/>
                  <a:pt x="400018" y="349479"/>
                </a:cubicBezTo>
                <a:cubicBezTo>
                  <a:pt x="394022" y="343483"/>
                  <a:pt x="386313" y="340913"/>
                  <a:pt x="377747" y="340913"/>
                </a:cubicBezTo>
                <a:cubicBezTo>
                  <a:pt x="374321" y="340913"/>
                  <a:pt x="370894" y="341770"/>
                  <a:pt x="368325" y="342626"/>
                </a:cubicBezTo>
                <a:cubicBezTo>
                  <a:pt x="367468" y="332348"/>
                  <a:pt x="363185" y="322925"/>
                  <a:pt x="355476" y="316073"/>
                </a:cubicBezTo>
                <a:cubicBezTo>
                  <a:pt x="347767" y="310077"/>
                  <a:pt x="339201" y="306651"/>
                  <a:pt x="329779" y="306651"/>
                </a:cubicBezTo>
                <a:cubicBezTo>
                  <a:pt x="326353" y="306651"/>
                  <a:pt x="322070" y="307507"/>
                  <a:pt x="318644" y="308364"/>
                </a:cubicBezTo>
                <a:cubicBezTo>
                  <a:pt x="318644" y="296372"/>
                  <a:pt x="313504" y="285236"/>
                  <a:pt x="304082" y="276671"/>
                </a:cubicBezTo>
                <a:cubicBezTo>
                  <a:pt x="296373" y="269818"/>
                  <a:pt x="286094" y="266392"/>
                  <a:pt x="275816" y="266392"/>
                </a:cubicBezTo>
                <a:cubicBezTo>
                  <a:pt x="270675" y="266392"/>
                  <a:pt x="265536" y="267249"/>
                  <a:pt x="261253" y="268962"/>
                </a:cubicBezTo>
                <a:cubicBezTo>
                  <a:pt x="260396" y="256970"/>
                  <a:pt x="256114" y="245834"/>
                  <a:pt x="246691" y="238125"/>
                </a:cubicBezTo>
                <a:cubicBezTo>
                  <a:pt x="238982" y="231273"/>
                  <a:pt x="228703" y="227847"/>
                  <a:pt x="218425" y="227847"/>
                </a:cubicBezTo>
                <a:cubicBezTo>
                  <a:pt x="205576" y="227847"/>
                  <a:pt x="193584" y="232986"/>
                  <a:pt x="185875" y="242408"/>
                </a:cubicBezTo>
                <a:lnTo>
                  <a:pt x="163604" y="268105"/>
                </a:lnTo>
                <a:lnTo>
                  <a:pt x="105358" y="200436"/>
                </a:lnTo>
                <a:close/>
                <a:moveTo>
                  <a:pt x="380316" y="69382"/>
                </a:moveTo>
                <a:cubicBezTo>
                  <a:pt x="380316" y="69382"/>
                  <a:pt x="383742" y="70238"/>
                  <a:pt x="384599" y="70238"/>
                </a:cubicBezTo>
                <a:cubicBezTo>
                  <a:pt x="441988" y="81374"/>
                  <a:pt x="493382" y="106214"/>
                  <a:pt x="564477" y="80517"/>
                </a:cubicBezTo>
                <a:lnTo>
                  <a:pt x="637285" y="199580"/>
                </a:lnTo>
                <a:lnTo>
                  <a:pt x="575613" y="270675"/>
                </a:lnTo>
                <a:cubicBezTo>
                  <a:pt x="572186" y="265535"/>
                  <a:pt x="570473" y="263822"/>
                  <a:pt x="566190" y="259539"/>
                </a:cubicBezTo>
                <a:lnTo>
                  <a:pt x="406013" y="121632"/>
                </a:lnTo>
                <a:cubicBezTo>
                  <a:pt x="406013" y="121632"/>
                  <a:pt x="335773" y="202149"/>
                  <a:pt x="335773" y="202149"/>
                </a:cubicBezTo>
                <a:cubicBezTo>
                  <a:pt x="329777" y="209858"/>
                  <a:pt x="321212" y="213285"/>
                  <a:pt x="312646" y="214141"/>
                </a:cubicBezTo>
                <a:cubicBezTo>
                  <a:pt x="303224" y="214998"/>
                  <a:pt x="294658" y="211572"/>
                  <a:pt x="286949" y="205576"/>
                </a:cubicBezTo>
                <a:cubicBezTo>
                  <a:pt x="272387" y="193584"/>
                  <a:pt x="270674" y="172170"/>
                  <a:pt x="283523" y="157608"/>
                </a:cubicBezTo>
                <a:lnTo>
                  <a:pt x="351191" y="80517"/>
                </a:lnTo>
                <a:cubicBezTo>
                  <a:pt x="358901" y="71951"/>
                  <a:pt x="370037" y="68525"/>
                  <a:pt x="380316" y="69382"/>
                </a:cubicBezTo>
                <a:close/>
                <a:moveTo>
                  <a:pt x="646707" y="0"/>
                </a:moveTo>
                <a:lnTo>
                  <a:pt x="743499" y="161034"/>
                </a:lnTo>
                <a:lnTo>
                  <a:pt x="677544" y="201293"/>
                </a:lnTo>
                <a:cubicBezTo>
                  <a:pt x="669835" y="206432"/>
                  <a:pt x="658699" y="203863"/>
                  <a:pt x="654417" y="195297"/>
                </a:cubicBezTo>
                <a:lnTo>
                  <a:pt x="574756" y="63386"/>
                </a:lnTo>
                <a:cubicBezTo>
                  <a:pt x="569617" y="55677"/>
                  <a:pt x="572186" y="44541"/>
                  <a:pt x="580752" y="40259"/>
                </a:cubicBezTo>
                <a:close/>
                <a:moveTo>
                  <a:pt x="97648" y="0"/>
                </a:moveTo>
                <a:lnTo>
                  <a:pt x="162747" y="40259"/>
                </a:lnTo>
                <a:cubicBezTo>
                  <a:pt x="171313" y="44541"/>
                  <a:pt x="173883" y="55677"/>
                  <a:pt x="168743" y="63386"/>
                </a:cubicBezTo>
                <a:lnTo>
                  <a:pt x="89083" y="195297"/>
                </a:lnTo>
                <a:cubicBezTo>
                  <a:pt x="84800" y="203863"/>
                  <a:pt x="73665" y="206432"/>
                  <a:pt x="65956" y="201293"/>
                </a:cubicBezTo>
                <a:lnTo>
                  <a:pt x="0" y="161034"/>
                </a:ln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1BD71FF-7321-47C5-8F14-5FD4C0646231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2947244"/>
            <a:chExt cx="2926080" cy="1290153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FCC8D884-5965-47A0-AF36-EDA4DE80D495}"/>
                </a:ext>
              </a:extLst>
            </p:cNvPr>
            <p:cNvSpPr txBox="1"/>
            <p:nvPr/>
          </p:nvSpPr>
          <p:spPr>
            <a:xfrm>
              <a:off x="8921977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C697C32-466E-4134-A04C-231F62EEC11D}"/>
                </a:ext>
              </a:extLst>
            </p:cNvPr>
            <p:cNvSpPr txBox="1"/>
            <p:nvPr/>
          </p:nvSpPr>
          <p:spPr>
            <a:xfrm>
              <a:off x="8921977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254091E-2E57-446D-9072-359A730033B7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652338"/>
            <a:chExt cx="2926080" cy="1290153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20632ACC-F17B-44F9-8CEB-9158C98BEB6F}"/>
                </a:ext>
              </a:extLst>
            </p:cNvPr>
            <p:cNvSpPr txBox="1"/>
            <p:nvPr/>
          </p:nvSpPr>
          <p:spPr>
            <a:xfrm>
              <a:off x="8921977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733AB85C-3944-4A56-B99B-EE82A915F429}"/>
                </a:ext>
              </a:extLst>
            </p:cNvPr>
            <p:cNvSpPr txBox="1"/>
            <p:nvPr/>
          </p:nvSpPr>
          <p:spPr>
            <a:xfrm>
              <a:off x="8921977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4F4DDE22-EA4A-4D9A-8FFB-25D2B24923D2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947244"/>
            <a:chExt cx="2926080" cy="1290153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60BF231E-4FA9-4C57-9763-9FB50FBFD186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3D599290-8548-4E79-B2A2-520E30FC3B58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18004EE2-A69C-4928-B726-4730494BE576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C738C41C-5586-4302-AEFF-B03F4E95485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3F154D76-2107-4E18-A190-A54B975AAAF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8BC18D7C-57EB-41E5-A49C-BA215B9A5CE1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242150"/>
            <a:chExt cx="2926080" cy="1290153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A5A30E9F-502C-47BA-AD6A-04F09F083302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FFA5BAE6-5C91-4701-8F89-5E45490CBFC0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87F85BD8-7438-4C53-BA9B-36B0ED198E3C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1242150"/>
            <a:chExt cx="2926080" cy="1290153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53BEDE44-F3B0-4230-A12A-0B5153A5C055}"/>
                </a:ext>
              </a:extLst>
            </p:cNvPr>
            <p:cNvSpPr txBox="1"/>
            <p:nvPr/>
          </p:nvSpPr>
          <p:spPr>
            <a:xfrm>
              <a:off x="332936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8B8E823B-21FA-4A8D-B61A-0FE262EBE528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722934A-71F1-4D2A-8580-B083A496BBE2}"/>
              </a:ext>
            </a:extLst>
          </p:cNvPr>
          <p:cNvSpPr/>
          <p:nvPr/>
        </p:nvSpPr>
        <p:spPr>
          <a:xfrm>
            <a:off x="4243398" y="4211436"/>
            <a:ext cx="719515" cy="515997"/>
          </a:xfrm>
          <a:custGeom>
            <a:avLst/>
            <a:gdLst>
              <a:gd name="connsiteX0" fmla="*/ 223564 w 719515"/>
              <a:gd name="connsiteY0" fmla="*/ 371756 h 515997"/>
              <a:gd name="connsiteX1" fmla="*/ 473682 w 719515"/>
              <a:gd name="connsiteY1" fmla="*/ 384604 h 515997"/>
              <a:gd name="connsiteX2" fmla="*/ 478821 w 719515"/>
              <a:gd name="connsiteY2" fmla="*/ 389744 h 515997"/>
              <a:gd name="connsiteX3" fmla="*/ 499379 w 719515"/>
              <a:gd name="connsiteY3" fmla="*/ 438569 h 515997"/>
              <a:gd name="connsiteX4" fmla="*/ 513941 w 719515"/>
              <a:gd name="connsiteY4" fmla="*/ 453131 h 515997"/>
              <a:gd name="connsiteX5" fmla="*/ 513941 w 719515"/>
              <a:gd name="connsiteY5" fmla="*/ 480541 h 515997"/>
              <a:gd name="connsiteX6" fmla="*/ 205576 w 719515"/>
              <a:gd name="connsiteY6" fmla="*/ 480541 h 515997"/>
              <a:gd name="connsiteX7" fmla="*/ 205576 w 719515"/>
              <a:gd name="connsiteY7" fmla="*/ 403450 h 515997"/>
              <a:gd name="connsiteX8" fmla="*/ 220994 w 719515"/>
              <a:gd name="connsiteY8" fmla="*/ 373469 h 515997"/>
              <a:gd name="connsiteX9" fmla="*/ 578182 w 719515"/>
              <a:gd name="connsiteY9" fmla="*/ 207295 h 515997"/>
              <a:gd name="connsiteX10" fmla="*/ 628719 w 719515"/>
              <a:gd name="connsiteY10" fmla="*/ 216717 h 515997"/>
              <a:gd name="connsiteX11" fmla="*/ 704097 w 719515"/>
              <a:gd name="connsiteY11" fmla="*/ 252693 h 515997"/>
              <a:gd name="connsiteX12" fmla="*/ 719515 w 719515"/>
              <a:gd name="connsiteY12" fmla="*/ 283529 h 515997"/>
              <a:gd name="connsiteX13" fmla="*/ 719515 w 719515"/>
              <a:gd name="connsiteY13" fmla="*/ 360620 h 515997"/>
              <a:gd name="connsiteX14" fmla="*/ 622723 w 719515"/>
              <a:gd name="connsiteY14" fmla="*/ 360620 h 515997"/>
              <a:gd name="connsiteX15" fmla="*/ 599596 w 719515"/>
              <a:gd name="connsiteY15" fmla="*/ 337493 h 515997"/>
              <a:gd name="connsiteX16" fmla="*/ 550771 w 719515"/>
              <a:gd name="connsiteY16" fmla="*/ 316935 h 515997"/>
              <a:gd name="connsiteX17" fmla="*/ 545632 w 719515"/>
              <a:gd name="connsiteY17" fmla="*/ 311796 h 515997"/>
              <a:gd name="connsiteX18" fmla="*/ 578182 w 719515"/>
              <a:gd name="connsiteY18" fmla="*/ 207295 h 515997"/>
              <a:gd name="connsiteX19" fmla="*/ 137051 w 719515"/>
              <a:gd name="connsiteY19" fmla="*/ 207295 h 515997"/>
              <a:gd name="connsiteX20" fmla="*/ 197867 w 719515"/>
              <a:gd name="connsiteY20" fmla="*/ 347772 h 515997"/>
              <a:gd name="connsiteX21" fmla="*/ 185018 w 719515"/>
              <a:gd name="connsiteY21" fmla="*/ 360620 h 515997"/>
              <a:gd name="connsiteX22" fmla="*/ 0 w 719515"/>
              <a:gd name="connsiteY22" fmla="*/ 360620 h 515997"/>
              <a:gd name="connsiteX23" fmla="*/ 0 w 719515"/>
              <a:gd name="connsiteY23" fmla="*/ 283529 h 515997"/>
              <a:gd name="connsiteX24" fmla="*/ 15418 w 719515"/>
              <a:gd name="connsiteY24" fmla="*/ 252693 h 515997"/>
              <a:gd name="connsiteX25" fmla="*/ 90796 w 719515"/>
              <a:gd name="connsiteY25" fmla="*/ 216717 h 515997"/>
              <a:gd name="connsiteX26" fmla="*/ 137051 w 719515"/>
              <a:gd name="connsiteY26" fmla="*/ 207295 h 515997"/>
              <a:gd name="connsiteX27" fmla="*/ 356331 w 719515"/>
              <a:gd name="connsiteY27" fmla="*/ 75384 h 515997"/>
              <a:gd name="connsiteX28" fmla="*/ 442844 w 719515"/>
              <a:gd name="connsiteY28" fmla="*/ 161897 h 515997"/>
              <a:gd name="connsiteX29" fmla="*/ 356331 w 719515"/>
              <a:gd name="connsiteY29" fmla="*/ 248410 h 515997"/>
              <a:gd name="connsiteX30" fmla="*/ 269818 w 719515"/>
              <a:gd name="connsiteY30" fmla="*/ 161897 h 515997"/>
              <a:gd name="connsiteX31" fmla="*/ 356331 w 719515"/>
              <a:gd name="connsiteY31" fmla="*/ 75384 h 515997"/>
              <a:gd name="connsiteX32" fmla="*/ 358045 w 719515"/>
              <a:gd name="connsiteY32" fmla="*/ 40265 h 515997"/>
              <a:gd name="connsiteX33" fmla="*/ 256113 w 719515"/>
              <a:gd name="connsiteY33" fmla="*/ 77954 h 515997"/>
              <a:gd name="connsiteX34" fmla="*/ 238982 w 719515"/>
              <a:gd name="connsiteY34" fmla="*/ 297235 h 515997"/>
              <a:gd name="connsiteX35" fmla="*/ 285236 w 719515"/>
              <a:gd name="connsiteY35" fmla="*/ 278390 h 515997"/>
              <a:gd name="connsiteX36" fmla="*/ 356331 w 719515"/>
              <a:gd name="connsiteY36" fmla="*/ 267255 h 515997"/>
              <a:gd name="connsiteX37" fmla="*/ 427426 w 719515"/>
              <a:gd name="connsiteY37" fmla="*/ 278390 h 515997"/>
              <a:gd name="connsiteX38" fmla="*/ 477107 w 719515"/>
              <a:gd name="connsiteY38" fmla="*/ 296378 h 515997"/>
              <a:gd name="connsiteX39" fmla="*/ 513939 w 719515"/>
              <a:gd name="connsiteY39" fmla="*/ 196160 h 515997"/>
              <a:gd name="connsiteX40" fmla="*/ 358045 w 719515"/>
              <a:gd name="connsiteY40" fmla="*/ 40265 h 515997"/>
              <a:gd name="connsiteX41" fmla="*/ 168837 w 719515"/>
              <a:gd name="connsiteY41" fmla="*/ 32716 h 515997"/>
              <a:gd name="connsiteX42" fmla="*/ 197010 w 719515"/>
              <a:gd name="connsiteY42" fmla="*/ 44547 h 515997"/>
              <a:gd name="connsiteX43" fmla="*/ 137050 w 719515"/>
              <a:gd name="connsiteY43" fmla="*/ 184167 h 515997"/>
              <a:gd name="connsiteX44" fmla="*/ 111353 w 719515"/>
              <a:gd name="connsiteY44" fmla="*/ 173032 h 515997"/>
              <a:gd name="connsiteX45" fmla="*/ 89939 w 719515"/>
              <a:gd name="connsiteY45" fmla="*/ 65961 h 515997"/>
              <a:gd name="connsiteX46" fmla="*/ 168837 w 719515"/>
              <a:gd name="connsiteY46" fmla="*/ 32716 h 515997"/>
              <a:gd name="connsiteX47" fmla="*/ 552485 w 719515"/>
              <a:gd name="connsiteY47" fmla="*/ 32556 h 515997"/>
              <a:gd name="connsiteX48" fmla="*/ 641567 w 719515"/>
              <a:gd name="connsiteY48" fmla="*/ 95941 h 515997"/>
              <a:gd name="connsiteX49" fmla="*/ 578181 w 719515"/>
              <a:gd name="connsiteY49" fmla="*/ 185024 h 515997"/>
              <a:gd name="connsiteX50" fmla="*/ 519935 w 719515"/>
              <a:gd name="connsiteY50" fmla="*/ 46261 h 515997"/>
              <a:gd name="connsiteX51" fmla="*/ 552485 w 719515"/>
              <a:gd name="connsiteY51" fmla="*/ 32556 h 515997"/>
              <a:gd name="connsiteX52" fmla="*/ 357188 w 719515"/>
              <a:gd name="connsiteY52" fmla="*/ 6 h 515997"/>
              <a:gd name="connsiteX53" fmla="*/ 552485 w 719515"/>
              <a:gd name="connsiteY53" fmla="*/ 197016 h 515997"/>
              <a:gd name="connsiteX54" fmla="*/ 512226 w 719515"/>
              <a:gd name="connsiteY54" fmla="*/ 315222 h 515997"/>
              <a:gd name="connsiteX55" fmla="*/ 541350 w 719515"/>
              <a:gd name="connsiteY55" fmla="*/ 343489 h 515997"/>
              <a:gd name="connsiteX56" fmla="*/ 582465 w 719515"/>
              <a:gd name="connsiteY56" fmla="*/ 355481 h 515997"/>
              <a:gd name="connsiteX57" fmla="*/ 662982 w 719515"/>
              <a:gd name="connsiteY57" fmla="*/ 436855 h 515997"/>
              <a:gd name="connsiteX58" fmla="*/ 665552 w 719515"/>
              <a:gd name="connsiteY58" fmla="*/ 439424 h 515997"/>
              <a:gd name="connsiteX59" fmla="*/ 663838 w 719515"/>
              <a:gd name="connsiteY59" fmla="*/ 503667 h 515997"/>
              <a:gd name="connsiteX60" fmla="*/ 599596 w 719515"/>
              <a:gd name="connsiteY60" fmla="*/ 501954 h 515997"/>
              <a:gd name="connsiteX61" fmla="*/ 518222 w 719515"/>
              <a:gd name="connsiteY61" fmla="*/ 420580 h 515997"/>
              <a:gd name="connsiteX62" fmla="*/ 506230 w 719515"/>
              <a:gd name="connsiteY62" fmla="*/ 379465 h 515997"/>
              <a:gd name="connsiteX63" fmla="*/ 477107 w 719515"/>
              <a:gd name="connsiteY63" fmla="*/ 351198 h 515997"/>
              <a:gd name="connsiteX64" fmla="*/ 357188 w 719515"/>
              <a:gd name="connsiteY64" fmla="*/ 391457 h 515997"/>
              <a:gd name="connsiteX65" fmla="*/ 161891 w 719515"/>
              <a:gd name="connsiteY65" fmla="*/ 194447 h 515997"/>
              <a:gd name="connsiteX66" fmla="*/ 357188 w 719515"/>
              <a:gd name="connsiteY66" fmla="*/ 6 h 51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719515" h="515997">
                <a:moveTo>
                  <a:pt x="223564" y="371756"/>
                </a:moveTo>
                <a:cubicBezTo>
                  <a:pt x="296373" y="427434"/>
                  <a:pt x="395735" y="432573"/>
                  <a:pt x="473682" y="384604"/>
                </a:cubicBezTo>
                <a:lnTo>
                  <a:pt x="478821" y="389744"/>
                </a:lnTo>
                <a:cubicBezTo>
                  <a:pt x="478821" y="407733"/>
                  <a:pt x="486531" y="425721"/>
                  <a:pt x="499379" y="438569"/>
                </a:cubicBezTo>
                <a:lnTo>
                  <a:pt x="513941" y="453131"/>
                </a:lnTo>
                <a:lnTo>
                  <a:pt x="513941" y="480541"/>
                </a:lnTo>
                <a:lnTo>
                  <a:pt x="205576" y="480541"/>
                </a:lnTo>
                <a:lnTo>
                  <a:pt x="205576" y="403450"/>
                </a:lnTo>
                <a:cubicBezTo>
                  <a:pt x="205576" y="391457"/>
                  <a:pt x="211572" y="380322"/>
                  <a:pt x="220994" y="373469"/>
                </a:cubicBezTo>
                <a:close/>
                <a:moveTo>
                  <a:pt x="578182" y="207295"/>
                </a:moveTo>
                <a:cubicBezTo>
                  <a:pt x="595313" y="209008"/>
                  <a:pt x="612444" y="211578"/>
                  <a:pt x="628719" y="216717"/>
                </a:cubicBezTo>
                <a:cubicBezTo>
                  <a:pt x="656129" y="222713"/>
                  <a:pt x="681826" y="235562"/>
                  <a:pt x="704097" y="252693"/>
                </a:cubicBezTo>
                <a:cubicBezTo>
                  <a:pt x="714375" y="259546"/>
                  <a:pt x="719515" y="271537"/>
                  <a:pt x="719515" y="283529"/>
                </a:cubicBezTo>
                <a:lnTo>
                  <a:pt x="719515" y="360620"/>
                </a:lnTo>
                <a:lnTo>
                  <a:pt x="622723" y="360620"/>
                </a:lnTo>
                <a:lnTo>
                  <a:pt x="599596" y="337493"/>
                </a:lnTo>
                <a:cubicBezTo>
                  <a:pt x="586747" y="324645"/>
                  <a:pt x="568759" y="316935"/>
                  <a:pt x="550771" y="316935"/>
                </a:cubicBezTo>
                <a:lnTo>
                  <a:pt x="545632" y="311796"/>
                </a:lnTo>
                <a:cubicBezTo>
                  <a:pt x="565333" y="280103"/>
                  <a:pt x="576468" y="244127"/>
                  <a:pt x="578182" y="207295"/>
                </a:cubicBezTo>
                <a:close/>
                <a:moveTo>
                  <a:pt x="137051" y="207295"/>
                </a:moveTo>
                <a:cubicBezTo>
                  <a:pt x="139620" y="259546"/>
                  <a:pt x="161034" y="309226"/>
                  <a:pt x="197867" y="347772"/>
                </a:cubicBezTo>
                <a:cubicBezTo>
                  <a:pt x="192727" y="351198"/>
                  <a:pt x="188444" y="355481"/>
                  <a:pt x="185018" y="360620"/>
                </a:cubicBezTo>
                <a:lnTo>
                  <a:pt x="0" y="360620"/>
                </a:lnTo>
                <a:lnTo>
                  <a:pt x="0" y="283529"/>
                </a:lnTo>
                <a:cubicBezTo>
                  <a:pt x="0" y="271537"/>
                  <a:pt x="5139" y="259546"/>
                  <a:pt x="15418" y="252693"/>
                </a:cubicBezTo>
                <a:cubicBezTo>
                  <a:pt x="38545" y="237275"/>
                  <a:pt x="64242" y="224426"/>
                  <a:pt x="90796" y="216717"/>
                </a:cubicBezTo>
                <a:cubicBezTo>
                  <a:pt x="106214" y="211578"/>
                  <a:pt x="121632" y="209008"/>
                  <a:pt x="137051" y="207295"/>
                </a:cubicBezTo>
                <a:close/>
                <a:moveTo>
                  <a:pt x="356331" y="75384"/>
                </a:moveTo>
                <a:cubicBezTo>
                  <a:pt x="404111" y="75384"/>
                  <a:pt x="442844" y="114117"/>
                  <a:pt x="442844" y="161897"/>
                </a:cubicBezTo>
                <a:cubicBezTo>
                  <a:pt x="442844" y="209677"/>
                  <a:pt x="404111" y="248410"/>
                  <a:pt x="356331" y="248410"/>
                </a:cubicBezTo>
                <a:cubicBezTo>
                  <a:pt x="308551" y="248410"/>
                  <a:pt x="269818" y="209677"/>
                  <a:pt x="269818" y="161897"/>
                </a:cubicBezTo>
                <a:cubicBezTo>
                  <a:pt x="269818" y="114117"/>
                  <a:pt x="308551" y="75384"/>
                  <a:pt x="356331" y="75384"/>
                </a:cubicBezTo>
                <a:close/>
                <a:moveTo>
                  <a:pt x="358045" y="40265"/>
                </a:moveTo>
                <a:cubicBezTo>
                  <a:pt x="320356" y="40265"/>
                  <a:pt x="284380" y="53113"/>
                  <a:pt x="256113" y="77954"/>
                </a:cubicBezTo>
                <a:cubicBezTo>
                  <a:pt x="191014" y="133630"/>
                  <a:pt x="183305" y="232136"/>
                  <a:pt x="238982" y="297235"/>
                </a:cubicBezTo>
                <a:cubicBezTo>
                  <a:pt x="253544" y="288669"/>
                  <a:pt x="268962" y="282673"/>
                  <a:pt x="285236" y="278390"/>
                </a:cubicBezTo>
                <a:cubicBezTo>
                  <a:pt x="308364" y="271538"/>
                  <a:pt x="332348" y="267255"/>
                  <a:pt x="356331" y="267255"/>
                </a:cubicBezTo>
                <a:cubicBezTo>
                  <a:pt x="380315" y="267255"/>
                  <a:pt x="404299" y="271538"/>
                  <a:pt x="427426" y="278390"/>
                </a:cubicBezTo>
                <a:cubicBezTo>
                  <a:pt x="444558" y="282673"/>
                  <a:pt x="460832" y="288669"/>
                  <a:pt x="477107" y="296378"/>
                </a:cubicBezTo>
                <a:cubicBezTo>
                  <a:pt x="501091" y="268968"/>
                  <a:pt x="513939" y="232992"/>
                  <a:pt x="513939" y="196160"/>
                </a:cubicBezTo>
                <a:cubicBezTo>
                  <a:pt x="513939" y="109647"/>
                  <a:pt x="444558" y="40265"/>
                  <a:pt x="358045" y="40265"/>
                </a:cubicBezTo>
                <a:close/>
                <a:moveTo>
                  <a:pt x="168837" y="32716"/>
                </a:moveTo>
                <a:cubicBezTo>
                  <a:pt x="178648" y="34643"/>
                  <a:pt x="188231" y="38551"/>
                  <a:pt x="197010" y="44547"/>
                </a:cubicBezTo>
                <a:cubicBezTo>
                  <a:pt x="161034" y="83093"/>
                  <a:pt x="139620" y="131917"/>
                  <a:pt x="137050" y="184167"/>
                </a:cubicBezTo>
                <a:cubicBezTo>
                  <a:pt x="127628" y="181598"/>
                  <a:pt x="119063" y="178172"/>
                  <a:pt x="111353" y="173032"/>
                </a:cubicBezTo>
                <a:cubicBezTo>
                  <a:pt x="75378" y="149048"/>
                  <a:pt x="65955" y="101937"/>
                  <a:pt x="89939" y="65961"/>
                </a:cubicBezTo>
                <a:cubicBezTo>
                  <a:pt x="107927" y="38980"/>
                  <a:pt x="139406" y="26934"/>
                  <a:pt x="168837" y="32716"/>
                </a:cubicBezTo>
                <a:close/>
                <a:moveTo>
                  <a:pt x="552485" y="32556"/>
                </a:moveTo>
                <a:cubicBezTo>
                  <a:pt x="594456" y="25703"/>
                  <a:pt x="634715" y="53970"/>
                  <a:pt x="641567" y="95941"/>
                </a:cubicBezTo>
                <a:cubicBezTo>
                  <a:pt x="648420" y="137913"/>
                  <a:pt x="620153" y="178172"/>
                  <a:pt x="578181" y="185024"/>
                </a:cubicBezTo>
                <a:cubicBezTo>
                  <a:pt x="575612" y="132774"/>
                  <a:pt x="555054" y="83950"/>
                  <a:pt x="519935" y="46261"/>
                </a:cubicBezTo>
                <a:cubicBezTo>
                  <a:pt x="529357" y="39408"/>
                  <a:pt x="540493" y="34269"/>
                  <a:pt x="552485" y="32556"/>
                </a:cubicBezTo>
                <a:close/>
                <a:moveTo>
                  <a:pt x="357188" y="6"/>
                </a:moveTo>
                <a:cubicBezTo>
                  <a:pt x="465972" y="863"/>
                  <a:pt x="553341" y="89089"/>
                  <a:pt x="552485" y="197016"/>
                </a:cubicBezTo>
                <a:cubicBezTo>
                  <a:pt x="552485" y="239845"/>
                  <a:pt x="538780" y="280960"/>
                  <a:pt x="512226" y="315222"/>
                </a:cubicBezTo>
                <a:lnTo>
                  <a:pt x="541350" y="343489"/>
                </a:lnTo>
                <a:cubicBezTo>
                  <a:pt x="556768" y="340063"/>
                  <a:pt x="571329" y="345202"/>
                  <a:pt x="582465" y="355481"/>
                </a:cubicBezTo>
                <a:lnTo>
                  <a:pt x="662982" y="436855"/>
                </a:lnTo>
                <a:cubicBezTo>
                  <a:pt x="663838" y="437711"/>
                  <a:pt x="664695" y="438568"/>
                  <a:pt x="665552" y="439424"/>
                </a:cubicBezTo>
                <a:cubicBezTo>
                  <a:pt x="682683" y="457412"/>
                  <a:pt x="681826" y="486536"/>
                  <a:pt x="663838" y="503667"/>
                </a:cubicBezTo>
                <a:cubicBezTo>
                  <a:pt x="645851" y="520798"/>
                  <a:pt x="616727" y="519942"/>
                  <a:pt x="599596" y="501954"/>
                </a:cubicBezTo>
                <a:lnTo>
                  <a:pt x="518222" y="420580"/>
                </a:lnTo>
                <a:cubicBezTo>
                  <a:pt x="507944" y="409445"/>
                  <a:pt x="503661" y="394026"/>
                  <a:pt x="506230" y="379465"/>
                </a:cubicBezTo>
                <a:lnTo>
                  <a:pt x="477107" y="351198"/>
                </a:lnTo>
                <a:cubicBezTo>
                  <a:pt x="441988" y="377752"/>
                  <a:pt x="400016" y="391457"/>
                  <a:pt x="357188" y="391457"/>
                </a:cubicBezTo>
                <a:cubicBezTo>
                  <a:pt x="248404" y="390600"/>
                  <a:pt x="161891" y="302374"/>
                  <a:pt x="161891" y="194447"/>
                </a:cubicBezTo>
                <a:cubicBezTo>
                  <a:pt x="161891" y="86519"/>
                  <a:pt x="248404" y="-850"/>
                  <a:pt x="357188" y="6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3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516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Converging Radial Diagram – Slide Template</vt:lpstr>
      <vt:lpstr>Converging Radial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Converging Radial Diagram</dc:title>
  <dc:creator>PresentationGO.com</dc:creator>
  <dc:description>© Copyright PresentationGO.com</dc:description>
  <dcterms:created xsi:type="dcterms:W3CDTF">2014-11-26T05:14:11Z</dcterms:created>
  <dcterms:modified xsi:type="dcterms:W3CDTF">2019-06-03T21:33:03Z</dcterms:modified>
  <cp:category>Charts &amp; Diagrams</cp:category>
</cp:coreProperties>
</file>