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4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046AEB5-7DCC-4864-A344-01DDDC38E225}"/>
              </a:ext>
            </a:extLst>
          </p:cNvPr>
          <p:cNvSpPr/>
          <p:nvPr/>
        </p:nvSpPr>
        <p:spPr>
          <a:xfrm>
            <a:off x="3238789" y="2256129"/>
            <a:ext cx="2666417" cy="2431522"/>
          </a:xfrm>
          <a:custGeom>
            <a:avLst/>
            <a:gdLst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2085536 h 3242029"/>
              <a:gd name="connsiteX17" fmla="*/ 797628 w 3555222"/>
              <a:gd name="connsiteY17" fmla="*/ 1576529 h 3242029"/>
              <a:gd name="connsiteX18" fmla="*/ 1300095 w 3555222"/>
              <a:gd name="connsiteY18" fmla="*/ 1576529 h 3242029"/>
              <a:gd name="connsiteX19" fmla="*/ 1310358 w 3555222"/>
              <a:gd name="connsiteY19" fmla="*/ 1522043 h 3242029"/>
              <a:gd name="connsiteX20" fmla="*/ 1025277 w 3555222"/>
              <a:gd name="connsiteY20" fmla="*/ 947868 h 3242029"/>
              <a:gd name="connsiteX21" fmla="*/ 930257 w 3555222"/>
              <a:gd name="connsiteY21" fmla="*/ 892904 h 3242029"/>
              <a:gd name="connsiteX22" fmla="*/ 1277045 w 3555222"/>
              <a:gd name="connsiteY22" fmla="*/ 289693 h 3242029"/>
              <a:gd name="connsiteX23" fmla="*/ 1777615 w 3555222"/>
              <a:gd name="connsiteY23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00095 w 3555222"/>
              <a:gd name="connsiteY17" fmla="*/ 1576529 h 3242029"/>
              <a:gd name="connsiteX18" fmla="*/ 1310358 w 3555222"/>
              <a:gd name="connsiteY18" fmla="*/ 1522043 h 3242029"/>
              <a:gd name="connsiteX19" fmla="*/ 1025277 w 3555222"/>
              <a:gd name="connsiteY19" fmla="*/ 947868 h 3242029"/>
              <a:gd name="connsiteX20" fmla="*/ 930257 w 3555222"/>
              <a:gd name="connsiteY20" fmla="*/ 892904 h 3242029"/>
              <a:gd name="connsiteX21" fmla="*/ 1277045 w 3555222"/>
              <a:gd name="connsiteY21" fmla="*/ 289693 h 3242029"/>
              <a:gd name="connsiteX22" fmla="*/ 1777615 w 3555222"/>
              <a:gd name="connsiteY22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10358 w 3555222"/>
              <a:gd name="connsiteY17" fmla="*/ 1522043 h 3242029"/>
              <a:gd name="connsiteX18" fmla="*/ 1025277 w 3555222"/>
              <a:gd name="connsiteY18" fmla="*/ 947868 h 3242029"/>
              <a:gd name="connsiteX19" fmla="*/ 930257 w 3555222"/>
              <a:gd name="connsiteY19" fmla="*/ 892904 h 3242029"/>
              <a:gd name="connsiteX20" fmla="*/ 1277045 w 3555222"/>
              <a:gd name="connsiteY20" fmla="*/ 289693 h 3242029"/>
              <a:gd name="connsiteX21" fmla="*/ 1777615 w 3555222"/>
              <a:gd name="connsiteY21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025277 w 3555222"/>
              <a:gd name="connsiteY17" fmla="*/ 947868 h 3242029"/>
              <a:gd name="connsiteX18" fmla="*/ 930257 w 3555222"/>
              <a:gd name="connsiteY18" fmla="*/ 892904 h 3242029"/>
              <a:gd name="connsiteX19" fmla="*/ 1277045 w 3555222"/>
              <a:gd name="connsiteY19" fmla="*/ 289693 h 3242029"/>
              <a:gd name="connsiteX20" fmla="*/ 1777615 w 3555222"/>
              <a:gd name="connsiteY20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930257 w 3555222"/>
              <a:gd name="connsiteY17" fmla="*/ 892904 h 3242029"/>
              <a:gd name="connsiteX18" fmla="*/ 1277045 w 3555222"/>
              <a:gd name="connsiteY18" fmla="*/ 289693 h 3242029"/>
              <a:gd name="connsiteX19" fmla="*/ 1777615 w 3555222"/>
              <a:gd name="connsiteY19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2085607 h 3242029"/>
              <a:gd name="connsiteX8" fmla="*/ 3541183 w 3555222"/>
              <a:gd name="connsiteY8" fmla="*/ 2538403 h 3242029"/>
              <a:gd name="connsiteX9" fmla="*/ 3543471 w 3555222"/>
              <a:gd name="connsiteY9" fmla="*/ 2545871 h 3242029"/>
              <a:gd name="connsiteX10" fmla="*/ 2974356 w 3555222"/>
              <a:gd name="connsiteY10" fmla="*/ 3242029 h 3242029"/>
              <a:gd name="connsiteX11" fmla="*/ 1775063 w 3555222"/>
              <a:gd name="connsiteY11" fmla="*/ 3242029 h 3242029"/>
              <a:gd name="connsiteX12" fmla="*/ 575771 w 3555222"/>
              <a:gd name="connsiteY12" fmla="*/ 3242029 h 3242029"/>
              <a:gd name="connsiteX13" fmla="*/ 11758 w 3555222"/>
              <a:gd name="connsiteY13" fmla="*/ 2545871 h 3242029"/>
              <a:gd name="connsiteX14" fmla="*/ 14046 w 3555222"/>
              <a:gd name="connsiteY14" fmla="*/ 2538403 h 3242029"/>
              <a:gd name="connsiteX15" fmla="*/ 797628 w 3555222"/>
              <a:gd name="connsiteY15" fmla="*/ 1576529 h 3242029"/>
              <a:gd name="connsiteX16" fmla="*/ 930257 w 3555222"/>
              <a:gd name="connsiteY16" fmla="*/ 892904 h 3242029"/>
              <a:gd name="connsiteX17" fmla="*/ 1277045 w 3555222"/>
              <a:gd name="connsiteY17" fmla="*/ 289693 h 3242029"/>
              <a:gd name="connsiteX18" fmla="*/ 1777615 w 3555222"/>
              <a:gd name="connsiteY18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3541183 w 3555222"/>
              <a:gd name="connsiteY7" fmla="*/ 2538403 h 3242029"/>
              <a:gd name="connsiteX8" fmla="*/ 3543471 w 3555222"/>
              <a:gd name="connsiteY8" fmla="*/ 2545871 h 3242029"/>
              <a:gd name="connsiteX9" fmla="*/ 2974356 w 3555222"/>
              <a:gd name="connsiteY9" fmla="*/ 3242029 h 3242029"/>
              <a:gd name="connsiteX10" fmla="*/ 1775063 w 3555222"/>
              <a:gd name="connsiteY10" fmla="*/ 3242029 h 3242029"/>
              <a:gd name="connsiteX11" fmla="*/ 575771 w 3555222"/>
              <a:gd name="connsiteY11" fmla="*/ 3242029 h 3242029"/>
              <a:gd name="connsiteX12" fmla="*/ 11758 w 3555222"/>
              <a:gd name="connsiteY12" fmla="*/ 2545871 h 3242029"/>
              <a:gd name="connsiteX13" fmla="*/ 14046 w 3555222"/>
              <a:gd name="connsiteY13" fmla="*/ 2538403 h 3242029"/>
              <a:gd name="connsiteX14" fmla="*/ 797628 w 3555222"/>
              <a:gd name="connsiteY14" fmla="*/ 1576529 h 3242029"/>
              <a:gd name="connsiteX15" fmla="*/ 930257 w 3555222"/>
              <a:gd name="connsiteY15" fmla="*/ 892904 h 3242029"/>
              <a:gd name="connsiteX16" fmla="*/ 1277045 w 3555222"/>
              <a:gd name="connsiteY16" fmla="*/ 289693 h 3242029"/>
              <a:gd name="connsiteX17" fmla="*/ 1777615 w 3555222"/>
              <a:gd name="connsiteY17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54380 w 3555222"/>
              <a:gd name="connsiteY5" fmla="*/ 1576529 h 3242029"/>
              <a:gd name="connsiteX6" fmla="*/ 3541183 w 3555222"/>
              <a:gd name="connsiteY6" fmla="*/ 2538403 h 3242029"/>
              <a:gd name="connsiteX7" fmla="*/ 3543471 w 3555222"/>
              <a:gd name="connsiteY7" fmla="*/ 2545871 h 3242029"/>
              <a:gd name="connsiteX8" fmla="*/ 2974356 w 3555222"/>
              <a:gd name="connsiteY8" fmla="*/ 3242029 h 3242029"/>
              <a:gd name="connsiteX9" fmla="*/ 1775063 w 3555222"/>
              <a:gd name="connsiteY9" fmla="*/ 3242029 h 3242029"/>
              <a:gd name="connsiteX10" fmla="*/ 575771 w 3555222"/>
              <a:gd name="connsiteY10" fmla="*/ 3242029 h 3242029"/>
              <a:gd name="connsiteX11" fmla="*/ 11758 w 3555222"/>
              <a:gd name="connsiteY11" fmla="*/ 2545871 h 3242029"/>
              <a:gd name="connsiteX12" fmla="*/ 14046 w 3555222"/>
              <a:gd name="connsiteY12" fmla="*/ 2538403 h 3242029"/>
              <a:gd name="connsiteX13" fmla="*/ 797628 w 3555222"/>
              <a:gd name="connsiteY13" fmla="*/ 1576529 h 3242029"/>
              <a:gd name="connsiteX14" fmla="*/ 930257 w 3555222"/>
              <a:gd name="connsiteY14" fmla="*/ 892904 h 3242029"/>
              <a:gd name="connsiteX15" fmla="*/ 1277045 w 3555222"/>
              <a:gd name="connsiteY15" fmla="*/ 289693 h 3242029"/>
              <a:gd name="connsiteX16" fmla="*/ 1777615 w 3555222"/>
              <a:gd name="connsiteY16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254380 w 3555222"/>
              <a:gd name="connsiteY4" fmla="*/ 1576529 h 3242029"/>
              <a:gd name="connsiteX5" fmla="*/ 3541183 w 3555222"/>
              <a:gd name="connsiteY5" fmla="*/ 2538403 h 3242029"/>
              <a:gd name="connsiteX6" fmla="*/ 3543471 w 3555222"/>
              <a:gd name="connsiteY6" fmla="*/ 2545871 h 3242029"/>
              <a:gd name="connsiteX7" fmla="*/ 2974356 w 3555222"/>
              <a:gd name="connsiteY7" fmla="*/ 3242029 h 3242029"/>
              <a:gd name="connsiteX8" fmla="*/ 1775063 w 3555222"/>
              <a:gd name="connsiteY8" fmla="*/ 3242029 h 3242029"/>
              <a:gd name="connsiteX9" fmla="*/ 575771 w 3555222"/>
              <a:gd name="connsiteY9" fmla="*/ 3242029 h 3242029"/>
              <a:gd name="connsiteX10" fmla="*/ 11758 w 3555222"/>
              <a:gd name="connsiteY10" fmla="*/ 2545871 h 3242029"/>
              <a:gd name="connsiteX11" fmla="*/ 14046 w 3555222"/>
              <a:gd name="connsiteY11" fmla="*/ 2538403 h 3242029"/>
              <a:gd name="connsiteX12" fmla="*/ 797628 w 3555222"/>
              <a:gd name="connsiteY12" fmla="*/ 1576529 h 3242029"/>
              <a:gd name="connsiteX13" fmla="*/ 930257 w 3555222"/>
              <a:gd name="connsiteY13" fmla="*/ 892904 h 3242029"/>
              <a:gd name="connsiteX14" fmla="*/ 1277045 w 3555222"/>
              <a:gd name="connsiteY14" fmla="*/ 289693 h 3242029"/>
              <a:gd name="connsiteX15" fmla="*/ 1777615 w 3555222"/>
              <a:gd name="connsiteY15" fmla="*/ 0 h 32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5222" h="3242029">
                <a:moveTo>
                  <a:pt x="1777615" y="0"/>
                </a:moveTo>
                <a:cubicBezTo>
                  <a:pt x="1971983" y="0"/>
                  <a:pt x="2166351" y="96565"/>
                  <a:pt x="2278184" y="289693"/>
                </a:cubicBezTo>
                <a:lnTo>
                  <a:pt x="2628736" y="899450"/>
                </a:lnTo>
                <a:lnTo>
                  <a:pt x="2626544" y="897074"/>
                </a:lnTo>
                <a:lnTo>
                  <a:pt x="2254380" y="1576529"/>
                </a:lnTo>
                <a:lnTo>
                  <a:pt x="3541183" y="2538403"/>
                </a:lnTo>
                <a:lnTo>
                  <a:pt x="3543471" y="2545871"/>
                </a:lnTo>
                <a:cubicBezTo>
                  <a:pt x="3614568" y="2886376"/>
                  <a:pt x="3355353" y="3242029"/>
                  <a:pt x="2974356" y="3242029"/>
                </a:cubicBezTo>
                <a:lnTo>
                  <a:pt x="1775063" y="3242029"/>
                </a:lnTo>
                <a:lnTo>
                  <a:pt x="575771" y="3242029"/>
                </a:lnTo>
                <a:cubicBezTo>
                  <a:pt x="199876" y="3242029"/>
                  <a:pt x="-59339" y="2886376"/>
                  <a:pt x="11758" y="2545871"/>
                </a:cubicBezTo>
                <a:lnTo>
                  <a:pt x="14046" y="2538403"/>
                </a:lnTo>
                <a:lnTo>
                  <a:pt x="797628" y="1576529"/>
                </a:lnTo>
                <a:lnTo>
                  <a:pt x="930257" y="892904"/>
                </a:lnTo>
                <a:lnTo>
                  <a:pt x="1277045" y="289693"/>
                </a:lnTo>
                <a:cubicBezTo>
                  <a:pt x="1388878" y="96565"/>
                  <a:pt x="1583247" y="0"/>
                  <a:pt x="177761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7FD9082-2CEC-447E-8B5C-1167532B9B80}"/>
              </a:ext>
            </a:extLst>
          </p:cNvPr>
          <p:cNvSpPr/>
          <p:nvPr/>
        </p:nvSpPr>
        <p:spPr>
          <a:xfrm>
            <a:off x="3249324" y="2925126"/>
            <a:ext cx="975649" cy="1234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15631" y="733"/>
                </a:moveTo>
                <a:lnTo>
                  <a:pt x="14138" y="0"/>
                </a:lnTo>
                <a:lnTo>
                  <a:pt x="10289" y="5667"/>
                </a:lnTo>
                <a:lnTo>
                  <a:pt x="1021" y="19333"/>
                </a:lnTo>
                <a:cubicBezTo>
                  <a:pt x="550" y="20067"/>
                  <a:pt x="157" y="20800"/>
                  <a:pt x="0" y="21600"/>
                </a:cubicBezTo>
                <a:lnTo>
                  <a:pt x="15630" y="13933"/>
                </a:lnTo>
                <a:cubicBezTo>
                  <a:pt x="21600" y="10933"/>
                  <a:pt x="21600" y="3667"/>
                  <a:pt x="15631" y="733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EAA3FCA-E52C-4CA3-903A-28DC1FFC79C4}"/>
              </a:ext>
            </a:extLst>
          </p:cNvPr>
          <p:cNvSpPr/>
          <p:nvPr/>
        </p:nvSpPr>
        <p:spPr>
          <a:xfrm>
            <a:off x="4919031" y="2928934"/>
            <a:ext cx="975646" cy="123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9819" y="5684"/>
                </a:moveTo>
                <a:lnTo>
                  <a:pt x="5970" y="0"/>
                </a:lnTo>
                <a:lnTo>
                  <a:pt x="4477" y="736"/>
                </a:lnTo>
                <a:cubicBezTo>
                  <a:pt x="-1492" y="3678"/>
                  <a:pt x="-1492" y="10967"/>
                  <a:pt x="4477" y="13910"/>
                </a:cubicBezTo>
                <a:lnTo>
                  <a:pt x="20108" y="21600"/>
                </a:lnTo>
                <a:cubicBezTo>
                  <a:pt x="19951" y="20864"/>
                  <a:pt x="19558" y="20062"/>
                  <a:pt x="19087" y="19326"/>
                </a:cubicBezTo>
                <a:lnTo>
                  <a:pt x="9819" y="568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149871A-236D-44A6-A0C0-5F8CF2E0443F}"/>
              </a:ext>
            </a:extLst>
          </p:cNvPr>
          <p:cNvSpPr/>
          <p:nvPr/>
        </p:nvSpPr>
        <p:spPr>
          <a:xfrm>
            <a:off x="1654349" y="1953652"/>
            <a:ext cx="2213995" cy="276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9A2408F-2249-426E-B4EE-EF7C63AF36B2}"/>
              </a:ext>
            </a:extLst>
          </p:cNvPr>
          <p:cNvSpPr/>
          <p:nvPr/>
        </p:nvSpPr>
        <p:spPr>
          <a:xfrm flipH="1">
            <a:off x="5275658" y="1953652"/>
            <a:ext cx="2213995" cy="276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Triangles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1A5D9C-3925-403D-8862-F1D40FDF7B1B}"/>
              </a:ext>
            </a:extLst>
          </p:cNvPr>
          <p:cNvGrpSpPr/>
          <p:nvPr/>
        </p:nvGrpSpPr>
        <p:grpSpPr>
          <a:xfrm>
            <a:off x="7701862" y="2168788"/>
            <a:ext cx="1160018" cy="2337221"/>
            <a:chOff x="8921977" y="984542"/>
            <a:chExt cx="2926080" cy="311629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052C28D-0B7C-480C-B426-AA08E383FB8E}"/>
                </a:ext>
              </a:extLst>
            </p:cNvPr>
            <p:cNvSpPr txBox="1"/>
            <p:nvPr/>
          </p:nvSpPr>
          <p:spPr>
            <a:xfrm>
              <a:off x="8921977" y="98454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7F616D-12BD-4FC6-BEC5-D63E5CE7443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E04CCB-8531-49C5-8E81-4B5685F61385}"/>
              </a:ext>
            </a:extLst>
          </p:cNvPr>
          <p:cNvGrpSpPr/>
          <p:nvPr/>
        </p:nvGrpSpPr>
        <p:grpSpPr>
          <a:xfrm>
            <a:off x="282120" y="2168788"/>
            <a:ext cx="1160018" cy="2337221"/>
            <a:chOff x="8921977" y="984542"/>
            <a:chExt cx="2926080" cy="31162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9F4B15-FAA4-4CAC-900A-DF5856B43AC5}"/>
                </a:ext>
              </a:extLst>
            </p:cNvPr>
            <p:cNvSpPr txBox="1"/>
            <p:nvPr/>
          </p:nvSpPr>
          <p:spPr>
            <a:xfrm>
              <a:off x="8921977" y="98454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60794F-083D-4E4C-A7A8-A07EE2B059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E5791D4-FB32-42F6-85CC-93871BEB0171}"/>
              </a:ext>
            </a:extLst>
          </p:cNvPr>
          <p:cNvSpPr txBox="1"/>
          <p:nvPr/>
        </p:nvSpPr>
        <p:spPr>
          <a:xfrm>
            <a:off x="3739817" y="4027740"/>
            <a:ext cx="166436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/>
              <a:t>Lorem Ipsum</a:t>
            </a:r>
          </a:p>
        </p:txBody>
      </p:sp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3CE1D5C0-74FB-4C67-A91B-AAC6F3A321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5760" y="3176645"/>
            <a:ext cx="342900" cy="342900"/>
          </a:xfrm>
          <a:prstGeom prst="rect">
            <a:avLst/>
          </a:prstGeom>
        </p:spPr>
      </p:pic>
      <p:pic>
        <p:nvPicPr>
          <p:cNvPr id="17" name="Graphic 16" descr="Lights On">
            <a:extLst>
              <a:ext uri="{FF2B5EF4-FFF2-40B4-BE49-F238E27FC236}">
                <a16:creationId xmlns:a16="http://schemas.microsoft.com/office/drawing/2014/main" id="{7F4907DD-EF88-4FFE-A08E-712CCCC86F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5676" y="3185341"/>
            <a:ext cx="342900" cy="342900"/>
          </a:xfrm>
          <a:prstGeom prst="rect">
            <a:avLst/>
          </a:prstGeom>
        </p:spPr>
      </p:pic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49D2C95D-F80F-45A1-8640-0115513741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69757" y="2438751"/>
            <a:ext cx="604487" cy="60448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F1CE7E-99F1-4960-A05A-E69969DB82BF}"/>
              </a:ext>
            </a:extLst>
          </p:cNvPr>
          <p:cNvSpPr txBox="1"/>
          <p:nvPr/>
        </p:nvSpPr>
        <p:spPr>
          <a:xfrm>
            <a:off x="1944728" y="2799899"/>
            <a:ext cx="113256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C69AB-C8E6-40E8-886F-87522AFB9A89}"/>
              </a:ext>
            </a:extLst>
          </p:cNvPr>
          <p:cNvSpPr txBox="1"/>
          <p:nvPr/>
        </p:nvSpPr>
        <p:spPr>
          <a:xfrm>
            <a:off x="6070271" y="2799899"/>
            <a:ext cx="113256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D56A9B-A55F-43EC-9147-9100C17B685E}"/>
              </a:ext>
            </a:extLst>
          </p:cNvPr>
          <p:cNvSpPr txBox="1"/>
          <p:nvPr/>
        </p:nvSpPr>
        <p:spPr>
          <a:xfrm>
            <a:off x="3324482" y="4784290"/>
            <a:ext cx="2495036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1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15972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046AEB5-7DCC-4864-A344-01DDDC38E225}"/>
              </a:ext>
            </a:extLst>
          </p:cNvPr>
          <p:cNvSpPr/>
          <p:nvPr/>
        </p:nvSpPr>
        <p:spPr>
          <a:xfrm>
            <a:off x="3238789" y="2256129"/>
            <a:ext cx="2666417" cy="2431522"/>
          </a:xfrm>
          <a:custGeom>
            <a:avLst/>
            <a:gdLst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2085536 h 3242029"/>
              <a:gd name="connsiteX17" fmla="*/ 797628 w 3555222"/>
              <a:gd name="connsiteY17" fmla="*/ 1576529 h 3242029"/>
              <a:gd name="connsiteX18" fmla="*/ 1300095 w 3555222"/>
              <a:gd name="connsiteY18" fmla="*/ 1576529 h 3242029"/>
              <a:gd name="connsiteX19" fmla="*/ 1310358 w 3555222"/>
              <a:gd name="connsiteY19" fmla="*/ 1522043 h 3242029"/>
              <a:gd name="connsiteX20" fmla="*/ 1025277 w 3555222"/>
              <a:gd name="connsiteY20" fmla="*/ 947868 h 3242029"/>
              <a:gd name="connsiteX21" fmla="*/ 930257 w 3555222"/>
              <a:gd name="connsiteY21" fmla="*/ 892904 h 3242029"/>
              <a:gd name="connsiteX22" fmla="*/ 1277045 w 3555222"/>
              <a:gd name="connsiteY22" fmla="*/ 289693 h 3242029"/>
              <a:gd name="connsiteX23" fmla="*/ 1777615 w 3555222"/>
              <a:gd name="connsiteY23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00095 w 3555222"/>
              <a:gd name="connsiteY17" fmla="*/ 1576529 h 3242029"/>
              <a:gd name="connsiteX18" fmla="*/ 1310358 w 3555222"/>
              <a:gd name="connsiteY18" fmla="*/ 1522043 h 3242029"/>
              <a:gd name="connsiteX19" fmla="*/ 1025277 w 3555222"/>
              <a:gd name="connsiteY19" fmla="*/ 947868 h 3242029"/>
              <a:gd name="connsiteX20" fmla="*/ 930257 w 3555222"/>
              <a:gd name="connsiteY20" fmla="*/ 892904 h 3242029"/>
              <a:gd name="connsiteX21" fmla="*/ 1277045 w 3555222"/>
              <a:gd name="connsiteY21" fmla="*/ 289693 h 3242029"/>
              <a:gd name="connsiteX22" fmla="*/ 1777615 w 3555222"/>
              <a:gd name="connsiteY22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10358 w 3555222"/>
              <a:gd name="connsiteY17" fmla="*/ 1522043 h 3242029"/>
              <a:gd name="connsiteX18" fmla="*/ 1025277 w 3555222"/>
              <a:gd name="connsiteY18" fmla="*/ 947868 h 3242029"/>
              <a:gd name="connsiteX19" fmla="*/ 930257 w 3555222"/>
              <a:gd name="connsiteY19" fmla="*/ 892904 h 3242029"/>
              <a:gd name="connsiteX20" fmla="*/ 1277045 w 3555222"/>
              <a:gd name="connsiteY20" fmla="*/ 289693 h 3242029"/>
              <a:gd name="connsiteX21" fmla="*/ 1777615 w 3555222"/>
              <a:gd name="connsiteY21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025277 w 3555222"/>
              <a:gd name="connsiteY17" fmla="*/ 947868 h 3242029"/>
              <a:gd name="connsiteX18" fmla="*/ 930257 w 3555222"/>
              <a:gd name="connsiteY18" fmla="*/ 892904 h 3242029"/>
              <a:gd name="connsiteX19" fmla="*/ 1277045 w 3555222"/>
              <a:gd name="connsiteY19" fmla="*/ 289693 h 3242029"/>
              <a:gd name="connsiteX20" fmla="*/ 1777615 w 3555222"/>
              <a:gd name="connsiteY20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930257 w 3555222"/>
              <a:gd name="connsiteY17" fmla="*/ 892904 h 3242029"/>
              <a:gd name="connsiteX18" fmla="*/ 1277045 w 3555222"/>
              <a:gd name="connsiteY18" fmla="*/ 289693 h 3242029"/>
              <a:gd name="connsiteX19" fmla="*/ 1777615 w 3555222"/>
              <a:gd name="connsiteY19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2085607 h 3242029"/>
              <a:gd name="connsiteX8" fmla="*/ 3541183 w 3555222"/>
              <a:gd name="connsiteY8" fmla="*/ 2538403 h 3242029"/>
              <a:gd name="connsiteX9" fmla="*/ 3543471 w 3555222"/>
              <a:gd name="connsiteY9" fmla="*/ 2545871 h 3242029"/>
              <a:gd name="connsiteX10" fmla="*/ 2974356 w 3555222"/>
              <a:gd name="connsiteY10" fmla="*/ 3242029 h 3242029"/>
              <a:gd name="connsiteX11" fmla="*/ 1775063 w 3555222"/>
              <a:gd name="connsiteY11" fmla="*/ 3242029 h 3242029"/>
              <a:gd name="connsiteX12" fmla="*/ 575771 w 3555222"/>
              <a:gd name="connsiteY12" fmla="*/ 3242029 h 3242029"/>
              <a:gd name="connsiteX13" fmla="*/ 11758 w 3555222"/>
              <a:gd name="connsiteY13" fmla="*/ 2545871 h 3242029"/>
              <a:gd name="connsiteX14" fmla="*/ 14046 w 3555222"/>
              <a:gd name="connsiteY14" fmla="*/ 2538403 h 3242029"/>
              <a:gd name="connsiteX15" fmla="*/ 797628 w 3555222"/>
              <a:gd name="connsiteY15" fmla="*/ 1576529 h 3242029"/>
              <a:gd name="connsiteX16" fmla="*/ 930257 w 3555222"/>
              <a:gd name="connsiteY16" fmla="*/ 892904 h 3242029"/>
              <a:gd name="connsiteX17" fmla="*/ 1277045 w 3555222"/>
              <a:gd name="connsiteY17" fmla="*/ 289693 h 3242029"/>
              <a:gd name="connsiteX18" fmla="*/ 1777615 w 3555222"/>
              <a:gd name="connsiteY18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3541183 w 3555222"/>
              <a:gd name="connsiteY7" fmla="*/ 2538403 h 3242029"/>
              <a:gd name="connsiteX8" fmla="*/ 3543471 w 3555222"/>
              <a:gd name="connsiteY8" fmla="*/ 2545871 h 3242029"/>
              <a:gd name="connsiteX9" fmla="*/ 2974356 w 3555222"/>
              <a:gd name="connsiteY9" fmla="*/ 3242029 h 3242029"/>
              <a:gd name="connsiteX10" fmla="*/ 1775063 w 3555222"/>
              <a:gd name="connsiteY10" fmla="*/ 3242029 h 3242029"/>
              <a:gd name="connsiteX11" fmla="*/ 575771 w 3555222"/>
              <a:gd name="connsiteY11" fmla="*/ 3242029 h 3242029"/>
              <a:gd name="connsiteX12" fmla="*/ 11758 w 3555222"/>
              <a:gd name="connsiteY12" fmla="*/ 2545871 h 3242029"/>
              <a:gd name="connsiteX13" fmla="*/ 14046 w 3555222"/>
              <a:gd name="connsiteY13" fmla="*/ 2538403 h 3242029"/>
              <a:gd name="connsiteX14" fmla="*/ 797628 w 3555222"/>
              <a:gd name="connsiteY14" fmla="*/ 1576529 h 3242029"/>
              <a:gd name="connsiteX15" fmla="*/ 930257 w 3555222"/>
              <a:gd name="connsiteY15" fmla="*/ 892904 h 3242029"/>
              <a:gd name="connsiteX16" fmla="*/ 1277045 w 3555222"/>
              <a:gd name="connsiteY16" fmla="*/ 289693 h 3242029"/>
              <a:gd name="connsiteX17" fmla="*/ 1777615 w 3555222"/>
              <a:gd name="connsiteY17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54380 w 3555222"/>
              <a:gd name="connsiteY5" fmla="*/ 1576529 h 3242029"/>
              <a:gd name="connsiteX6" fmla="*/ 3541183 w 3555222"/>
              <a:gd name="connsiteY6" fmla="*/ 2538403 h 3242029"/>
              <a:gd name="connsiteX7" fmla="*/ 3543471 w 3555222"/>
              <a:gd name="connsiteY7" fmla="*/ 2545871 h 3242029"/>
              <a:gd name="connsiteX8" fmla="*/ 2974356 w 3555222"/>
              <a:gd name="connsiteY8" fmla="*/ 3242029 h 3242029"/>
              <a:gd name="connsiteX9" fmla="*/ 1775063 w 3555222"/>
              <a:gd name="connsiteY9" fmla="*/ 3242029 h 3242029"/>
              <a:gd name="connsiteX10" fmla="*/ 575771 w 3555222"/>
              <a:gd name="connsiteY10" fmla="*/ 3242029 h 3242029"/>
              <a:gd name="connsiteX11" fmla="*/ 11758 w 3555222"/>
              <a:gd name="connsiteY11" fmla="*/ 2545871 h 3242029"/>
              <a:gd name="connsiteX12" fmla="*/ 14046 w 3555222"/>
              <a:gd name="connsiteY12" fmla="*/ 2538403 h 3242029"/>
              <a:gd name="connsiteX13" fmla="*/ 797628 w 3555222"/>
              <a:gd name="connsiteY13" fmla="*/ 1576529 h 3242029"/>
              <a:gd name="connsiteX14" fmla="*/ 930257 w 3555222"/>
              <a:gd name="connsiteY14" fmla="*/ 892904 h 3242029"/>
              <a:gd name="connsiteX15" fmla="*/ 1277045 w 3555222"/>
              <a:gd name="connsiteY15" fmla="*/ 289693 h 3242029"/>
              <a:gd name="connsiteX16" fmla="*/ 1777615 w 3555222"/>
              <a:gd name="connsiteY16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254380 w 3555222"/>
              <a:gd name="connsiteY4" fmla="*/ 1576529 h 3242029"/>
              <a:gd name="connsiteX5" fmla="*/ 3541183 w 3555222"/>
              <a:gd name="connsiteY5" fmla="*/ 2538403 h 3242029"/>
              <a:gd name="connsiteX6" fmla="*/ 3543471 w 3555222"/>
              <a:gd name="connsiteY6" fmla="*/ 2545871 h 3242029"/>
              <a:gd name="connsiteX7" fmla="*/ 2974356 w 3555222"/>
              <a:gd name="connsiteY7" fmla="*/ 3242029 h 3242029"/>
              <a:gd name="connsiteX8" fmla="*/ 1775063 w 3555222"/>
              <a:gd name="connsiteY8" fmla="*/ 3242029 h 3242029"/>
              <a:gd name="connsiteX9" fmla="*/ 575771 w 3555222"/>
              <a:gd name="connsiteY9" fmla="*/ 3242029 h 3242029"/>
              <a:gd name="connsiteX10" fmla="*/ 11758 w 3555222"/>
              <a:gd name="connsiteY10" fmla="*/ 2545871 h 3242029"/>
              <a:gd name="connsiteX11" fmla="*/ 14046 w 3555222"/>
              <a:gd name="connsiteY11" fmla="*/ 2538403 h 3242029"/>
              <a:gd name="connsiteX12" fmla="*/ 797628 w 3555222"/>
              <a:gd name="connsiteY12" fmla="*/ 1576529 h 3242029"/>
              <a:gd name="connsiteX13" fmla="*/ 930257 w 3555222"/>
              <a:gd name="connsiteY13" fmla="*/ 892904 h 3242029"/>
              <a:gd name="connsiteX14" fmla="*/ 1277045 w 3555222"/>
              <a:gd name="connsiteY14" fmla="*/ 289693 h 3242029"/>
              <a:gd name="connsiteX15" fmla="*/ 1777615 w 3555222"/>
              <a:gd name="connsiteY15" fmla="*/ 0 h 32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5222" h="3242029">
                <a:moveTo>
                  <a:pt x="1777615" y="0"/>
                </a:moveTo>
                <a:cubicBezTo>
                  <a:pt x="1971983" y="0"/>
                  <a:pt x="2166351" y="96565"/>
                  <a:pt x="2278184" y="289693"/>
                </a:cubicBezTo>
                <a:lnTo>
                  <a:pt x="2628736" y="899450"/>
                </a:lnTo>
                <a:lnTo>
                  <a:pt x="2626544" y="897074"/>
                </a:lnTo>
                <a:lnTo>
                  <a:pt x="2254380" y="1576529"/>
                </a:lnTo>
                <a:lnTo>
                  <a:pt x="3541183" y="2538403"/>
                </a:lnTo>
                <a:lnTo>
                  <a:pt x="3543471" y="2545871"/>
                </a:lnTo>
                <a:cubicBezTo>
                  <a:pt x="3614568" y="2886376"/>
                  <a:pt x="3355353" y="3242029"/>
                  <a:pt x="2974356" y="3242029"/>
                </a:cubicBezTo>
                <a:lnTo>
                  <a:pt x="1775063" y="3242029"/>
                </a:lnTo>
                <a:lnTo>
                  <a:pt x="575771" y="3242029"/>
                </a:lnTo>
                <a:cubicBezTo>
                  <a:pt x="199876" y="3242029"/>
                  <a:pt x="-59339" y="2886376"/>
                  <a:pt x="11758" y="2545871"/>
                </a:cubicBezTo>
                <a:lnTo>
                  <a:pt x="14046" y="2538403"/>
                </a:lnTo>
                <a:lnTo>
                  <a:pt x="797628" y="1576529"/>
                </a:lnTo>
                <a:lnTo>
                  <a:pt x="930257" y="892904"/>
                </a:lnTo>
                <a:lnTo>
                  <a:pt x="1277045" y="289693"/>
                </a:lnTo>
                <a:cubicBezTo>
                  <a:pt x="1388878" y="96565"/>
                  <a:pt x="1583247" y="0"/>
                  <a:pt x="1777615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149871A-236D-44A6-A0C0-5F8CF2E0443F}"/>
              </a:ext>
            </a:extLst>
          </p:cNvPr>
          <p:cNvSpPr/>
          <p:nvPr/>
        </p:nvSpPr>
        <p:spPr>
          <a:xfrm>
            <a:off x="1654349" y="1953652"/>
            <a:ext cx="2213995" cy="276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9A2408F-2249-426E-B4EE-EF7C63AF36B2}"/>
              </a:ext>
            </a:extLst>
          </p:cNvPr>
          <p:cNvSpPr/>
          <p:nvPr/>
        </p:nvSpPr>
        <p:spPr>
          <a:xfrm flipH="1">
            <a:off x="5275658" y="1953652"/>
            <a:ext cx="2213995" cy="276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Triangles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1A5D9C-3925-403D-8862-F1D40FDF7B1B}"/>
              </a:ext>
            </a:extLst>
          </p:cNvPr>
          <p:cNvGrpSpPr/>
          <p:nvPr/>
        </p:nvGrpSpPr>
        <p:grpSpPr>
          <a:xfrm>
            <a:off x="7701862" y="2168788"/>
            <a:ext cx="1160018" cy="2337221"/>
            <a:chOff x="8921977" y="984542"/>
            <a:chExt cx="2926080" cy="311629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052C28D-0B7C-480C-B426-AA08E383FB8E}"/>
                </a:ext>
              </a:extLst>
            </p:cNvPr>
            <p:cNvSpPr txBox="1"/>
            <p:nvPr/>
          </p:nvSpPr>
          <p:spPr>
            <a:xfrm>
              <a:off x="8921977" y="98454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7F616D-12BD-4FC6-BEC5-D63E5CE7443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E04CCB-8531-49C5-8E81-4B5685F61385}"/>
              </a:ext>
            </a:extLst>
          </p:cNvPr>
          <p:cNvGrpSpPr/>
          <p:nvPr/>
        </p:nvGrpSpPr>
        <p:grpSpPr>
          <a:xfrm>
            <a:off x="282120" y="2168788"/>
            <a:ext cx="1160018" cy="2337221"/>
            <a:chOff x="8921977" y="984542"/>
            <a:chExt cx="2926080" cy="31162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9F4B15-FAA4-4CAC-900A-DF5856B43AC5}"/>
                </a:ext>
              </a:extLst>
            </p:cNvPr>
            <p:cNvSpPr txBox="1"/>
            <p:nvPr/>
          </p:nvSpPr>
          <p:spPr>
            <a:xfrm>
              <a:off x="8921977" y="98454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60794F-083D-4E4C-A7A8-A07EE2B059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E5791D4-FB32-42F6-85CC-93871BEB0171}"/>
              </a:ext>
            </a:extLst>
          </p:cNvPr>
          <p:cNvSpPr txBox="1"/>
          <p:nvPr/>
        </p:nvSpPr>
        <p:spPr>
          <a:xfrm>
            <a:off x="3739817" y="4027740"/>
            <a:ext cx="166436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F1CE7E-99F1-4960-A05A-E69969DB82BF}"/>
              </a:ext>
            </a:extLst>
          </p:cNvPr>
          <p:cNvSpPr txBox="1"/>
          <p:nvPr/>
        </p:nvSpPr>
        <p:spPr>
          <a:xfrm>
            <a:off x="1944728" y="2799899"/>
            <a:ext cx="113256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C69AB-C8E6-40E8-886F-87522AFB9A89}"/>
              </a:ext>
            </a:extLst>
          </p:cNvPr>
          <p:cNvSpPr txBox="1"/>
          <p:nvPr/>
        </p:nvSpPr>
        <p:spPr>
          <a:xfrm>
            <a:off x="6070271" y="2799899"/>
            <a:ext cx="113256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D56A9B-A55F-43EC-9147-9100C17B685E}"/>
              </a:ext>
            </a:extLst>
          </p:cNvPr>
          <p:cNvSpPr txBox="1"/>
          <p:nvPr/>
        </p:nvSpPr>
        <p:spPr>
          <a:xfrm>
            <a:off x="3324482" y="4784290"/>
            <a:ext cx="2495036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F25687F1-DFD4-42B2-9163-D631FB504AD4}"/>
              </a:ext>
            </a:extLst>
          </p:cNvPr>
          <p:cNvSpPr/>
          <p:nvPr/>
        </p:nvSpPr>
        <p:spPr>
          <a:xfrm>
            <a:off x="3249324" y="2925126"/>
            <a:ext cx="975649" cy="1234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15631" y="733"/>
                </a:moveTo>
                <a:lnTo>
                  <a:pt x="14138" y="0"/>
                </a:lnTo>
                <a:lnTo>
                  <a:pt x="10289" y="5667"/>
                </a:lnTo>
                <a:lnTo>
                  <a:pt x="1021" y="19333"/>
                </a:lnTo>
                <a:cubicBezTo>
                  <a:pt x="550" y="20067"/>
                  <a:pt x="157" y="20800"/>
                  <a:pt x="0" y="21600"/>
                </a:cubicBezTo>
                <a:lnTo>
                  <a:pt x="15630" y="13933"/>
                </a:lnTo>
                <a:cubicBezTo>
                  <a:pt x="21600" y="10933"/>
                  <a:pt x="21600" y="3667"/>
                  <a:pt x="15631" y="7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27A4C7E-337A-411E-B297-73C32DD3BDDF}"/>
              </a:ext>
            </a:extLst>
          </p:cNvPr>
          <p:cNvSpPr/>
          <p:nvPr/>
        </p:nvSpPr>
        <p:spPr>
          <a:xfrm>
            <a:off x="4919031" y="2928934"/>
            <a:ext cx="975646" cy="123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9819" y="5684"/>
                </a:moveTo>
                <a:lnTo>
                  <a:pt x="5970" y="0"/>
                </a:lnTo>
                <a:lnTo>
                  <a:pt x="4477" y="736"/>
                </a:lnTo>
                <a:cubicBezTo>
                  <a:pt x="-1492" y="3678"/>
                  <a:pt x="-1492" y="10967"/>
                  <a:pt x="4477" y="13910"/>
                </a:cubicBezTo>
                <a:lnTo>
                  <a:pt x="20108" y="21600"/>
                </a:lnTo>
                <a:cubicBezTo>
                  <a:pt x="19951" y="20864"/>
                  <a:pt x="19558" y="20062"/>
                  <a:pt x="19087" y="19326"/>
                </a:cubicBezTo>
                <a:lnTo>
                  <a:pt x="9819" y="568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711E02-2ACB-4C67-9413-1B4EABA86394}"/>
              </a:ext>
            </a:extLst>
          </p:cNvPr>
          <p:cNvSpPr txBox="1"/>
          <p:nvPr/>
        </p:nvSpPr>
        <p:spPr>
          <a:xfrm>
            <a:off x="3739817" y="4027740"/>
            <a:ext cx="166436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/>
              <a:t>Lorem Ipsum</a:t>
            </a:r>
          </a:p>
        </p:txBody>
      </p:sp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75AD1303-172B-4936-8011-73DEBEAA59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5760" y="3176645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Lights On">
            <a:extLst>
              <a:ext uri="{FF2B5EF4-FFF2-40B4-BE49-F238E27FC236}">
                <a16:creationId xmlns:a16="http://schemas.microsoft.com/office/drawing/2014/main" id="{12A87E3E-6D91-4508-97C2-2B7692E5B6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5676" y="3185341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748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439</Words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Triangles – Slide Template</vt:lpstr>
      <vt:lpstr>Converging Triangles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Triangles</dc:title>
  <dc:creator>PresentationGO.com</dc:creator>
  <dc:description>© Copyright PresentationGO.com</dc:description>
  <dcterms:created xsi:type="dcterms:W3CDTF">2014-11-26T05:14:11Z</dcterms:created>
  <dcterms:modified xsi:type="dcterms:W3CDTF">2021-02-24T18:37:06Z</dcterms:modified>
  <cp:category>Charts &amp; Diagrams</cp:category>
</cp:coreProperties>
</file>