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4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78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046AEB5-7DCC-4864-A344-01DDDC38E225}"/>
              </a:ext>
            </a:extLst>
          </p:cNvPr>
          <p:cNvSpPr/>
          <p:nvPr/>
        </p:nvSpPr>
        <p:spPr>
          <a:xfrm>
            <a:off x="4318385" y="1865171"/>
            <a:ext cx="3555222" cy="3242029"/>
          </a:xfrm>
          <a:custGeom>
            <a:avLst/>
            <a:gdLst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2085536 h 3242029"/>
              <a:gd name="connsiteX17" fmla="*/ 797628 w 3555222"/>
              <a:gd name="connsiteY17" fmla="*/ 1576529 h 3242029"/>
              <a:gd name="connsiteX18" fmla="*/ 1300095 w 3555222"/>
              <a:gd name="connsiteY18" fmla="*/ 1576529 h 3242029"/>
              <a:gd name="connsiteX19" fmla="*/ 1310358 w 3555222"/>
              <a:gd name="connsiteY19" fmla="*/ 1522043 h 3242029"/>
              <a:gd name="connsiteX20" fmla="*/ 1025277 w 3555222"/>
              <a:gd name="connsiteY20" fmla="*/ 947868 h 3242029"/>
              <a:gd name="connsiteX21" fmla="*/ 930257 w 3555222"/>
              <a:gd name="connsiteY21" fmla="*/ 892904 h 3242029"/>
              <a:gd name="connsiteX22" fmla="*/ 1277045 w 3555222"/>
              <a:gd name="connsiteY22" fmla="*/ 289693 h 3242029"/>
              <a:gd name="connsiteX23" fmla="*/ 1777615 w 3555222"/>
              <a:gd name="connsiteY23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300095 w 3555222"/>
              <a:gd name="connsiteY17" fmla="*/ 1576529 h 3242029"/>
              <a:gd name="connsiteX18" fmla="*/ 1310358 w 3555222"/>
              <a:gd name="connsiteY18" fmla="*/ 1522043 h 3242029"/>
              <a:gd name="connsiteX19" fmla="*/ 1025277 w 3555222"/>
              <a:gd name="connsiteY19" fmla="*/ 947868 h 3242029"/>
              <a:gd name="connsiteX20" fmla="*/ 930257 w 3555222"/>
              <a:gd name="connsiteY20" fmla="*/ 892904 h 3242029"/>
              <a:gd name="connsiteX21" fmla="*/ 1277045 w 3555222"/>
              <a:gd name="connsiteY21" fmla="*/ 289693 h 3242029"/>
              <a:gd name="connsiteX22" fmla="*/ 1777615 w 3555222"/>
              <a:gd name="connsiteY22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310358 w 3555222"/>
              <a:gd name="connsiteY17" fmla="*/ 1522043 h 3242029"/>
              <a:gd name="connsiteX18" fmla="*/ 1025277 w 3555222"/>
              <a:gd name="connsiteY18" fmla="*/ 947868 h 3242029"/>
              <a:gd name="connsiteX19" fmla="*/ 930257 w 3555222"/>
              <a:gd name="connsiteY19" fmla="*/ 892904 h 3242029"/>
              <a:gd name="connsiteX20" fmla="*/ 1277045 w 3555222"/>
              <a:gd name="connsiteY20" fmla="*/ 289693 h 3242029"/>
              <a:gd name="connsiteX21" fmla="*/ 1777615 w 3555222"/>
              <a:gd name="connsiteY21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025277 w 3555222"/>
              <a:gd name="connsiteY17" fmla="*/ 947868 h 3242029"/>
              <a:gd name="connsiteX18" fmla="*/ 930257 w 3555222"/>
              <a:gd name="connsiteY18" fmla="*/ 892904 h 3242029"/>
              <a:gd name="connsiteX19" fmla="*/ 1277045 w 3555222"/>
              <a:gd name="connsiteY19" fmla="*/ 289693 h 3242029"/>
              <a:gd name="connsiteX20" fmla="*/ 1777615 w 3555222"/>
              <a:gd name="connsiteY20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930257 w 3555222"/>
              <a:gd name="connsiteY17" fmla="*/ 892904 h 3242029"/>
              <a:gd name="connsiteX18" fmla="*/ 1277045 w 3555222"/>
              <a:gd name="connsiteY18" fmla="*/ 289693 h 3242029"/>
              <a:gd name="connsiteX19" fmla="*/ 1777615 w 3555222"/>
              <a:gd name="connsiteY19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2085607 h 3242029"/>
              <a:gd name="connsiteX8" fmla="*/ 3541183 w 3555222"/>
              <a:gd name="connsiteY8" fmla="*/ 2538403 h 3242029"/>
              <a:gd name="connsiteX9" fmla="*/ 3543471 w 3555222"/>
              <a:gd name="connsiteY9" fmla="*/ 2545871 h 3242029"/>
              <a:gd name="connsiteX10" fmla="*/ 2974356 w 3555222"/>
              <a:gd name="connsiteY10" fmla="*/ 3242029 h 3242029"/>
              <a:gd name="connsiteX11" fmla="*/ 1775063 w 3555222"/>
              <a:gd name="connsiteY11" fmla="*/ 3242029 h 3242029"/>
              <a:gd name="connsiteX12" fmla="*/ 575771 w 3555222"/>
              <a:gd name="connsiteY12" fmla="*/ 3242029 h 3242029"/>
              <a:gd name="connsiteX13" fmla="*/ 11758 w 3555222"/>
              <a:gd name="connsiteY13" fmla="*/ 2545871 h 3242029"/>
              <a:gd name="connsiteX14" fmla="*/ 14046 w 3555222"/>
              <a:gd name="connsiteY14" fmla="*/ 2538403 h 3242029"/>
              <a:gd name="connsiteX15" fmla="*/ 797628 w 3555222"/>
              <a:gd name="connsiteY15" fmla="*/ 1576529 h 3242029"/>
              <a:gd name="connsiteX16" fmla="*/ 930257 w 3555222"/>
              <a:gd name="connsiteY16" fmla="*/ 892904 h 3242029"/>
              <a:gd name="connsiteX17" fmla="*/ 1277045 w 3555222"/>
              <a:gd name="connsiteY17" fmla="*/ 289693 h 3242029"/>
              <a:gd name="connsiteX18" fmla="*/ 1777615 w 3555222"/>
              <a:gd name="connsiteY18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3541183 w 3555222"/>
              <a:gd name="connsiteY7" fmla="*/ 2538403 h 3242029"/>
              <a:gd name="connsiteX8" fmla="*/ 3543471 w 3555222"/>
              <a:gd name="connsiteY8" fmla="*/ 2545871 h 3242029"/>
              <a:gd name="connsiteX9" fmla="*/ 2974356 w 3555222"/>
              <a:gd name="connsiteY9" fmla="*/ 3242029 h 3242029"/>
              <a:gd name="connsiteX10" fmla="*/ 1775063 w 3555222"/>
              <a:gd name="connsiteY10" fmla="*/ 3242029 h 3242029"/>
              <a:gd name="connsiteX11" fmla="*/ 575771 w 3555222"/>
              <a:gd name="connsiteY11" fmla="*/ 3242029 h 3242029"/>
              <a:gd name="connsiteX12" fmla="*/ 11758 w 3555222"/>
              <a:gd name="connsiteY12" fmla="*/ 2545871 h 3242029"/>
              <a:gd name="connsiteX13" fmla="*/ 14046 w 3555222"/>
              <a:gd name="connsiteY13" fmla="*/ 2538403 h 3242029"/>
              <a:gd name="connsiteX14" fmla="*/ 797628 w 3555222"/>
              <a:gd name="connsiteY14" fmla="*/ 1576529 h 3242029"/>
              <a:gd name="connsiteX15" fmla="*/ 930257 w 3555222"/>
              <a:gd name="connsiteY15" fmla="*/ 892904 h 3242029"/>
              <a:gd name="connsiteX16" fmla="*/ 1277045 w 3555222"/>
              <a:gd name="connsiteY16" fmla="*/ 289693 h 3242029"/>
              <a:gd name="connsiteX17" fmla="*/ 1777615 w 3555222"/>
              <a:gd name="connsiteY17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54380 w 3555222"/>
              <a:gd name="connsiteY5" fmla="*/ 1576529 h 3242029"/>
              <a:gd name="connsiteX6" fmla="*/ 3541183 w 3555222"/>
              <a:gd name="connsiteY6" fmla="*/ 2538403 h 3242029"/>
              <a:gd name="connsiteX7" fmla="*/ 3543471 w 3555222"/>
              <a:gd name="connsiteY7" fmla="*/ 2545871 h 3242029"/>
              <a:gd name="connsiteX8" fmla="*/ 2974356 w 3555222"/>
              <a:gd name="connsiteY8" fmla="*/ 3242029 h 3242029"/>
              <a:gd name="connsiteX9" fmla="*/ 1775063 w 3555222"/>
              <a:gd name="connsiteY9" fmla="*/ 3242029 h 3242029"/>
              <a:gd name="connsiteX10" fmla="*/ 575771 w 3555222"/>
              <a:gd name="connsiteY10" fmla="*/ 3242029 h 3242029"/>
              <a:gd name="connsiteX11" fmla="*/ 11758 w 3555222"/>
              <a:gd name="connsiteY11" fmla="*/ 2545871 h 3242029"/>
              <a:gd name="connsiteX12" fmla="*/ 14046 w 3555222"/>
              <a:gd name="connsiteY12" fmla="*/ 2538403 h 3242029"/>
              <a:gd name="connsiteX13" fmla="*/ 797628 w 3555222"/>
              <a:gd name="connsiteY13" fmla="*/ 1576529 h 3242029"/>
              <a:gd name="connsiteX14" fmla="*/ 930257 w 3555222"/>
              <a:gd name="connsiteY14" fmla="*/ 892904 h 3242029"/>
              <a:gd name="connsiteX15" fmla="*/ 1277045 w 3555222"/>
              <a:gd name="connsiteY15" fmla="*/ 289693 h 3242029"/>
              <a:gd name="connsiteX16" fmla="*/ 1777615 w 3555222"/>
              <a:gd name="connsiteY16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254380 w 3555222"/>
              <a:gd name="connsiteY4" fmla="*/ 1576529 h 3242029"/>
              <a:gd name="connsiteX5" fmla="*/ 3541183 w 3555222"/>
              <a:gd name="connsiteY5" fmla="*/ 2538403 h 3242029"/>
              <a:gd name="connsiteX6" fmla="*/ 3543471 w 3555222"/>
              <a:gd name="connsiteY6" fmla="*/ 2545871 h 3242029"/>
              <a:gd name="connsiteX7" fmla="*/ 2974356 w 3555222"/>
              <a:gd name="connsiteY7" fmla="*/ 3242029 h 3242029"/>
              <a:gd name="connsiteX8" fmla="*/ 1775063 w 3555222"/>
              <a:gd name="connsiteY8" fmla="*/ 3242029 h 3242029"/>
              <a:gd name="connsiteX9" fmla="*/ 575771 w 3555222"/>
              <a:gd name="connsiteY9" fmla="*/ 3242029 h 3242029"/>
              <a:gd name="connsiteX10" fmla="*/ 11758 w 3555222"/>
              <a:gd name="connsiteY10" fmla="*/ 2545871 h 3242029"/>
              <a:gd name="connsiteX11" fmla="*/ 14046 w 3555222"/>
              <a:gd name="connsiteY11" fmla="*/ 2538403 h 3242029"/>
              <a:gd name="connsiteX12" fmla="*/ 797628 w 3555222"/>
              <a:gd name="connsiteY12" fmla="*/ 1576529 h 3242029"/>
              <a:gd name="connsiteX13" fmla="*/ 930257 w 3555222"/>
              <a:gd name="connsiteY13" fmla="*/ 892904 h 3242029"/>
              <a:gd name="connsiteX14" fmla="*/ 1277045 w 3555222"/>
              <a:gd name="connsiteY14" fmla="*/ 289693 h 3242029"/>
              <a:gd name="connsiteX15" fmla="*/ 1777615 w 3555222"/>
              <a:gd name="connsiteY15" fmla="*/ 0 h 324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55222" h="3242029">
                <a:moveTo>
                  <a:pt x="1777615" y="0"/>
                </a:moveTo>
                <a:cubicBezTo>
                  <a:pt x="1971983" y="0"/>
                  <a:pt x="2166351" y="96565"/>
                  <a:pt x="2278184" y="289693"/>
                </a:cubicBezTo>
                <a:lnTo>
                  <a:pt x="2628736" y="899450"/>
                </a:lnTo>
                <a:lnTo>
                  <a:pt x="2626544" y="897074"/>
                </a:lnTo>
                <a:lnTo>
                  <a:pt x="2254380" y="1576529"/>
                </a:lnTo>
                <a:lnTo>
                  <a:pt x="3541183" y="2538403"/>
                </a:lnTo>
                <a:lnTo>
                  <a:pt x="3543471" y="2545871"/>
                </a:lnTo>
                <a:cubicBezTo>
                  <a:pt x="3614568" y="2886376"/>
                  <a:pt x="3355353" y="3242029"/>
                  <a:pt x="2974356" y="3242029"/>
                </a:cubicBezTo>
                <a:lnTo>
                  <a:pt x="1775063" y="3242029"/>
                </a:lnTo>
                <a:lnTo>
                  <a:pt x="575771" y="3242029"/>
                </a:lnTo>
                <a:cubicBezTo>
                  <a:pt x="199876" y="3242029"/>
                  <a:pt x="-59339" y="2886376"/>
                  <a:pt x="11758" y="2545871"/>
                </a:cubicBezTo>
                <a:lnTo>
                  <a:pt x="14046" y="2538403"/>
                </a:lnTo>
                <a:lnTo>
                  <a:pt x="797628" y="1576529"/>
                </a:lnTo>
                <a:lnTo>
                  <a:pt x="930257" y="892904"/>
                </a:lnTo>
                <a:lnTo>
                  <a:pt x="1277045" y="289693"/>
                </a:lnTo>
                <a:cubicBezTo>
                  <a:pt x="1388878" y="96565"/>
                  <a:pt x="1583247" y="0"/>
                  <a:pt x="1777615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37FD9082-2CEC-447E-8B5C-1167532B9B80}"/>
              </a:ext>
            </a:extLst>
          </p:cNvPr>
          <p:cNvSpPr/>
          <p:nvPr/>
        </p:nvSpPr>
        <p:spPr>
          <a:xfrm>
            <a:off x="4332431" y="2757168"/>
            <a:ext cx="1300865" cy="1646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8" h="21600" extrusionOk="0">
                <a:moveTo>
                  <a:pt x="15631" y="733"/>
                </a:moveTo>
                <a:lnTo>
                  <a:pt x="14138" y="0"/>
                </a:lnTo>
                <a:lnTo>
                  <a:pt x="10289" y="5667"/>
                </a:lnTo>
                <a:lnTo>
                  <a:pt x="1021" y="19333"/>
                </a:lnTo>
                <a:cubicBezTo>
                  <a:pt x="550" y="20067"/>
                  <a:pt x="157" y="20800"/>
                  <a:pt x="0" y="21600"/>
                </a:cubicBezTo>
                <a:lnTo>
                  <a:pt x="15630" y="13933"/>
                </a:lnTo>
                <a:cubicBezTo>
                  <a:pt x="21600" y="10933"/>
                  <a:pt x="21600" y="3667"/>
                  <a:pt x="15631" y="733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EAA3FCA-E52C-4CA3-903A-28DC1FFC79C4}"/>
              </a:ext>
            </a:extLst>
          </p:cNvPr>
          <p:cNvSpPr/>
          <p:nvPr/>
        </p:nvSpPr>
        <p:spPr>
          <a:xfrm>
            <a:off x="6558708" y="2762245"/>
            <a:ext cx="1300861" cy="164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8" h="21600" extrusionOk="0">
                <a:moveTo>
                  <a:pt x="9819" y="5684"/>
                </a:moveTo>
                <a:lnTo>
                  <a:pt x="5970" y="0"/>
                </a:lnTo>
                <a:lnTo>
                  <a:pt x="4477" y="736"/>
                </a:lnTo>
                <a:cubicBezTo>
                  <a:pt x="-1492" y="3678"/>
                  <a:pt x="-1492" y="10967"/>
                  <a:pt x="4477" y="13910"/>
                </a:cubicBezTo>
                <a:lnTo>
                  <a:pt x="20108" y="21600"/>
                </a:lnTo>
                <a:cubicBezTo>
                  <a:pt x="19951" y="20864"/>
                  <a:pt x="19558" y="20062"/>
                  <a:pt x="19087" y="19326"/>
                </a:cubicBezTo>
                <a:lnTo>
                  <a:pt x="9819" y="568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149871A-236D-44A6-A0C0-5F8CF2E0443F}"/>
              </a:ext>
            </a:extLst>
          </p:cNvPr>
          <p:cNvSpPr/>
          <p:nvPr/>
        </p:nvSpPr>
        <p:spPr>
          <a:xfrm>
            <a:off x="2205798" y="1461869"/>
            <a:ext cx="2951993" cy="36899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74" extrusionOk="0">
                <a:moveTo>
                  <a:pt x="19710" y="9288"/>
                </a:moveTo>
                <a:lnTo>
                  <a:pt x="21600" y="6863"/>
                </a:lnTo>
                <a:lnTo>
                  <a:pt x="14464" y="3809"/>
                </a:lnTo>
                <a:lnTo>
                  <a:pt x="6557" y="442"/>
                </a:lnTo>
                <a:cubicBezTo>
                  <a:pt x="3626" y="-813"/>
                  <a:pt x="0" y="756"/>
                  <a:pt x="0" y="3239"/>
                </a:cubicBezTo>
                <a:lnTo>
                  <a:pt x="0" y="9973"/>
                </a:lnTo>
                <a:lnTo>
                  <a:pt x="0" y="16735"/>
                </a:lnTo>
                <a:cubicBezTo>
                  <a:pt x="0" y="19218"/>
                  <a:pt x="3664" y="20787"/>
                  <a:pt x="6557" y="19532"/>
                </a:cubicBezTo>
                <a:lnTo>
                  <a:pt x="14464" y="16165"/>
                </a:lnTo>
                <a:lnTo>
                  <a:pt x="14657" y="16079"/>
                </a:lnTo>
                <a:cubicBezTo>
                  <a:pt x="14734" y="15765"/>
                  <a:pt x="14927" y="15423"/>
                  <a:pt x="15159" y="15109"/>
                </a:cubicBezTo>
                <a:lnTo>
                  <a:pt x="19710" y="928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D9A2408F-2249-426E-B4EE-EF7C63AF36B2}"/>
              </a:ext>
            </a:extLst>
          </p:cNvPr>
          <p:cNvSpPr/>
          <p:nvPr/>
        </p:nvSpPr>
        <p:spPr>
          <a:xfrm flipH="1">
            <a:off x="7034210" y="1461869"/>
            <a:ext cx="2951993" cy="36899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74" extrusionOk="0">
                <a:moveTo>
                  <a:pt x="19710" y="9288"/>
                </a:moveTo>
                <a:lnTo>
                  <a:pt x="21600" y="6863"/>
                </a:lnTo>
                <a:lnTo>
                  <a:pt x="14464" y="3809"/>
                </a:lnTo>
                <a:lnTo>
                  <a:pt x="6557" y="442"/>
                </a:lnTo>
                <a:cubicBezTo>
                  <a:pt x="3626" y="-813"/>
                  <a:pt x="0" y="756"/>
                  <a:pt x="0" y="3239"/>
                </a:cubicBezTo>
                <a:lnTo>
                  <a:pt x="0" y="9973"/>
                </a:lnTo>
                <a:lnTo>
                  <a:pt x="0" y="16735"/>
                </a:lnTo>
                <a:cubicBezTo>
                  <a:pt x="0" y="19218"/>
                  <a:pt x="3664" y="20787"/>
                  <a:pt x="6557" y="19532"/>
                </a:cubicBezTo>
                <a:lnTo>
                  <a:pt x="14464" y="16165"/>
                </a:lnTo>
                <a:lnTo>
                  <a:pt x="14657" y="16079"/>
                </a:lnTo>
                <a:cubicBezTo>
                  <a:pt x="14734" y="15765"/>
                  <a:pt x="14927" y="15423"/>
                  <a:pt x="15159" y="15109"/>
                </a:cubicBezTo>
                <a:lnTo>
                  <a:pt x="19710" y="92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Converging Rectangles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1A5D9C-3925-403D-8862-F1D40FDF7B1B}"/>
              </a:ext>
            </a:extLst>
          </p:cNvPr>
          <p:cNvGrpSpPr/>
          <p:nvPr/>
        </p:nvGrpSpPr>
        <p:grpSpPr>
          <a:xfrm>
            <a:off x="10269150" y="2107789"/>
            <a:ext cx="1546690" cy="2398148"/>
            <a:chOff x="8921977" y="1097393"/>
            <a:chExt cx="2926080" cy="239814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052C28D-0B7C-480C-B426-AA08E383FB8E}"/>
                </a:ext>
              </a:extLst>
            </p:cNvPr>
            <p:cNvSpPr txBox="1"/>
            <p:nvPr/>
          </p:nvSpPr>
          <p:spPr>
            <a:xfrm>
              <a:off x="8921977" y="109739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87F616D-12BD-4FC6-BEC5-D63E5CE7443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E04CCB-8531-49C5-8E81-4B5685F61385}"/>
              </a:ext>
            </a:extLst>
          </p:cNvPr>
          <p:cNvGrpSpPr/>
          <p:nvPr/>
        </p:nvGrpSpPr>
        <p:grpSpPr>
          <a:xfrm>
            <a:off x="376160" y="2107789"/>
            <a:ext cx="1546690" cy="2398148"/>
            <a:chOff x="8921977" y="1097393"/>
            <a:chExt cx="2926080" cy="239814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39F4B15-FAA4-4CAC-900A-DF5856B43AC5}"/>
                </a:ext>
              </a:extLst>
            </p:cNvPr>
            <p:cNvSpPr txBox="1"/>
            <p:nvPr/>
          </p:nvSpPr>
          <p:spPr>
            <a:xfrm>
              <a:off x="8921977" y="109739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160794F-083D-4E4C-A7A8-A07EE2B059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E5791D4-FB32-42F6-85CC-93871BEB0171}"/>
              </a:ext>
            </a:extLst>
          </p:cNvPr>
          <p:cNvSpPr txBox="1"/>
          <p:nvPr/>
        </p:nvSpPr>
        <p:spPr>
          <a:xfrm>
            <a:off x="4986422" y="4242708"/>
            <a:ext cx="2219156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/>
              <a:t>Lorem Ipsum</a:t>
            </a:r>
          </a:p>
        </p:txBody>
      </p:sp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3CE1D5C0-74FB-4C67-A91B-AAC6F3A321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87680" y="3092527"/>
            <a:ext cx="457200" cy="457200"/>
          </a:xfrm>
          <a:prstGeom prst="rect">
            <a:avLst/>
          </a:prstGeom>
        </p:spPr>
      </p:pic>
      <p:pic>
        <p:nvPicPr>
          <p:cNvPr id="17" name="Graphic 16" descr="Lights On">
            <a:extLst>
              <a:ext uri="{FF2B5EF4-FFF2-40B4-BE49-F238E27FC236}">
                <a16:creationId xmlns:a16="http://schemas.microsoft.com/office/drawing/2014/main" id="{7F4907DD-EF88-4FFE-A08E-712CCCC86F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74235" y="3104121"/>
            <a:ext cx="457200" cy="457200"/>
          </a:xfrm>
          <a:prstGeom prst="rect">
            <a:avLst/>
          </a:prstGeom>
        </p:spPr>
      </p:pic>
      <p:pic>
        <p:nvPicPr>
          <p:cNvPr id="18" name="Graphic 17" descr="Trophy">
            <a:extLst>
              <a:ext uri="{FF2B5EF4-FFF2-40B4-BE49-F238E27FC236}">
                <a16:creationId xmlns:a16="http://schemas.microsoft.com/office/drawing/2014/main" id="{49D2C95D-F80F-45A1-8640-0115513741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93009" y="2108668"/>
            <a:ext cx="805982" cy="80598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CF1CE7E-99F1-4960-A05A-E69969DB82BF}"/>
              </a:ext>
            </a:extLst>
          </p:cNvPr>
          <p:cNvSpPr txBox="1"/>
          <p:nvPr/>
        </p:nvSpPr>
        <p:spPr>
          <a:xfrm>
            <a:off x="2592970" y="2590199"/>
            <a:ext cx="1510080" cy="144655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AC69AB-C8E6-40E8-886F-87522AFB9A89}"/>
              </a:ext>
            </a:extLst>
          </p:cNvPr>
          <p:cNvSpPr txBox="1"/>
          <p:nvPr/>
        </p:nvSpPr>
        <p:spPr>
          <a:xfrm>
            <a:off x="8093694" y="2590199"/>
            <a:ext cx="1510080" cy="144655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D56A9B-A55F-43EC-9147-9100C17B685E}"/>
              </a:ext>
            </a:extLst>
          </p:cNvPr>
          <p:cNvSpPr txBox="1"/>
          <p:nvPr/>
        </p:nvSpPr>
        <p:spPr>
          <a:xfrm>
            <a:off x="4432643" y="5236052"/>
            <a:ext cx="3326714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15972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046AEB5-7DCC-4864-A344-01DDDC38E225}"/>
              </a:ext>
            </a:extLst>
          </p:cNvPr>
          <p:cNvSpPr/>
          <p:nvPr/>
        </p:nvSpPr>
        <p:spPr>
          <a:xfrm>
            <a:off x="4318385" y="1865171"/>
            <a:ext cx="3555222" cy="3242029"/>
          </a:xfrm>
          <a:custGeom>
            <a:avLst/>
            <a:gdLst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2085536 h 3242029"/>
              <a:gd name="connsiteX17" fmla="*/ 797628 w 3555222"/>
              <a:gd name="connsiteY17" fmla="*/ 1576529 h 3242029"/>
              <a:gd name="connsiteX18" fmla="*/ 1300095 w 3555222"/>
              <a:gd name="connsiteY18" fmla="*/ 1576529 h 3242029"/>
              <a:gd name="connsiteX19" fmla="*/ 1310358 w 3555222"/>
              <a:gd name="connsiteY19" fmla="*/ 1522043 h 3242029"/>
              <a:gd name="connsiteX20" fmla="*/ 1025277 w 3555222"/>
              <a:gd name="connsiteY20" fmla="*/ 947868 h 3242029"/>
              <a:gd name="connsiteX21" fmla="*/ 930257 w 3555222"/>
              <a:gd name="connsiteY21" fmla="*/ 892904 h 3242029"/>
              <a:gd name="connsiteX22" fmla="*/ 1277045 w 3555222"/>
              <a:gd name="connsiteY22" fmla="*/ 289693 h 3242029"/>
              <a:gd name="connsiteX23" fmla="*/ 1777615 w 3555222"/>
              <a:gd name="connsiteY23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300095 w 3555222"/>
              <a:gd name="connsiteY17" fmla="*/ 1576529 h 3242029"/>
              <a:gd name="connsiteX18" fmla="*/ 1310358 w 3555222"/>
              <a:gd name="connsiteY18" fmla="*/ 1522043 h 3242029"/>
              <a:gd name="connsiteX19" fmla="*/ 1025277 w 3555222"/>
              <a:gd name="connsiteY19" fmla="*/ 947868 h 3242029"/>
              <a:gd name="connsiteX20" fmla="*/ 930257 w 3555222"/>
              <a:gd name="connsiteY20" fmla="*/ 892904 h 3242029"/>
              <a:gd name="connsiteX21" fmla="*/ 1277045 w 3555222"/>
              <a:gd name="connsiteY21" fmla="*/ 289693 h 3242029"/>
              <a:gd name="connsiteX22" fmla="*/ 1777615 w 3555222"/>
              <a:gd name="connsiteY22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310358 w 3555222"/>
              <a:gd name="connsiteY17" fmla="*/ 1522043 h 3242029"/>
              <a:gd name="connsiteX18" fmla="*/ 1025277 w 3555222"/>
              <a:gd name="connsiteY18" fmla="*/ 947868 h 3242029"/>
              <a:gd name="connsiteX19" fmla="*/ 930257 w 3555222"/>
              <a:gd name="connsiteY19" fmla="*/ 892904 h 3242029"/>
              <a:gd name="connsiteX20" fmla="*/ 1277045 w 3555222"/>
              <a:gd name="connsiteY20" fmla="*/ 289693 h 3242029"/>
              <a:gd name="connsiteX21" fmla="*/ 1777615 w 3555222"/>
              <a:gd name="connsiteY21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1025277 w 3555222"/>
              <a:gd name="connsiteY17" fmla="*/ 947868 h 3242029"/>
              <a:gd name="connsiteX18" fmla="*/ 930257 w 3555222"/>
              <a:gd name="connsiteY18" fmla="*/ 892904 h 3242029"/>
              <a:gd name="connsiteX19" fmla="*/ 1277045 w 3555222"/>
              <a:gd name="connsiteY19" fmla="*/ 289693 h 3242029"/>
              <a:gd name="connsiteX20" fmla="*/ 1777615 w 3555222"/>
              <a:gd name="connsiteY20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1576529 h 3242029"/>
              <a:gd name="connsiteX8" fmla="*/ 2757603 w 3555222"/>
              <a:gd name="connsiteY8" fmla="*/ 2085607 h 3242029"/>
              <a:gd name="connsiteX9" fmla="*/ 3541183 w 3555222"/>
              <a:gd name="connsiteY9" fmla="*/ 2538403 h 3242029"/>
              <a:gd name="connsiteX10" fmla="*/ 3543471 w 3555222"/>
              <a:gd name="connsiteY10" fmla="*/ 2545871 h 3242029"/>
              <a:gd name="connsiteX11" fmla="*/ 2974356 w 3555222"/>
              <a:gd name="connsiteY11" fmla="*/ 3242029 h 3242029"/>
              <a:gd name="connsiteX12" fmla="*/ 1775063 w 3555222"/>
              <a:gd name="connsiteY12" fmla="*/ 3242029 h 3242029"/>
              <a:gd name="connsiteX13" fmla="*/ 575771 w 3555222"/>
              <a:gd name="connsiteY13" fmla="*/ 3242029 h 3242029"/>
              <a:gd name="connsiteX14" fmla="*/ 11758 w 3555222"/>
              <a:gd name="connsiteY14" fmla="*/ 2545871 h 3242029"/>
              <a:gd name="connsiteX15" fmla="*/ 14046 w 3555222"/>
              <a:gd name="connsiteY15" fmla="*/ 2538403 h 3242029"/>
              <a:gd name="connsiteX16" fmla="*/ 797628 w 3555222"/>
              <a:gd name="connsiteY16" fmla="*/ 1576529 h 3242029"/>
              <a:gd name="connsiteX17" fmla="*/ 930257 w 3555222"/>
              <a:gd name="connsiteY17" fmla="*/ 892904 h 3242029"/>
              <a:gd name="connsiteX18" fmla="*/ 1277045 w 3555222"/>
              <a:gd name="connsiteY18" fmla="*/ 289693 h 3242029"/>
              <a:gd name="connsiteX19" fmla="*/ 1777615 w 3555222"/>
              <a:gd name="connsiteY19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2757603 w 3555222"/>
              <a:gd name="connsiteY7" fmla="*/ 2085607 h 3242029"/>
              <a:gd name="connsiteX8" fmla="*/ 3541183 w 3555222"/>
              <a:gd name="connsiteY8" fmla="*/ 2538403 h 3242029"/>
              <a:gd name="connsiteX9" fmla="*/ 3543471 w 3555222"/>
              <a:gd name="connsiteY9" fmla="*/ 2545871 h 3242029"/>
              <a:gd name="connsiteX10" fmla="*/ 2974356 w 3555222"/>
              <a:gd name="connsiteY10" fmla="*/ 3242029 h 3242029"/>
              <a:gd name="connsiteX11" fmla="*/ 1775063 w 3555222"/>
              <a:gd name="connsiteY11" fmla="*/ 3242029 h 3242029"/>
              <a:gd name="connsiteX12" fmla="*/ 575771 w 3555222"/>
              <a:gd name="connsiteY12" fmla="*/ 3242029 h 3242029"/>
              <a:gd name="connsiteX13" fmla="*/ 11758 w 3555222"/>
              <a:gd name="connsiteY13" fmla="*/ 2545871 h 3242029"/>
              <a:gd name="connsiteX14" fmla="*/ 14046 w 3555222"/>
              <a:gd name="connsiteY14" fmla="*/ 2538403 h 3242029"/>
              <a:gd name="connsiteX15" fmla="*/ 797628 w 3555222"/>
              <a:gd name="connsiteY15" fmla="*/ 1576529 h 3242029"/>
              <a:gd name="connsiteX16" fmla="*/ 930257 w 3555222"/>
              <a:gd name="connsiteY16" fmla="*/ 892904 h 3242029"/>
              <a:gd name="connsiteX17" fmla="*/ 1277045 w 3555222"/>
              <a:gd name="connsiteY17" fmla="*/ 289693 h 3242029"/>
              <a:gd name="connsiteX18" fmla="*/ 1777615 w 3555222"/>
              <a:gd name="connsiteY18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44864 w 3555222"/>
              <a:gd name="connsiteY5" fmla="*/ 1526229 h 3242029"/>
              <a:gd name="connsiteX6" fmla="*/ 2254380 w 3555222"/>
              <a:gd name="connsiteY6" fmla="*/ 1576529 h 3242029"/>
              <a:gd name="connsiteX7" fmla="*/ 3541183 w 3555222"/>
              <a:gd name="connsiteY7" fmla="*/ 2538403 h 3242029"/>
              <a:gd name="connsiteX8" fmla="*/ 3543471 w 3555222"/>
              <a:gd name="connsiteY8" fmla="*/ 2545871 h 3242029"/>
              <a:gd name="connsiteX9" fmla="*/ 2974356 w 3555222"/>
              <a:gd name="connsiteY9" fmla="*/ 3242029 h 3242029"/>
              <a:gd name="connsiteX10" fmla="*/ 1775063 w 3555222"/>
              <a:gd name="connsiteY10" fmla="*/ 3242029 h 3242029"/>
              <a:gd name="connsiteX11" fmla="*/ 575771 w 3555222"/>
              <a:gd name="connsiteY11" fmla="*/ 3242029 h 3242029"/>
              <a:gd name="connsiteX12" fmla="*/ 11758 w 3555222"/>
              <a:gd name="connsiteY12" fmla="*/ 2545871 h 3242029"/>
              <a:gd name="connsiteX13" fmla="*/ 14046 w 3555222"/>
              <a:gd name="connsiteY13" fmla="*/ 2538403 h 3242029"/>
              <a:gd name="connsiteX14" fmla="*/ 797628 w 3555222"/>
              <a:gd name="connsiteY14" fmla="*/ 1576529 h 3242029"/>
              <a:gd name="connsiteX15" fmla="*/ 930257 w 3555222"/>
              <a:gd name="connsiteY15" fmla="*/ 892904 h 3242029"/>
              <a:gd name="connsiteX16" fmla="*/ 1277045 w 3555222"/>
              <a:gd name="connsiteY16" fmla="*/ 289693 h 3242029"/>
              <a:gd name="connsiteX17" fmla="*/ 1777615 w 3555222"/>
              <a:gd name="connsiteY17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529956 w 3555222"/>
              <a:gd name="connsiteY4" fmla="*/ 953001 h 3242029"/>
              <a:gd name="connsiteX5" fmla="*/ 2254380 w 3555222"/>
              <a:gd name="connsiteY5" fmla="*/ 1576529 h 3242029"/>
              <a:gd name="connsiteX6" fmla="*/ 3541183 w 3555222"/>
              <a:gd name="connsiteY6" fmla="*/ 2538403 h 3242029"/>
              <a:gd name="connsiteX7" fmla="*/ 3543471 w 3555222"/>
              <a:gd name="connsiteY7" fmla="*/ 2545871 h 3242029"/>
              <a:gd name="connsiteX8" fmla="*/ 2974356 w 3555222"/>
              <a:gd name="connsiteY8" fmla="*/ 3242029 h 3242029"/>
              <a:gd name="connsiteX9" fmla="*/ 1775063 w 3555222"/>
              <a:gd name="connsiteY9" fmla="*/ 3242029 h 3242029"/>
              <a:gd name="connsiteX10" fmla="*/ 575771 w 3555222"/>
              <a:gd name="connsiteY10" fmla="*/ 3242029 h 3242029"/>
              <a:gd name="connsiteX11" fmla="*/ 11758 w 3555222"/>
              <a:gd name="connsiteY11" fmla="*/ 2545871 h 3242029"/>
              <a:gd name="connsiteX12" fmla="*/ 14046 w 3555222"/>
              <a:gd name="connsiteY12" fmla="*/ 2538403 h 3242029"/>
              <a:gd name="connsiteX13" fmla="*/ 797628 w 3555222"/>
              <a:gd name="connsiteY13" fmla="*/ 1576529 h 3242029"/>
              <a:gd name="connsiteX14" fmla="*/ 930257 w 3555222"/>
              <a:gd name="connsiteY14" fmla="*/ 892904 h 3242029"/>
              <a:gd name="connsiteX15" fmla="*/ 1277045 w 3555222"/>
              <a:gd name="connsiteY15" fmla="*/ 289693 h 3242029"/>
              <a:gd name="connsiteX16" fmla="*/ 1777615 w 3555222"/>
              <a:gd name="connsiteY16" fmla="*/ 0 h 3242029"/>
              <a:gd name="connsiteX0" fmla="*/ 1777615 w 3555222"/>
              <a:gd name="connsiteY0" fmla="*/ 0 h 3242029"/>
              <a:gd name="connsiteX1" fmla="*/ 2278184 w 3555222"/>
              <a:gd name="connsiteY1" fmla="*/ 289693 h 3242029"/>
              <a:gd name="connsiteX2" fmla="*/ 2628736 w 3555222"/>
              <a:gd name="connsiteY2" fmla="*/ 899450 h 3242029"/>
              <a:gd name="connsiteX3" fmla="*/ 2626544 w 3555222"/>
              <a:gd name="connsiteY3" fmla="*/ 897074 h 3242029"/>
              <a:gd name="connsiteX4" fmla="*/ 2254380 w 3555222"/>
              <a:gd name="connsiteY4" fmla="*/ 1576529 h 3242029"/>
              <a:gd name="connsiteX5" fmla="*/ 3541183 w 3555222"/>
              <a:gd name="connsiteY5" fmla="*/ 2538403 h 3242029"/>
              <a:gd name="connsiteX6" fmla="*/ 3543471 w 3555222"/>
              <a:gd name="connsiteY6" fmla="*/ 2545871 h 3242029"/>
              <a:gd name="connsiteX7" fmla="*/ 2974356 w 3555222"/>
              <a:gd name="connsiteY7" fmla="*/ 3242029 h 3242029"/>
              <a:gd name="connsiteX8" fmla="*/ 1775063 w 3555222"/>
              <a:gd name="connsiteY8" fmla="*/ 3242029 h 3242029"/>
              <a:gd name="connsiteX9" fmla="*/ 575771 w 3555222"/>
              <a:gd name="connsiteY9" fmla="*/ 3242029 h 3242029"/>
              <a:gd name="connsiteX10" fmla="*/ 11758 w 3555222"/>
              <a:gd name="connsiteY10" fmla="*/ 2545871 h 3242029"/>
              <a:gd name="connsiteX11" fmla="*/ 14046 w 3555222"/>
              <a:gd name="connsiteY11" fmla="*/ 2538403 h 3242029"/>
              <a:gd name="connsiteX12" fmla="*/ 797628 w 3555222"/>
              <a:gd name="connsiteY12" fmla="*/ 1576529 h 3242029"/>
              <a:gd name="connsiteX13" fmla="*/ 930257 w 3555222"/>
              <a:gd name="connsiteY13" fmla="*/ 892904 h 3242029"/>
              <a:gd name="connsiteX14" fmla="*/ 1277045 w 3555222"/>
              <a:gd name="connsiteY14" fmla="*/ 289693 h 3242029"/>
              <a:gd name="connsiteX15" fmla="*/ 1777615 w 3555222"/>
              <a:gd name="connsiteY15" fmla="*/ 0 h 324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55222" h="3242029">
                <a:moveTo>
                  <a:pt x="1777615" y="0"/>
                </a:moveTo>
                <a:cubicBezTo>
                  <a:pt x="1971983" y="0"/>
                  <a:pt x="2166351" y="96565"/>
                  <a:pt x="2278184" y="289693"/>
                </a:cubicBezTo>
                <a:lnTo>
                  <a:pt x="2628736" y="899450"/>
                </a:lnTo>
                <a:lnTo>
                  <a:pt x="2626544" y="897074"/>
                </a:lnTo>
                <a:lnTo>
                  <a:pt x="2254380" y="1576529"/>
                </a:lnTo>
                <a:lnTo>
                  <a:pt x="3541183" y="2538403"/>
                </a:lnTo>
                <a:lnTo>
                  <a:pt x="3543471" y="2545871"/>
                </a:lnTo>
                <a:cubicBezTo>
                  <a:pt x="3614568" y="2886376"/>
                  <a:pt x="3355353" y="3242029"/>
                  <a:pt x="2974356" y="3242029"/>
                </a:cubicBezTo>
                <a:lnTo>
                  <a:pt x="1775063" y="3242029"/>
                </a:lnTo>
                <a:lnTo>
                  <a:pt x="575771" y="3242029"/>
                </a:lnTo>
                <a:cubicBezTo>
                  <a:pt x="199876" y="3242029"/>
                  <a:pt x="-59339" y="2886376"/>
                  <a:pt x="11758" y="2545871"/>
                </a:cubicBezTo>
                <a:lnTo>
                  <a:pt x="14046" y="2538403"/>
                </a:lnTo>
                <a:lnTo>
                  <a:pt x="797628" y="1576529"/>
                </a:lnTo>
                <a:lnTo>
                  <a:pt x="930257" y="892904"/>
                </a:lnTo>
                <a:lnTo>
                  <a:pt x="1277045" y="289693"/>
                </a:lnTo>
                <a:cubicBezTo>
                  <a:pt x="1388878" y="96565"/>
                  <a:pt x="1583247" y="0"/>
                  <a:pt x="1777615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37FD9082-2CEC-447E-8B5C-1167532B9B80}"/>
              </a:ext>
            </a:extLst>
          </p:cNvPr>
          <p:cNvSpPr/>
          <p:nvPr/>
        </p:nvSpPr>
        <p:spPr>
          <a:xfrm>
            <a:off x="4332431" y="2757168"/>
            <a:ext cx="1300865" cy="1646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8" h="21600" extrusionOk="0">
                <a:moveTo>
                  <a:pt x="15631" y="733"/>
                </a:moveTo>
                <a:lnTo>
                  <a:pt x="14138" y="0"/>
                </a:lnTo>
                <a:lnTo>
                  <a:pt x="10289" y="5667"/>
                </a:lnTo>
                <a:lnTo>
                  <a:pt x="1021" y="19333"/>
                </a:lnTo>
                <a:cubicBezTo>
                  <a:pt x="550" y="20067"/>
                  <a:pt x="157" y="20800"/>
                  <a:pt x="0" y="21600"/>
                </a:cubicBezTo>
                <a:lnTo>
                  <a:pt x="15630" y="13933"/>
                </a:lnTo>
                <a:cubicBezTo>
                  <a:pt x="21600" y="10933"/>
                  <a:pt x="21600" y="3667"/>
                  <a:pt x="15631" y="7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EAA3FCA-E52C-4CA3-903A-28DC1FFC79C4}"/>
              </a:ext>
            </a:extLst>
          </p:cNvPr>
          <p:cNvSpPr/>
          <p:nvPr/>
        </p:nvSpPr>
        <p:spPr>
          <a:xfrm>
            <a:off x="6558708" y="2762245"/>
            <a:ext cx="1300861" cy="1641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08" h="21600" extrusionOk="0">
                <a:moveTo>
                  <a:pt x="9819" y="5684"/>
                </a:moveTo>
                <a:lnTo>
                  <a:pt x="5970" y="0"/>
                </a:lnTo>
                <a:lnTo>
                  <a:pt x="4477" y="736"/>
                </a:lnTo>
                <a:cubicBezTo>
                  <a:pt x="-1492" y="3678"/>
                  <a:pt x="-1492" y="10967"/>
                  <a:pt x="4477" y="13910"/>
                </a:cubicBezTo>
                <a:lnTo>
                  <a:pt x="20108" y="21600"/>
                </a:lnTo>
                <a:cubicBezTo>
                  <a:pt x="19951" y="20864"/>
                  <a:pt x="19558" y="20062"/>
                  <a:pt x="19087" y="19326"/>
                </a:cubicBezTo>
                <a:lnTo>
                  <a:pt x="9819" y="568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149871A-236D-44A6-A0C0-5F8CF2E0443F}"/>
              </a:ext>
            </a:extLst>
          </p:cNvPr>
          <p:cNvSpPr/>
          <p:nvPr/>
        </p:nvSpPr>
        <p:spPr>
          <a:xfrm>
            <a:off x="2205798" y="1461869"/>
            <a:ext cx="2951993" cy="36899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74" extrusionOk="0">
                <a:moveTo>
                  <a:pt x="19710" y="9288"/>
                </a:moveTo>
                <a:lnTo>
                  <a:pt x="21600" y="6863"/>
                </a:lnTo>
                <a:lnTo>
                  <a:pt x="14464" y="3809"/>
                </a:lnTo>
                <a:lnTo>
                  <a:pt x="6557" y="442"/>
                </a:lnTo>
                <a:cubicBezTo>
                  <a:pt x="3626" y="-813"/>
                  <a:pt x="0" y="756"/>
                  <a:pt x="0" y="3239"/>
                </a:cubicBezTo>
                <a:lnTo>
                  <a:pt x="0" y="9973"/>
                </a:lnTo>
                <a:lnTo>
                  <a:pt x="0" y="16735"/>
                </a:lnTo>
                <a:cubicBezTo>
                  <a:pt x="0" y="19218"/>
                  <a:pt x="3664" y="20787"/>
                  <a:pt x="6557" y="19532"/>
                </a:cubicBezTo>
                <a:lnTo>
                  <a:pt x="14464" y="16165"/>
                </a:lnTo>
                <a:lnTo>
                  <a:pt x="14657" y="16079"/>
                </a:lnTo>
                <a:cubicBezTo>
                  <a:pt x="14734" y="15765"/>
                  <a:pt x="14927" y="15423"/>
                  <a:pt x="15159" y="15109"/>
                </a:cubicBezTo>
                <a:lnTo>
                  <a:pt x="19710" y="928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D9A2408F-2249-426E-B4EE-EF7C63AF36B2}"/>
              </a:ext>
            </a:extLst>
          </p:cNvPr>
          <p:cNvSpPr/>
          <p:nvPr/>
        </p:nvSpPr>
        <p:spPr>
          <a:xfrm flipH="1">
            <a:off x="7034210" y="1461869"/>
            <a:ext cx="2951993" cy="36899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74" extrusionOk="0">
                <a:moveTo>
                  <a:pt x="19710" y="9288"/>
                </a:moveTo>
                <a:lnTo>
                  <a:pt x="21600" y="6863"/>
                </a:lnTo>
                <a:lnTo>
                  <a:pt x="14464" y="3809"/>
                </a:lnTo>
                <a:lnTo>
                  <a:pt x="6557" y="442"/>
                </a:lnTo>
                <a:cubicBezTo>
                  <a:pt x="3626" y="-813"/>
                  <a:pt x="0" y="756"/>
                  <a:pt x="0" y="3239"/>
                </a:cubicBezTo>
                <a:lnTo>
                  <a:pt x="0" y="9973"/>
                </a:lnTo>
                <a:lnTo>
                  <a:pt x="0" y="16735"/>
                </a:lnTo>
                <a:cubicBezTo>
                  <a:pt x="0" y="19218"/>
                  <a:pt x="3664" y="20787"/>
                  <a:pt x="6557" y="19532"/>
                </a:cubicBezTo>
                <a:lnTo>
                  <a:pt x="14464" y="16165"/>
                </a:lnTo>
                <a:lnTo>
                  <a:pt x="14657" y="16079"/>
                </a:lnTo>
                <a:cubicBezTo>
                  <a:pt x="14734" y="15765"/>
                  <a:pt x="14927" y="15423"/>
                  <a:pt x="15159" y="15109"/>
                </a:cubicBezTo>
                <a:lnTo>
                  <a:pt x="19710" y="92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Converging Rectangles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1A5D9C-3925-403D-8862-F1D40FDF7B1B}"/>
              </a:ext>
            </a:extLst>
          </p:cNvPr>
          <p:cNvGrpSpPr/>
          <p:nvPr/>
        </p:nvGrpSpPr>
        <p:grpSpPr>
          <a:xfrm>
            <a:off x="10269150" y="2107789"/>
            <a:ext cx="1546690" cy="2398148"/>
            <a:chOff x="8921977" y="1097393"/>
            <a:chExt cx="2926080" cy="239814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052C28D-0B7C-480C-B426-AA08E383FB8E}"/>
                </a:ext>
              </a:extLst>
            </p:cNvPr>
            <p:cNvSpPr txBox="1"/>
            <p:nvPr/>
          </p:nvSpPr>
          <p:spPr>
            <a:xfrm>
              <a:off x="8921977" y="109739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87F616D-12BD-4FC6-BEC5-D63E5CE7443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E04CCB-8531-49C5-8E81-4B5685F61385}"/>
              </a:ext>
            </a:extLst>
          </p:cNvPr>
          <p:cNvGrpSpPr/>
          <p:nvPr/>
        </p:nvGrpSpPr>
        <p:grpSpPr>
          <a:xfrm>
            <a:off x="376160" y="2107789"/>
            <a:ext cx="1546690" cy="2398148"/>
            <a:chOff x="8921977" y="1097393"/>
            <a:chExt cx="2926080" cy="239814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39F4B15-FAA4-4CAC-900A-DF5856B43AC5}"/>
                </a:ext>
              </a:extLst>
            </p:cNvPr>
            <p:cNvSpPr txBox="1"/>
            <p:nvPr/>
          </p:nvSpPr>
          <p:spPr>
            <a:xfrm>
              <a:off x="8921977" y="1097393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160794F-083D-4E4C-A7A8-A07EE2B059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E5791D4-FB32-42F6-85CC-93871BEB0171}"/>
              </a:ext>
            </a:extLst>
          </p:cNvPr>
          <p:cNvSpPr txBox="1"/>
          <p:nvPr/>
        </p:nvSpPr>
        <p:spPr>
          <a:xfrm>
            <a:off x="4986422" y="4242708"/>
            <a:ext cx="2219156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800" b="1" noProof="1"/>
              <a:t>Lorem Ipsum</a:t>
            </a:r>
          </a:p>
        </p:txBody>
      </p:sp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3CE1D5C0-74FB-4C67-A91B-AAC6F3A321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87680" y="3092527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Lights On">
            <a:extLst>
              <a:ext uri="{FF2B5EF4-FFF2-40B4-BE49-F238E27FC236}">
                <a16:creationId xmlns:a16="http://schemas.microsoft.com/office/drawing/2014/main" id="{7F4907DD-EF88-4FFE-A08E-712CCCC86F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74235" y="3104121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Trophy">
            <a:extLst>
              <a:ext uri="{FF2B5EF4-FFF2-40B4-BE49-F238E27FC236}">
                <a16:creationId xmlns:a16="http://schemas.microsoft.com/office/drawing/2014/main" id="{49D2C95D-F80F-45A1-8640-0115513741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93009" y="2108668"/>
            <a:ext cx="805982" cy="80598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CF1CE7E-99F1-4960-A05A-E69969DB82BF}"/>
              </a:ext>
            </a:extLst>
          </p:cNvPr>
          <p:cNvSpPr txBox="1"/>
          <p:nvPr/>
        </p:nvSpPr>
        <p:spPr>
          <a:xfrm>
            <a:off x="2592970" y="2590199"/>
            <a:ext cx="1510080" cy="144655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AC69AB-C8E6-40E8-886F-87522AFB9A89}"/>
              </a:ext>
            </a:extLst>
          </p:cNvPr>
          <p:cNvSpPr txBox="1"/>
          <p:nvPr/>
        </p:nvSpPr>
        <p:spPr>
          <a:xfrm>
            <a:off x="8093694" y="2590199"/>
            <a:ext cx="1510080" cy="144655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D56A9B-A55F-43EC-9147-9100C17B685E}"/>
              </a:ext>
            </a:extLst>
          </p:cNvPr>
          <p:cNvSpPr txBox="1"/>
          <p:nvPr/>
        </p:nvSpPr>
        <p:spPr>
          <a:xfrm>
            <a:off x="4432643" y="5236052"/>
            <a:ext cx="3326714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4922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437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Rectangles – Slide Template</vt:lpstr>
      <vt:lpstr>Converging Rectangles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Triangles</dc:title>
  <dc:creator>PresentationGO.com</dc:creator>
  <dc:description>© Copyright PresentationGO.com</dc:description>
  <dcterms:created xsi:type="dcterms:W3CDTF">2014-11-26T05:14:11Z</dcterms:created>
  <dcterms:modified xsi:type="dcterms:W3CDTF">2021-02-24T18:34:22Z</dcterms:modified>
  <cp:category>Charts &amp; Diagrams</cp:category>
</cp:coreProperties>
</file>