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30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Converging Zigzag Origami Arrows – Slide Template</a:t>
            </a: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0CB2C1E1-95CE-1968-4037-273F92626736}"/>
              </a:ext>
            </a:extLst>
          </p:cNvPr>
          <p:cNvSpPr/>
          <p:nvPr/>
        </p:nvSpPr>
        <p:spPr>
          <a:xfrm>
            <a:off x="4006596" y="3105363"/>
            <a:ext cx="1130810" cy="975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5" h="21600" extrusionOk="0">
                <a:moveTo>
                  <a:pt x="20921" y="18862"/>
                </a:moveTo>
                <a:lnTo>
                  <a:pt x="15758" y="1381"/>
                </a:lnTo>
                <a:cubicBezTo>
                  <a:pt x="15505" y="553"/>
                  <a:pt x="14873" y="0"/>
                  <a:pt x="14135" y="0"/>
                </a:cubicBezTo>
                <a:lnTo>
                  <a:pt x="1723" y="0"/>
                </a:lnTo>
                <a:cubicBezTo>
                  <a:pt x="543" y="0"/>
                  <a:pt x="-300" y="1407"/>
                  <a:pt x="100" y="2738"/>
                </a:cubicBezTo>
                <a:lnTo>
                  <a:pt x="5263" y="20219"/>
                </a:lnTo>
                <a:cubicBezTo>
                  <a:pt x="5516" y="21047"/>
                  <a:pt x="6148" y="21600"/>
                  <a:pt x="6886" y="21600"/>
                </a:cubicBezTo>
                <a:lnTo>
                  <a:pt x="19298" y="21600"/>
                </a:lnTo>
                <a:cubicBezTo>
                  <a:pt x="20478" y="21600"/>
                  <a:pt x="21300" y="20193"/>
                  <a:pt x="20921" y="1886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050" dirty="0">
                <a:solidFill>
                  <a:srgbClr val="FFFFFF"/>
                </a:solidFill>
              </a:rPr>
              <a:t>Lorem Ipsum</a:t>
            </a:r>
            <a:endParaRPr sz="1050" dirty="0">
              <a:solidFill>
                <a:srgbClr val="FFFFFF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3CD88-6D0E-CA0D-3D5C-D9F7A7445040}"/>
              </a:ext>
            </a:extLst>
          </p:cNvPr>
          <p:cNvGrpSpPr/>
          <p:nvPr/>
        </p:nvGrpSpPr>
        <p:grpSpPr>
          <a:xfrm>
            <a:off x="6193072" y="4416134"/>
            <a:ext cx="2194560" cy="1260003"/>
            <a:chOff x="8921977" y="4001571"/>
            <a:chExt cx="2926080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546C704-2F59-7841-930C-529DB5789D6B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6A8CEC2-74F3-BF92-7E2A-37E3B5040EC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C7344F-E267-C028-3729-3315D42975B1}"/>
              </a:ext>
            </a:extLst>
          </p:cNvPr>
          <p:cNvGrpSpPr/>
          <p:nvPr/>
        </p:nvGrpSpPr>
        <p:grpSpPr>
          <a:xfrm>
            <a:off x="756369" y="4708558"/>
            <a:ext cx="2194560" cy="1260003"/>
            <a:chOff x="332936" y="4580523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D56B1C3-9855-CD64-E9BA-E2A40D06F19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9A335AF-5055-9174-920B-679E10C60FA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872437-7502-16E8-AD84-A583E8F1E5D6}"/>
              </a:ext>
            </a:extLst>
          </p:cNvPr>
          <p:cNvGrpSpPr/>
          <p:nvPr/>
        </p:nvGrpSpPr>
        <p:grpSpPr>
          <a:xfrm>
            <a:off x="6193072" y="1243616"/>
            <a:ext cx="2194560" cy="1260003"/>
            <a:chOff x="8921977" y="1394910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70579DE-94EE-41FD-EAB2-1D818F4F7A4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29AD678-EF65-32A2-DD51-4EC46BEFF53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D3A75F7-030B-B6E3-3978-0151B085FA86}"/>
              </a:ext>
            </a:extLst>
          </p:cNvPr>
          <p:cNvGrpSpPr/>
          <p:nvPr/>
        </p:nvGrpSpPr>
        <p:grpSpPr>
          <a:xfrm>
            <a:off x="756369" y="1536043"/>
            <a:ext cx="2194560" cy="1260003"/>
            <a:chOff x="332936" y="2555951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1FB1615-3412-124C-8FF3-5A0DC8053EB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637E712-CB13-5BC0-8F9E-6DE5391F6C3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F5E42C6-2357-04EB-70B3-43F117B1EB3A}"/>
              </a:ext>
            </a:extLst>
          </p:cNvPr>
          <p:cNvGrpSpPr/>
          <p:nvPr/>
        </p:nvGrpSpPr>
        <p:grpSpPr>
          <a:xfrm>
            <a:off x="756369" y="2995936"/>
            <a:ext cx="4210899" cy="1831347"/>
            <a:chOff x="1003042" y="2631448"/>
            <a:chExt cx="5614532" cy="2441796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2C3BACE-6C04-0EE6-D8E6-1C74F5557A91}"/>
                </a:ext>
              </a:extLst>
            </p:cNvPr>
            <p:cNvSpPr/>
            <p:nvPr/>
          </p:nvSpPr>
          <p:spPr>
            <a:xfrm>
              <a:off x="3754786" y="2631448"/>
              <a:ext cx="1223167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190" y="21600"/>
                  </a:lnTo>
                  <a:lnTo>
                    <a:pt x="21600" y="0"/>
                  </a:lnTo>
                  <a:lnTo>
                    <a:pt x="8437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7CC03AD2-8E1C-615E-9A46-BA19BEF501AB}"/>
                </a:ext>
              </a:extLst>
            </p:cNvPr>
            <p:cNvSpPr/>
            <p:nvPr/>
          </p:nvSpPr>
          <p:spPr>
            <a:xfrm>
              <a:off x="2796664" y="2631448"/>
              <a:ext cx="1088602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2150" y="21600"/>
                  </a:lnTo>
                  <a:lnTo>
                    <a:pt x="21600" y="0"/>
                  </a:lnTo>
                  <a:lnTo>
                    <a:pt x="945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599F21B-84E6-59E1-756E-4305A933CB75}"/>
                </a:ext>
              </a:extLst>
            </p:cNvPr>
            <p:cNvSpPr/>
            <p:nvPr/>
          </p:nvSpPr>
          <p:spPr>
            <a:xfrm>
              <a:off x="1836993" y="2631448"/>
              <a:ext cx="93740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626" y="21600"/>
                  </a:lnTo>
                  <a:lnTo>
                    <a:pt x="21600" y="0"/>
                  </a:lnTo>
                  <a:lnTo>
                    <a:pt x="11009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574CCFF-CA21-8AC9-2EE4-A3E9858F6DD0}"/>
                </a:ext>
              </a:extLst>
            </p:cNvPr>
            <p:cNvSpPr/>
            <p:nvPr/>
          </p:nvSpPr>
          <p:spPr>
            <a:xfrm>
              <a:off x="1003042" y="2631448"/>
              <a:ext cx="671838" cy="138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extrusionOk="0">
                  <a:moveTo>
                    <a:pt x="2177" y="21600"/>
                  </a:moveTo>
                  <a:lnTo>
                    <a:pt x="7697" y="21600"/>
                  </a:lnTo>
                  <a:cubicBezTo>
                    <a:pt x="8657" y="21600"/>
                    <a:pt x="9521" y="21269"/>
                    <a:pt x="9809" y="20819"/>
                  </a:cubicBezTo>
                  <a:lnTo>
                    <a:pt x="21329" y="0"/>
                  </a:lnTo>
                  <a:lnTo>
                    <a:pt x="11297" y="0"/>
                  </a:lnTo>
                  <a:lnTo>
                    <a:pt x="65" y="20275"/>
                  </a:lnTo>
                  <a:cubicBezTo>
                    <a:pt x="-271" y="20938"/>
                    <a:pt x="737" y="21600"/>
                    <a:pt x="2177" y="2160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61D20B2-BC95-E6D0-B62D-888AEBE38DB9}"/>
                </a:ext>
              </a:extLst>
            </p:cNvPr>
            <p:cNvSpPr/>
            <p:nvPr/>
          </p:nvSpPr>
          <p:spPr>
            <a:xfrm>
              <a:off x="4234054" y="2631448"/>
              <a:ext cx="2383520" cy="2441796"/>
            </a:xfrm>
            <a:custGeom>
              <a:avLst/>
              <a:gdLst>
                <a:gd name="connsiteX0" fmla="*/ 0 w 2383520"/>
                <a:gd name="connsiteY0" fmla="*/ 0 h 2441796"/>
                <a:gd name="connsiteX1" fmla="*/ 745786 w 2383520"/>
                <a:gd name="connsiteY1" fmla="*/ 0 h 2441796"/>
                <a:gd name="connsiteX2" fmla="*/ 1279332 w 2383520"/>
                <a:gd name="connsiteY2" fmla="*/ 1521423 h 2441796"/>
                <a:gd name="connsiteX3" fmla="*/ 1415438 w 2383520"/>
                <a:gd name="connsiteY3" fmla="*/ 1617357 h 2441796"/>
                <a:gd name="connsiteX4" fmla="*/ 1897808 w 2383520"/>
                <a:gd name="connsiteY4" fmla="*/ 1617357 h 2441796"/>
                <a:gd name="connsiteX5" fmla="*/ 2041353 w 2383520"/>
                <a:gd name="connsiteY5" fmla="*/ 1673755 h 2441796"/>
                <a:gd name="connsiteX6" fmla="*/ 2357418 w 2383520"/>
                <a:gd name="connsiteY6" fmla="*/ 1972495 h 2441796"/>
                <a:gd name="connsiteX7" fmla="*/ 2361970 w 2383520"/>
                <a:gd name="connsiteY7" fmla="*/ 2089735 h 2441796"/>
                <a:gd name="connsiteX8" fmla="*/ 2098859 w 2383520"/>
                <a:gd name="connsiteY8" fmla="*/ 2374802 h 2441796"/>
                <a:gd name="connsiteX9" fmla="*/ 1946100 w 2383520"/>
                <a:gd name="connsiteY9" fmla="*/ 2441796 h 2441796"/>
                <a:gd name="connsiteX10" fmla="*/ 1604390 w 2383520"/>
                <a:gd name="connsiteY10" fmla="*/ 2441796 h 2441796"/>
                <a:gd name="connsiteX11" fmla="*/ 1170535 w 2383520"/>
                <a:gd name="connsiteY11" fmla="*/ 2441796 h 2441796"/>
                <a:gd name="connsiteX12" fmla="*/ 611120 w 2383520"/>
                <a:gd name="connsiteY12" fmla="*/ 2024222 h 244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83520" h="2441796">
                  <a:moveTo>
                    <a:pt x="0" y="0"/>
                  </a:moveTo>
                  <a:lnTo>
                    <a:pt x="745786" y="0"/>
                  </a:lnTo>
                  <a:lnTo>
                    <a:pt x="1279332" y="1521423"/>
                  </a:lnTo>
                  <a:cubicBezTo>
                    <a:pt x="1300536" y="1579302"/>
                    <a:pt x="1354934" y="1617357"/>
                    <a:pt x="1415438" y="1617357"/>
                  </a:cubicBezTo>
                  <a:lnTo>
                    <a:pt x="1897808" y="1617357"/>
                  </a:lnTo>
                  <a:cubicBezTo>
                    <a:pt x="1952206" y="1617357"/>
                    <a:pt x="2002053" y="1637182"/>
                    <a:pt x="2041353" y="1673755"/>
                  </a:cubicBezTo>
                  <a:lnTo>
                    <a:pt x="2357418" y="1972495"/>
                  </a:lnTo>
                  <a:cubicBezTo>
                    <a:pt x="2390612" y="2004511"/>
                    <a:pt x="2392166" y="2056237"/>
                    <a:pt x="2361970" y="2089735"/>
                  </a:cubicBezTo>
                  <a:lnTo>
                    <a:pt x="2098859" y="2374802"/>
                  </a:lnTo>
                  <a:cubicBezTo>
                    <a:pt x="2059559" y="2417414"/>
                    <a:pt x="2003607" y="2441796"/>
                    <a:pt x="1946100" y="2441796"/>
                  </a:cubicBezTo>
                  <a:lnTo>
                    <a:pt x="1604390" y="2441796"/>
                  </a:lnTo>
                  <a:lnTo>
                    <a:pt x="1170535" y="2441796"/>
                  </a:lnTo>
                  <a:cubicBezTo>
                    <a:pt x="913419" y="2441796"/>
                    <a:pt x="686723" y="2272601"/>
                    <a:pt x="611120" y="202422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22F69ECA-D9F8-2AE3-A5A6-C1C11B246428}"/>
                </a:ext>
              </a:extLst>
            </p:cNvPr>
            <p:cNvSpPr/>
            <p:nvPr/>
          </p:nvSpPr>
          <p:spPr>
            <a:xfrm>
              <a:off x="3275724" y="2631448"/>
              <a:ext cx="122467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800" y="0"/>
                  </a:lnTo>
                  <a:lnTo>
                    <a:pt x="21600" y="21600"/>
                  </a:lnTo>
                  <a:lnTo>
                    <a:pt x="84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DE65CDB-69AC-92BC-946E-1BFAF4CF9172}"/>
                </a:ext>
              </a:extLst>
            </p:cNvPr>
            <p:cNvSpPr/>
            <p:nvPr/>
          </p:nvSpPr>
          <p:spPr>
            <a:xfrm>
              <a:off x="2316055" y="2631448"/>
              <a:ext cx="1091626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095" y="0"/>
                  </a:lnTo>
                  <a:lnTo>
                    <a:pt x="21600" y="21600"/>
                  </a:lnTo>
                  <a:lnTo>
                    <a:pt x="9424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962D5C23-D8B8-8C12-6434-C14883D31E78}"/>
                </a:ext>
              </a:extLst>
            </p:cNvPr>
            <p:cNvSpPr/>
            <p:nvPr/>
          </p:nvSpPr>
          <p:spPr>
            <a:xfrm>
              <a:off x="1360313" y="2631448"/>
              <a:ext cx="93740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246" y="0"/>
                  </a:lnTo>
                  <a:lnTo>
                    <a:pt x="21600" y="21600"/>
                  </a:lnTo>
                  <a:lnTo>
                    <a:pt x="10974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8C5191B-0EA9-7631-859E-AB3C1A17E451}"/>
              </a:ext>
            </a:extLst>
          </p:cNvPr>
          <p:cNvGrpSpPr/>
          <p:nvPr/>
        </p:nvGrpSpPr>
        <p:grpSpPr>
          <a:xfrm rot="10800000">
            <a:off x="4176733" y="2358649"/>
            <a:ext cx="4210899" cy="1831347"/>
            <a:chOff x="1003042" y="2631448"/>
            <a:chExt cx="5614532" cy="2441796"/>
          </a:xfrm>
        </p:grpSpPr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ABE06FB0-0699-04EB-BFFF-5061C9226DDD}"/>
                </a:ext>
              </a:extLst>
            </p:cNvPr>
            <p:cNvSpPr/>
            <p:nvPr/>
          </p:nvSpPr>
          <p:spPr>
            <a:xfrm>
              <a:off x="3754786" y="2631448"/>
              <a:ext cx="1223167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190" y="21600"/>
                  </a:lnTo>
                  <a:lnTo>
                    <a:pt x="21600" y="0"/>
                  </a:lnTo>
                  <a:lnTo>
                    <a:pt x="8437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A9D9A6DB-EF4E-9142-32A5-EB2123E692AD}"/>
                </a:ext>
              </a:extLst>
            </p:cNvPr>
            <p:cNvSpPr/>
            <p:nvPr/>
          </p:nvSpPr>
          <p:spPr>
            <a:xfrm>
              <a:off x="2796664" y="2631448"/>
              <a:ext cx="1088602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2150" y="21600"/>
                  </a:lnTo>
                  <a:lnTo>
                    <a:pt x="21600" y="0"/>
                  </a:lnTo>
                  <a:lnTo>
                    <a:pt x="945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AD71069A-7B94-D4B4-D55B-F971FA55E9B0}"/>
                </a:ext>
              </a:extLst>
            </p:cNvPr>
            <p:cNvSpPr/>
            <p:nvPr/>
          </p:nvSpPr>
          <p:spPr>
            <a:xfrm>
              <a:off x="1836993" y="2631448"/>
              <a:ext cx="93740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626" y="21600"/>
                  </a:lnTo>
                  <a:lnTo>
                    <a:pt x="21600" y="0"/>
                  </a:lnTo>
                  <a:lnTo>
                    <a:pt x="11009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DB0DD644-613E-B814-52F0-6F3126BB1D9B}"/>
                </a:ext>
              </a:extLst>
            </p:cNvPr>
            <p:cNvSpPr/>
            <p:nvPr/>
          </p:nvSpPr>
          <p:spPr>
            <a:xfrm>
              <a:off x="1003042" y="2631448"/>
              <a:ext cx="671838" cy="138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extrusionOk="0">
                  <a:moveTo>
                    <a:pt x="2177" y="21600"/>
                  </a:moveTo>
                  <a:lnTo>
                    <a:pt x="7697" y="21600"/>
                  </a:lnTo>
                  <a:cubicBezTo>
                    <a:pt x="8657" y="21600"/>
                    <a:pt x="9521" y="21269"/>
                    <a:pt x="9809" y="20819"/>
                  </a:cubicBezTo>
                  <a:lnTo>
                    <a:pt x="21329" y="0"/>
                  </a:lnTo>
                  <a:lnTo>
                    <a:pt x="11297" y="0"/>
                  </a:lnTo>
                  <a:lnTo>
                    <a:pt x="65" y="20275"/>
                  </a:lnTo>
                  <a:cubicBezTo>
                    <a:pt x="-271" y="20938"/>
                    <a:pt x="737" y="21600"/>
                    <a:pt x="2177" y="2160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0307677-53B9-AFD0-83B6-8C9FB5B4CA5E}"/>
                </a:ext>
              </a:extLst>
            </p:cNvPr>
            <p:cNvSpPr/>
            <p:nvPr/>
          </p:nvSpPr>
          <p:spPr>
            <a:xfrm>
              <a:off x="4234054" y="2631448"/>
              <a:ext cx="2383520" cy="2441796"/>
            </a:xfrm>
            <a:custGeom>
              <a:avLst/>
              <a:gdLst>
                <a:gd name="connsiteX0" fmla="*/ 0 w 2383520"/>
                <a:gd name="connsiteY0" fmla="*/ 0 h 2441796"/>
                <a:gd name="connsiteX1" fmla="*/ 745786 w 2383520"/>
                <a:gd name="connsiteY1" fmla="*/ 0 h 2441796"/>
                <a:gd name="connsiteX2" fmla="*/ 1279332 w 2383520"/>
                <a:gd name="connsiteY2" fmla="*/ 1521423 h 2441796"/>
                <a:gd name="connsiteX3" fmla="*/ 1415438 w 2383520"/>
                <a:gd name="connsiteY3" fmla="*/ 1617357 h 2441796"/>
                <a:gd name="connsiteX4" fmla="*/ 1897808 w 2383520"/>
                <a:gd name="connsiteY4" fmla="*/ 1617357 h 2441796"/>
                <a:gd name="connsiteX5" fmla="*/ 2041353 w 2383520"/>
                <a:gd name="connsiteY5" fmla="*/ 1673755 h 2441796"/>
                <a:gd name="connsiteX6" fmla="*/ 2357418 w 2383520"/>
                <a:gd name="connsiteY6" fmla="*/ 1972495 h 2441796"/>
                <a:gd name="connsiteX7" fmla="*/ 2361970 w 2383520"/>
                <a:gd name="connsiteY7" fmla="*/ 2089735 h 2441796"/>
                <a:gd name="connsiteX8" fmla="*/ 2098859 w 2383520"/>
                <a:gd name="connsiteY8" fmla="*/ 2374802 h 2441796"/>
                <a:gd name="connsiteX9" fmla="*/ 1946100 w 2383520"/>
                <a:gd name="connsiteY9" fmla="*/ 2441796 h 2441796"/>
                <a:gd name="connsiteX10" fmla="*/ 1604390 w 2383520"/>
                <a:gd name="connsiteY10" fmla="*/ 2441796 h 2441796"/>
                <a:gd name="connsiteX11" fmla="*/ 1170535 w 2383520"/>
                <a:gd name="connsiteY11" fmla="*/ 2441796 h 2441796"/>
                <a:gd name="connsiteX12" fmla="*/ 611120 w 2383520"/>
                <a:gd name="connsiteY12" fmla="*/ 2024222 h 244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83520" h="2441796">
                  <a:moveTo>
                    <a:pt x="0" y="0"/>
                  </a:moveTo>
                  <a:lnTo>
                    <a:pt x="745786" y="0"/>
                  </a:lnTo>
                  <a:lnTo>
                    <a:pt x="1279332" y="1521423"/>
                  </a:lnTo>
                  <a:cubicBezTo>
                    <a:pt x="1300536" y="1579302"/>
                    <a:pt x="1354934" y="1617357"/>
                    <a:pt x="1415438" y="1617357"/>
                  </a:cubicBezTo>
                  <a:lnTo>
                    <a:pt x="1897808" y="1617357"/>
                  </a:lnTo>
                  <a:cubicBezTo>
                    <a:pt x="1952206" y="1617357"/>
                    <a:pt x="2002053" y="1637182"/>
                    <a:pt x="2041353" y="1673755"/>
                  </a:cubicBezTo>
                  <a:lnTo>
                    <a:pt x="2357418" y="1972495"/>
                  </a:lnTo>
                  <a:cubicBezTo>
                    <a:pt x="2390612" y="2004511"/>
                    <a:pt x="2392166" y="2056237"/>
                    <a:pt x="2361970" y="2089735"/>
                  </a:cubicBezTo>
                  <a:lnTo>
                    <a:pt x="2098859" y="2374802"/>
                  </a:lnTo>
                  <a:cubicBezTo>
                    <a:pt x="2059559" y="2417414"/>
                    <a:pt x="2003607" y="2441796"/>
                    <a:pt x="1946100" y="2441796"/>
                  </a:cubicBezTo>
                  <a:lnTo>
                    <a:pt x="1604390" y="2441796"/>
                  </a:lnTo>
                  <a:lnTo>
                    <a:pt x="1170535" y="2441796"/>
                  </a:lnTo>
                  <a:cubicBezTo>
                    <a:pt x="913419" y="2441796"/>
                    <a:pt x="686723" y="2272601"/>
                    <a:pt x="611120" y="202422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65AA5755-62D3-8310-EA0C-4752ECA655E4}"/>
                </a:ext>
              </a:extLst>
            </p:cNvPr>
            <p:cNvSpPr/>
            <p:nvPr/>
          </p:nvSpPr>
          <p:spPr>
            <a:xfrm>
              <a:off x="3275724" y="2631448"/>
              <a:ext cx="122467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800" y="0"/>
                  </a:lnTo>
                  <a:lnTo>
                    <a:pt x="21600" y="21600"/>
                  </a:lnTo>
                  <a:lnTo>
                    <a:pt x="84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9A5E4AD5-C1D2-1E86-3605-FE54730875BF}"/>
                </a:ext>
              </a:extLst>
            </p:cNvPr>
            <p:cNvSpPr/>
            <p:nvPr/>
          </p:nvSpPr>
          <p:spPr>
            <a:xfrm>
              <a:off x="2316055" y="2631448"/>
              <a:ext cx="1091626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095" y="0"/>
                  </a:lnTo>
                  <a:lnTo>
                    <a:pt x="21600" y="21600"/>
                  </a:lnTo>
                  <a:lnTo>
                    <a:pt x="9424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1E612100-785D-FC0F-5233-F1D83448FD6F}"/>
                </a:ext>
              </a:extLst>
            </p:cNvPr>
            <p:cNvSpPr/>
            <p:nvPr/>
          </p:nvSpPr>
          <p:spPr>
            <a:xfrm>
              <a:off x="1360313" y="2631448"/>
              <a:ext cx="93740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246" y="0"/>
                  </a:lnTo>
                  <a:lnTo>
                    <a:pt x="21600" y="21600"/>
                  </a:lnTo>
                  <a:lnTo>
                    <a:pt x="10974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60" name="Graphic 59" descr="Checkmark with solid fill">
            <a:extLst>
              <a:ext uri="{FF2B5EF4-FFF2-40B4-BE49-F238E27FC236}">
                <a16:creationId xmlns:a16="http://schemas.microsoft.com/office/drawing/2014/main" id="{8ED6FFA2-1EDD-511B-B4C9-7393C5ECE0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15845" y="2445966"/>
            <a:ext cx="457200" cy="457200"/>
          </a:xfrm>
          <a:prstGeom prst="rect">
            <a:avLst/>
          </a:prstGeom>
        </p:spPr>
      </p:pic>
      <p:pic>
        <p:nvPicPr>
          <p:cNvPr id="62" name="Graphic 61" descr="Thumbs Down with solid fill">
            <a:extLst>
              <a:ext uri="{FF2B5EF4-FFF2-40B4-BE49-F238E27FC236}">
                <a16:creationId xmlns:a16="http://schemas.microsoft.com/office/drawing/2014/main" id="{4823834D-42CB-D968-01A2-46D3E3E882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70956" y="4299423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Converging Zigzag Origami Arrows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0750253-0EC8-2A20-85C6-AB376B60AB9C}"/>
              </a:ext>
            </a:extLst>
          </p:cNvPr>
          <p:cNvSpPr/>
          <p:nvPr/>
        </p:nvSpPr>
        <p:spPr>
          <a:xfrm>
            <a:off x="4006596" y="3105363"/>
            <a:ext cx="1130810" cy="975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5" h="21600" extrusionOk="0">
                <a:moveTo>
                  <a:pt x="20921" y="18862"/>
                </a:moveTo>
                <a:lnTo>
                  <a:pt x="15758" y="1381"/>
                </a:lnTo>
                <a:cubicBezTo>
                  <a:pt x="15505" y="553"/>
                  <a:pt x="14873" y="0"/>
                  <a:pt x="14135" y="0"/>
                </a:cubicBezTo>
                <a:lnTo>
                  <a:pt x="1723" y="0"/>
                </a:lnTo>
                <a:cubicBezTo>
                  <a:pt x="543" y="0"/>
                  <a:pt x="-300" y="1407"/>
                  <a:pt x="100" y="2738"/>
                </a:cubicBezTo>
                <a:lnTo>
                  <a:pt x="5263" y="20219"/>
                </a:lnTo>
                <a:cubicBezTo>
                  <a:pt x="5516" y="21047"/>
                  <a:pt x="6148" y="21600"/>
                  <a:pt x="6886" y="21600"/>
                </a:cubicBezTo>
                <a:lnTo>
                  <a:pt x="19298" y="21600"/>
                </a:lnTo>
                <a:cubicBezTo>
                  <a:pt x="20478" y="21600"/>
                  <a:pt x="21300" y="20193"/>
                  <a:pt x="20921" y="1886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050" dirty="0"/>
              <a:t>Lorem Ipsum</a:t>
            </a:r>
            <a:endParaRPr sz="105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B2B08F-F4C4-5904-D1DD-E5F6A97228A8}"/>
              </a:ext>
            </a:extLst>
          </p:cNvPr>
          <p:cNvGrpSpPr/>
          <p:nvPr/>
        </p:nvGrpSpPr>
        <p:grpSpPr>
          <a:xfrm>
            <a:off x="6193072" y="4416134"/>
            <a:ext cx="2194560" cy="1260003"/>
            <a:chOff x="8921977" y="4001571"/>
            <a:chExt cx="2926080" cy="168000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829E5F4-A25C-DBDF-3E9E-6D0EA91E83E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6F38DFF-1D44-85A0-8202-E471EF70B3A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816D04B-42F7-977E-4C4C-849EB4083712}"/>
              </a:ext>
            </a:extLst>
          </p:cNvPr>
          <p:cNvGrpSpPr/>
          <p:nvPr/>
        </p:nvGrpSpPr>
        <p:grpSpPr>
          <a:xfrm>
            <a:off x="756369" y="4708558"/>
            <a:ext cx="2194560" cy="1260003"/>
            <a:chOff x="332936" y="4580523"/>
            <a:chExt cx="2926080" cy="168000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2B2E1F4-9989-51B9-CCFF-A5C4291773C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4C8B4E7-3914-F17F-8659-01515CA6ACF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4B7ED3B-F2B7-BD58-660E-B7308E714C99}"/>
              </a:ext>
            </a:extLst>
          </p:cNvPr>
          <p:cNvGrpSpPr/>
          <p:nvPr/>
        </p:nvGrpSpPr>
        <p:grpSpPr>
          <a:xfrm>
            <a:off x="6193072" y="1243616"/>
            <a:ext cx="2194560" cy="1260003"/>
            <a:chOff x="8921977" y="1394910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EB3D7EC-51B0-A42C-DD91-F7683A47A2E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32B46E9-D894-63C1-B542-0A6D4C547F4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DD6DF3F-9B97-6344-EBC8-1DB14DD13DBE}"/>
              </a:ext>
            </a:extLst>
          </p:cNvPr>
          <p:cNvGrpSpPr/>
          <p:nvPr/>
        </p:nvGrpSpPr>
        <p:grpSpPr>
          <a:xfrm>
            <a:off x="756369" y="1536043"/>
            <a:ext cx="2194560" cy="1260003"/>
            <a:chOff x="332936" y="2555951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AEDED53-2CEF-8E37-D6B4-3FBDC7E3D9C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4D465C7-D5D1-C3FE-B7B3-53EEA41EA33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5E78728-C6E1-56B9-4A0D-62914C043534}"/>
              </a:ext>
            </a:extLst>
          </p:cNvPr>
          <p:cNvGrpSpPr/>
          <p:nvPr/>
        </p:nvGrpSpPr>
        <p:grpSpPr>
          <a:xfrm>
            <a:off x="756369" y="2995936"/>
            <a:ext cx="4210899" cy="1831347"/>
            <a:chOff x="1003042" y="2631448"/>
            <a:chExt cx="5614532" cy="2441796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F5D36443-21DD-8152-171F-C113D2533AAE}"/>
                </a:ext>
              </a:extLst>
            </p:cNvPr>
            <p:cNvSpPr/>
            <p:nvPr/>
          </p:nvSpPr>
          <p:spPr>
            <a:xfrm>
              <a:off x="3754786" y="2631448"/>
              <a:ext cx="1223167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190" y="21600"/>
                  </a:lnTo>
                  <a:lnTo>
                    <a:pt x="21600" y="0"/>
                  </a:lnTo>
                  <a:lnTo>
                    <a:pt x="8437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831E004-7E5C-8663-10F5-89B963C2897F}"/>
                </a:ext>
              </a:extLst>
            </p:cNvPr>
            <p:cNvSpPr/>
            <p:nvPr/>
          </p:nvSpPr>
          <p:spPr>
            <a:xfrm>
              <a:off x="2796664" y="2631448"/>
              <a:ext cx="1088602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2150" y="21600"/>
                  </a:lnTo>
                  <a:lnTo>
                    <a:pt x="21600" y="0"/>
                  </a:lnTo>
                  <a:lnTo>
                    <a:pt x="945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F0F12871-854E-DCCD-1D60-E30FAE3A1239}"/>
                </a:ext>
              </a:extLst>
            </p:cNvPr>
            <p:cNvSpPr/>
            <p:nvPr/>
          </p:nvSpPr>
          <p:spPr>
            <a:xfrm>
              <a:off x="1836993" y="2631448"/>
              <a:ext cx="93740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626" y="21600"/>
                  </a:lnTo>
                  <a:lnTo>
                    <a:pt x="21600" y="0"/>
                  </a:lnTo>
                  <a:lnTo>
                    <a:pt x="11009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0D947FA1-076A-E8E3-A136-7B53EDB7D5F3}"/>
                </a:ext>
              </a:extLst>
            </p:cNvPr>
            <p:cNvSpPr/>
            <p:nvPr/>
          </p:nvSpPr>
          <p:spPr>
            <a:xfrm>
              <a:off x="1003042" y="2631448"/>
              <a:ext cx="671838" cy="138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extrusionOk="0">
                  <a:moveTo>
                    <a:pt x="2177" y="21600"/>
                  </a:moveTo>
                  <a:lnTo>
                    <a:pt x="7697" y="21600"/>
                  </a:lnTo>
                  <a:cubicBezTo>
                    <a:pt x="8657" y="21600"/>
                    <a:pt x="9521" y="21269"/>
                    <a:pt x="9809" y="20819"/>
                  </a:cubicBezTo>
                  <a:lnTo>
                    <a:pt x="21329" y="0"/>
                  </a:lnTo>
                  <a:lnTo>
                    <a:pt x="11297" y="0"/>
                  </a:lnTo>
                  <a:lnTo>
                    <a:pt x="65" y="20275"/>
                  </a:lnTo>
                  <a:cubicBezTo>
                    <a:pt x="-271" y="20938"/>
                    <a:pt x="737" y="21600"/>
                    <a:pt x="2177" y="2160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2E8FA93-FFB2-66B6-44E1-41A70F3FB270}"/>
                </a:ext>
              </a:extLst>
            </p:cNvPr>
            <p:cNvSpPr/>
            <p:nvPr/>
          </p:nvSpPr>
          <p:spPr>
            <a:xfrm>
              <a:off x="4234054" y="2631448"/>
              <a:ext cx="2383520" cy="2441796"/>
            </a:xfrm>
            <a:custGeom>
              <a:avLst/>
              <a:gdLst>
                <a:gd name="connsiteX0" fmla="*/ 0 w 2383520"/>
                <a:gd name="connsiteY0" fmla="*/ 0 h 2441796"/>
                <a:gd name="connsiteX1" fmla="*/ 745786 w 2383520"/>
                <a:gd name="connsiteY1" fmla="*/ 0 h 2441796"/>
                <a:gd name="connsiteX2" fmla="*/ 1279332 w 2383520"/>
                <a:gd name="connsiteY2" fmla="*/ 1521423 h 2441796"/>
                <a:gd name="connsiteX3" fmla="*/ 1415438 w 2383520"/>
                <a:gd name="connsiteY3" fmla="*/ 1617357 h 2441796"/>
                <a:gd name="connsiteX4" fmla="*/ 1897808 w 2383520"/>
                <a:gd name="connsiteY4" fmla="*/ 1617357 h 2441796"/>
                <a:gd name="connsiteX5" fmla="*/ 2041353 w 2383520"/>
                <a:gd name="connsiteY5" fmla="*/ 1673755 h 2441796"/>
                <a:gd name="connsiteX6" fmla="*/ 2357418 w 2383520"/>
                <a:gd name="connsiteY6" fmla="*/ 1972495 h 2441796"/>
                <a:gd name="connsiteX7" fmla="*/ 2361970 w 2383520"/>
                <a:gd name="connsiteY7" fmla="*/ 2089735 h 2441796"/>
                <a:gd name="connsiteX8" fmla="*/ 2098859 w 2383520"/>
                <a:gd name="connsiteY8" fmla="*/ 2374802 h 2441796"/>
                <a:gd name="connsiteX9" fmla="*/ 1946100 w 2383520"/>
                <a:gd name="connsiteY9" fmla="*/ 2441796 h 2441796"/>
                <a:gd name="connsiteX10" fmla="*/ 1604390 w 2383520"/>
                <a:gd name="connsiteY10" fmla="*/ 2441796 h 2441796"/>
                <a:gd name="connsiteX11" fmla="*/ 1170535 w 2383520"/>
                <a:gd name="connsiteY11" fmla="*/ 2441796 h 2441796"/>
                <a:gd name="connsiteX12" fmla="*/ 611120 w 2383520"/>
                <a:gd name="connsiteY12" fmla="*/ 2024222 h 244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83520" h="2441796">
                  <a:moveTo>
                    <a:pt x="0" y="0"/>
                  </a:moveTo>
                  <a:lnTo>
                    <a:pt x="745786" y="0"/>
                  </a:lnTo>
                  <a:lnTo>
                    <a:pt x="1279332" y="1521423"/>
                  </a:lnTo>
                  <a:cubicBezTo>
                    <a:pt x="1300536" y="1579302"/>
                    <a:pt x="1354934" y="1617357"/>
                    <a:pt x="1415438" y="1617357"/>
                  </a:cubicBezTo>
                  <a:lnTo>
                    <a:pt x="1897808" y="1617357"/>
                  </a:lnTo>
                  <a:cubicBezTo>
                    <a:pt x="1952206" y="1617357"/>
                    <a:pt x="2002053" y="1637182"/>
                    <a:pt x="2041353" y="1673755"/>
                  </a:cubicBezTo>
                  <a:lnTo>
                    <a:pt x="2357418" y="1972495"/>
                  </a:lnTo>
                  <a:cubicBezTo>
                    <a:pt x="2390612" y="2004511"/>
                    <a:pt x="2392166" y="2056237"/>
                    <a:pt x="2361970" y="2089735"/>
                  </a:cubicBezTo>
                  <a:lnTo>
                    <a:pt x="2098859" y="2374802"/>
                  </a:lnTo>
                  <a:cubicBezTo>
                    <a:pt x="2059559" y="2417414"/>
                    <a:pt x="2003607" y="2441796"/>
                    <a:pt x="1946100" y="2441796"/>
                  </a:cubicBezTo>
                  <a:lnTo>
                    <a:pt x="1604390" y="2441796"/>
                  </a:lnTo>
                  <a:lnTo>
                    <a:pt x="1170535" y="2441796"/>
                  </a:lnTo>
                  <a:cubicBezTo>
                    <a:pt x="913419" y="2441796"/>
                    <a:pt x="686723" y="2272601"/>
                    <a:pt x="611120" y="202422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404D2DF0-82F0-9E5B-99EC-75E96310EEE7}"/>
                </a:ext>
              </a:extLst>
            </p:cNvPr>
            <p:cNvSpPr/>
            <p:nvPr/>
          </p:nvSpPr>
          <p:spPr>
            <a:xfrm>
              <a:off x="3275724" y="2631448"/>
              <a:ext cx="122467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800" y="0"/>
                  </a:lnTo>
                  <a:lnTo>
                    <a:pt x="21600" y="21600"/>
                  </a:lnTo>
                  <a:lnTo>
                    <a:pt x="8400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294549E2-1899-CC0A-7474-B1EA23282AE8}"/>
                </a:ext>
              </a:extLst>
            </p:cNvPr>
            <p:cNvSpPr/>
            <p:nvPr/>
          </p:nvSpPr>
          <p:spPr>
            <a:xfrm>
              <a:off x="2316055" y="2631448"/>
              <a:ext cx="1091626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095" y="0"/>
                  </a:lnTo>
                  <a:lnTo>
                    <a:pt x="21600" y="21600"/>
                  </a:lnTo>
                  <a:lnTo>
                    <a:pt x="9424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ADA90376-6D79-976B-4E11-30331EB54E8B}"/>
                </a:ext>
              </a:extLst>
            </p:cNvPr>
            <p:cNvSpPr/>
            <p:nvPr/>
          </p:nvSpPr>
          <p:spPr>
            <a:xfrm>
              <a:off x="1360313" y="2631448"/>
              <a:ext cx="93740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246" y="0"/>
                  </a:lnTo>
                  <a:lnTo>
                    <a:pt x="21600" y="21600"/>
                  </a:lnTo>
                  <a:lnTo>
                    <a:pt x="10974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82D4553-4958-FBAD-ECC8-CC2186268938}"/>
              </a:ext>
            </a:extLst>
          </p:cNvPr>
          <p:cNvGrpSpPr/>
          <p:nvPr/>
        </p:nvGrpSpPr>
        <p:grpSpPr>
          <a:xfrm rot="10800000">
            <a:off x="4176733" y="2358649"/>
            <a:ext cx="4210899" cy="1831347"/>
            <a:chOff x="1003042" y="2631448"/>
            <a:chExt cx="5614532" cy="2441796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E6C54F60-DBB0-1C4B-7EF4-39D3224D0F08}"/>
                </a:ext>
              </a:extLst>
            </p:cNvPr>
            <p:cNvSpPr/>
            <p:nvPr/>
          </p:nvSpPr>
          <p:spPr>
            <a:xfrm>
              <a:off x="3754786" y="2631448"/>
              <a:ext cx="1223167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190" y="21600"/>
                  </a:lnTo>
                  <a:lnTo>
                    <a:pt x="21600" y="0"/>
                  </a:lnTo>
                  <a:lnTo>
                    <a:pt x="8437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2EB81133-2008-C0C4-2E77-C3F491646594}"/>
                </a:ext>
              </a:extLst>
            </p:cNvPr>
            <p:cNvSpPr/>
            <p:nvPr/>
          </p:nvSpPr>
          <p:spPr>
            <a:xfrm>
              <a:off x="2796664" y="2631448"/>
              <a:ext cx="1088602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2150" y="21600"/>
                  </a:lnTo>
                  <a:lnTo>
                    <a:pt x="21600" y="0"/>
                  </a:lnTo>
                  <a:lnTo>
                    <a:pt x="945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3E058B87-1105-4866-D527-AC6875B0BAC1}"/>
                </a:ext>
              </a:extLst>
            </p:cNvPr>
            <p:cNvSpPr/>
            <p:nvPr/>
          </p:nvSpPr>
          <p:spPr>
            <a:xfrm>
              <a:off x="1836993" y="2631448"/>
              <a:ext cx="93740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626" y="21600"/>
                  </a:lnTo>
                  <a:lnTo>
                    <a:pt x="21600" y="0"/>
                  </a:lnTo>
                  <a:lnTo>
                    <a:pt x="11009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BF5EB78A-D753-FDC7-C095-D195894F7D7B}"/>
                </a:ext>
              </a:extLst>
            </p:cNvPr>
            <p:cNvSpPr/>
            <p:nvPr/>
          </p:nvSpPr>
          <p:spPr>
            <a:xfrm>
              <a:off x="1003042" y="2631448"/>
              <a:ext cx="671838" cy="138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extrusionOk="0">
                  <a:moveTo>
                    <a:pt x="2177" y="21600"/>
                  </a:moveTo>
                  <a:lnTo>
                    <a:pt x="7697" y="21600"/>
                  </a:lnTo>
                  <a:cubicBezTo>
                    <a:pt x="8657" y="21600"/>
                    <a:pt x="9521" y="21269"/>
                    <a:pt x="9809" y="20819"/>
                  </a:cubicBezTo>
                  <a:lnTo>
                    <a:pt x="21329" y="0"/>
                  </a:lnTo>
                  <a:lnTo>
                    <a:pt x="11297" y="0"/>
                  </a:lnTo>
                  <a:lnTo>
                    <a:pt x="65" y="20275"/>
                  </a:lnTo>
                  <a:cubicBezTo>
                    <a:pt x="-271" y="20938"/>
                    <a:pt x="737" y="21600"/>
                    <a:pt x="2177" y="2160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5178392-7E91-D8CC-1874-85CE0FE9C43D}"/>
                </a:ext>
              </a:extLst>
            </p:cNvPr>
            <p:cNvSpPr/>
            <p:nvPr/>
          </p:nvSpPr>
          <p:spPr>
            <a:xfrm>
              <a:off x="4234054" y="2631448"/>
              <a:ext cx="2383520" cy="2441796"/>
            </a:xfrm>
            <a:custGeom>
              <a:avLst/>
              <a:gdLst>
                <a:gd name="connsiteX0" fmla="*/ 0 w 2383520"/>
                <a:gd name="connsiteY0" fmla="*/ 0 h 2441796"/>
                <a:gd name="connsiteX1" fmla="*/ 745786 w 2383520"/>
                <a:gd name="connsiteY1" fmla="*/ 0 h 2441796"/>
                <a:gd name="connsiteX2" fmla="*/ 1279332 w 2383520"/>
                <a:gd name="connsiteY2" fmla="*/ 1521423 h 2441796"/>
                <a:gd name="connsiteX3" fmla="*/ 1415438 w 2383520"/>
                <a:gd name="connsiteY3" fmla="*/ 1617357 h 2441796"/>
                <a:gd name="connsiteX4" fmla="*/ 1897808 w 2383520"/>
                <a:gd name="connsiteY4" fmla="*/ 1617357 h 2441796"/>
                <a:gd name="connsiteX5" fmla="*/ 2041353 w 2383520"/>
                <a:gd name="connsiteY5" fmla="*/ 1673755 h 2441796"/>
                <a:gd name="connsiteX6" fmla="*/ 2357418 w 2383520"/>
                <a:gd name="connsiteY6" fmla="*/ 1972495 h 2441796"/>
                <a:gd name="connsiteX7" fmla="*/ 2361970 w 2383520"/>
                <a:gd name="connsiteY7" fmla="*/ 2089735 h 2441796"/>
                <a:gd name="connsiteX8" fmla="*/ 2098859 w 2383520"/>
                <a:gd name="connsiteY8" fmla="*/ 2374802 h 2441796"/>
                <a:gd name="connsiteX9" fmla="*/ 1946100 w 2383520"/>
                <a:gd name="connsiteY9" fmla="*/ 2441796 h 2441796"/>
                <a:gd name="connsiteX10" fmla="*/ 1604390 w 2383520"/>
                <a:gd name="connsiteY10" fmla="*/ 2441796 h 2441796"/>
                <a:gd name="connsiteX11" fmla="*/ 1170535 w 2383520"/>
                <a:gd name="connsiteY11" fmla="*/ 2441796 h 2441796"/>
                <a:gd name="connsiteX12" fmla="*/ 611120 w 2383520"/>
                <a:gd name="connsiteY12" fmla="*/ 2024222 h 244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83520" h="2441796">
                  <a:moveTo>
                    <a:pt x="0" y="0"/>
                  </a:moveTo>
                  <a:lnTo>
                    <a:pt x="745786" y="0"/>
                  </a:lnTo>
                  <a:lnTo>
                    <a:pt x="1279332" y="1521423"/>
                  </a:lnTo>
                  <a:cubicBezTo>
                    <a:pt x="1300536" y="1579302"/>
                    <a:pt x="1354934" y="1617357"/>
                    <a:pt x="1415438" y="1617357"/>
                  </a:cubicBezTo>
                  <a:lnTo>
                    <a:pt x="1897808" y="1617357"/>
                  </a:lnTo>
                  <a:cubicBezTo>
                    <a:pt x="1952206" y="1617357"/>
                    <a:pt x="2002053" y="1637182"/>
                    <a:pt x="2041353" y="1673755"/>
                  </a:cubicBezTo>
                  <a:lnTo>
                    <a:pt x="2357418" y="1972495"/>
                  </a:lnTo>
                  <a:cubicBezTo>
                    <a:pt x="2390612" y="2004511"/>
                    <a:pt x="2392166" y="2056237"/>
                    <a:pt x="2361970" y="2089735"/>
                  </a:cubicBezTo>
                  <a:lnTo>
                    <a:pt x="2098859" y="2374802"/>
                  </a:lnTo>
                  <a:cubicBezTo>
                    <a:pt x="2059559" y="2417414"/>
                    <a:pt x="2003607" y="2441796"/>
                    <a:pt x="1946100" y="2441796"/>
                  </a:cubicBezTo>
                  <a:lnTo>
                    <a:pt x="1604390" y="2441796"/>
                  </a:lnTo>
                  <a:lnTo>
                    <a:pt x="1170535" y="2441796"/>
                  </a:lnTo>
                  <a:cubicBezTo>
                    <a:pt x="913419" y="2441796"/>
                    <a:pt x="686723" y="2272601"/>
                    <a:pt x="611120" y="202422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8D54F404-EB66-C44A-E84C-5CABD75B1D4D}"/>
                </a:ext>
              </a:extLst>
            </p:cNvPr>
            <p:cNvSpPr/>
            <p:nvPr/>
          </p:nvSpPr>
          <p:spPr>
            <a:xfrm>
              <a:off x="3275724" y="2631448"/>
              <a:ext cx="122467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800" y="0"/>
                  </a:lnTo>
                  <a:lnTo>
                    <a:pt x="21600" y="21600"/>
                  </a:lnTo>
                  <a:lnTo>
                    <a:pt x="84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3975607A-56D9-16AB-4F54-04F9B6BA3064}"/>
                </a:ext>
              </a:extLst>
            </p:cNvPr>
            <p:cNvSpPr/>
            <p:nvPr/>
          </p:nvSpPr>
          <p:spPr>
            <a:xfrm>
              <a:off x="2316055" y="2631448"/>
              <a:ext cx="1091626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095" y="0"/>
                  </a:lnTo>
                  <a:lnTo>
                    <a:pt x="21600" y="21600"/>
                  </a:lnTo>
                  <a:lnTo>
                    <a:pt x="9424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F55A49CA-1F26-B03B-AEA6-E0E3C4C51216}"/>
                </a:ext>
              </a:extLst>
            </p:cNvPr>
            <p:cNvSpPr/>
            <p:nvPr/>
          </p:nvSpPr>
          <p:spPr>
            <a:xfrm>
              <a:off x="1360313" y="2631448"/>
              <a:ext cx="937409" cy="198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246" y="0"/>
                  </a:lnTo>
                  <a:lnTo>
                    <a:pt x="21600" y="21600"/>
                  </a:lnTo>
                  <a:lnTo>
                    <a:pt x="10974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67" name="Graphic 66" descr="Checkmark with solid fill">
            <a:extLst>
              <a:ext uri="{FF2B5EF4-FFF2-40B4-BE49-F238E27FC236}">
                <a16:creationId xmlns:a16="http://schemas.microsoft.com/office/drawing/2014/main" id="{157932A3-FAC2-C969-EA8E-5F7212FA8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15845" y="2445966"/>
            <a:ext cx="457200" cy="457200"/>
          </a:xfrm>
          <a:prstGeom prst="rect">
            <a:avLst/>
          </a:prstGeom>
        </p:spPr>
      </p:pic>
      <p:pic>
        <p:nvPicPr>
          <p:cNvPr id="68" name="Graphic 67" descr="Thumbs Down with solid fill">
            <a:extLst>
              <a:ext uri="{FF2B5EF4-FFF2-40B4-BE49-F238E27FC236}">
                <a16:creationId xmlns:a16="http://schemas.microsoft.com/office/drawing/2014/main" id="{CF0B9BF8-EC2D-AACC-6525-2EA77505A4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70956" y="4299423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7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375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Converging Zigzag Origami Arrows – Slide Template</vt:lpstr>
      <vt:lpstr>Converging Zigzag Origami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Zigzag Origami Arrows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2023-04-11T18:30:32Z</dcterms:modified>
  <cp:category>Charts &amp; Diagrams</cp:category>
</cp:coreProperties>
</file>