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Converging Zigzag Origami Arrows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0CB2C1E1-95CE-1968-4037-273F92626736}"/>
              </a:ext>
            </a:extLst>
          </p:cNvPr>
          <p:cNvSpPr/>
          <p:nvPr/>
        </p:nvSpPr>
        <p:spPr>
          <a:xfrm>
            <a:off x="5342127" y="2777350"/>
            <a:ext cx="1507747" cy="130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5" h="21600" extrusionOk="0">
                <a:moveTo>
                  <a:pt x="20921" y="18862"/>
                </a:moveTo>
                <a:lnTo>
                  <a:pt x="15758" y="1381"/>
                </a:lnTo>
                <a:cubicBezTo>
                  <a:pt x="15505" y="553"/>
                  <a:pt x="14873" y="0"/>
                  <a:pt x="14135" y="0"/>
                </a:cubicBezTo>
                <a:lnTo>
                  <a:pt x="1723" y="0"/>
                </a:lnTo>
                <a:cubicBezTo>
                  <a:pt x="543" y="0"/>
                  <a:pt x="-300" y="1407"/>
                  <a:pt x="100" y="2738"/>
                </a:cubicBezTo>
                <a:lnTo>
                  <a:pt x="5263" y="20219"/>
                </a:lnTo>
                <a:cubicBezTo>
                  <a:pt x="5516" y="21047"/>
                  <a:pt x="6148" y="21600"/>
                  <a:pt x="6886" y="21600"/>
                </a:cubicBezTo>
                <a:lnTo>
                  <a:pt x="19298" y="21600"/>
                </a:lnTo>
                <a:cubicBezTo>
                  <a:pt x="20478" y="21600"/>
                  <a:pt x="21300" y="20193"/>
                  <a:pt x="20921" y="1886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Lorem Ipsum</a:t>
            </a:r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3CD88-6D0E-CA0D-3D5C-D9F7A7445040}"/>
              </a:ext>
            </a:extLst>
          </p:cNvPr>
          <p:cNvGrpSpPr/>
          <p:nvPr/>
        </p:nvGrpSpPr>
        <p:grpSpPr>
          <a:xfrm>
            <a:off x="8257429" y="4326613"/>
            <a:ext cx="2926080" cy="1290153"/>
            <a:chOff x="8921977" y="407338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46C704-2F59-7841-930C-529DB5789D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A8CEC2-74F3-BF92-7E2A-37E3B5040EC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C7344F-E267-C028-3729-3315D42975B1}"/>
              </a:ext>
            </a:extLst>
          </p:cNvPr>
          <p:cNvGrpSpPr/>
          <p:nvPr/>
        </p:nvGrpSpPr>
        <p:grpSpPr>
          <a:xfrm>
            <a:off x="1008492" y="4716513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56B1C3-9855-CD64-E9BA-E2A40D06F19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9A335AF-5055-9174-920B-679E10C60F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872437-7502-16E8-AD84-A583E8F1E5D6}"/>
              </a:ext>
            </a:extLst>
          </p:cNvPr>
          <p:cNvGrpSpPr/>
          <p:nvPr/>
        </p:nvGrpSpPr>
        <p:grpSpPr>
          <a:xfrm>
            <a:off x="8257429" y="852925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0579DE-94EE-41FD-EAB2-1D818F4F7A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9AD678-EF65-32A2-DD51-4EC46BEFF5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D3A75F7-030B-B6E3-3978-0151B085FA86}"/>
              </a:ext>
            </a:extLst>
          </p:cNvPr>
          <p:cNvGrpSpPr/>
          <p:nvPr/>
        </p:nvGrpSpPr>
        <p:grpSpPr>
          <a:xfrm>
            <a:off x="1008492" y="1242825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FB1615-3412-124C-8FF3-5A0DC8053E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37E712-CB13-5BC0-8F9E-6DE5391F6C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F5E42C6-2357-04EB-70B3-43F117B1EB3A}"/>
              </a:ext>
            </a:extLst>
          </p:cNvPr>
          <p:cNvGrpSpPr/>
          <p:nvPr/>
        </p:nvGrpSpPr>
        <p:grpSpPr>
          <a:xfrm>
            <a:off x="1008492" y="2631448"/>
            <a:ext cx="5614532" cy="2441796"/>
            <a:chOff x="1003042" y="2631448"/>
            <a:chExt cx="5614532" cy="2441796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C3BACE-6C04-0EE6-D8E6-1C74F5557A91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7CC03AD2-8E1C-615E-9A46-BA19BEF501AB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599F21B-84E6-59E1-756E-4305A933CB75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574CCFF-CA21-8AC9-2EE4-A3E9858F6DD0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61D20B2-BC95-E6D0-B62D-888AEBE38DB9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2F69ECA-D9F8-2AE3-A5A6-C1C11B246428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DE65CDB-69AC-92BC-946E-1BFAF4CF9172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62D5C23-D8B8-8C12-6434-C14883D31E78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8C5191B-0EA9-7631-859E-AB3C1A17E451}"/>
              </a:ext>
            </a:extLst>
          </p:cNvPr>
          <p:cNvGrpSpPr/>
          <p:nvPr/>
        </p:nvGrpSpPr>
        <p:grpSpPr>
          <a:xfrm rot="10800000">
            <a:off x="5568977" y="1781732"/>
            <a:ext cx="5614532" cy="2441796"/>
            <a:chOff x="1003042" y="2631448"/>
            <a:chExt cx="5614532" cy="2441796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BE06FB0-0699-04EB-BFFF-5061C9226DDD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9D9A6DB-EF4E-9142-32A5-EB2123E692AD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AD71069A-7B94-D4B4-D55B-F971FA55E9B0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B0DD644-613E-B814-52F0-6F3126BB1D9B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0307677-53B9-AFD0-83B6-8C9FB5B4CA5E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65AA5755-62D3-8310-EA0C-4752ECA655E4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A5E4AD5-C1D2-1E86-3605-FE54730875BF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E612100-785D-FC0F-5233-F1D83448FD6F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8ED6FFA2-1EDD-511B-B4C9-7393C5ECE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1126" y="1898155"/>
            <a:ext cx="609600" cy="609600"/>
          </a:xfrm>
          <a:prstGeom prst="rect">
            <a:avLst/>
          </a:prstGeom>
        </p:spPr>
      </p:pic>
      <p:pic>
        <p:nvPicPr>
          <p:cNvPr id="62" name="Graphic 61" descr="Thumbs Down with solid fill">
            <a:extLst>
              <a:ext uri="{FF2B5EF4-FFF2-40B4-BE49-F238E27FC236}">
                <a16:creationId xmlns:a16="http://schemas.microsoft.com/office/drawing/2014/main" id="{4823834D-42CB-D968-01A2-46D3E3E882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1274" y="43694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Converging Zigzag Origami Arrows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3CD88-6D0E-CA0D-3D5C-D9F7A7445040}"/>
              </a:ext>
            </a:extLst>
          </p:cNvPr>
          <p:cNvGrpSpPr/>
          <p:nvPr/>
        </p:nvGrpSpPr>
        <p:grpSpPr>
          <a:xfrm>
            <a:off x="8257429" y="4326613"/>
            <a:ext cx="2926080" cy="1290153"/>
            <a:chOff x="8921977" y="407338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46C704-2F59-7841-930C-529DB5789D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A8CEC2-74F3-BF92-7E2A-37E3B5040EC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C7344F-E267-C028-3729-3315D42975B1}"/>
              </a:ext>
            </a:extLst>
          </p:cNvPr>
          <p:cNvGrpSpPr/>
          <p:nvPr/>
        </p:nvGrpSpPr>
        <p:grpSpPr>
          <a:xfrm>
            <a:off x="1008492" y="4716513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56B1C3-9855-CD64-E9BA-E2A40D06F19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9A335AF-5055-9174-920B-679E10C60F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872437-7502-16E8-AD84-A583E8F1E5D6}"/>
              </a:ext>
            </a:extLst>
          </p:cNvPr>
          <p:cNvGrpSpPr/>
          <p:nvPr/>
        </p:nvGrpSpPr>
        <p:grpSpPr>
          <a:xfrm>
            <a:off x="8257429" y="852925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0579DE-94EE-41FD-EAB2-1D818F4F7A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9AD678-EF65-32A2-DD51-4EC46BEFF5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D3A75F7-030B-B6E3-3978-0151B085FA86}"/>
              </a:ext>
            </a:extLst>
          </p:cNvPr>
          <p:cNvGrpSpPr/>
          <p:nvPr/>
        </p:nvGrpSpPr>
        <p:grpSpPr>
          <a:xfrm>
            <a:off x="1008492" y="1242825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FB1615-3412-124C-8FF3-5A0DC8053E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37E712-CB13-5BC0-8F9E-6DE5391F6C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F5E42C6-2357-04EB-70B3-43F117B1EB3A}"/>
              </a:ext>
            </a:extLst>
          </p:cNvPr>
          <p:cNvGrpSpPr/>
          <p:nvPr/>
        </p:nvGrpSpPr>
        <p:grpSpPr>
          <a:xfrm>
            <a:off x="1008492" y="2631448"/>
            <a:ext cx="5614532" cy="2441796"/>
            <a:chOff x="1003042" y="2631448"/>
            <a:chExt cx="5614532" cy="2441796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C3BACE-6C04-0EE6-D8E6-1C74F5557A91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7CC03AD2-8E1C-615E-9A46-BA19BEF501AB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599F21B-84E6-59E1-756E-4305A933CB75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574CCFF-CA21-8AC9-2EE4-A3E9858F6DD0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61D20B2-BC95-E6D0-B62D-888AEBE38DB9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2F69ECA-D9F8-2AE3-A5A6-C1C11B246428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DE65CDB-69AC-92BC-946E-1BFAF4CF9172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62D5C23-D8B8-8C12-6434-C14883D31E78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8C5191B-0EA9-7631-859E-AB3C1A17E451}"/>
              </a:ext>
            </a:extLst>
          </p:cNvPr>
          <p:cNvGrpSpPr/>
          <p:nvPr/>
        </p:nvGrpSpPr>
        <p:grpSpPr>
          <a:xfrm rot="10800000">
            <a:off x="5568977" y="1781732"/>
            <a:ext cx="5614532" cy="2441796"/>
            <a:chOff x="1003042" y="2631448"/>
            <a:chExt cx="5614532" cy="2441796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BE06FB0-0699-04EB-BFFF-5061C9226DDD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9D9A6DB-EF4E-9142-32A5-EB2123E692AD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AD71069A-7B94-D4B4-D55B-F971FA55E9B0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B0DD644-613E-B814-52F0-6F3126BB1D9B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0307677-53B9-AFD0-83B6-8C9FB5B4CA5E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65AA5755-62D3-8310-EA0C-4752ECA655E4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A5E4AD5-C1D2-1E86-3605-FE54730875BF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E612100-785D-FC0F-5233-F1D83448FD6F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8ED6FFA2-1EDD-511B-B4C9-7393C5ECE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1126" y="1898155"/>
            <a:ext cx="609600" cy="609600"/>
          </a:xfrm>
          <a:prstGeom prst="rect">
            <a:avLst/>
          </a:prstGeom>
        </p:spPr>
      </p:pic>
      <p:pic>
        <p:nvPicPr>
          <p:cNvPr id="62" name="Graphic 61" descr="Thumbs Down with solid fill">
            <a:extLst>
              <a:ext uri="{FF2B5EF4-FFF2-40B4-BE49-F238E27FC236}">
                <a16:creationId xmlns:a16="http://schemas.microsoft.com/office/drawing/2014/main" id="{4823834D-42CB-D968-01A2-46D3E3E882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1274" y="4369430"/>
            <a:ext cx="609600" cy="609600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E9FEF31C-B7B3-AA9A-5D14-869FCEAE3FDF}"/>
              </a:ext>
            </a:extLst>
          </p:cNvPr>
          <p:cNvSpPr/>
          <p:nvPr/>
        </p:nvSpPr>
        <p:spPr>
          <a:xfrm>
            <a:off x="5342127" y="2777350"/>
            <a:ext cx="1507747" cy="130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5" h="21600" extrusionOk="0">
                <a:moveTo>
                  <a:pt x="20921" y="18862"/>
                </a:moveTo>
                <a:lnTo>
                  <a:pt x="15758" y="1381"/>
                </a:lnTo>
                <a:cubicBezTo>
                  <a:pt x="15505" y="553"/>
                  <a:pt x="14873" y="0"/>
                  <a:pt x="14135" y="0"/>
                </a:cubicBezTo>
                <a:lnTo>
                  <a:pt x="1723" y="0"/>
                </a:lnTo>
                <a:cubicBezTo>
                  <a:pt x="543" y="0"/>
                  <a:pt x="-300" y="1407"/>
                  <a:pt x="100" y="2738"/>
                </a:cubicBezTo>
                <a:lnTo>
                  <a:pt x="5263" y="20219"/>
                </a:lnTo>
                <a:cubicBezTo>
                  <a:pt x="5516" y="21047"/>
                  <a:pt x="6148" y="21600"/>
                  <a:pt x="6886" y="21600"/>
                </a:cubicBezTo>
                <a:lnTo>
                  <a:pt x="19298" y="21600"/>
                </a:lnTo>
                <a:cubicBezTo>
                  <a:pt x="20478" y="21600"/>
                  <a:pt x="21300" y="20193"/>
                  <a:pt x="20921" y="1886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/>
              <a:t>Lorem Ipsum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37117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369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Zigzag Origami Arrows</vt:lpstr>
      <vt:lpstr>Converging Zigzag Origami Arrows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Zigzag Origami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2023-04-11T18:30:40Z</dcterms:modified>
  <cp:category>Charts &amp; Diagrams</cp:category>
</cp:coreProperties>
</file>