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Banners – Slide Template</a:t>
            </a: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7166CAFB-ED4F-8DED-BDCB-E4A4282ECEE3}"/>
              </a:ext>
            </a:extLst>
          </p:cNvPr>
          <p:cNvSpPr/>
          <p:nvPr/>
        </p:nvSpPr>
        <p:spPr>
          <a:xfrm rot="10800000" flipH="1">
            <a:off x="2399969" y="4485611"/>
            <a:ext cx="791353" cy="91623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35C373C5-3854-D30A-696B-2CD3850F3C16}"/>
              </a:ext>
            </a:extLst>
          </p:cNvPr>
          <p:cNvSpPr/>
          <p:nvPr/>
        </p:nvSpPr>
        <p:spPr>
          <a:xfrm rot="10800000" flipH="1">
            <a:off x="2399970" y="2267821"/>
            <a:ext cx="791353" cy="91623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09754A4-55A3-DE1C-5CAD-9A46183D10A9}"/>
              </a:ext>
            </a:extLst>
          </p:cNvPr>
          <p:cNvSpPr/>
          <p:nvPr/>
        </p:nvSpPr>
        <p:spPr>
          <a:xfrm>
            <a:off x="743893" y="1302801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19F5E7-100C-5E3C-5B1C-966980E3B1D7}"/>
              </a:ext>
            </a:extLst>
          </p:cNvPr>
          <p:cNvSpPr/>
          <p:nvPr/>
        </p:nvSpPr>
        <p:spPr>
          <a:xfrm rot="10800000">
            <a:off x="3505247" y="2458210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32E833-AB42-BF0A-AA0F-95A41C282BD7}"/>
              </a:ext>
            </a:extLst>
          </p:cNvPr>
          <p:cNvSpPr/>
          <p:nvPr/>
        </p:nvSpPr>
        <p:spPr>
          <a:xfrm>
            <a:off x="743893" y="3613619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DFC9F65-F6A9-C783-EB8C-66E7D9BB35AC}"/>
              </a:ext>
            </a:extLst>
          </p:cNvPr>
          <p:cNvSpPr/>
          <p:nvPr/>
        </p:nvSpPr>
        <p:spPr>
          <a:xfrm rot="10800000">
            <a:off x="3505247" y="4769028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pic>
        <p:nvPicPr>
          <p:cNvPr id="9" name="Graphic 8" descr="Bar graph with downward trend with solid fill">
            <a:extLst>
              <a:ext uri="{FF2B5EF4-FFF2-40B4-BE49-F238E27FC236}">
                <a16:creationId xmlns:a16="http://schemas.microsoft.com/office/drawing/2014/main" id="{B97FEA51-B95F-91B8-E546-C94C2654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0108" y="1519349"/>
            <a:ext cx="531923" cy="531923"/>
          </a:xfrm>
          <a:prstGeom prst="rect">
            <a:avLst/>
          </a:prstGeom>
        </p:spPr>
      </p:pic>
      <p:pic>
        <p:nvPicPr>
          <p:cNvPr id="11" name="Graphic 10" descr="Bar graph with upward trend with solid fill">
            <a:extLst>
              <a:ext uri="{FF2B5EF4-FFF2-40B4-BE49-F238E27FC236}">
                <a16:creationId xmlns:a16="http://schemas.microsoft.com/office/drawing/2014/main" id="{D9D49457-0157-00F1-F589-561F5B4244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1759" y="2674759"/>
            <a:ext cx="531923" cy="531923"/>
          </a:xfrm>
          <a:prstGeom prst="rect">
            <a:avLst/>
          </a:prstGeom>
        </p:spPr>
      </p:pic>
      <p:pic>
        <p:nvPicPr>
          <p:cNvPr id="13" name="Graphic 12" descr="Handshake with solid fill">
            <a:extLst>
              <a:ext uri="{FF2B5EF4-FFF2-40B4-BE49-F238E27FC236}">
                <a16:creationId xmlns:a16="http://schemas.microsoft.com/office/drawing/2014/main" id="{327F7834-6541-B292-3E82-5F6BF9FABF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1759" y="4985577"/>
            <a:ext cx="531923" cy="531923"/>
          </a:xfrm>
          <a:prstGeom prst="rect">
            <a:avLst/>
          </a:prstGeom>
        </p:spPr>
      </p:pic>
      <p:pic>
        <p:nvPicPr>
          <p:cNvPr id="15" name="Graphic 14" descr="Group brainstorm with solid fill">
            <a:extLst>
              <a:ext uri="{FF2B5EF4-FFF2-40B4-BE49-F238E27FC236}">
                <a16:creationId xmlns:a16="http://schemas.microsoft.com/office/drawing/2014/main" id="{A8C67435-86F2-ECD1-9FF9-2ABE52DBF7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87850" y="3830169"/>
            <a:ext cx="531923" cy="53192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131AD2C-3C15-04D1-7298-986BD98525B3}"/>
              </a:ext>
            </a:extLst>
          </p:cNvPr>
          <p:cNvGrpSpPr/>
          <p:nvPr/>
        </p:nvGrpSpPr>
        <p:grpSpPr>
          <a:xfrm>
            <a:off x="5319773" y="2410389"/>
            <a:ext cx="2622995" cy="966739"/>
            <a:chOff x="8921977" y="1465259"/>
            <a:chExt cx="2926080" cy="107844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C320E5-E60B-1ED1-AF0A-B7E97C238B30}"/>
                </a:ext>
              </a:extLst>
            </p:cNvPr>
            <p:cNvSpPr txBox="1"/>
            <p:nvPr/>
          </p:nvSpPr>
          <p:spPr>
            <a:xfrm>
              <a:off x="8921977" y="1465259"/>
              <a:ext cx="2926080" cy="5150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F52C69-1212-6B63-E60E-479BDEAEE206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CC611C-FF05-618A-DD38-EB677C0A55FC}"/>
              </a:ext>
            </a:extLst>
          </p:cNvPr>
          <p:cNvGrpSpPr/>
          <p:nvPr/>
        </p:nvGrpSpPr>
        <p:grpSpPr>
          <a:xfrm>
            <a:off x="1201331" y="1254981"/>
            <a:ext cx="2622995" cy="966740"/>
            <a:chOff x="332936" y="2626300"/>
            <a:chExt cx="2926080" cy="107844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7CFEA7-96CB-751D-8664-C559E3225C01}"/>
                </a:ext>
              </a:extLst>
            </p:cNvPr>
            <p:cNvSpPr txBox="1"/>
            <p:nvPr/>
          </p:nvSpPr>
          <p:spPr>
            <a:xfrm>
              <a:off x="332936" y="2626300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D5A965-4154-8A94-DD56-FCE0F62493D1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45C7EA-CEC5-EF7D-4F41-2A03115F1D7D}"/>
              </a:ext>
            </a:extLst>
          </p:cNvPr>
          <p:cNvGrpSpPr/>
          <p:nvPr/>
        </p:nvGrpSpPr>
        <p:grpSpPr>
          <a:xfrm>
            <a:off x="1201331" y="3565799"/>
            <a:ext cx="2622995" cy="966740"/>
            <a:chOff x="332936" y="2626300"/>
            <a:chExt cx="2926080" cy="107844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4A60A9-B9FF-E5CF-B6CC-65A81E874598}"/>
                </a:ext>
              </a:extLst>
            </p:cNvPr>
            <p:cNvSpPr txBox="1"/>
            <p:nvPr/>
          </p:nvSpPr>
          <p:spPr>
            <a:xfrm>
              <a:off x="332936" y="2626300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16333E-4878-2A81-6412-648C6C173C43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17C4A6-D00B-DAA3-BBF1-1DA632F38C9D}"/>
              </a:ext>
            </a:extLst>
          </p:cNvPr>
          <p:cNvGrpSpPr/>
          <p:nvPr/>
        </p:nvGrpSpPr>
        <p:grpSpPr>
          <a:xfrm>
            <a:off x="5319773" y="4721209"/>
            <a:ext cx="2622995" cy="966740"/>
            <a:chOff x="8921977" y="1465259"/>
            <a:chExt cx="2926080" cy="107844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7D98EC-05FC-8778-EF87-3087A12EDBC6}"/>
                </a:ext>
              </a:extLst>
            </p:cNvPr>
            <p:cNvSpPr txBox="1"/>
            <p:nvPr/>
          </p:nvSpPr>
          <p:spPr>
            <a:xfrm>
              <a:off x="8921977" y="1465259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A515EC-92B4-5162-C31A-56D3250F9F78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Banners – Slide Template</a:t>
            </a: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7166CAFB-ED4F-8DED-BDCB-E4A4282ECEE3}"/>
              </a:ext>
            </a:extLst>
          </p:cNvPr>
          <p:cNvSpPr/>
          <p:nvPr/>
        </p:nvSpPr>
        <p:spPr>
          <a:xfrm rot="10800000" flipH="1">
            <a:off x="2399969" y="4485611"/>
            <a:ext cx="791353" cy="91623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35C373C5-3854-D30A-696B-2CD3850F3C16}"/>
              </a:ext>
            </a:extLst>
          </p:cNvPr>
          <p:cNvSpPr/>
          <p:nvPr/>
        </p:nvSpPr>
        <p:spPr>
          <a:xfrm rot="10800000" flipH="1">
            <a:off x="2399970" y="2267821"/>
            <a:ext cx="791353" cy="91623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09754A4-55A3-DE1C-5CAD-9A46183D10A9}"/>
              </a:ext>
            </a:extLst>
          </p:cNvPr>
          <p:cNvSpPr/>
          <p:nvPr/>
        </p:nvSpPr>
        <p:spPr>
          <a:xfrm>
            <a:off x="743893" y="1302801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19F5E7-100C-5E3C-5B1C-966980E3B1D7}"/>
              </a:ext>
            </a:extLst>
          </p:cNvPr>
          <p:cNvSpPr/>
          <p:nvPr/>
        </p:nvSpPr>
        <p:spPr>
          <a:xfrm rot="10800000">
            <a:off x="3505247" y="2458210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32E833-AB42-BF0A-AA0F-95A41C282BD7}"/>
              </a:ext>
            </a:extLst>
          </p:cNvPr>
          <p:cNvSpPr/>
          <p:nvPr/>
        </p:nvSpPr>
        <p:spPr>
          <a:xfrm>
            <a:off x="743893" y="3613619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DFC9F65-F6A9-C783-EB8C-66E7D9BB35AC}"/>
              </a:ext>
            </a:extLst>
          </p:cNvPr>
          <p:cNvSpPr/>
          <p:nvPr/>
        </p:nvSpPr>
        <p:spPr>
          <a:xfrm rot="10800000">
            <a:off x="3505247" y="4769028"/>
            <a:ext cx="4894861" cy="965021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pic>
        <p:nvPicPr>
          <p:cNvPr id="9" name="Graphic 8" descr="Bar graph with downward trend with solid fill">
            <a:extLst>
              <a:ext uri="{FF2B5EF4-FFF2-40B4-BE49-F238E27FC236}">
                <a16:creationId xmlns:a16="http://schemas.microsoft.com/office/drawing/2014/main" id="{B97FEA51-B95F-91B8-E546-C94C2654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0108" y="1519349"/>
            <a:ext cx="531923" cy="531923"/>
          </a:xfrm>
          <a:prstGeom prst="rect">
            <a:avLst/>
          </a:prstGeom>
        </p:spPr>
      </p:pic>
      <p:pic>
        <p:nvPicPr>
          <p:cNvPr id="11" name="Graphic 10" descr="Bar graph with upward trend with solid fill">
            <a:extLst>
              <a:ext uri="{FF2B5EF4-FFF2-40B4-BE49-F238E27FC236}">
                <a16:creationId xmlns:a16="http://schemas.microsoft.com/office/drawing/2014/main" id="{D9D49457-0157-00F1-F589-561F5B4244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1759" y="2674759"/>
            <a:ext cx="531923" cy="531923"/>
          </a:xfrm>
          <a:prstGeom prst="rect">
            <a:avLst/>
          </a:prstGeom>
        </p:spPr>
      </p:pic>
      <p:pic>
        <p:nvPicPr>
          <p:cNvPr id="13" name="Graphic 12" descr="Handshake with solid fill">
            <a:extLst>
              <a:ext uri="{FF2B5EF4-FFF2-40B4-BE49-F238E27FC236}">
                <a16:creationId xmlns:a16="http://schemas.microsoft.com/office/drawing/2014/main" id="{327F7834-6541-B292-3E82-5F6BF9FABF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1759" y="4985577"/>
            <a:ext cx="531923" cy="531923"/>
          </a:xfrm>
          <a:prstGeom prst="rect">
            <a:avLst/>
          </a:prstGeom>
        </p:spPr>
      </p:pic>
      <p:pic>
        <p:nvPicPr>
          <p:cNvPr id="15" name="Graphic 14" descr="Group brainstorm with solid fill">
            <a:extLst>
              <a:ext uri="{FF2B5EF4-FFF2-40B4-BE49-F238E27FC236}">
                <a16:creationId xmlns:a16="http://schemas.microsoft.com/office/drawing/2014/main" id="{A8C67435-86F2-ECD1-9FF9-2ABE52DBF7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87850" y="3830169"/>
            <a:ext cx="531923" cy="53192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131AD2C-3C15-04D1-7298-986BD98525B3}"/>
              </a:ext>
            </a:extLst>
          </p:cNvPr>
          <p:cNvGrpSpPr/>
          <p:nvPr/>
        </p:nvGrpSpPr>
        <p:grpSpPr>
          <a:xfrm>
            <a:off x="5319773" y="2410389"/>
            <a:ext cx="2622995" cy="966739"/>
            <a:chOff x="8921977" y="1465259"/>
            <a:chExt cx="2926080" cy="107844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C320E5-E60B-1ED1-AF0A-B7E97C238B30}"/>
                </a:ext>
              </a:extLst>
            </p:cNvPr>
            <p:cNvSpPr txBox="1"/>
            <p:nvPr/>
          </p:nvSpPr>
          <p:spPr>
            <a:xfrm>
              <a:off x="8921977" y="1465259"/>
              <a:ext cx="2926080" cy="5150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F52C69-1212-6B63-E60E-479BDEAEE206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CC611C-FF05-618A-DD38-EB677C0A55FC}"/>
              </a:ext>
            </a:extLst>
          </p:cNvPr>
          <p:cNvGrpSpPr/>
          <p:nvPr/>
        </p:nvGrpSpPr>
        <p:grpSpPr>
          <a:xfrm>
            <a:off x="1201331" y="1254981"/>
            <a:ext cx="2622995" cy="966740"/>
            <a:chOff x="332936" y="2626300"/>
            <a:chExt cx="2926080" cy="107844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7CFEA7-96CB-751D-8664-C559E3225C01}"/>
                </a:ext>
              </a:extLst>
            </p:cNvPr>
            <p:cNvSpPr txBox="1"/>
            <p:nvPr/>
          </p:nvSpPr>
          <p:spPr>
            <a:xfrm>
              <a:off x="332936" y="2626300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D5A965-4154-8A94-DD56-FCE0F62493D1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45C7EA-CEC5-EF7D-4F41-2A03115F1D7D}"/>
              </a:ext>
            </a:extLst>
          </p:cNvPr>
          <p:cNvGrpSpPr/>
          <p:nvPr/>
        </p:nvGrpSpPr>
        <p:grpSpPr>
          <a:xfrm>
            <a:off x="1201331" y="3565799"/>
            <a:ext cx="2622995" cy="966740"/>
            <a:chOff x="332936" y="2626300"/>
            <a:chExt cx="2926080" cy="107844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4A60A9-B9FF-E5CF-B6CC-65A81E874598}"/>
                </a:ext>
              </a:extLst>
            </p:cNvPr>
            <p:cNvSpPr txBox="1"/>
            <p:nvPr/>
          </p:nvSpPr>
          <p:spPr>
            <a:xfrm>
              <a:off x="332936" y="2626300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16333E-4878-2A81-6412-648C6C173C43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17C4A6-D00B-DAA3-BBF1-1DA632F38C9D}"/>
              </a:ext>
            </a:extLst>
          </p:cNvPr>
          <p:cNvGrpSpPr/>
          <p:nvPr/>
        </p:nvGrpSpPr>
        <p:grpSpPr>
          <a:xfrm>
            <a:off x="5319773" y="4721209"/>
            <a:ext cx="2622995" cy="966740"/>
            <a:chOff x="8921977" y="1465259"/>
            <a:chExt cx="2926080" cy="107844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7D98EC-05FC-8778-EF87-3087A12EDBC6}"/>
                </a:ext>
              </a:extLst>
            </p:cNvPr>
            <p:cNvSpPr txBox="1"/>
            <p:nvPr/>
          </p:nvSpPr>
          <p:spPr>
            <a:xfrm>
              <a:off x="8921977" y="1465259"/>
              <a:ext cx="2926080" cy="5150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A515EC-92B4-5162-C31A-56D3250F9F78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437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60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Conversion Banners – Slide Template</vt:lpstr>
      <vt:lpstr>Conversion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Banners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2022-12-13T17:49:24Z</dcterms:modified>
  <cp:category>Charts &amp; Diagrams</cp:category>
</cp:coreProperties>
</file>