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50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rrow: Bent 28">
            <a:extLst>
              <a:ext uri="{FF2B5EF4-FFF2-40B4-BE49-F238E27FC236}">
                <a16:creationId xmlns:a16="http://schemas.microsoft.com/office/drawing/2014/main" id="{7166CAFB-ED4F-8DED-BDCB-E4A4282ECEE3}"/>
              </a:ext>
            </a:extLst>
          </p:cNvPr>
          <p:cNvSpPr/>
          <p:nvPr/>
        </p:nvSpPr>
        <p:spPr>
          <a:xfrm rot="10800000" flipH="1">
            <a:off x="3672993" y="4704931"/>
            <a:ext cx="882793" cy="1022106"/>
          </a:xfrm>
          <a:prstGeom prst="ben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Arrow: Bent 27">
            <a:extLst>
              <a:ext uri="{FF2B5EF4-FFF2-40B4-BE49-F238E27FC236}">
                <a16:creationId xmlns:a16="http://schemas.microsoft.com/office/drawing/2014/main" id="{35C373C5-3854-D30A-696B-2CD3850F3C16}"/>
              </a:ext>
            </a:extLst>
          </p:cNvPr>
          <p:cNvSpPr/>
          <p:nvPr/>
        </p:nvSpPr>
        <p:spPr>
          <a:xfrm rot="10800000" flipH="1">
            <a:off x="3672994" y="2230877"/>
            <a:ext cx="882793" cy="1022106"/>
          </a:xfrm>
          <a:prstGeom prst="ben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Conversion Banners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09754A4-55A3-DE1C-5CAD-9A46183D10A9}"/>
              </a:ext>
            </a:extLst>
          </p:cNvPr>
          <p:cNvSpPr/>
          <p:nvPr/>
        </p:nvSpPr>
        <p:spPr>
          <a:xfrm>
            <a:off x="1825558" y="1154349"/>
            <a:ext cx="5460459" cy="1076528"/>
          </a:xfrm>
          <a:custGeom>
            <a:avLst/>
            <a:gdLst>
              <a:gd name="connsiteX0" fmla="*/ 538264 w 5460459"/>
              <a:gd name="connsiteY0" fmla="*/ 0 h 1076528"/>
              <a:gd name="connsiteX1" fmla="*/ 4922195 w 5460459"/>
              <a:gd name="connsiteY1" fmla="*/ 0 h 1076528"/>
              <a:gd name="connsiteX2" fmla="*/ 5460459 w 5460459"/>
              <a:gd name="connsiteY2" fmla="*/ 538264 h 1076528"/>
              <a:gd name="connsiteX3" fmla="*/ 5030674 w 5460459"/>
              <a:gd name="connsiteY3" fmla="*/ 1065593 h 1076528"/>
              <a:gd name="connsiteX4" fmla="*/ 4935379 w 5460459"/>
              <a:gd name="connsiteY4" fmla="*/ 1075199 h 1076528"/>
              <a:gd name="connsiteX5" fmla="*/ 5187519 w 5460459"/>
              <a:gd name="connsiteY5" fmla="*/ 823059 h 1076528"/>
              <a:gd name="connsiteX6" fmla="*/ 5187527 w 5460459"/>
              <a:gd name="connsiteY6" fmla="*/ 823052 h 1076528"/>
              <a:gd name="connsiteX7" fmla="*/ 5187527 w 5460459"/>
              <a:gd name="connsiteY7" fmla="*/ 256720 h 1076528"/>
              <a:gd name="connsiteX8" fmla="*/ 4875557 w 5460459"/>
              <a:gd name="connsiteY8" fmla="*/ 140460 h 1076528"/>
              <a:gd name="connsiteX9" fmla="*/ 4684016 w 5460459"/>
              <a:gd name="connsiteY9" fmla="*/ 205406 h 1076528"/>
              <a:gd name="connsiteX10" fmla="*/ 4621196 w 5460459"/>
              <a:gd name="connsiteY10" fmla="*/ 256720 h 1076528"/>
              <a:gd name="connsiteX11" fmla="*/ 4621195 w 5460459"/>
              <a:gd name="connsiteY11" fmla="*/ 256720 h 1076528"/>
              <a:gd name="connsiteX12" fmla="*/ 3801388 w 5460459"/>
              <a:gd name="connsiteY12" fmla="*/ 1076528 h 1076528"/>
              <a:gd name="connsiteX13" fmla="*/ 538264 w 5460459"/>
              <a:gd name="connsiteY13" fmla="*/ 1076528 h 1076528"/>
              <a:gd name="connsiteX14" fmla="*/ 0 w 5460459"/>
              <a:gd name="connsiteY14" fmla="*/ 538264 h 1076528"/>
              <a:gd name="connsiteX15" fmla="*/ 538264 w 5460459"/>
              <a:gd name="connsiteY15" fmla="*/ 0 h 107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60459" h="1076528">
                <a:moveTo>
                  <a:pt x="538264" y="0"/>
                </a:moveTo>
                <a:lnTo>
                  <a:pt x="4922195" y="0"/>
                </a:lnTo>
                <a:cubicBezTo>
                  <a:pt x="5219470" y="0"/>
                  <a:pt x="5460459" y="240989"/>
                  <a:pt x="5460459" y="538264"/>
                </a:cubicBezTo>
                <a:cubicBezTo>
                  <a:pt x="5460459" y="798380"/>
                  <a:pt x="5275952" y="1015401"/>
                  <a:pt x="5030674" y="1065593"/>
                </a:cubicBezTo>
                <a:lnTo>
                  <a:pt x="4935379" y="1075199"/>
                </a:lnTo>
                <a:lnTo>
                  <a:pt x="5187519" y="823059"/>
                </a:lnTo>
                <a:lnTo>
                  <a:pt x="5187527" y="823052"/>
                </a:lnTo>
                <a:cubicBezTo>
                  <a:pt x="5343915" y="666664"/>
                  <a:pt x="5343915" y="413108"/>
                  <a:pt x="5187527" y="256720"/>
                </a:cubicBezTo>
                <a:cubicBezTo>
                  <a:pt x="5102002" y="171196"/>
                  <a:pt x="4987417" y="132443"/>
                  <a:pt x="4875557" y="140460"/>
                </a:cubicBezTo>
                <a:cubicBezTo>
                  <a:pt x="4808441" y="145271"/>
                  <a:pt x="4742305" y="166920"/>
                  <a:pt x="4684016" y="205406"/>
                </a:cubicBezTo>
                <a:lnTo>
                  <a:pt x="4621196" y="256720"/>
                </a:lnTo>
                <a:lnTo>
                  <a:pt x="4621195" y="256720"/>
                </a:lnTo>
                <a:lnTo>
                  <a:pt x="3801388" y="1076528"/>
                </a:lnTo>
                <a:lnTo>
                  <a:pt x="538264" y="1076528"/>
                </a:lnTo>
                <a:cubicBezTo>
                  <a:pt x="240989" y="1076528"/>
                  <a:pt x="0" y="835539"/>
                  <a:pt x="0" y="538264"/>
                </a:cubicBezTo>
                <a:cubicBezTo>
                  <a:pt x="0" y="240989"/>
                  <a:pt x="240989" y="0"/>
                  <a:pt x="53826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419F5E7-100C-5E3C-5B1C-966980E3B1D7}"/>
              </a:ext>
            </a:extLst>
          </p:cNvPr>
          <p:cNvSpPr/>
          <p:nvPr/>
        </p:nvSpPr>
        <p:spPr>
          <a:xfrm rot="10800000">
            <a:off x="4905984" y="2443265"/>
            <a:ext cx="5460459" cy="1076528"/>
          </a:xfrm>
          <a:custGeom>
            <a:avLst/>
            <a:gdLst>
              <a:gd name="connsiteX0" fmla="*/ 538264 w 5460459"/>
              <a:gd name="connsiteY0" fmla="*/ 0 h 1076528"/>
              <a:gd name="connsiteX1" fmla="*/ 4922195 w 5460459"/>
              <a:gd name="connsiteY1" fmla="*/ 0 h 1076528"/>
              <a:gd name="connsiteX2" fmla="*/ 5460459 w 5460459"/>
              <a:gd name="connsiteY2" fmla="*/ 538264 h 1076528"/>
              <a:gd name="connsiteX3" fmla="*/ 5030674 w 5460459"/>
              <a:gd name="connsiteY3" fmla="*/ 1065593 h 1076528"/>
              <a:gd name="connsiteX4" fmla="*/ 4935379 w 5460459"/>
              <a:gd name="connsiteY4" fmla="*/ 1075199 h 1076528"/>
              <a:gd name="connsiteX5" fmla="*/ 5187519 w 5460459"/>
              <a:gd name="connsiteY5" fmla="*/ 823059 h 1076528"/>
              <a:gd name="connsiteX6" fmla="*/ 5187527 w 5460459"/>
              <a:gd name="connsiteY6" fmla="*/ 823052 h 1076528"/>
              <a:gd name="connsiteX7" fmla="*/ 5187527 w 5460459"/>
              <a:gd name="connsiteY7" fmla="*/ 256720 h 1076528"/>
              <a:gd name="connsiteX8" fmla="*/ 4875557 w 5460459"/>
              <a:gd name="connsiteY8" fmla="*/ 140460 h 1076528"/>
              <a:gd name="connsiteX9" fmla="*/ 4684016 w 5460459"/>
              <a:gd name="connsiteY9" fmla="*/ 205406 h 1076528"/>
              <a:gd name="connsiteX10" fmla="*/ 4621196 w 5460459"/>
              <a:gd name="connsiteY10" fmla="*/ 256720 h 1076528"/>
              <a:gd name="connsiteX11" fmla="*/ 4621195 w 5460459"/>
              <a:gd name="connsiteY11" fmla="*/ 256720 h 1076528"/>
              <a:gd name="connsiteX12" fmla="*/ 3801388 w 5460459"/>
              <a:gd name="connsiteY12" fmla="*/ 1076528 h 1076528"/>
              <a:gd name="connsiteX13" fmla="*/ 538264 w 5460459"/>
              <a:gd name="connsiteY13" fmla="*/ 1076528 h 1076528"/>
              <a:gd name="connsiteX14" fmla="*/ 0 w 5460459"/>
              <a:gd name="connsiteY14" fmla="*/ 538264 h 1076528"/>
              <a:gd name="connsiteX15" fmla="*/ 538264 w 5460459"/>
              <a:gd name="connsiteY15" fmla="*/ 0 h 107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60459" h="1076528">
                <a:moveTo>
                  <a:pt x="538264" y="0"/>
                </a:moveTo>
                <a:lnTo>
                  <a:pt x="4922195" y="0"/>
                </a:lnTo>
                <a:cubicBezTo>
                  <a:pt x="5219470" y="0"/>
                  <a:pt x="5460459" y="240989"/>
                  <a:pt x="5460459" y="538264"/>
                </a:cubicBezTo>
                <a:cubicBezTo>
                  <a:pt x="5460459" y="798380"/>
                  <a:pt x="5275952" y="1015401"/>
                  <a:pt x="5030674" y="1065593"/>
                </a:cubicBezTo>
                <a:lnTo>
                  <a:pt x="4935379" y="1075199"/>
                </a:lnTo>
                <a:lnTo>
                  <a:pt x="5187519" y="823059"/>
                </a:lnTo>
                <a:lnTo>
                  <a:pt x="5187527" y="823052"/>
                </a:lnTo>
                <a:cubicBezTo>
                  <a:pt x="5343915" y="666664"/>
                  <a:pt x="5343915" y="413108"/>
                  <a:pt x="5187527" y="256720"/>
                </a:cubicBezTo>
                <a:cubicBezTo>
                  <a:pt x="5102002" y="171196"/>
                  <a:pt x="4987417" y="132443"/>
                  <a:pt x="4875557" y="140460"/>
                </a:cubicBezTo>
                <a:cubicBezTo>
                  <a:pt x="4808441" y="145271"/>
                  <a:pt x="4742305" y="166920"/>
                  <a:pt x="4684016" y="205406"/>
                </a:cubicBezTo>
                <a:lnTo>
                  <a:pt x="4621196" y="256720"/>
                </a:lnTo>
                <a:lnTo>
                  <a:pt x="4621195" y="256720"/>
                </a:lnTo>
                <a:lnTo>
                  <a:pt x="3801388" y="1076528"/>
                </a:lnTo>
                <a:lnTo>
                  <a:pt x="538264" y="1076528"/>
                </a:lnTo>
                <a:cubicBezTo>
                  <a:pt x="240989" y="1076528"/>
                  <a:pt x="0" y="835539"/>
                  <a:pt x="0" y="538264"/>
                </a:cubicBezTo>
                <a:cubicBezTo>
                  <a:pt x="0" y="240989"/>
                  <a:pt x="240989" y="0"/>
                  <a:pt x="53826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832E833-AB42-BF0A-AA0F-95A41C282BD7}"/>
              </a:ext>
            </a:extLst>
          </p:cNvPr>
          <p:cNvSpPr/>
          <p:nvPr/>
        </p:nvSpPr>
        <p:spPr>
          <a:xfrm>
            <a:off x="1825558" y="3732181"/>
            <a:ext cx="5460459" cy="1076528"/>
          </a:xfrm>
          <a:custGeom>
            <a:avLst/>
            <a:gdLst>
              <a:gd name="connsiteX0" fmla="*/ 538264 w 5460459"/>
              <a:gd name="connsiteY0" fmla="*/ 0 h 1076528"/>
              <a:gd name="connsiteX1" fmla="*/ 4922195 w 5460459"/>
              <a:gd name="connsiteY1" fmla="*/ 0 h 1076528"/>
              <a:gd name="connsiteX2" fmla="*/ 5460459 w 5460459"/>
              <a:gd name="connsiteY2" fmla="*/ 538264 h 1076528"/>
              <a:gd name="connsiteX3" fmla="*/ 5030674 w 5460459"/>
              <a:gd name="connsiteY3" fmla="*/ 1065593 h 1076528"/>
              <a:gd name="connsiteX4" fmla="*/ 4935379 w 5460459"/>
              <a:gd name="connsiteY4" fmla="*/ 1075199 h 1076528"/>
              <a:gd name="connsiteX5" fmla="*/ 5187519 w 5460459"/>
              <a:gd name="connsiteY5" fmla="*/ 823059 h 1076528"/>
              <a:gd name="connsiteX6" fmla="*/ 5187527 w 5460459"/>
              <a:gd name="connsiteY6" fmla="*/ 823052 h 1076528"/>
              <a:gd name="connsiteX7" fmla="*/ 5187527 w 5460459"/>
              <a:gd name="connsiteY7" fmla="*/ 256720 h 1076528"/>
              <a:gd name="connsiteX8" fmla="*/ 4875557 w 5460459"/>
              <a:gd name="connsiteY8" fmla="*/ 140460 h 1076528"/>
              <a:gd name="connsiteX9" fmla="*/ 4684016 w 5460459"/>
              <a:gd name="connsiteY9" fmla="*/ 205406 h 1076528"/>
              <a:gd name="connsiteX10" fmla="*/ 4621196 w 5460459"/>
              <a:gd name="connsiteY10" fmla="*/ 256720 h 1076528"/>
              <a:gd name="connsiteX11" fmla="*/ 4621195 w 5460459"/>
              <a:gd name="connsiteY11" fmla="*/ 256720 h 1076528"/>
              <a:gd name="connsiteX12" fmla="*/ 3801388 w 5460459"/>
              <a:gd name="connsiteY12" fmla="*/ 1076528 h 1076528"/>
              <a:gd name="connsiteX13" fmla="*/ 538264 w 5460459"/>
              <a:gd name="connsiteY13" fmla="*/ 1076528 h 1076528"/>
              <a:gd name="connsiteX14" fmla="*/ 0 w 5460459"/>
              <a:gd name="connsiteY14" fmla="*/ 538264 h 1076528"/>
              <a:gd name="connsiteX15" fmla="*/ 538264 w 5460459"/>
              <a:gd name="connsiteY15" fmla="*/ 0 h 107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60459" h="1076528">
                <a:moveTo>
                  <a:pt x="538264" y="0"/>
                </a:moveTo>
                <a:lnTo>
                  <a:pt x="4922195" y="0"/>
                </a:lnTo>
                <a:cubicBezTo>
                  <a:pt x="5219470" y="0"/>
                  <a:pt x="5460459" y="240989"/>
                  <a:pt x="5460459" y="538264"/>
                </a:cubicBezTo>
                <a:cubicBezTo>
                  <a:pt x="5460459" y="798380"/>
                  <a:pt x="5275952" y="1015401"/>
                  <a:pt x="5030674" y="1065593"/>
                </a:cubicBezTo>
                <a:lnTo>
                  <a:pt x="4935379" y="1075199"/>
                </a:lnTo>
                <a:lnTo>
                  <a:pt x="5187519" y="823059"/>
                </a:lnTo>
                <a:lnTo>
                  <a:pt x="5187527" y="823052"/>
                </a:lnTo>
                <a:cubicBezTo>
                  <a:pt x="5343915" y="666664"/>
                  <a:pt x="5343915" y="413108"/>
                  <a:pt x="5187527" y="256720"/>
                </a:cubicBezTo>
                <a:cubicBezTo>
                  <a:pt x="5102002" y="171196"/>
                  <a:pt x="4987417" y="132443"/>
                  <a:pt x="4875557" y="140460"/>
                </a:cubicBezTo>
                <a:cubicBezTo>
                  <a:pt x="4808441" y="145271"/>
                  <a:pt x="4742305" y="166920"/>
                  <a:pt x="4684016" y="205406"/>
                </a:cubicBezTo>
                <a:lnTo>
                  <a:pt x="4621196" y="256720"/>
                </a:lnTo>
                <a:lnTo>
                  <a:pt x="4621195" y="256720"/>
                </a:lnTo>
                <a:lnTo>
                  <a:pt x="3801388" y="1076528"/>
                </a:lnTo>
                <a:lnTo>
                  <a:pt x="538264" y="1076528"/>
                </a:lnTo>
                <a:cubicBezTo>
                  <a:pt x="240989" y="1076528"/>
                  <a:pt x="0" y="835539"/>
                  <a:pt x="0" y="538264"/>
                </a:cubicBezTo>
                <a:cubicBezTo>
                  <a:pt x="0" y="240989"/>
                  <a:pt x="240989" y="0"/>
                  <a:pt x="53826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DFC9F65-F6A9-C783-EB8C-66E7D9BB35AC}"/>
              </a:ext>
            </a:extLst>
          </p:cNvPr>
          <p:cNvSpPr/>
          <p:nvPr/>
        </p:nvSpPr>
        <p:spPr>
          <a:xfrm rot="10800000">
            <a:off x="4905984" y="5021097"/>
            <a:ext cx="5460459" cy="1076528"/>
          </a:xfrm>
          <a:custGeom>
            <a:avLst/>
            <a:gdLst>
              <a:gd name="connsiteX0" fmla="*/ 538264 w 5460459"/>
              <a:gd name="connsiteY0" fmla="*/ 0 h 1076528"/>
              <a:gd name="connsiteX1" fmla="*/ 4922195 w 5460459"/>
              <a:gd name="connsiteY1" fmla="*/ 0 h 1076528"/>
              <a:gd name="connsiteX2" fmla="*/ 5460459 w 5460459"/>
              <a:gd name="connsiteY2" fmla="*/ 538264 h 1076528"/>
              <a:gd name="connsiteX3" fmla="*/ 5030674 w 5460459"/>
              <a:gd name="connsiteY3" fmla="*/ 1065593 h 1076528"/>
              <a:gd name="connsiteX4" fmla="*/ 4935379 w 5460459"/>
              <a:gd name="connsiteY4" fmla="*/ 1075199 h 1076528"/>
              <a:gd name="connsiteX5" fmla="*/ 5187519 w 5460459"/>
              <a:gd name="connsiteY5" fmla="*/ 823059 h 1076528"/>
              <a:gd name="connsiteX6" fmla="*/ 5187527 w 5460459"/>
              <a:gd name="connsiteY6" fmla="*/ 823052 h 1076528"/>
              <a:gd name="connsiteX7" fmla="*/ 5187527 w 5460459"/>
              <a:gd name="connsiteY7" fmla="*/ 256720 h 1076528"/>
              <a:gd name="connsiteX8" fmla="*/ 4875557 w 5460459"/>
              <a:gd name="connsiteY8" fmla="*/ 140460 h 1076528"/>
              <a:gd name="connsiteX9" fmla="*/ 4684016 w 5460459"/>
              <a:gd name="connsiteY9" fmla="*/ 205406 h 1076528"/>
              <a:gd name="connsiteX10" fmla="*/ 4621196 w 5460459"/>
              <a:gd name="connsiteY10" fmla="*/ 256720 h 1076528"/>
              <a:gd name="connsiteX11" fmla="*/ 4621195 w 5460459"/>
              <a:gd name="connsiteY11" fmla="*/ 256720 h 1076528"/>
              <a:gd name="connsiteX12" fmla="*/ 3801388 w 5460459"/>
              <a:gd name="connsiteY12" fmla="*/ 1076528 h 1076528"/>
              <a:gd name="connsiteX13" fmla="*/ 538264 w 5460459"/>
              <a:gd name="connsiteY13" fmla="*/ 1076528 h 1076528"/>
              <a:gd name="connsiteX14" fmla="*/ 0 w 5460459"/>
              <a:gd name="connsiteY14" fmla="*/ 538264 h 1076528"/>
              <a:gd name="connsiteX15" fmla="*/ 538264 w 5460459"/>
              <a:gd name="connsiteY15" fmla="*/ 0 h 107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60459" h="1076528">
                <a:moveTo>
                  <a:pt x="538264" y="0"/>
                </a:moveTo>
                <a:lnTo>
                  <a:pt x="4922195" y="0"/>
                </a:lnTo>
                <a:cubicBezTo>
                  <a:pt x="5219470" y="0"/>
                  <a:pt x="5460459" y="240989"/>
                  <a:pt x="5460459" y="538264"/>
                </a:cubicBezTo>
                <a:cubicBezTo>
                  <a:pt x="5460459" y="798380"/>
                  <a:pt x="5275952" y="1015401"/>
                  <a:pt x="5030674" y="1065593"/>
                </a:cubicBezTo>
                <a:lnTo>
                  <a:pt x="4935379" y="1075199"/>
                </a:lnTo>
                <a:lnTo>
                  <a:pt x="5187519" y="823059"/>
                </a:lnTo>
                <a:lnTo>
                  <a:pt x="5187527" y="823052"/>
                </a:lnTo>
                <a:cubicBezTo>
                  <a:pt x="5343915" y="666664"/>
                  <a:pt x="5343915" y="413108"/>
                  <a:pt x="5187527" y="256720"/>
                </a:cubicBezTo>
                <a:cubicBezTo>
                  <a:pt x="5102002" y="171196"/>
                  <a:pt x="4987417" y="132443"/>
                  <a:pt x="4875557" y="140460"/>
                </a:cubicBezTo>
                <a:cubicBezTo>
                  <a:pt x="4808441" y="145271"/>
                  <a:pt x="4742305" y="166920"/>
                  <a:pt x="4684016" y="205406"/>
                </a:cubicBezTo>
                <a:lnTo>
                  <a:pt x="4621196" y="256720"/>
                </a:lnTo>
                <a:lnTo>
                  <a:pt x="4621195" y="256720"/>
                </a:lnTo>
                <a:lnTo>
                  <a:pt x="3801388" y="1076528"/>
                </a:lnTo>
                <a:lnTo>
                  <a:pt x="538264" y="1076528"/>
                </a:lnTo>
                <a:cubicBezTo>
                  <a:pt x="240989" y="1076528"/>
                  <a:pt x="0" y="835539"/>
                  <a:pt x="0" y="538264"/>
                </a:cubicBezTo>
                <a:cubicBezTo>
                  <a:pt x="0" y="240989"/>
                  <a:pt x="240989" y="0"/>
                  <a:pt x="53826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Graphic 8" descr="Bar graph with downward trend with solid fill">
            <a:extLst>
              <a:ext uri="{FF2B5EF4-FFF2-40B4-BE49-F238E27FC236}">
                <a16:creationId xmlns:a16="http://schemas.microsoft.com/office/drawing/2014/main" id="{B97FEA51-B95F-91B8-E546-C94C26549F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39710" y="1395919"/>
            <a:ext cx="593387" cy="593387"/>
          </a:xfrm>
          <a:prstGeom prst="rect">
            <a:avLst/>
          </a:prstGeom>
        </p:spPr>
      </p:pic>
      <p:pic>
        <p:nvPicPr>
          <p:cNvPr id="11" name="Graphic 10" descr="Bar graph with upward trend with solid fill">
            <a:extLst>
              <a:ext uri="{FF2B5EF4-FFF2-40B4-BE49-F238E27FC236}">
                <a16:creationId xmlns:a16="http://schemas.microsoft.com/office/drawing/2014/main" id="{D9D49457-0157-00F1-F589-561F5B4244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92137" y="2684835"/>
            <a:ext cx="593387" cy="593387"/>
          </a:xfrm>
          <a:prstGeom prst="rect">
            <a:avLst/>
          </a:prstGeom>
        </p:spPr>
      </p:pic>
      <p:pic>
        <p:nvPicPr>
          <p:cNvPr id="13" name="Graphic 12" descr="Handshake with solid fill">
            <a:extLst>
              <a:ext uri="{FF2B5EF4-FFF2-40B4-BE49-F238E27FC236}">
                <a16:creationId xmlns:a16="http://schemas.microsoft.com/office/drawing/2014/main" id="{327F7834-6541-B292-3E82-5F6BF9FABF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92137" y="5262667"/>
            <a:ext cx="593387" cy="593387"/>
          </a:xfrm>
          <a:prstGeom prst="rect">
            <a:avLst/>
          </a:prstGeom>
        </p:spPr>
      </p:pic>
      <p:pic>
        <p:nvPicPr>
          <p:cNvPr id="15" name="Graphic 14" descr="Group brainstorm with solid fill">
            <a:extLst>
              <a:ext uri="{FF2B5EF4-FFF2-40B4-BE49-F238E27FC236}">
                <a16:creationId xmlns:a16="http://schemas.microsoft.com/office/drawing/2014/main" id="{A8C67435-86F2-ECD1-9FF9-2ABE52DBF76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36791" y="3973752"/>
            <a:ext cx="593387" cy="593387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E131AD2C-3C15-04D1-7298-986BD98525B3}"/>
              </a:ext>
            </a:extLst>
          </p:cNvPr>
          <p:cNvGrpSpPr/>
          <p:nvPr/>
        </p:nvGrpSpPr>
        <p:grpSpPr>
          <a:xfrm>
            <a:off x="6930178" y="2443264"/>
            <a:ext cx="2926080" cy="1027667"/>
            <a:chOff x="8921977" y="1518605"/>
            <a:chExt cx="2926080" cy="102766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CC320E5-E60B-1ED1-AF0A-B7E97C238B30}"/>
                </a:ext>
              </a:extLst>
            </p:cNvPr>
            <p:cNvSpPr txBox="1"/>
            <p:nvPr/>
          </p:nvSpPr>
          <p:spPr>
            <a:xfrm>
              <a:off x="8921977" y="151860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1F52C69-1212-6B63-E60E-479BDEAEE206}"/>
                </a:ext>
              </a:extLst>
            </p:cNvPr>
            <p:cNvSpPr txBox="1"/>
            <p:nvPr/>
          </p:nvSpPr>
          <p:spPr>
            <a:xfrm>
              <a:off x="8921977" y="189994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3CC611C-FF05-618A-DD38-EB677C0A55FC}"/>
              </a:ext>
            </a:extLst>
          </p:cNvPr>
          <p:cNvGrpSpPr/>
          <p:nvPr/>
        </p:nvGrpSpPr>
        <p:grpSpPr>
          <a:xfrm>
            <a:off x="2335853" y="1154349"/>
            <a:ext cx="2926080" cy="1027667"/>
            <a:chOff x="332936" y="2679646"/>
            <a:chExt cx="2926080" cy="102766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67CFEA7-96CB-751D-8664-C559E3225C01}"/>
                </a:ext>
              </a:extLst>
            </p:cNvPr>
            <p:cNvSpPr txBox="1"/>
            <p:nvPr/>
          </p:nvSpPr>
          <p:spPr>
            <a:xfrm>
              <a:off x="332936" y="267964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0D5A965-4154-8A94-DD56-FCE0F62493D1}"/>
                </a:ext>
              </a:extLst>
            </p:cNvPr>
            <p:cNvSpPr txBox="1"/>
            <p:nvPr/>
          </p:nvSpPr>
          <p:spPr>
            <a:xfrm>
              <a:off x="332936" y="306098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A45C7EA-CEC5-EF7D-4F41-2A03115F1D7D}"/>
              </a:ext>
            </a:extLst>
          </p:cNvPr>
          <p:cNvGrpSpPr/>
          <p:nvPr/>
        </p:nvGrpSpPr>
        <p:grpSpPr>
          <a:xfrm>
            <a:off x="2335853" y="3732180"/>
            <a:ext cx="2926080" cy="1027667"/>
            <a:chOff x="332936" y="2679646"/>
            <a:chExt cx="2926080" cy="102766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14A60A9-B9FF-E5CF-B6CC-65A81E874598}"/>
                </a:ext>
              </a:extLst>
            </p:cNvPr>
            <p:cNvSpPr txBox="1"/>
            <p:nvPr/>
          </p:nvSpPr>
          <p:spPr>
            <a:xfrm>
              <a:off x="332936" y="267964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416333E-4878-2A81-6412-648C6C173C43}"/>
                </a:ext>
              </a:extLst>
            </p:cNvPr>
            <p:cNvSpPr txBox="1"/>
            <p:nvPr/>
          </p:nvSpPr>
          <p:spPr>
            <a:xfrm>
              <a:off x="332936" y="306098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D17C4A6-D00B-DAA3-BBF1-1DA632F38C9D}"/>
              </a:ext>
            </a:extLst>
          </p:cNvPr>
          <p:cNvGrpSpPr/>
          <p:nvPr/>
        </p:nvGrpSpPr>
        <p:grpSpPr>
          <a:xfrm>
            <a:off x="6930178" y="5021096"/>
            <a:ext cx="2926080" cy="1027667"/>
            <a:chOff x="8921977" y="1518605"/>
            <a:chExt cx="2926080" cy="102766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E7D98EC-05FC-8778-EF87-3087A12EDBC6}"/>
                </a:ext>
              </a:extLst>
            </p:cNvPr>
            <p:cNvSpPr txBox="1"/>
            <p:nvPr/>
          </p:nvSpPr>
          <p:spPr>
            <a:xfrm>
              <a:off x="8921977" y="151860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2A515EC-92B4-5162-C31A-56D3250F9F78}"/>
                </a:ext>
              </a:extLst>
            </p:cNvPr>
            <p:cNvSpPr txBox="1"/>
            <p:nvPr/>
          </p:nvSpPr>
          <p:spPr>
            <a:xfrm>
              <a:off x="8921977" y="189994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rrow: Bent 28">
            <a:extLst>
              <a:ext uri="{FF2B5EF4-FFF2-40B4-BE49-F238E27FC236}">
                <a16:creationId xmlns:a16="http://schemas.microsoft.com/office/drawing/2014/main" id="{7166CAFB-ED4F-8DED-BDCB-E4A4282ECEE3}"/>
              </a:ext>
            </a:extLst>
          </p:cNvPr>
          <p:cNvSpPr/>
          <p:nvPr/>
        </p:nvSpPr>
        <p:spPr>
          <a:xfrm rot="10800000" flipH="1">
            <a:off x="3672993" y="4704931"/>
            <a:ext cx="882793" cy="1022106"/>
          </a:xfrm>
          <a:prstGeom prst="bent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Arrow: Bent 27">
            <a:extLst>
              <a:ext uri="{FF2B5EF4-FFF2-40B4-BE49-F238E27FC236}">
                <a16:creationId xmlns:a16="http://schemas.microsoft.com/office/drawing/2014/main" id="{35C373C5-3854-D30A-696B-2CD3850F3C16}"/>
              </a:ext>
            </a:extLst>
          </p:cNvPr>
          <p:cNvSpPr/>
          <p:nvPr/>
        </p:nvSpPr>
        <p:spPr>
          <a:xfrm rot="10800000" flipH="1">
            <a:off x="3672994" y="2230877"/>
            <a:ext cx="882793" cy="1022106"/>
          </a:xfrm>
          <a:prstGeom prst="bent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Conversion Banners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09754A4-55A3-DE1C-5CAD-9A46183D10A9}"/>
              </a:ext>
            </a:extLst>
          </p:cNvPr>
          <p:cNvSpPr/>
          <p:nvPr/>
        </p:nvSpPr>
        <p:spPr>
          <a:xfrm>
            <a:off x="1825558" y="1154349"/>
            <a:ext cx="5460459" cy="1076528"/>
          </a:xfrm>
          <a:custGeom>
            <a:avLst/>
            <a:gdLst>
              <a:gd name="connsiteX0" fmla="*/ 538264 w 5460459"/>
              <a:gd name="connsiteY0" fmla="*/ 0 h 1076528"/>
              <a:gd name="connsiteX1" fmla="*/ 4922195 w 5460459"/>
              <a:gd name="connsiteY1" fmla="*/ 0 h 1076528"/>
              <a:gd name="connsiteX2" fmla="*/ 5460459 w 5460459"/>
              <a:gd name="connsiteY2" fmla="*/ 538264 h 1076528"/>
              <a:gd name="connsiteX3" fmla="*/ 5030674 w 5460459"/>
              <a:gd name="connsiteY3" fmla="*/ 1065593 h 1076528"/>
              <a:gd name="connsiteX4" fmla="*/ 4935379 w 5460459"/>
              <a:gd name="connsiteY4" fmla="*/ 1075199 h 1076528"/>
              <a:gd name="connsiteX5" fmla="*/ 5187519 w 5460459"/>
              <a:gd name="connsiteY5" fmla="*/ 823059 h 1076528"/>
              <a:gd name="connsiteX6" fmla="*/ 5187527 w 5460459"/>
              <a:gd name="connsiteY6" fmla="*/ 823052 h 1076528"/>
              <a:gd name="connsiteX7" fmla="*/ 5187527 w 5460459"/>
              <a:gd name="connsiteY7" fmla="*/ 256720 h 1076528"/>
              <a:gd name="connsiteX8" fmla="*/ 4875557 w 5460459"/>
              <a:gd name="connsiteY8" fmla="*/ 140460 h 1076528"/>
              <a:gd name="connsiteX9" fmla="*/ 4684016 w 5460459"/>
              <a:gd name="connsiteY9" fmla="*/ 205406 h 1076528"/>
              <a:gd name="connsiteX10" fmla="*/ 4621196 w 5460459"/>
              <a:gd name="connsiteY10" fmla="*/ 256720 h 1076528"/>
              <a:gd name="connsiteX11" fmla="*/ 4621195 w 5460459"/>
              <a:gd name="connsiteY11" fmla="*/ 256720 h 1076528"/>
              <a:gd name="connsiteX12" fmla="*/ 3801388 w 5460459"/>
              <a:gd name="connsiteY12" fmla="*/ 1076528 h 1076528"/>
              <a:gd name="connsiteX13" fmla="*/ 538264 w 5460459"/>
              <a:gd name="connsiteY13" fmla="*/ 1076528 h 1076528"/>
              <a:gd name="connsiteX14" fmla="*/ 0 w 5460459"/>
              <a:gd name="connsiteY14" fmla="*/ 538264 h 1076528"/>
              <a:gd name="connsiteX15" fmla="*/ 538264 w 5460459"/>
              <a:gd name="connsiteY15" fmla="*/ 0 h 107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60459" h="1076528">
                <a:moveTo>
                  <a:pt x="538264" y="0"/>
                </a:moveTo>
                <a:lnTo>
                  <a:pt x="4922195" y="0"/>
                </a:lnTo>
                <a:cubicBezTo>
                  <a:pt x="5219470" y="0"/>
                  <a:pt x="5460459" y="240989"/>
                  <a:pt x="5460459" y="538264"/>
                </a:cubicBezTo>
                <a:cubicBezTo>
                  <a:pt x="5460459" y="798380"/>
                  <a:pt x="5275952" y="1015401"/>
                  <a:pt x="5030674" y="1065593"/>
                </a:cubicBezTo>
                <a:lnTo>
                  <a:pt x="4935379" y="1075199"/>
                </a:lnTo>
                <a:lnTo>
                  <a:pt x="5187519" y="823059"/>
                </a:lnTo>
                <a:lnTo>
                  <a:pt x="5187527" y="823052"/>
                </a:lnTo>
                <a:cubicBezTo>
                  <a:pt x="5343915" y="666664"/>
                  <a:pt x="5343915" y="413108"/>
                  <a:pt x="5187527" y="256720"/>
                </a:cubicBezTo>
                <a:cubicBezTo>
                  <a:pt x="5102002" y="171196"/>
                  <a:pt x="4987417" y="132443"/>
                  <a:pt x="4875557" y="140460"/>
                </a:cubicBezTo>
                <a:cubicBezTo>
                  <a:pt x="4808441" y="145271"/>
                  <a:pt x="4742305" y="166920"/>
                  <a:pt x="4684016" y="205406"/>
                </a:cubicBezTo>
                <a:lnTo>
                  <a:pt x="4621196" y="256720"/>
                </a:lnTo>
                <a:lnTo>
                  <a:pt x="4621195" y="256720"/>
                </a:lnTo>
                <a:lnTo>
                  <a:pt x="3801388" y="1076528"/>
                </a:lnTo>
                <a:lnTo>
                  <a:pt x="538264" y="1076528"/>
                </a:lnTo>
                <a:cubicBezTo>
                  <a:pt x="240989" y="1076528"/>
                  <a:pt x="0" y="835539"/>
                  <a:pt x="0" y="538264"/>
                </a:cubicBezTo>
                <a:cubicBezTo>
                  <a:pt x="0" y="240989"/>
                  <a:pt x="240989" y="0"/>
                  <a:pt x="53826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419F5E7-100C-5E3C-5B1C-966980E3B1D7}"/>
              </a:ext>
            </a:extLst>
          </p:cNvPr>
          <p:cNvSpPr/>
          <p:nvPr/>
        </p:nvSpPr>
        <p:spPr>
          <a:xfrm rot="10800000">
            <a:off x="4905984" y="2443265"/>
            <a:ext cx="5460459" cy="1076528"/>
          </a:xfrm>
          <a:custGeom>
            <a:avLst/>
            <a:gdLst>
              <a:gd name="connsiteX0" fmla="*/ 538264 w 5460459"/>
              <a:gd name="connsiteY0" fmla="*/ 0 h 1076528"/>
              <a:gd name="connsiteX1" fmla="*/ 4922195 w 5460459"/>
              <a:gd name="connsiteY1" fmla="*/ 0 h 1076528"/>
              <a:gd name="connsiteX2" fmla="*/ 5460459 w 5460459"/>
              <a:gd name="connsiteY2" fmla="*/ 538264 h 1076528"/>
              <a:gd name="connsiteX3" fmla="*/ 5030674 w 5460459"/>
              <a:gd name="connsiteY3" fmla="*/ 1065593 h 1076528"/>
              <a:gd name="connsiteX4" fmla="*/ 4935379 w 5460459"/>
              <a:gd name="connsiteY4" fmla="*/ 1075199 h 1076528"/>
              <a:gd name="connsiteX5" fmla="*/ 5187519 w 5460459"/>
              <a:gd name="connsiteY5" fmla="*/ 823059 h 1076528"/>
              <a:gd name="connsiteX6" fmla="*/ 5187527 w 5460459"/>
              <a:gd name="connsiteY6" fmla="*/ 823052 h 1076528"/>
              <a:gd name="connsiteX7" fmla="*/ 5187527 w 5460459"/>
              <a:gd name="connsiteY7" fmla="*/ 256720 h 1076528"/>
              <a:gd name="connsiteX8" fmla="*/ 4875557 w 5460459"/>
              <a:gd name="connsiteY8" fmla="*/ 140460 h 1076528"/>
              <a:gd name="connsiteX9" fmla="*/ 4684016 w 5460459"/>
              <a:gd name="connsiteY9" fmla="*/ 205406 h 1076528"/>
              <a:gd name="connsiteX10" fmla="*/ 4621196 w 5460459"/>
              <a:gd name="connsiteY10" fmla="*/ 256720 h 1076528"/>
              <a:gd name="connsiteX11" fmla="*/ 4621195 w 5460459"/>
              <a:gd name="connsiteY11" fmla="*/ 256720 h 1076528"/>
              <a:gd name="connsiteX12" fmla="*/ 3801388 w 5460459"/>
              <a:gd name="connsiteY12" fmla="*/ 1076528 h 1076528"/>
              <a:gd name="connsiteX13" fmla="*/ 538264 w 5460459"/>
              <a:gd name="connsiteY13" fmla="*/ 1076528 h 1076528"/>
              <a:gd name="connsiteX14" fmla="*/ 0 w 5460459"/>
              <a:gd name="connsiteY14" fmla="*/ 538264 h 1076528"/>
              <a:gd name="connsiteX15" fmla="*/ 538264 w 5460459"/>
              <a:gd name="connsiteY15" fmla="*/ 0 h 107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60459" h="1076528">
                <a:moveTo>
                  <a:pt x="538264" y="0"/>
                </a:moveTo>
                <a:lnTo>
                  <a:pt x="4922195" y="0"/>
                </a:lnTo>
                <a:cubicBezTo>
                  <a:pt x="5219470" y="0"/>
                  <a:pt x="5460459" y="240989"/>
                  <a:pt x="5460459" y="538264"/>
                </a:cubicBezTo>
                <a:cubicBezTo>
                  <a:pt x="5460459" y="798380"/>
                  <a:pt x="5275952" y="1015401"/>
                  <a:pt x="5030674" y="1065593"/>
                </a:cubicBezTo>
                <a:lnTo>
                  <a:pt x="4935379" y="1075199"/>
                </a:lnTo>
                <a:lnTo>
                  <a:pt x="5187519" y="823059"/>
                </a:lnTo>
                <a:lnTo>
                  <a:pt x="5187527" y="823052"/>
                </a:lnTo>
                <a:cubicBezTo>
                  <a:pt x="5343915" y="666664"/>
                  <a:pt x="5343915" y="413108"/>
                  <a:pt x="5187527" y="256720"/>
                </a:cubicBezTo>
                <a:cubicBezTo>
                  <a:pt x="5102002" y="171196"/>
                  <a:pt x="4987417" y="132443"/>
                  <a:pt x="4875557" y="140460"/>
                </a:cubicBezTo>
                <a:cubicBezTo>
                  <a:pt x="4808441" y="145271"/>
                  <a:pt x="4742305" y="166920"/>
                  <a:pt x="4684016" y="205406"/>
                </a:cubicBezTo>
                <a:lnTo>
                  <a:pt x="4621196" y="256720"/>
                </a:lnTo>
                <a:lnTo>
                  <a:pt x="4621195" y="256720"/>
                </a:lnTo>
                <a:lnTo>
                  <a:pt x="3801388" y="1076528"/>
                </a:lnTo>
                <a:lnTo>
                  <a:pt x="538264" y="1076528"/>
                </a:lnTo>
                <a:cubicBezTo>
                  <a:pt x="240989" y="1076528"/>
                  <a:pt x="0" y="835539"/>
                  <a:pt x="0" y="538264"/>
                </a:cubicBezTo>
                <a:cubicBezTo>
                  <a:pt x="0" y="240989"/>
                  <a:pt x="240989" y="0"/>
                  <a:pt x="53826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832E833-AB42-BF0A-AA0F-95A41C282BD7}"/>
              </a:ext>
            </a:extLst>
          </p:cNvPr>
          <p:cNvSpPr/>
          <p:nvPr/>
        </p:nvSpPr>
        <p:spPr>
          <a:xfrm>
            <a:off x="1825558" y="3732181"/>
            <a:ext cx="5460459" cy="1076528"/>
          </a:xfrm>
          <a:custGeom>
            <a:avLst/>
            <a:gdLst>
              <a:gd name="connsiteX0" fmla="*/ 538264 w 5460459"/>
              <a:gd name="connsiteY0" fmla="*/ 0 h 1076528"/>
              <a:gd name="connsiteX1" fmla="*/ 4922195 w 5460459"/>
              <a:gd name="connsiteY1" fmla="*/ 0 h 1076528"/>
              <a:gd name="connsiteX2" fmla="*/ 5460459 w 5460459"/>
              <a:gd name="connsiteY2" fmla="*/ 538264 h 1076528"/>
              <a:gd name="connsiteX3" fmla="*/ 5030674 w 5460459"/>
              <a:gd name="connsiteY3" fmla="*/ 1065593 h 1076528"/>
              <a:gd name="connsiteX4" fmla="*/ 4935379 w 5460459"/>
              <a:gd name="connsiteY4" fmla="*/ 1075199 h 1076528"/>
              <a:gd name="connsiteX5" fmla="*/ 5187519 w 5460459"/>
              <a:gd name="connsiteY5" fmla="*/ 823059 h 1076528"/>
              <a:gd name="connsiteX6" fmla="*/ 5187527 w 5460459"/>
              <a:gd name="connsiteY6" fmla="*/ 823052 h 1076528"/>
              <a:gd name="connsiteX7" fmla="*/ 5187527 w 5460459"/>
              <a:gd name="connsiteY7" fmla="*/ 256720 h 1076528"/>
              <a:gd name="connsiteX8" fmla="*/ 4875557 w 5460459"/>
              <a:gd name="connsiteY8" fmla="*/ 140460 h 1076528"/>
              <a:gd name="connsiteX9" fmla="*/ 4684016 w 5460459"/>
              <a:gd name="connsiteY9" fmla="*/ 205406 h 1076528"/>
              <a:gd name="connsiteX10" fmla="*/ 4621196 w 5460459"/>
              <a:gd name="connsiteY10" fmla="*/ 256720 h 1076528"/>
              <a:gd name="connsiteX11" fmla="*/ 4621195 w 5460459"/>
              <a:gd name="connsiteY11" fmla="*/ 256720 h 1076528"/>
              <a:gd name="connsiteX12" fmla="*/ 3801388 w 5460459"/>
              <a:gd name="connsiteY12" fmla="*/ 1076528 h 1076528"/>
              <a:gd name="connsiteX13" fmla="*/ 538264 w 5460459"/>
              <a:gd name="connsiteY13" fmla="*/ 1076528 h 1076528"/>
              <a:gd name="connsiteX14" fmla="*/ 0 w 5460459"/>
              <a:gd name="connsiteY14" fmla="*/ 538264 h 1076528"/>
              <a:gd name="connsiteX15" fmla="*/ 538264 w 5460459"/>
              <a:gd name="connsiteY15" fmla="*/ 0 h 107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60459" h="1076528">
                <a:moveTo>
                  <a:pt x="538264" y="0"/>
                </a:moveTo>
                <a:lnTo>
                  <a:pt x="4922195" y="0"/>
                </a:lnTo>
                <a:cubicBezTo>
                  <a:pt x="5219470" y="0"/>
                  <a:pt x="5460459" y="240989"/>
                  <a:pt x="5460459" y="538264"/>
                </a:cubicBezTo>
                <a:cubicBezTo>
                  <a:pt x="5460459" y="798380"/>
                  <a:pt x="5275952" y="1015401"/>
                  <a:pt x="5030674" y="1065593"/>
                </a:cubicBezTo>
                <a:lnTo>
                  <a:pt x="4935379" y="1075199"/>
                </a:lnTo>
                <a:lnTo>
                  <a:pt x="5187519" y="823059"/>
                </a:lnTo>
                <a:lnTo>
                  <a:pt x="5187527" y="823052"/>
                </a:lnTo>
                <a:cubicBezTo>
                  <a:pt x="5343915" y="666664"/>
                  <a:pt x="5343915" y="413108"/>
                  <a:pt x="5187527" y="256720"/>
                </a:cubicBezTo>
                <a:cubicBezTo>
                  <a:pt x="5102002" y="171196"/>
                  <a:pt x="4987417" y="132443"/>
                  <a:pt x="4875557" y="140460"/>
                </a:cubicBezTo>
                <a:cubicBezTo>
                  <a:pt x="4808441" y="145271"/>
                  <a:pt x="4742305" y="166920"/>
                  <a:pt x="4684016" y="205406"/>
                </a:cubicBezTo>
                <a:lnTo>
                  <a:pt x="4621196" y="256720"/>
                </a:lnTo>
                <a:lnTo>
                  <a:pt x="4621195" y="256720"/>
                </a:lnTo>
                <a:lnTo>
                  <a:pt x="3801388" y="1076528"/>
                </a:lnTo>
                <a:lnTo>
                  <a:pt x="538264" y="1076528"/>
                </a:lnTo>
                <a:cubicBezTo>
                  <a:pt x="240989" y="1076528"/>
                  <a:pt x="0" y="835539"/>
                  <a:pt x="0" y="538264"/>
                </a:cubicBezTo>
                <a:cubicBezTo>
                  <a:pt x="0" y="240989"/>
                  <a:pt x="240989" y="0"/>
                  <a:pt x="53826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DFC9F65-F6A9-C783-EB8C-66E7D9BB35AC}"/>
              </a:ext>
            </a:extLst>
          </p:cNvPr>
          <p:cNvSpPr/>
          <p:nvPr/>
        </p:nvSpPr>
        <p:spPr>
          <a:xfrm rot="10800000">
            <a:off x="4905984" y="5021097"/>
            <a:ext cx="5460459" cy="1076528"/>
          </a:xfrm>
          <a:custGeom>
            <a:avLst/>
            <a:gdLst>
              <a:gd name="connsiteX0" fmla="*/ 538264 w 5460459"/>
              <a:gd name="connsiteY0" fmla="*/ 0 h 1076528"/>
              <a:gd name="connsiteX1" fmla="*/ 4922195 w 5460459"/>
              <a:gd name="connsiteY1" fmla="*/ 0 h 1076528"/>
              <a:gd name="connsiteX2" fmla="*/ 5460459 w 5460459"/>
              <a:gd name="connsiteY2" fmla="*/ 538264 h 1076528"/>
              <a:gd name="connsiteX3" fmla="*/ 5030674 w 5460459"/>
              <a:gd name="connsiteY3" fmla="*/ 1065593 h 1076528"/>
              <a:gd name="connsiteX4" fmla="*/ 4935379 w 5460459"/>
              <a:gd name="connsiteY4" fmla="*/ 1075199 h 1076528"/>
              <a:gd name="connsiteX5" fmla="*/ 5187519 w 5460459"/>
              <a:gd name="connsiteY5" fmla="*/ 823059 h 1076528"/>
              <a:gd name="connsiteX6" fmla="*/ 5187527 w 5460459"/>
              <a:gd name="connsiteY6" fmla="*/ 823052 h 1076528"/>
              <a:gd name="connsiteX7" fmla="*/ 5187527 w 5460459"/>
              <a:gd name="connsiteY7" fmla="*/ 256720 h 1076528"/>
              <a:gd name="connsiteX8" fmla="*/ 4875557 w 5460459"/>
              <a:gd name="connsiteY8" fmla="*/ 140460 h 1076528"/>
              <a:gd name="connsiteX9" fmla="*/ 4684016 w 5460459"/>
              <a:gd name="connsiteY9" fmla="*/ 205406 h 1076528"/>
              <a:gd name="connsiteX10" fmla="*/ 4621196 w 5460459"/>
              <a:gd name="connsiteY10" fmla="*/ 256720 h 1076528"/>
              <a:gd name="connsiteX11" fmla="*/ 4621195 w 5460459"/>
              <a:gd name="connsiteY11" fmla="*/ 256720 h 1076528"/>
              <a:gd name="connsiteX12" fmla="*/ 3801388 w 5460459"/>
              <a:gd name="connsiteY12" fmla="*/ 1076528 h 1076528"/>
              <a:gd name="connsiteX13" fmla="*/ 538264 w 5460459"/>
              <a:gd name="connsiteY13" fmla="*/ 1076528 h 1076528"/>
              <a:gd name="connsiteX14" fmla="*/ 0 w 5460459"/>
              <a:gd name="connsiteY14" fmla="*/ 538264 h 1076528"/>
              <a:gd name="connsiteX15" fmla="*/ 538264 w 5460459"/>
              <a:gd name="connsiteY15" fmla="*/ 0 h 107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60459" h="1076528">
                <a:moveTo>
                  <a:pt x="538264" y="0"/>
                </a:moveTo>
                <a:lnTo>
                  <a:pt x="4922195" y="0"/>
                </a:lnTo>
                <a:cubicBezTo>
                  <a:pt x="5219470" y="0"/>
                  <a:pt x="5460459" y="240989"/>
                  <a:pt x="5460459" y="538264"/>
                </a:cubicBezTo>
                <a:cubicBezTo>
                  <a:pt x="5460459" y="798380"/>
                  <a:pt x="5275952" y="1015401"/>
                  <a:pt x="5030674" y="1065593"/>
                </a:cubicBezTo>
                <a:lnTo>
                  <a:pt x="4935379" y="1075199"/>
                </a:lnTo>
                <a:lnTo>
                  <a:pt x="5187519" y="823059"/>
                </a:lnTo>
                <a:lnTo>
                  <a:pt x="5187527" y="823052"/>
                </a:lnTo>
                <a:cubicBezTo>
                  <a:pt x="5343915" y="666664"/>
                  <a:pt x="5343915" y="413108"/>
                  <a:pt x="5187527" y="256720"/>
                </a:cubicBezTo>
                <a:cubicBezTo>
                  <a:pt x="5102002" y="171196"/>
                  <a:pt x="4987417" y="132443"/>
                  <a:pt x="4875557" y="140460"/>
                </a:cubicBezTo>
                <a:cubicBezTo>
                  <a:pt x="4808441" y="145271"/>
                  <a:pt x="4742305" y="166920"/>
                  <a:pt x="4684016" y="205406"/>
                </a:cubicBezTo>
                <a:lnTo>
                  <a:pt x="4621196" y="256720"/>
                </a:lnTo>
                <a:lnTo>
                  <a:pt x="4621195" y="256720"/>
                </a:lnTo>
                <a:lnTo>
                  <a:pt x="3801388" y="1076528"/>
                </a:lnTo>
                <a:lnTo>
                  <a:pt x="538264" y="1076528"/>
                </a:lnTo>
                <a:cubicBezTo>
                  <a:pt x="240989" y="1076528"/>
                  <a:pt x="0" y="835539"/>
                  <a:pt x="0" y="538264"/>
                </a:cubicBezTo>
                <a:cubicBezTo>
                  <a:pt x="0" y="240989"/>
                  <a:pt x="240989" y="0"/>
                  <a:pt x="53826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Graphic 8" descr="Bar graph with downward trend with solid fill">
            <a:extLst>
              <a:ext uri="{FF2B5EF4-FFF2-40B4-BE49-F238E27FC236}">
                <a16:creationId xmlns:a16="http://schemas.microsoft.com/office/drawing/2014/main" id="{B97FEA51-B95F-91B8-E546-C94C26549F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39710" y="1395919"/>
            <a:ext cx="593387" cy="593387"/>
          </a:xfrm>
          <a:prstGeom prst="rect">
            <a:avLst/>
          </a:prstGeom>
        </p:spPr>
      </p:pic>
      <p:pic>
        <p:nvPicPr>
          <p:cNvPr id="11" name="Graphic 10" descr="Bar graph with upward trend with solid fill">
            <a:extLst>
              <a:ext uri="{FF2B5EF4-FFF2-40B4-BE49-F238E27FC236}">
                <a16:creationId xmlns:a16="http://schemas.microsoft.com/office/drawing/2014/main" id="{D9D49457-0157-00F1-F589-561F5B4244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92137" y="2684835"/>
            <a:ext cx="593387" cy="593387"/>
          </a:xfrm>
          <a:prstGeom prst="rect">
            <a:avLst/>
          </a:prstGeom>
        </p:spPr>
      </p:pic>
      <p:pic>
        <p:nvPicPr>
          <p:cNvPr id="13" name="Graphic 12" descr="Handshake with solid fill">
            <a:extLst>
              <a:ext uri="{FF2B5EF4-FFF2-40B4-BE49-F238E27FC236}">
                <a16:creationId xmlns:a16="http://schemas.microsoft.com/office/drawing/2014/main" id="{327F7834-6541-B292-3E82-5F6BF9FABF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92137" y="5262667"/>
            <a:ext cx="593387" cy="593387"/>
          </a:xfrm>
          <a:prstGeom prst="rect">
            <a:avLst/>
          </a:prstGeom>
        </p:spPr>
      </p:pic>
      <p:pic>
        <p:nvPicPr>
          <p:cNvPr id="15" name="Graphic 14" descr="Group brainstorm with solid fill">
            <a:extLst>
              <a:ext uri="{FF2B5EF4-FFF2-40B4-BE49-F238E27FC236}">
                <a16:creationId xmlns:a16="http://schemas.microsoft.com/office/drawing/2014/main" id="{A8C67435-86F2-ECD1-9FF9-2ABE52DBF76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36791" y="3973752"/>
            <a:ext cx="593387" cy="593387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E131AD2C-3C15-04D1-7298-986BD98525B3}"/>
              </a:ext>
            </a:extLst>
          </p:cNvPr>
          <p:cNvGrpSpPr/>
          <p:nvPr/>
        </p:nvGrpSpPr>
        <p:grpSpPr>
          <a:xfrm>
            <a:off x="6930178" y="2443264"/>
            <a:ext cx="2926080" cy="1027667"/>
            <a:chOff x="8921977" y="1518605"/>
            <a:chExt cx="2926080" cy="102766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CC320E5-E60B-1ED1-AF0A-B7E97C238B30}"/>
                </a:ext>
              </a:extLst>
            </p:cNvPr>
            <p:cNvSpPr txBox="1"/>
            <p:nvPr/>
          </p:nvSpPr>
          <p:spPr>
            <a:xfrm>
              <a:off x="8921977" y="151860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1F52C69-1212-6B63-E60E-479BDEAEE206}"/>
                </a:ext>
              </a:extLst>
            </p:cNvPr>
            <p:cNvSpPr txBox="1"/>
            <p:nvPr/>
          </p:nvSpPr>
          <p:spPr>
            <a:xfrm>
              <a:off x="8921977" y="189994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3CC611C-FF05-618A-DD38-EB677C0A55FC}"/>
              </a:ext>
            </a:extLst>
          </p:cNvPr>
          <p:cNvGrpSpPr/>
          <p:nvPr/>
        </p:nvGrpSpPr>
        <p:grpSpPr>
          <a:xfrm>
            <a:off x="2335853" y="1154349"/>
            <a:ext cx="2926080" cy="1027667"/>
            <a:chOff x="332936" y="2679646"/>
            <a:chExt cx="2926080" cy="102766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67CFEA7-96CB-751D-8664-C559E3225C01}"/>
                </a:ext>
              </a:extLst>
            </p:cNvPr>
            <p:cNvSpPr txBox="1"/>
            <p:nvPr/>
          </p:nvSpPr>
          <p:spPr>
            <a:xfrm>
              <a:off x="332936" y="267964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0D5A965-4154-8A94-DD56-FCE0F62493D1}"/>
                </a:ext>
              </a:extLst>
            </p:cNvPr>
            <p:cNvSpPr txBox="1"/>
            <p:nvPr/>
          </p:nvSpPr>
          <p:spPr>
            <a:xfrm>
              <a:off x="332936" y="306098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A45C7EA-CEC5-EF7D-4F41-2A03115F1D7D}"/>
              </a:ext>
            </a:extLst>
          </p:cNvPr>
          <p:cNvGrpSpPr/>
          <p:nvPr/>
        </p:nvGrpSpPr>
        <p:grpSpPr>
          <a:xfrm>
            <a:off x="2335853" y="3732180"/>
            <a:ext cx="2926080" cy="1027667"/>
            <a:chOff x="332936" y="2679646"/>
            <a:chExt cx="2926080" cy="102766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14A60A9-B9FF-E5CF-B6CC-65A81E874598}"/>
                </a:ext>
              </a:extLst>
            </p:cNvPr>
            <p:cNvSpPr txBox="1"/>
            <p:nvPr/>
          </p:nvSpPr>
          <p:spPr>
            <a:xfrm>
              <a:off x="332936" y="267964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416333E-4878-2A81-6412-648C6C173C43}"/>
                </a:ext>
              </a:extLst>
            </p:cNvPr>
            <p:cNvSpPr txBox="1"/>
            <p:nvPr/>
          </p:nvSpPr>
          <p:spPr>
            <a:xfrm>
              <a:off x="332936" y="306098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D17C4A6-D00B-DAA3-BBF1-1DA632F38C9D}"/>
              </a:ext>
            </a:extLst>
          </p:cNvPr>
          <p:cNvGrpSpPr/>
          <p:nvPr/>
        </p:nvGrpSpPr>
        <p:grpSpPr>
          <a:xfrm>
            <a:off x="6930178" y="5021096"/>
            <a:ext cx="2926080" cy="1027667"/>
            <a:chOff x="8921977" y="1518605"/>
            <a:chExt cx="2926080" cy="102766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E7D98EC-05FC-8778-EF87-3087A12EDBC6}"/>
                </a:ext>
              </a:extLst>
            </p:cNvPr>
            <p:cNvSpPr txBox="1"/>
            <p:nvPr/>
          </p:nvSpPr>
          <p:spPr>
            <a:xfrm>
              <a:off x="8921977" y="151860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2A515EC-92B4-5162-C31A-56D3250F9F78}"/>
                </a:ext>
              </a:extLst>
            </p:cNvPr>
            <p:cNvSpPr txBox="1"/>
            <p:nvPr/>
          </p:nvSpPr>
          <p:spPr>
            <a:xfrm>
              <a:off x="8921977" y="189994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6024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8490</TotalTime>
  <Words>295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Conversion Banners – Slide Template</vt:lpstr>
      <vt:lpstr>Conversion Banners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Conversion Banners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2022-12-13T17:48:13Z</dcterms:modified>
  <cp:category>Charts &amp; Diagrams</cp:category>
</cp:coreProperties>
</file>