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57" r:id="rId4"/>
    <p:sldId id="358" r:id="rId5"/>
    <p:sldId id="359" r:id="rId6"/>
    <p:sldId id="360" r:id="rId7"/>
    <p:sldId id="30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89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17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2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48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prevent-getting-sick/prevention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prevent-getting-sick/prevention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Coronavirus Prevention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348AB93-6C7E-4633-9DA1-63D86E97332B}"/>
              </a:ext>
            </a:extLst>
          </p:cNvPr>
          <p:cNvGrpSpPr/>
          <p:nvPr/>
        </p:nvGrpSpPr>
        <p:grpSpPr>
          <a:xfrm>
            <a:off x="6131048" y="1870233"/>
            <a:ext cx="1810512" cy="1981962"/>
            <a:chOff x="8271100" y="1350644"/>
            <a:chExt cx="2414016" cy="2642616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90C0167F-C224-47E5-AFBE-8F380B2A2284}"/>
                </a:ext>
              </a:extLst>
            </p:cNvPr>
            <p:cNvSpPr/>
            <p:nvPr/>
          </p:nvSpPr>
          <p:spPr>
            <a:xfrm>
              <a:off x="8463837" y="1795583"/>
              <a:ext cx="2221279" cy="219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8" y="0"/>
                  </a:moveTo>
                  <a:cubicBezTo>
                    <a:pt x="9886" y="0"/>
                    <a:pt x="8996" y="109"/>
                    <a:pt x="8137" y="328"/>
                  </a:cubicBezTo>
                  <a:cubicBezTo>
                    <a:pt x="8137" y="328"/>
                    <a:pt x="8137" y="328"/>
                    <a:pt x="8137" y="328"/>
                  </a:cubicBezTo>
                  <a:cubicBezTo>
                    <a:pt x="8137" y="531"/>
                    <a:pt x="8121" y="718"/>
                    <a:pt x="8106" y="921"/>
                  </a:cubicBezTo>
                  <a:cubicBezTo>
                    <a:pt x="8965" y="687"/>
                    <a:pt x="9871" y="562"/>
                    <a:pt x="10808" y="562"/>
                  </a:cubicBezTo>
                  <a:cubicBezTo>
                    <a:pt x="16462" y="562"/>
                    <a:pt x="21053" y="5154"/>
                    <a:pt x="21053" y="10808"/>
                  </a:cubicBezTo>
                  <a:cubicBezTo>
                    <a:pt x="21053" y="16446"/>
                    <a:pt x="16462" y="21053"/>
                    <a:pt x="10808" y="21053"/>
                  </a:cubicBezTo>
                  <a:cubicBezTo>
                    <a:pt x="5170" y="21053"/>
                    <a:pt x="562" y="16462"/>
                    <a:pt x="562" y="10808"/>
                  </a:cubicBezTo>
                  <a:cubicBezTo>
                    <a:pt x="562" y="8918"/>
                    <a:pt x="1078" y="7153"/>
                    <a:pt x="1968" y="5638"/>
                  </a:cubicBezTo>
                  <a:cubicBezTo>
                    <a:pt x="1765" y="5607"/>
                    <a:pt x="1577" y="5560"/>
                    <a:pt x="1390" y="5513"/>
                  </a:cubicBezTo>
                  <a:cubicBezTo>
                    <a:pt x="500" y="7075"/>
                    <a:pt x="0" y="8887"/>
                    <a:pt x="0" y="10808"/>
                  </a:cubicBezTo>
                  <a:cubicBezTo>
                    <a:pt x="0" y="16758"/>
                    <a:pt x="4842" y="21600"/>
                    <a:pt x="10792" y="21600"/>
                  </a:cubicBezTo>
                  <a:cubicBezTo>
                    <a:pt x="16743" y="21600"/>
                    <a:pt x="21600" y="16758"/>
                    <a:pt x="21600" y="10808"/>
                  </a:cubicBezTo>
                  <a:cubicBezTo>
                    <a:pt x="21600" y="4842"/>
                    <a:pt x="16758" y="0"/>
                    <a:pt x="10808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8F1B795-78A3-4DAF-9EE3-D2B0B0DD1DE4}"/>
                </a:ext>
              </a:extLst>
            </p:cNvPr>
            <p:cNvSpPr/>
            <p:nvPr/>
          </p:nvSpPr>
          <p:spPr>
            <a:xfrm>
              <a:off x="8881433" y="2113396"/>
              <a:ext cx="1367985" cy="1530271"/>
            </a:xfrm>
            <a:custGeom>
              <a:avLst/>
              <a:gdLst>
                <a:gd name="connsiteX0" fmla="*/ 521746 w 1367985"/>
                <a:gd name="connsiteY0" fmla="*/ 1163219 h 1530271"/>
                <a:gd name="connsiteX1" fmla="*/ 444664 w 1367985"/>
                <a:gd name="connsiteY1" fmla="*/ 1287128 h 1530271"/>
                <a:gd name="connsiteX2" fmla="*/ 680810 w 1367985"/>
                <a:gd name="connsiteY2" fmla="*/ 1471469 h 1530271"/>
                <a:gd name="connsiteX3" fmla="*/ 916892 w 1367985"/>
                <a:gd name="connsiteY3" fmla="*/ 1287128 h 1530271"/>
                <a:gd name="connsiteX4" fmla="*/ 842993 w 1367985"/>
                <a:gd name="connsiteY4" fmla="*/ 1164777 h 1530271"/>
                <a:gd name="connsiteX5" fmla="*/ 682401 w 1367985"/>
                <a:gd name="connsiteY5" fmla="*/ 1191770 h 1530271"/>
                <a:gd name="connsiteX6" fmla="*/ 521746 w 1367985"/>
                <a:gd name="connsiteY6" fmla="*/ 1163219 h 1530271"/>
                <a:gd name="connsiteX7" fmla="*/ 487900 w 1367985"/>
                <a:gd name="connsiteY7" fmla="*/ 906998 h 1530271"/>
                <a:gd name="connsiteX8" fmla="*/ 695096 w 1367985"/>
                <a:gd name="connsiteY8" fmla="*/ 938779 h 1530271"/>
                <a:gd name="connsiteX9" fmla="*/ 902270 w 1367985"/>
                <a:gd name="connsiteY9" fmla="*/ 906998 h 1530271"/>
                <a:gd name="connsiteX10" fmla="*/ 942428 w 1367985"/>
                <a:gd name="connsiteY10" fmla="*/ 927656 h 1530271"/>
                <a:gd name="connsiteX11" fmla="*/ 921549 w 1367985"/>
                <a:gd name="connsiteY11" fmla="*/ 964204 h 1530271"/>
                <a:gd name="connsiteX12" fmla="*/ 696697 w 1367985"/>
                <a:gd name="connsiteY12" fmla="*/ 997575 h 1530271"/>
                <a:gd name="connsiteX13" fmla="*/ 471846 w 1367985"/>
                <a:gd name="connsiteY13" fmla="*/ 964204 h 1530271"/>
                <a:gd name="connsiteX14" fmla="*/ 450966 w 1367985"/>
                <a:gd name="connsiteY14" fmla="*/ 927656 h 1530271"/>
                <a:gd name="connsiteX15" fmla="*/ 487900 w 1367985"/>
                <a:gd name="connsiteY15" fmla="*/ 906998 h 1530271"/>
                <a:gd name="connsiteX16" fmla="*/ 487900 w 1367985"/>
                <a:gd name="connsiteY16" fmla="*/ 795763 h 1530271"/>
                <a:gd name="connsiteX17" fmla="*/ 695096 w 1367985"/>
                <a:gd name="connsiteY17" fmla="*/ 827545 h 1530271"/>
                <a:gd name="connsiteX18" fmla="*/ 902270 w 1367985"/>
                <a:gd name="connsiteY18" fmla="*/ 795763 h 1530271"/>
                <a:gd name="connsiteX19" fmla="*/ 942428 w 1367985"/>
                <a:gd name="connsiteY19" fmla="*/ 816421 h 1530271"/>
                <a:gd name="connsiteX20" fmla="*/ 921549 w 1367985"/>
                <a:gd name="connsiteY20" fmla="*/ 852970 h 1530271"/>
                <a:gd name="connsiteX21" fmla="*/ 696697 w 1367985"/>
                <a:gd name="connsiteY21" fmla="*/ 886341 h 1530271"/>
                <a:gd name="connsiteX22" fmla="*/ 471846 w 1367985"/>
                <a:gd name="connsiteY22" fmla="*/ 852970 h 1530271"/>
                <a:gd name="connsiteX23" fmla="*/ 450966 w 1367985"/>
                <a:gd name="connsiteY23" fmla="*/ 816421 h 1530271"/>
                <a:gd name="connsiteX24" fmla="*/ 487900 w 1367985"/>
                <a:gd name="connsiteY24" fmla="*/ 795763 h 1530271"/>
                <a:gd name="connsiteX25" fmla="*/ 410929 w 1367985"/>
                <a:gd name="connsiteY25" fmla="*/ 716677 h 1530271"/>
                <a:gd name="connsiteX26" fmla="*/ 390052 w 1367985"/>
                <a:gd name="connsiteY26" fmla="*/ 974131 h 1530271"/>
                <a:gd name="connsiteX27" fmla="*/ 680810 w 1367985"/>
                <a:gd name="connsiteY27" fmla="*/ 1131409 h 1530271"/>
                <a:gd name="connsiteX28" fmla="*/ 974687 w 1367985"/>
                <a:gd name="connsiteY28" fmla="*/ 967755 h 1530271"/>
                <a:gd name="connsiteX29" fmla="*/ 953809 w 1367985"/>
                <a:gd name="connsiteY29" fmla="*/ 716677 h 1530271"/>
                <a:gd name="connsiteX30" fmla="*/ 682401 w 1367985"/>
                <a:gd name="connsiteY30" fmla="*/ 775479 h 1530271"/>
                <a:gd name="connsiteX31" fmla="*/ 410929 w 1367985"/>
                <a:gd name="connsiteY31" fmla="*/ 716677 h 1530271"/>
                <a:gd name="connsiteX32" fmla="*/ 1083912 w 1367985"/>
                <a:gd name="connsiteY32" fmla="*/ 626065 h 1530271"/>
                <a:gd name="connsiteX33" fmla="*/ 1011668 w 1367985"/>
                <a:gd name="connsiteY33" fmla="*/ 681679 h 1530271"/>
                <a:gd name="connsiteX34" fmla="*/ 1021280 w 1367985"/>
                <a:gd name="connsiteY34" fmla="*/ 858085 h 1530271"/>
                <a:gd name="connsiteX35" fmla="*/ 1029300 w 1367985"/>
                <a:gd name="connsiteY35" fmla="*/ 837469 h 1530271"/>
                <a:gd name="connsiteX36" fmla="*/ 1050177 w 1367985"/>
                <a:gd name="connsiteY36" fmla="*/ 818341 h 1530271"/>
                <a:gd name="connsiteX37" fmla="*/ 1079075 w 1367985"/>
                <a:gd name="connsiteY37" fmla="*/ 810406 h 1530271"/>
                <a:gd name="connsiteX38" fmla="*/ 1124076 w 1367985"/>
                <a:gd name="connsiteY38" fmla="*/ 764356 h 1530271"/>
                <a:gd name="connsiteX39" fmla="*/ 1146545 w 1367985"/>
                <a:gd name="connsiteY39" fmla="*/ 681679 h 1530271"/>
                <a:gd name="connsiteX40" fmla="*/ 1133687 w 1367985"/>
                <a:gd name="connsiteY40" fmla="*/ 659433 h 1530271"/>
                <a:gd name="connsiteX41" fmla="*/ 1098361 w 1367985"/>
                <a:gd name="connsiteY41" fmla="*/ 643564 h 1530271"/>
                <a:gd name="connsiteX42" fmla="*/ 1083912 w 1367985"/>
                <a:gd name="connsiteY42" fmla="*/ 626065 h 1530271"/>
                <a:gd name="connsiteX43" fmla="*/ 272807 w 1367985"/>
                <a:gd name="connsiteY43" fmla="*/ 626065 h 1530271"/>
                <a:gd name="connsiteX44" fmla="*/ 256766 w 1367985"/>
                <a:gd name="connsiteY44" fmla="*/ 646752 h 1530271"/>
                <a:gd name="connsiteX45" fmla="*/ 221440 w 1367985"/>
                <a:gd name="connsiteY45" fmla="*/ 662621 h 1530271"/>
                <a:gd name="connsiteX46" fmla="*/ 211765 w 1367985"/>
                <a:gd name="connsiteY46" fmla="*/ 683308 h 1530271"/>
                <a:gd name="connsiteX47" fmla="*/ 234298 w 1367985"/>
                <a:gd name="connsiteY47" fmla="*/ 765915 h 1530271"/>
                <a:gd name="connsiteX48" fmla="*/ 279235 w 1367985"/>
                <a:gd name="connsiteY48" fmla="*/ 812035 h 1530271"/>
                <a:gd name="connsiteX49" fmla="*/ 308133 w 1367985"/>
                <a:gd name="connsiteY49" fmla="*/ 819970 h 1530271"/>
                <a:gd name="connsiteX50" fmla="*/ 329010 w 1367985"/>
                <a:gd name="connsiteY50" fmla="*/ 839028 h 1530271"/>
                <a:gd name="connsiteX51" fmla="*/ 340277 w 1367985"/>
                <a:gd name="connsiteY51" fmla="*/ 870837 h 1530271"/>
                <a:gd name="connsiteX52" fmla="*/ 349888 w 1367985"/>
                <a:gd name="connsiteY52" fmla="*/ 683308 h 1530271"/>
                <a:gd name="connsiteX53" fmla="*/ 272807 w 1367985"/>
                <a:gd name="connsiteY53" fmla="*/ 626065 h 1530271"/>
                <a:gd name="connsiteX54" fmla="*/ 412521 w 1367985"/>
                <a:gd name="connsiteY54" fmla="*/ 365494 h 1530271"/>
                <a:gd name="connsiteX55" fmla="*/ 277644 w 1367985"/>
                <a:gd name="connsiteY55" fmla="*/ 551393 h 1530271"/>
                <a:gd name="connsiteX56" fmla="*/ 396481 w 1367985"/>
                <a:gd name="connsiteY56" fmla="*/ 642005 h 1530271"/>
                <a:gd name="connsiteX57" fmla="*/ 682401 w 1367985"/>
                <a:gd name="connsiteY57" fmla="*/ 715047 h 1530271"/>
                <a:gd name="connsiteX58" fmla="*/ 968258 w 1367985"/>
                <a:gd name="connsiteY58" fmla="*/ 642005 h 1530271"/>
                <a:gd name="connsiteX59" fmla="*/ 1083912 w 1367985"/>
                <a:gd name="connsiteY59" fmla="*/ 553023 h 1530271"/>
                <a:gd name="connsiteX60" fmla="*/ 948972 w 1367985"/>
                <a:gd name="connsiteY60" fmla="*/ 365494 h 1530271"/>
                <a:gd name="connsiteX61" fmla="*/ 680746 w 1367985"/>
                <a:gd name="connsiteY61" fmla="*/ 464040 h 1530271"/>
                <a:gd name="connsiteX62" fmla="*/ 412521 w 1367985"/>
                <a:gd name="connsiteY62" fmla="*/ 365494 h 1530271"/>
                <a:gd name="connsiteX63" fmla="*/ 679155 w 1367985"/>
                <a:gd name="connsiteY63" fmla="*/ 61990 h 1530271"/>
                <a:gd name="connsiteX64" fmla="*/ 349888 w 1367985"/>
                <a:gd name="connsiteY64" fmla="*/ 204957 h 1530271"/>
                <a:gd name="connsiteX65" fmla="*/ 256766 w 1367985"/>
                <a:gd name="connsiteY65" fmla="*/ 467158 h 1530271"/>
                <a:gd name="connsiteX66" fmla="*/ 391707 w 1367985"/>
                <a:gd name="connsiteY66" fmla="*/ 298757 h 1530271"/>
                <a:gd name="connsiteX67" fmla="*/ 417358 w 1367985"/>
                <a:gd name="connsiteY67" fmla="*/ 289193 h 1530271"/>
                <a:gd name="connsiteX68" fmla="*/ 439891 w 1367985"/>
                <a:gd name="connsiteY68" fmla="*/ 305133 h 1530271"/>
                <a:gd name="connsiteX69" fmla="*/ 679155 w 1367985"/>
                <a:gd name="connsiteY69" fmla="*/ 403609 h 1530271"/>
                <a:gd name="connsiteX70" fmla="*/ 918483 w 1367985"/>
                <a:gd name="connsiteY70" fmla="*/ 305133 h 1530271"/>
                <a:gd name="connsiteX71" fmla="*/ 940952 w 1367985"/>
                <a:gd name="connsiteY71" fmla="*/ 289193 h 1530271"/>
                <a:gd name="connsiteX72" fmla="*/ 966667 w 1367985"/>
                <a:gd name="connsiteY72" fmla="*/ 298757 h 1530271"/>
                <a:gd name="connsiteX73" fmla="*/ 1101607 w 1367985"/>
                <a:gd name="connsiteY73" fmla="*/ 467158 h 1530271"/>
                <a:gd name="connsiteX74" fmla="*/ 1008422 w 1367985"/>
                <a:gd name="connsiteY74" fmla="*/ 204957 h 1530271"/>
                <a:gd name="connsiteX75" fmla="*/ 679155 w 1367985"/>
                <a:gd name="connsiteY75" fmla="*/ 61990 h 1530271"/>
                <a:gd name="connsiteX76" fmla="*/ 680810 w 1367985"/>
                <a:gd name="connsiteY76" fmla="*/ 0 h 1530271"/>
                <a:gd name="connsiteX77" fmla="*/ 1056606 w 1367985"/>
                <a:gd name="connsiteY77" fmla="*/ 165283 h 1530271"/>
                <a:gd name="connsiteX78" fmla="*/ 1160994 w 1367985"/>
                <a:gd name="connsiteY78" fmla="*/ 568892 h 1530271"/>
                <a:gd name="connsiteX79" fmla="*/ 1156220 w 1367985"/>
                <a:gd name="connsiteY79" fmla="*/ 599073 h 1530271"/>
                <a:gd name="connsiteX80" fmla="*/ 1170669 w 1367985"/>
                <a:gd name="connsiteY80" fmla="*/ 605449 h 1530271"/>
                <a:gd name="connsiteX81" fmla="*/ 1212424 w 1367985"/>
                <a:gd name="connsiteY81" fmla="*/ 694431 h 1530271"/>
                <a:gd name="connsiteX82" fmla="*/ 1189955 w 1367985"/>
                <a:gd name="connsiteY82" fmla="*/ 777037 h 1530271"/>
                <a:gd name="connsiteX83" fmla="*/ 1104790 w 1367985"/>
                <a:gd name="connsiteY83" fmla="*/ 864461 h 1530271"/>
                <a:gd name="connsiteX84" fmla="*/ 1090341 w 1367985"/>
                <a:gd name="connsiteY84" fmla="*/ 869208 h 1530271"/>
                <a:gd name="connsiteX85" fmla="*/ 1043748 w 1367985"/>
                <a:gd name="connsiteY85" fmla="*/ 977248 h 1530271"/>
                <a:gd name="connsiteX86" fmla="*/ 1035728 w 1367985"/>
                <a:gd name="connsiteY86" fmla="*/ 993189 h 1530271"/>
                <a:gd name="connsiteX87" fmla="*/ 905626 w 1367985"/>
                <a:gd name="connsiteY87" fmla="*/ 1133038 h 1530271"/>
                <a:gd name="connsiteX88" fmla="*/ 966667 w 1367985"/>
                <a:gd name="connsiteY88" fmla="*/ 1241078 h 1530271"/>
                <a:gd name="connsiteX89" fmla="*/ 1347300 w 1367985"/>
                <a:gd name="connsiteY89" fmla="*/ 1358682 h 1530271"/>
                <a:gd name="connsiteX90" fmla="*/ 1366587 w 1367985"/>
                <a:gd name="connsiteY90" fmla="*/ 1396798 h 1530271"/>
                <a:gd name="connsiteX91" fmla="*/ 1328078 w 1367985"/>
                <a:gd name="connsiteY91" fmla="*/ 1415855 h 1530271"/>
                <a:gd name="connsiteX92" fmla="*/ 977933 w 1367985"/>
                <a:gd name="connsiteY92" fmla="*/ 1307815 h 1530271"/>
                <a:gd name="connsiteX93" fmla="*/ 683993 w 1367985"/>
                <a:gd name="connsiteY93" fmla="*/ 1530271 h 1530271"/>
                <a:gd name="connsiteX94" fmla="*/ 390052 w 1367985"/>
                <a:gd name="connsiteY94" fmla="*/ 1309374 h 1530271"/>
                <a:gd name="connsiteX95" fmla="*/ 39907 w 1367985"/>
                <a:gd name="connsiteY95" fmla="*/ 1417414 h 1530271"/>
                <a:gd name="connsiteX96" fmla="*/ 1398 w 1367985"/>
                <a:gd name="connsiteY96" fmla="*/ 1398356 h 1530271"/>
                <a:gd name="connsiteX97" fmla="*/ 20685 w 1367985"/>
                <a:gd name="connsiteY97" fmla="*/ 1360241 h 1530271"/>
                <a:gd name="connsiteX98" fmla="*/ 398072 w 1367985"/>
                <a:gd name="connsiteY98" fmla="*/ 1244266 h 1530271"/>
                <a:gd name="connsiteX99" fmla="*/ 399727 w 1367985"/>
                <a:gd name="connsiteY99" fmla="*/ 1244266 h 1530271"/>
                <a:gd name="connsiteX100" fmla="*/ 463951 w 1367985"/>
                <a:gd name="connsiteY100" fmla="*/ 1134597 h 1530271"/>
                <a:gd name="connsiteX101" fmla="*/ 277644 w 1367985"/>
                <a:gd name="connsiteY101" fmla="*/ 872396 h 1530271"/>
                <a:gd name="connsiteX102" fmla="*/ 263195 w 1367985"/>
                <a:gd name="connsiteY102" fmla="*/ 867649 h 1530271"/>
                <a:gd name="connsiteX103" fmla="*/ 178030 w 1367985"/>
                <a:gd name="connsiteY103" fmla="*/ 780226 h 1530271"/>
                <a:gd name="connsiteX104" fmla="*/ 155561 w 1367985"/>
                <a:gd name="connsiteY104" fmla="*/ 697619 h 1530271"/>
                <a:gd name="connsiteX105" fmla="*/ 197316 w 1367985"/>
                <a:gd name="connsiteY105" fmla="*/ 608637 h 1530271"/>
                <a:gd name="connsiteX106" fmla="*/ 211765 w 1367985"/>
                <a:gd name="connsiteY106" fmla="*/ 602261 h 1530271"/>
                <a:gd name="connsiteX107" fmla="*/ 206991 w 1367985"/>
                <a:gd name="connsiteY107" fmla="*/ 572080 h 1530271"/>
                <a:gd name="connsiteX108" fmla="*/ 304950 w 1367985"/>
                <a:gd name="connsiteY108" fmla="*/ 165283 h 1530271"/>
                <a:gd name="connsiteX109" fmla="*/ 680810 w 1367985"/>
                <a:gd name="connsiteY109" fmla="*/ 0 h 1530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1367985" h="1530271">
                  <a:moveTo>
                    <a:pt x="521746" y="1163219"/>
                  </a:moveTo>
                  <a:cubicBezTo>
                    <a:pt x="510543" y="1233144"/>
                    <a:pt x="470379" y="1269629"/>
                    <a:pt x="444664" y="1287128"/>
                  </a:cubicBezTo>
                  <a:cubicBezTo>
                    <a:pt x="470379" y="1395168"/>
                    <a:pt x="566747" y="1471469"/>
                    <a:pt x="680810" y="1471469"/>
                  </a:cubicBezTo>
                  <a:cubicBezTo>
                    <a:pt x="794809" y="1471469"/>
                    <a:pt x="891177" y="1395168"/>
                    <a:pt x="916892" y="1287128"/>
                  </a:cubicBezTo>
                  <a:cubicBezTo>
                    <a:pt x="892768" y="1271259"/>
                    <a:pt x="852668" y="1233144"/>
                    <a:pt x="842993" y="1164777"/>
                  </a:cubicBezTo>
                  <a:cubicBezTo>
                    <a:pt x="786789" y="1187023"/>
                    <a:pt x="730585" y="1191770"/>
                    <a:pt x="682401" y="1191770"/>
                  </a:cubicBezTo>
                  <a:cubicBezTo>
                    <a:pt x="619769" y="1191770"/>
                    <a:pt x="566747" y="1180647"/>
                    <a:pt x="521746" y="1163219"/>
                  </a:cubicBezTo>
                  <a:close/>
                  <a:moveTo>
                    <a:pt x="487900" y="906998"/>
                  </a:moveTo>
                  <a:cubicBezTo>
                    <a:pt x="489500" y="906998"/>
                    <a:pt x="598725" y="938779"/>
                    <a:pt x="695096" y="938779"/>
                  </a:cubicBezTo>
                  <a:cubicBezTo>
                    <a:pt x="791468" y="938779"/>
                    <a:pt x="900669" y="906998"/>
                    <a:pt x="902270" y="906998"/>
                  </a:cubicBezTo>
                  <a:cubicBezTo>
                    <a:pt x="918347" y="902230"/>
                    <a:pt x="936002" y="911765"/>
                    <a:pt x="942428" y="927656"/>
                  </a:cubicBezTo>
                  <a:cubicBezTo>
                    <a:pt x="947254" y="943546"/>
                    <a:pt x="937626" y="959437"/>
                    <a:pt x="921549" y="964204"/>
                  </a:cubicBezTo>
                  <a:cubicBezTo>
                    <a:pt x="916746" y="964204"/>
                    <a:pt x="801096" y="997575"/>
                    <a:pt x="696697" y="997575"/>
                  </a:cubicBezTo>
                  <a:cubicBezTo>
                    <a:pt x="592298" y="997575"/>
                    <a:pt x="476648" y="965794"/>
                    <a:pt x="471846" y="964204"/>
                  </a:cubicBezTo>
                  <a:cubicBezTo>
                    <a:pt x="455768" y="959437"/>
                    <a:pt x="446140" y="943546"/>
                    <a:pt x="450966" y="927656"/>
                  </a:cubicBezTo>
                  <a:cubicBezTo>
                    <a:pt x="455768" y="911765"/>
                    <a:pt x="471846" y="902230"/>
                    <a:pt x="487900" y="906998"/>
                  </a:cubicBezTo>
                  <a:close/>
                  <a:moveTo>
                    <a:pt x="487900" y="795763"/>
                  </a:moveTo>
                  <a:cubicBezTo>
                    <a:pt x="489500" y="795763"/>
                    <a:pt x="598725" y="827545"/>
                    <a:pt x="695096" y="827545"/>
                  </a:cubicBezTo>
                  <a:cubicBezTo>
                    <a:pt x="791468" y="827545"/>
                    <a:pt x="900669" y="795763"/>
                    <a:pt x="902270" y="795763"/>
                  </a:cubicBezTo>
                  <a:cubicBezTo>
                    <a:pt x="918347" y="790996"/>
                    <a:pt x="937626" y="800531"/>
                    <a:pt x="942428" y="816421"/>
                  </a:cubicBezTo>
                  <a:cubicBezTo>
                    <a:pt x="947254" y="832312"/>
                    <a:pt x="937626" y="848203"/>
                    <a:pt x="921549" y="852970"/>
                  </a:cubicBezTo>
                  <a:cubicBezTo>
                    <a:pt x="916746" y="852970"/>
                    <a:pt x="801096" y="886341"/>
                    <a:pt x="696697" y="886341"/>
                  </a:cubicBezTo>
                  <a:cubicBezTo>
                    <a:pt x="592298" y="886341"/>
                    <a:pt x="476648" y="854559"/>
                    <a:pt x="471846" y="852970"/>
                  </a:cubicBezTo>
                  <a:cubicBezTo>
                    <a:pt x="455768" y="848203"/>
                    <a:pt x="446140" y="832312"/>
                    <a:pt x="450966" y="816421"/>
                  </a:cubicBezTo>
                  <a:cubicBezTo>
                    <a:pt x="455768" y="800531"/>
                    <a:pt x="471846" y="790996"/>
                    <a:pt x="487900" y="795763"/>
                  </a:cubicBezTo>
                  <a:close/>
                  <a:moveTo>
                    <a:pt x="410929" y="716677"/>
                  </a:moveTo>
                  <a:cubicBezTo>
                    <a:pt x="409338" y="772291"/>
                    <a:pt x="404501" y="870837"/>
                    <a:pt x="390052" y="974131"/>
                  </a:cubicBezTo>
                  <a:cubicBezTo>
                    <a:pt x="455931" y="1082171"/>
                    <a:pt x="547461" y="1131409"/>
                    <a:pt x="680810" y="1131409"/>
                  </a:cubicBezTo>
                  <a:cubicBezTo>
                    <a:pt x="815687" y="1131409"/>
                    <a:pt x="908872" y="1080542"/>
                    <a:pt x="974687" y="967755"/>
                  </a:cubicBezTo>
                  <a:cubicBezTo>
                    <a:pt x="960238" y="866020"/>
                    <a:pt x="955401" y="772291"/>
                    <a:pt x="953809" y="716677"/>
                  </a:cubicBezTo>
                  <a:cubicBezTo>
                    <a:pt x="873545" y="753233"/>
                    <a:pt x="773931" y="775479"/>
                    <a:pt x="682401" y="775479"/>
                  </a:cubicBezTo>
                  <a:cubicBezTo>
                    <a:pt x="592462" y="775479"/>
                    <a:pt x="492848" y="753233"/>
                    <a:pt x="410929" y="716677"/>
                  </a:cubicBezTo>
                  <a:close/>
                  <a:moveTo>
                    <a:pt x="1083912" y="626065"/>
                  </a:moveTo>
                  <a:cubicBezTo>
                    <a:pt x="1059852" y="645193"/>
                    <a:pt x="1032546" y="667439"/>
                    <a:pt x="1011668" y="681679"/>
                  </a:cubicBezTo>
                  <a:cubicBezTo>
                    <a:pt x="1011668" y="711930"/>
                    <a:pt x="1014851" y="778667"/>
                    <a:pt x="1021280" y="858085"/>
                  </a:cubicBezTo>
                  <a:cubicBezTo>
                    <a:pt x="1024526" y="851709"/>
                    <a:pt x="1027708" y="845404"/>
                    <a:pt x="1029300" y="837469"/>
                  </a:cubicBezTo>
                  <a:cubicBezTo>
                    <a:pt x="1032546" y="827905"/>
                    <a:pt x="1040566" y="821529"/>
                    <a:pt x="1050177" y="818341"/>
                  </a:cubicBezTo>
                  <a:lnTo>
                    <a:pt x="1079075" y="810406"/>
                  </a:lnTo>
                  <a:cubicBezTo>
                    <a:pt x="1101607" y="804101"/>
                    <a:pt x="1117647" y="786602"/>
                    <a:pt x="1124076" y="764356"/>
                  </a:cubicBezTo>
                  <a:lnTo>
                    <a:pt x="1146545" y="681679"/>
                  </a:lnTo>
                  <a:cubicBezTo>
                    <a:pt x="1148136" y="673744"/>
                    <a:pt x="1144954" y="665809"/>
                    <a:pt x="1133687" y="659433"/>
                  </a:cubicBezTo>
                  <a:lnTo>
                    <a:pt x="1098361" y="643564"/>
                  </a:lnTo>
                  <a:cubicBezTo>
                    <a:pt x="1091932" y="638817"/>
                    <a:pt x="1087158" y="634070"/>
                    <a:pt x="1083912" y="626065"/>
                  </a:cubicBezTo>
                  <a:close/>
                  <a:moveTo>
                    <a:pt x="272807" y="626065"/>
                  </a:moveTo>
                  <a:cubicBezTo>
                    <a:pt x="271215" y="635629"/>
                    <a:pt x="264787" y="643564"/>
                    <a:pt x="256766" y="646752"/>
                  </a:cubicBezTo>
                  <a:lnTo>
                    <a:pt x="221440" y="662621"/>
                  </a:lnTo>
                  <a:cubicBezTo>
                    <a:pt x="213420" y="667439"/>
                    <a:pt x="210174" y="675374"/>
                    <a:pt x="211765" y="683308"/>
                  </a:cubicBezTo>
                  <a:lnTo>
                    <a:pt x="234298" y="765915"/>
                  </a:lnTo>
                  <a:cubicBezTo>
                    <a:pt x="240726" y="788160"/>
                    <a:pt x="256766" y="805659"/>
                    <a:pt x="279235" y="812035"/>
                  </a:cubicBezTo>
                  <a:lnTo>
                    <a:pt x="308133" y="819970"/>
                  </a:lnTo>
                  <a:cubicBezTo>
                    <a:pt x="317808" y="823158"/>
                    <a:pt x="325828" y="829463"/>
                    <a:pt x="329010" y="839028"/>
                  </a:cubicBezTo>
                  <a:cubicBezTo>
                    <a:pt x="332257" y="850150"/>
                    <a:pt x="337094" y="861273"/>
                    <a:pt x="340277" y="870837"/>
                  </a:cubicBezTo>
                  <a:cubicBezTo>
                    <a:pt x="348297" y="786602"/>
                    <a:pt x="349888" y="715047"/>
                    <a:pt x="349888" y="683308"/>
                  </a:cubicBezTo>
                  <a:cubicBezTo>
                    <a:pt x="327419" y="668997"/>
                    <a:pt x="296930" y="645193"/>
                    <a:pt x="272807" y="626065"/>
                  </a:cubicBezTo>
                  <a:close/>
                  <a:moveTo>
                    <a:pt x="412521" y="365494"/>
                  </a:moveTo>
                  <a:cubicBezTo>
                    <a:pt x="333848" y="451288"/>
                    <a:pt x="290502" y="525960"/>
                    <a:pt x="277644" y="551393"/>
                  </a:cubicBezTo>
                  <a:cubicBezTo>
                    <a:pt x="309788" y="576827"/>
                    <a:pt x="370766" y="626065"/>
                    <a:pt x="396481" y="642005"/>
                  </a:cubicBezTo>
                  <a:cubicBezTo>
                    <a:pt x="475217" y="686496"/>
                    <a:pt x="584379" y="715047"/>
                    <a:pt x="682401" y="715047"/>
                  </a:cubicBezTo>
                  <a:cubicBezTo>
                    <a:pt x="780360" y="715047"/>
                    <a:pt x="889585" y="688055"/>
                    <a:pt x="968258" y="642005"/>
                  </a:cubicBezTo>
                  <a:cubicBezTo>
                    <a:pt x="992382" y="626065"/>
                    <a:pt x="1051768" y="580015"/>
                    <a:pt x="1083912" y="553023"/>
                  </a:cubicBezTo>
                  <a:cubicBezTo>
                    <a:pt x="1072710" y="532336"/>
                    <a:pt x="1029300" y="454476"/>
                    <a:pt x="948972" y="365494"/>
                  </a:cubicBezTo>
                  <a:cubicBezTo>
                    <a:pt x="912054" y="405238"/>
                    <a:pt x="833382" y="464040"/>
                    <a:pt x="680746" y="464040"/>
                  </a:cubicBezTo>
                  <a:cubicBezTo>
                    <a:pt x="528175" y="464040"/>
                    <a:pt x="447911" y="403609"/>
                    <a:pt x="412521" y="365494"/>
                  </a:cubicBezTo>
                  <a:close/>
                  <a:moveTo>
                    <a:pt x="679155" y="61990"/>
                  </a:moveTo>
                  <a:cubicBezTo>
                    <a:pt x="547461" y="61990"/>
                    <a:pt x="428624" y="114416"/>
                    <a:pt x="349888" y="204957"/>
                  </a:cubicBezTo>
                  <a:cubicBezTo>
                    <a:pt x="290502" y="274882"/>
                    <a:pt x="258358" y="363864"/>
                    <a:pt x="256766" y="467158"/>
                  </a:cubicBezTo>
                  <a:cubicBezTo>
                    <a:pt x="285664" y="424296"/>
                    <a:pt x="329010" y="363864"/>
                    <a:pt x="391707" y="298757"/>
                  </a:cubicBezTo>
                  <a:cubicBezTo>
                    <a:pt x="398135" y="290822"/>
                    <a:pt x="407747" y="287634"/>
                    <a:pt x="417358" y="289193"/>
                  </a:cubicBezTo>
                  <a:cubicBezTo>
                    <a:pt x="427033" y="290822"/>
                    <a:pt x="435053" y="297127"/>
                    <a:pt x="439891" y="305133"/>
                  </a:cubicBezTo>
                  <a:cubicBezTo>
                    <a:pt x="443073" y="308250"/>
                    <a:pt x="496095" y="403609"/>
                    <a:pt x="679155" y="403609"/>
                  </a:cubicBezTo>
                  <a:cubicBezTo>
                    <a:pt x="862279" y="403609"/>
                    <a:pt x="916892" y="309880"/>
                    <a:pt x="918483" y="305133"/>
                  </a:cubicBezTo>
                  <a:cubicBezTo>
                    <a:pt x="923321" y="295569"/>
                    <a:pt x="931341" y="290822"/>
                    <a:pt x="940952" y="289193"/>
                  </a:cubicBezTo>
                  <a:cubicBezTo>
                    <a:pt x="950627" y="289193"/>
                    <a:pt x="960238" y="292381"/>
                    <a:pt x="966667" y="298757"/>
                  </a:cubicBezTo>
                  <a:cubicBezTo>
                    <a:pt x="1029300" y="363864"/>
                    <a:pt x="1072710" y="424296"/>
                    <a:pt x="1101607" y="467158"/>
                  </a:cubicBezTo>
                  <a:cubicBezTo>
                    <a:pt x="1099952" y="365494"/>
                    <a:pt x="1069463" y="276511"/>
                    <a:pt x="1008422" y="204957"/>
                  </a:cubicBezTo>
                  <a:cubicBezTo>
                    <a:pt x="931341" y="114416"/>
                    <a:pt x="810849" y="61990"/>
                    <a:pt x="679155" y="61990"/>
                  </a:cubicBezTo>
                  <a:close/>
                  <a:moveTo>
                    <a:pt x="680810" y="0"/>
                  </a:moveTo>
                  <a:cubicBezTo>
                    <a:pt x="830135" y="0"/>
                    <a:pt x="966667" y="60361"/>
                    <a:pt x="1056606" y="165283"/>
                  </a:cubicBezTo>
                  <a:cubicBezTo>
                    <a:pt x="1119239" y="239955"/>
                    <a:pt x="1188300" y="370240"/>
                    <a:pt x="1160994" y="568892"/>
                  </a:cubicBezTo>
                  <a:cubicBezTo>
                    <a:pt x="1159402" y="580015"/>
                    <a:pt x="1157811" y="589579"/>
                    <a:pt x="1156220" y="599073"/>
                  </a:cubicBezTo>
                  <a:lnTo>
                    <a:pt x="1170669" y="605449"/>
                  </a:lnTo>
                  <a:cubicBezTo>
                    <a:pt x="1204404" y="621318"/>
                    <a:pt x="1222035" y="657875"/>
                    <a:pt x="1212424" y="694431"/>
                  </a:cubicBezTo>
                  <a:lnTo>
                    <a:pt x="1189955" y="777037"/>
                  </a:lnTo>
                  <a:cubicBezTo>
                    <a:pt x="1180280" y="818341"/>
                    <a:pt x="1146545" y="851709"/>
                    <a:pt x="1104790" y="864461"/>
                  </a:cubicBezTo>
                  <a:lnTo>
                    <a:pt x="1090341" y="869208"/>
                  </a:lnTo>
                  <a:cubicBezTo>
                    <a:pt x="1077483" y="910511"/>
                    <a:pt x="1061443" y="945509"/>
                    <a:pt x="1043748" y="977248"/>
                  </a:cubicBezTo>
                  <a:cubicBezTo>
                    <a:pt x="1043748" y="983624"/>
                    <a:pt x="1040566" y="988371"/>
                    <a:pt x="1035728" y="993189"/>
                  </a:cubicBezTo>
                  <a:cubicBezTo>
                    <a:pt x="997219" y="1059925"/>
                    <a:pt x="952218" y="1104417"/>
                    <a:pt x="905626" y="1133038"/>
                  </a:cubicBezTo>
                  <a:cubicBezTo>
                    <a:pt x="910463" y="1206080"/>
                    <a:pt x="955464" y="1234702"/>
                    <a:pt x="966667" y="1241078"/>
                  </a:cubicBezTo>
                  <a:lnTo>
                    <a:pt x="1347300" y="1358682"/>
                  </a:lnTo>
                  <a:cubicBezTo>
                    <a:pt x="1363404" y="1364988"/>
                    <a:pt x="1371424" y="1380928"/>
                    <a:pt x="1366587" y="1396798"/>
                  </a:cubicBezTo>
                  <a:cubicBezTo>
                    <a:pt x="1360158" y="1412667"/>
                    <a:pt x="1344118" y="1420602"/>
                    <a:pt x="1328078" y="1415855"/>
                  </a:cubicBezTo>
                  <a:lnTo>
                    <a:pt x="977933" y="1307815"/>
                  </a:lnTo>
                  <a:cubicBezTo>
                    <a:pt x="940952" y="1438101"/>
                    <a:pt x="823707" y="1530271"/>
                    <a:pt x="683993" y="1530271"/>
                  </a:cubicBezTo>
                  <a:cubicBezTo>
                    <a:pt x="544278" y="1530271"/>
                    <a:pt x="425378" y="1439659"/>
                    <a:pt x="390052" y="1309374"/>
                  </a:cubicBezTo>
                  <a:lnTo>
                    <a:pt x="39907" y="1417414"/>
                  </a:lnTo>
                  <a:cubicBezTo>
                    <a:pt x="23867" y="1422231"/>
                    <a:pt x="6172" y="1414296"/>
                    <a:pt x="1398" y="1398356"/>
                  </a:cubicBezTo>
                  <a:cubicBezTo>
                    <a:pt x="-3439" y="1382487"/>
                    <a:pt x="4581" y="1364988"/>
                    <a:pt x="20685" y="1360241"/>
                  </a:cubicBezTo>
                  <a:lnTo>
                    <a:pt x="398072" y="1244266"/>
                  </a:lnTo>
                  <a:cubicBezTo>
                    <a:pt x="398072" y="1244266"/>
                    <a:pt x="399727" y="1244266"/>
                    <a:pt x="399727" y="1244266"/>
                  </a:cubicBezTo>
                  <a:cubicBezTo>
                    <a:pt x="402909" y="1244266"/>
                    <a:pt x="459113" y="1217203"/>
                    <a:pt x="463951" y="1134597"/>
                  </a:cubicBezTo>
                  <a:cubicBezTo>
                    <a:pt x="361154" y="1071048"/>
                    <a:pt x="309788" y="964567"/>
                    <a:pt x="277644" y="872396"/>
                  </a:cubicBezTo>
                  <a:lnTo>
                    <a:pt x="263195" y="867649"/>
                  </a:lnTo>
                  <a:cubicBezTo>
                    <a:pt x="221440" y="854897"/>
                    <a:pt x="189296" y="821529"/>
                    <a:pt x="178030" y="780226"/>
                  </a:cubicBezTo>
                  <a:lnTo>
                    <a:pt x="155561" y="697619"/>
                  </a:lnTo>
                  <a:cubicBezTo>
                    <a:pt x="145950" y="661063"/>
                    <a:pt x="163581" y="624506"/>
                    <a:pt x="197316" y="608637"/>
                  </a:cubicBezTo>
                  <a:lnTo>
                    <a:pt x="211765" y="602261"/>
                  </a:lnTo>
                  <a:cubicBezTo>
                    <a:pt x="210174" y="591138"/>
                    <a:pt x="208583" y="581574"/>
                    <a:pt x="206991" y="572080"/>
                  </a:cubicBezTo>
                  <a:cubicBezTo>
                    <a:pt x="173256" y="370240"/>
                    <a:pt x="240726" y="239955"/>
                    <a:pt x="304950" y="165283"/>
                  </a:cubicBezTo>
                  <a:cubicBezTo>
                    <a:pt x="394889" y="60361"/>
                    <a:pt x="531421" y="0"/>
                    <a:pt x="68081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A093320-39A2-4FA0-BC81-D236184E0FA2}"/>
                </a:ext>
              </a:extLst>
            </p:cNvPr>
            <p:cNvSpPr/>
            <p:nvPr/>
          </p:nvSpPr>
          <p:spPr>
            <a:xfrm>
              <a:off x="8271100" y="1350644"/>
              <a:ext cx="944403" cy="93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992" y="21563"/>
                  </a:moveTo>
                  <a:cubicBezTo>
                    <a:pt x="10249" y="21600"/>
                    <a:pt x="10543" y="21600"/>
                    <a:pt x="10800" y="21600"/>
                  </a:cubicBezTo>
                  <a:cubicBezTo>
                    <a:pt x="16090" y="21600"/>
                    <a:pt x="20498" y="17786"/>
                    <a:pt x="21416" y="12799"/>
                  </a:cubicBezTo>
                  <a:cubicBezTo>
                    <a:pt x="21490" y="12322"/>
                    <a:pt x="21563" y="11845"/>
                    <a:pt x="21600" y="11332"/>
                  </a:cubicBezTo>
                  <a:cubicBezTo>
                    <a:pt x="21600" y="11148"/>
                    <a:pt x="21600" y="10965"/>
                    <a:pt x="21600" y="10782"/>
                  </a:cubicBezTo>
                  <a:cubicBezTo>
                    <a:pt x="21600" y="4841"/>
                    <a:pt x="16751" y="0"/>
                    <a:pt x="10800" y="0"/>
                  </a:cubicBezTo>
                  <a:cubicBezTo>
                    <a:pt x="4849" y="0"/>
                    <a:pt x="0" y="4841"/>
                    <a:pt x="0" y="10782"/>
                  </a:cubicBezTo>
                  <a:cubicBezTo>
                    <a:pt x="0" y="15952"/>
                    <a:pt x="3673" y="20280"/>
                    <a:pt x="8522" y="21343"/>
                  </a:cubicBezTo>
                  <a:cubicBezTo>
                    <a:pt x="9000" y="21453"/>
                    <a:pt x="9478" y="21527"/>
                    <a:pt x="9992" y="2156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100" b="1" dirty="0">
                  <a:solidFill>
                    <a:schemeClr val="bg1"/>
                  </a:solidFill>
                </a:rPr>
                <a:t>03</a:t>
              </a:r>
              <a:endParaRPr sz="2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F72CC5A-A538-4066-8C86-660BF78A10B7}"/>
              </a:ext>
            </a:extLst>
          </p:cNvPr>
          <p:cNvGrpSpPr/>
          <p:nvPr/>
        </p:nvGrpSpPr>
        <p:grpSpPr>
          <a:xfrm>
            <a:off x="1048628" y="1851395"/>
            <a:ext cx="1811657" cy="1984059"/>
            <a:chOff x="1347900" y="1325527"/>
            <a:chExt cx="2415543" cy="264541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8AA6590-7577-4343-942E-202AE7A27644}"/>
                </a:ext>
              </a:extLst>
            </p:cNvPr>
            <p:cNvSpPr/>
            <p:nvPr/>
          </p:nvSpPr>
          <p:spPr>
            <a:xfrm>
              <a:off x="1830516" y="2024028"/>
              <a:ext cx="1676384" cy="1753871"/>
            </a:xfrm>
            <a:custGeom>
              <a:avLst/>
              <a:gdLst>
                <a:gd name="connsiteX0" fmla="*/ 1209872 w 1676384"/>
                <a:gd name="connsiteY0" fmla="*/ 1369075 h 1753871"/>
                <a:gd name="connsiteX1" fmla="*/ 1171804 w 1676384"/>
                <a:gd name="connsiteY1" fmla="*/ 1407157 h 1753871"/>
                <a:gd name="connsiteX2" fmla="*/ 1209872 w 1676384"/>
                <a:gd name="connsiteY2" fmla="*/ 1445239 h 1753871"/>
                <a:gd name="connsiteX3" fmla="*/ 1248007 w 1676384"/>
                <a:gd name="connsiteY3" fmla="*/ 1407157 h 1753871"/>
                <a:gd name="connsiteX4" fmla="*/ 1209872 w 1676384"/>
                <a:gd name="connsiteY4" fmla="*/ 1369075 h 1753871"/>
                <a:gd name="connsiteX5" fmla="*/ 1466834 w 1676384"/>
                <a:gd name="connsiteY5" fmla="*/ 1270000 h 1753871"/>
                <a:gd name="connsiteX6" fmla="*/ 1523984 w 1676384"/>
                <a:gd name="connsiteY6" fmla="*/ 1327150 h 1753871"/>
                <a:gd name="connsiteX7" fmla="*/ 1466834 w 1676384"/>
                <a:gd name="connsiteY7" fmla="*/ 1384300 h 1753871"/>
                <a:gd name="connsiteX8" fmla="*/ 1409684 w 1676384"/>
                <a:gd name="connsiteY8" fmla="*/ 1327150 h 1753871"/>
                <a:gd name="connsiteX9" fmla="*/ 1466834 w 1676384"/>
                <a:gd name="connsiteY9" fmla="*/ 1270000 h 1753871"/>
                <a:gd name="connsiteX10" fmla="*/ 1581134 w 1676384"/>
                <a:gd name="connsiteY10" fmla="*/ 895349 h 1753871"/>
                <a:gd name="connsiteX11" fmla="*/ 1543033 w 1676384"/>
                <a:gd name="connsiteY11" fmla="*/ 933449 h 1753871"/>
                <a:gd name="connsiteX12" fmla="*/ 1581134 w 1676384"/>
                <a:gd name="connsiteY12" fmla="*/ 971550 h 1753871"/>
                <a:gd name="connsiteX13" fmla="*/ 1619234 w 1676384"/>
                <a:gd name="connsiteY13" fmla="*/ 933449 h 1753871"/>
                <a:gd name="connsiteX14" fmla="*/ 1581134 w 1676384"/>
                <a:gd name="connsiteY14" fmla="*/ 895349 h 1753871"/>
                <a:gd name="connsiteX15" fmla="*/ 1581134 w 1676384"/>
                <a:gd name="connsiteY15" fmla="*/ 838199 h 1753871"/>
                <a:gd name="connsiteX16" fmla="*/ 1676384 w 1676384"/>
                <a:gd name="connsiteY16" fmla="*/ 933449 h 1753871"/>
                <a:gd name="connsiteX17" fmla="*/ 1581134 w 1676384"/>
                <a:gd name="connsiteY17" fmla="*/ 1028700 h 1753871"/>
                <a:gd name="connsiteX18" fmla="*/ 1485883 w 1676384"/>
                <a:gd name="connsiteY18" fmla="*/ 933449 h 1753871"/>
                <a:gd name="connsiteX19" fmla="*/ 1581134 w 1676384"/>
                <a:gd name="connsiteY19" fmla="*/ 838199 h 1753871"/>
                <a:gd name="connsiteX20" fmla="*/ 875869 w 1676384"/>
                <a:gd name="connsiteY20" fmla="*/ 765776 h 1753871"/>
                <a:gd name="connsiteX21" fmla="*/ 793300 w 1676384"/>
                <a:gd name="connsiteY21" fmla="*/ 816605 h 1753871"/>
                <a:gd name="connsiteX22" fmla="*/ 812333 w 1676384"/>
                <a:gd name="connsiteY22" fmla="*/ 836905 h 1753871"/>
                <a:gd name="connsiteX23" fmla="*/ 825067 w 1676384"/>
                <a:gd name="connsiteY23" fmla="*/ 906816 h 1753871"/>
                <a:gd name="connsiteX24" fmla="*/ 808540 w 1676384"/>
                <a:gd name="connsiteY24" fmla="*/ 976646 h 1753871"/>
                <a:gd name="connsiteX25" fmla="*/ 959658 w 1676384"/>
                <a:gd name="connsiteY25" fmla="*/ 825537 h 1753871"/>
                <a:gd name="connsiteX26" fmla="*/ 913936 w 1676384"/>
                <a:gd name="connsiteY26" fmla="*/ 774707 h 1753871"/>
                <a:gd name="connsiteX27" fmla="*/ 911430 w 1676384"/>
                <a:gd name="connsiteY27" fmla="*/ 773408 h 1753871"/>
                <a:gd name="connsiteX28" fmla="*/ 875869 w 1676384"/>
                <a:gd name="connsiteY28" fmla="*/ 765776 h 1753871"/>
                <a:gd name="connsiteX29" fmla="*/ 754526 w 1676384"/>
                <a:gd name="connsiteY29" fmla="*/ 567511 h 1753871"/>
                <a:gd name="connsiteX30" fmla="*/ 739287 w 1676384"/>
                <a:gd name="connsiteY30" fmla="*/ 570051 h 1753871"/>
                <a:gd name="connsiteX31" fmla="*/ 718969 w 1676384"/>
                <a:gd name="connsiteY31" fmla="*/ 590371 h 1753871"/>
                <a:gd name="connsiteX32" fmla="*/ 720235 w 1676384"/>
                <a:gd name="connsiteY32" fmla="*/ 619581 h 1753871"/>
                <a:gd name="connsiteX33" fmla="*/ 769764 w 1676384"/>
                <a:gd name="connsiteY33" fmla="*/ 639901 h 1753871"/>
                <a:gd name="connsiteX34" fmla="*/ 790092 w 1676384"/>
                <a:gd name="connsiteY34" fmla="*/ 590371 h 1753871"/>
                <a:gd name="connsiteX35" fmla="*/ 754526 w 1676384"/>
                <a:gd name="connsiteY35" fmla="*/ 567511 h 1753871"/>
                <a:gd name="connsiteX36" fmla="*/ 1072555 w 1676384"/>
                <a:gd name="connsiteY36" fmla="*/ 557524 h 1753871"/>
                <a:gd name="connsiteX37" fmla="*/ 952071 w 1676384"/>
                <a:gd name="connsiteY37" fmla="*/ 575286 h 1753871"/>
                <a:gd name="connsiteX38" fmla="*/ 953358 w 1676384"/>
                <a:gd name="connsiteY38" fmla="*/ 730211 h 1753871"/>
                <a:gd name="connsiteX39" fmla="*/ 1004160 w 1676384"/>
                <a:gd name="connsiteY39" fmla="*/ 782340 h 1753871"/>
                <a:gd name="connsiteX40" fmla="*/ 1098108 w 1676384"/>
                <a:gd name="connsiteY40" fmla="*/ 688313 h 1753871"/>
                <a:gd name="connsiteX41" fmla="*/ 1228905 w 1676384"/>
                <a:gd name="connsiteY41" fmla="*/ 688313 h 1753871"/>
                <a:gd name="connsiteX42" fmla="*/ 1232766 w 1676384"/>
                <a:gd name="connsiteY42" fmla="*/ 692129 h 1753871"/>
                <a:gd name="connsiteX43" fmla="*/ 1246720 w 1676384"/>
                <a:gd name="connsiteY43" fmla="*/ 711211 h 1753871"/>
                <a:gd name="connsiteX44" fmla="*/ 1331795 w 1676384"/>
                <a:gd name="connsiteY44" fmla="*/ 693428 h 1753871"/>
                <a:gd name="connsiteX45" fmla="*/ 1331795 w 1676384"/>
                <a:gd name="connsiteY45" fmla="*/ 609632 h 1753871"/>
                <a:gd name="connsiteX46" fmla="*/ 1261960 w 1676384"/>
                <a:gd name="connsiteY46" fmla="*/ 619782 h 1753871"/>
                <a:gd name="connsiteX47" fmla="*/ 1146404 w 1676384"/>
                <a:gd name="connsiteY47" fmla="*/ 585435 h 1753871"/>
                <a:gd name="connsiteX48" fmla="*/ 1072555 w 1676384"/>
                <a:gd name="connsiteY48" fmla="*/ 557524 h 1753871"/>
                <a:gd name="connsiteX49" fmla="*/ 755374 w 1676384"/>
                <a:gd name="connsiteY49" fmla="*/ 507999 h 1753871"/>
                <a:gd name="connsiteX50" fmla="*/ 843426 w 1676384"/>
                <a:gd name="connsiteY50" fmla="*/ 564971 h 1753871"/>
                <a:gd name="connsiteX51" fmla="*/ 793897 w 1676384"/>
                <a:gd name="connsiteY51" fmla="*/ 690702 h 1753871"/>
                <a:gd name="connsiteX52" fmla="*/ 755800 w 1676384"/>
                <a:gd name="connsiteY52" fmla="*/ 698322 h 1753871"/>
                <a:gd name="connsiteX53" fmla="*/ 668165 w 1676384"/>
                <a:gd name="connsiteY53" fmla="*/ 641171 h 1753871"/>
                <a:gd name="connsiteX54" fmla="*/ 666900 w 1676384"/>
                <a:gd name="connsiteY54" fmla="*/ 568781 h 1753871"/>
                <a:gd name="connsiteX55" fmla="*/ 718960 w 1676384"/>
                <a:gd name="connsiteY55" fmla="*/ 515440 h 1753871"/>
                <a:gd name="connsiteX56" fmla="*/ 755374 w 1676384"/>
                <a:gd name="connsiteY56" fmla="*/ 507999 h 1753871"/>
                <a:gd name="connsiteX57" fmla="*/ 374634 w 1676384"/>
                <a:gd name="connsiteY57" fmla="*/ 469900 h 1753871"/>
                <a:gd name="connsiteX58" fmla="*/ 431784 w 1676384"/>
                <a:gd name="connsiteY58" fmla="*/ 527050 h 1753871"/>
                <a:gd name="connsiteX59" fmla="*/ 374634 w 1676384"/>
                <a:gd name="connsiteY59" fmla="*/ 584200 h 1753871"/>
                <a:gd name="connsiteX60" fmla="*/ 317484 w 1676384"/>
                <a:gd name="connsiteY60" fmla="*/ 527050 h 1753871"/>
                <a:gd name="connsiteX61" fmla="*/ 374634 w 1676384"/>
                <a:gd name="connsiteY61" fmla="*/ 469900 h 1753871"/>
                <a:gd name="connsiteX62" fmla="*/ 992712 w 1676384"/>
                <a:gd name="connsiteY62" fmla="*/ 365796 h 1753871"/>
                <a:gd name="connsiteX63" fmla="*/ 952071 w 1676384"/>
                <a:gd name="connsiteY63" fmla="*/ 406395 h 1753871"/>
                <a:gd name="connsiteX64" fmla="*/ 952071 w 1676384"/>
                <a:gd name="connsiteY64" fmla="*/ 515605 h 1753871"/>
                <a:gd name="connsiteX65" fmla="*/ 1173024 w 1676384"/>
                <a:gd name="connsiteY65" fmla="*/ 535905 h 1753871"/>
                <a:gd name="connsiteX66" fmla="*/ 1331795 w 1676384"/>
                <a:gd name="connsiteY66" fmla="*/ 551170 h 1753871"/>
                <a:gd name="connsiteX67" fmla="*/ 1331795 w 1676384"/>
                <a:gd name="connsiteY67" fmla="*/ 406395 h 1753871"/>
                <a:gd name="connsiteX68" fmla="*/ 1291154 w 1676384"/>
                <a:gd name="connsiteY68" fmla="*/ 365796 h 1753871"/>
                <a:gd name="connsiteX69" fmla="*/ 1231479 w 1676384"/>
                <a:gd name="connsiteY69" fmla="*/ 365796 h 1753871"/>
                <a:gd name="connsiteX70" fmla="*/ 1051100 w 1676384"/>
                <a:gd name="connsiteY70" fmla="*/ 365796 h 1753871"/>
                <a:gd name="connsiteX71" fmla="*/ 774683 w 1676384"/>
                <a:gd name="connsiteY71" fmla="*/ 229870 h 1753871"/>
                <a:gd name="connsiteX72" fmla="*/ 742934 w 1676384"/>
                <a:gd name="connsiteY72" fmla="*/ 292100 h 1753871"/>
                <a:gd name="connsiteX73" fmla="*/ 774683 w 1676384"/>
                <a:gd name="connsiteY73" fmla="*/ 323850 h 1753871"/>
                <a:gd name="connsiteX74" fmla="*/ 806432 w 1676384"/>
                <a:gd name="connsiteY74" fmla="*/ 292100 h 1753871"/>
                <a:gd name="connsiteX75" fmla="*/ 774683 w 1676384"/>
                <a:gd name="connsiteY75" fmla="*/ 229870 h 1753871"/>
                <a:gd name="connsiteX76" fmla="*/ 1080362 w 1676384"/>
                <a:gd name="connsiteY76" fmla="*/ 226054 h 1753871"/>
                <a:gd name="connsiteX77" fmla="*/ 1080362 w 1676384"/>
                <a:gd name="connsiteY77" fmla="*/ 309850 h 1753871"/>
                <a:gd name="connsiteX78" fmla="*/ 1203505 w 1676384"/>
                <a:gd name="connsiteY78" fmla="*/ 309850 h 1753871"/>
                <a:gd name="connsiteX79" fmla="*/ 1203505 w 1676384"/>
                <a:gd name="connsiteY79" fmla="*/ 226054 h 1753871"/>
                <a:gd name="connsiteX80" fmla="*/ 1141324 w 1676384"/>
                <a:gd name="connsiteY80" fmla="*/ 226054 h 1753871"/>
                <a:gd name="connsiteX81" fmla="*/ 774683 w 1676384"/>
                <a:gd name="connsiteY81" fmla="*/ 152400 h 1753871"/>
                <a:gd name="connsiteX82" fmla="*/ 797542 w 1676384"/>
                <a:gd name="connsiteY82" fmla="*/ 163830 h 1753871"/>
                <a:gd name="connsiteX83" fmla="*/ 863584 w 1676384"/>
                <a:gd name="connsiteY83" fmla="*/ 292100 h 1753871"/>
                <a:gd name="connsiteX84" fmla="*/ 774683 w 1676384"/>
                <a:gd name="connsiteY84" fmla="*/ 381000 h 1753871"/>
                <a:gd name="connsiteX85" fmla="*/ 685783 w 1676384"/>
                <a:gd name="connsiteY85" fmla="*/ 292100 h 1753871"/>
                <a:gd name="connsiteX86" fmla="*/ 751824 w 1676384"/>
                <a:gd name="connsiteY86" fmla="*/ 163830 h 1753871"/>
                <a:gd name="connsiteX87" fmla="*/ 774683 w 1676384"/>
                <a:gd name="connsiteY87" fmla="*/ 152400 h 1753871"/>
                <a:gd name="connsiteX88" fmla="*/ 878443 w 1676384"/>
                <a:gd name="connsiteY88" fmla="*/ 0 h 1753871"/>
                <a:gd name="connsiteX89" fmla="*/ 1237846 w 1676384"/>
                <a:gd name="connsiteY89" fmla="*/ 0 h 1753871"/>
                <a:gd name="connsiteX90" fmla="*/ 1267040 w 1676384"/>
                <a:gd name="connsiteY90" fmla="*/ 29231 h 1753871"/>
                <a:gd name="connsiteX91" fmla="*/ 1237846 w 1676384"/>
                <a:gd name="connsiteY91" fmla="*/ 57163 h 1753871"/>
                <a:gd name="connsiteX92" fmla="*/ 1175598 w 1676384"/>
                <a:gd name="connsiteY92" fmla="*/ 57163 h 1753871"/>
                <a:gd name="connsiteX93" fmla="*/ 1175598 w 1676384"/>
                <a:gd name="connsiteY93" fmla="*/ 168891 h 1753871"/>
                <a:gd name="connsiteX94" fmla="*/ 1237846 w 1676384"/>
                <a:gd name="connsiteY94" fmla="*/ 168891 h 1753871"/>
                <a:gd name="connsiteX95" fmla="*/ 1265753 w 1676384"/>
                <a:gd name="connsiteY95" fmla="*/ 196823 h 1753871"/>
                <a:gd name="connsiteX96" fmla="*/ 1265753 w 1676384"/>
                <a:gd name="connsiteY96" fmla="*/ 308632 h 1753871"/>
                <a:gd name="connsiteX97" fmla="*/ 1296234 w 1676384"/>
                <a:gd name="connsiteY97" fmla="*/ 308632 h 1753871"/>
                <a:gd name="connsiteX98" fmla="*/ 1394044 w 1676384"/>
                <a:gd name="connsiteY98" fmla="*/ 406395 h 1753871"/>
                <a:gd name="connsiteX99" fmla="*/ 1394044 w 1676384"/>
                <a:gd name="connsiteY99" fmla="*/ 736626 h 1753871"/>
                <a:gd name="connsiteX100" fmla="*/ 1407997 w 1676384"/>
                <a:gd name="connsiteY100" fmla="*/ 786156 h 1753871"/>
                <a:gd name="connsiteX101" fmla="*/ 1386390 w 1676384"/>
                <a:gd name="connsiteY101" fmla="*/ 845837 h 1753871"/>
                <a:gd name="connsiteX102" fmla="*/ 1405491 w 1676384"/>
                <a:gd name="connsiteY102" fmla="*/ 859803 h 1753871"/>
                <a:gd name="connsiteX103" fmla="*/ 1409284 w 1676384"/>
                <a:gd name="connsiteY103" fmla="*/ 863619 h 1753871"/>
                <a:gd name="connsiteX104" fmla="*/ 1435972 w 1676384"/>
                <a:gd name="connsiteY104" fmla="*/ 929633 h 1753871"/>
                <a:gd name="connsiteX105" fmla="*/ 1413078 w 1676384"/>
                <a:gd name="connsiteY105" fmla="*/ 990612 h 1753871"/>
                <a:gd name="connsiteX106" fmla="*/ 1420732 w 1676384"/>
                <a:gd name="connsiteY106" fmla="*/ 996946 h 1753871"/>
                <a:gd name="connsiteX107" fmla="*/ 1424525 w 1676384"/>
                <a:gd name="connsiteY107" fmla="*/ 1000762 h 1753871"/>
                <a:gd name="connsiteX108" fmla="*/ 1424525 w 1676384"/>
                <a:gd name="connsiteY108" fmla="*/ 1132871 h 1753871"/>
                <a:gd name="connsiteX109" fmla="*/ 1240353 w 1676384"/>
                <a:gd name="connsiteY109" fmla="*/ 1317027 h 1753871"/>
                <a:gd name="connsiteX110" fmla="*/ 1308968 w 1676384"/>
                <a:gd name="connsiteY110" fmla="*/ 1408456 h 1753871"/>
                <a:gd name="connsiteX111" fmla="*/ 1213733 w 1676384"/>
                <a:gd name="connsiteY111" fmla="*/ 1503701 h 1753871"/>
                <a:gd name="connsiteX112" fmla="*/ 1122290 w 1676384"/>
                <a:gd name="connsiteY112" fmla="*/ 1432572 h 1753871"/>
                <a:gd name="connsiteX113" fmla="*/ 1052387 w 1676384"/>
                <a:gd name="connsiteY113" fmla="*/ 1485919 h 1753871"/>
                <a:gd name="connsiteX114" fmla="*/ 850468 w 1676384"/>
                <a:gd name="connsiteY114" fmla="*/ 1620545 h 1753871"/>
                <a:gd name="connsiteX115" fmla="*/ 753945 w 1676384"/>
                <a:gd name="connsiteY115" fmla="*/ 1699225 h 1753871"/>
                <a:gd name="connsiteX116" fmla="*/ 708224 w 1676384"/>
                <a:gd name="connsiteY116" fmla="*/ 1745021 h 1753871"/>
                <a:gd name="connsiteX117" fmla="*/ 687904 w 1676384"/>
                <a:gd name="connsiteY117" fmla="*/ 1753871 h 1753871"/>
                <a:gd name="connsiteX118" fmla="*/ 667583 w 1676384"/>
                <a:gd name="connsiteY118" fmla="*/ 1745021 h 1753871"/>
                <a:gd name="connsiteX119" fmla="*/ 667583 w 1676384"/>
                <a:gd name="connsiteY119" fmla="*/ 1704341 h 1753871"/>
                <a:gd name="connsiteX120" fmla="*/ 713304 w 1676384"/>
                <a:gd name="connsiteY120" fmla="*/ 1658626 h 1753871"/>
                <a:gd name="connsiteX121" fmla="*/ 818700 w 1676384"/>
                <a:gd name="connsiteY121" fmla="*/ 1572232 h 1753871"/>
                <a:gd name="connsiteX122" fmla="*/ 1020687 w 1676384"/>
                <a:gd name="connsiteY122" fmla="*/ 1437606 h 1753871"/>
                <a:gd name="connsiteX123" fmla="*/ 1114636 w 1676384"/>
                <a:gd name="connsiteY123" fmla="*/ 1361443 h 1753871"/>
                <a:gd name="connsiteX124" fmla="*/ 1382597 w 1676384"/>
                <a:gd name="connsiteY124" fmla="*/ 1093490 h 1753871"/>
                <a:gd name="connsiteX125" fmla="*/ 1382597 w 1676384"/>
                <a:gd name="connsiteY125" fmla="*/ 1042660 h 1753871"/>
                <a:gd name="connsiteX126" fmla="*/ 1378804 w 1676384"/>
                <a:gd name="connsiteY126" fmla="*/ 1038844 h 1753871"/>
                <a:gd name="connsiteX127" fmla="*/ 1371149 w 1676384"/>
                <a:gd name="connsiteY127" fmla="*/ 1033809 h 1753871"/>
                <a:gd name="connsiteX128" fmla="*/ 1192125 w 1676384"/>
                <a:gd name="connsiteY128" fmla="*/ 1212850 h 1753871"/>
                <a:gd name="connsiteX129" fmla="*/ 1171804 w 1676384"/>
                <a:gd name="connsiteY129" fmla="*/ 1221701 h 1753871"/>
                <a:gd name="connsiteX130" fmla="*/ 1151484 w 1676384"/>
                <a:gd name="connsiteY130" fmla="*/ 1212850 h 1753871"/>
                <a:gd name="connsiteX131" fmla="*/ 1151484 w 1676384"/>
                <a:gd name="connsiteY131" fmla="*/ 1172170 h 1753871"/>
                <a:gd name="connsiteX132" fmla="*/ 1366069 w 1676384"/>
                <a:gd name="connsiteY132" fmla="*/ 956347 h 1753871"/>
                <a:gd name="connsiteX133" fmla="*/ 1376230 w 1676384"/>
                <a:gd name="connsiteY133" fmla="*/ 930932 h 1753871"/>
                <a:gd name="connsiteX134" fmla="*/ 1366069 w 1676384"/>
                <a:gd name="connsiteY134" fmla="*/ 905517 h 1753871"/>
                <a:gd name="connsiteX135" fmla="*/ 1362276 w 1676384"/>
                <a:gd name="connsiteY135" fmla="*/ 901701 h 1753871"/>
                <a:gd name="connsiteX136" fmla="*/ 1340669 w 1676384"/>
                <a:gd name="connsiteY136" fmla="*/ 891551 h 1753871"/>
                <a:gd name="connsiteX137" fmla="*/ 1117142 w 1676384"/>
                <a:gd name="connsiteY137" fmla="*/ 1115088 h 1753871"/>
                <a:gd name="connsiteX138" fmla="*/ 1096821 w 1676384"/>
                <a:gd name="connsiteY138" fmla="*/ 1123939 h 1753871"/>
                <a:gd name="connsiteX139" fmla="*/ 1076501 w 1676384"/>
                <a:gd name="connsiteY139" fmla="*/ 1115088 h 1753871"/>
                <a:gd name="connsiteX140" fmla="*/ 1076501 w 1676384"/>
                <a:gd name="connsiteY140" fmla="*/ 1074408 h 1753871"/>
                <a:gd name="connsiteX141" fmla="*/ 1338162 w 1676384"/>
                <a:gd name="connsiteY141" fmla="*/ 812789 h 1753871"/>
                <a:gd name="connsiteX142" fmla="*/ 1348323 w 1676384"/>
                <a:gd name="connsiteY142" fmla="*/ 787374 h 1753871"/>
                <a:gd name="connsiteX143" fmla="*/ 1338162 w 1676384"/>
                <a:gd name="connsiteY143" fmla="*/ 762041 h 1753871"/>
                <a:gd name="connsiteX144" fmla="*/ 1334369 w 1676384"/>
                <a:gd name="connsiteY144" fmla="*/ 758224 h 1753871"/>
                <a:gd name="connsiteX145" fmla="*/ 1283568 w 1676384"/>
                <a:gd name="connsiteY145" fmla="*/ 758224 h 1753871"/>
                <a:gd name="connsiteX146" fmla="*/ 1030780 w 1676384"/>
                <a:gd name="connsiteY146" fmla="*/ 1010912 h 1753871"/>
                <a:gd name="connsiteX147" fmla="*/ 990138 w 1676384"/>
                <a:gd name="connsiteY147" fmla="*/ 1010912 h 1753871"/>
                <a:gd name="connsiteX148" fmla="*/ 990138 w 1676384"/>
                <a:gd name="connsiteY148" fmla="*/ 970313 h 1753871"/>
                <a:gd name="connsiteX149" fmla="*/ 1204792 w 1676384"/>
                <a:gd name="connsiteY149" fmla="*/ 755626 h 1753871"/>
                <a:gd name="connsiteX150" fmla="*/ 1194631 w 1676384"/>
                <a:gd name="connsiteY150" fmla="*/ 732809 h 1753871"/>
                <a:gd name="connsiteX151" fmla="*/ 1190838 w 1676384"/>
                <a:gd name="connsiteY151" fmla="*/ 728993 h 1753871"/>
                <a:gd name="connsiteX152" fmla="*/ 1140037 w 1676384"/>
                <a:gd name="connsiteY152" fmla="*/ 728993 h 1753871"/>
                <a:gd name="connsiteX153" fmla="*/ 780633 w 1676384"/>
                <a:gd name="connsiteY153" fmla="*/ 1089673 h 1753871"/>
                <a:gd name="connsiteX154" fmla="*/ 779346 w 1676384"/>
                <a:gd name="connsiteY154" fmla="*/ 1089673 h 1753871"/>
                <a:gd name="connsiteX155" fmla="*/ 771692 w 1676384"/>
                <a:gd name="connsiteY155" fmla="*/ 1094708 h 1753871"/>
                <a:gd name="connsiteX156" fmla="*/ 770473 w 1676384"/>
                <a:gd name="connsiteY156" fmla="*/ 1096007 h 1753871"/>
                <a:gd name="connsiteX157" fmla="*/ 761532 w 1676384"/>
                <a:gd name="connsiteY157" fmla="*/ 1097306 h 1753871"/>
                <a:gd name="connsiteX158" fmla="*/ 760313 w 1676384"/>
                <a:gd name="connsiteY158" fmla="*/ 1097306 h 1753871"/>
                <a:gd name="connsiteX159" fmla="*/ 753945 w 1676384"/>
                <a:gd name="connsiteY159" fmla="*/ 1096007 h 1753871"/>
                <a:gd name="connsiteX160" fmla="*/ 751371 w 1676384"/>
                <a:gd name="connsiteY160" fmla="*/ 1094708 h 1753871"/>
                <a:gd name="connsiteX161" fmla="*/ 750152 w 1676384"/>
                <a:gd name="connsiteY161" fmla="*/ 1094708 h 1753871"/>
                <a:gd name="connsiteX162" fmla="*/ 741211 w 1676384"/>
                <a:gd name="connsiteY162" fmla="*/ 1089673 h 1753871"/>
                <a:gd name="connsiteX163" fmla="*/ 734912 w 1676384"/>
                <a:gd name="connsiteY163" fmla="*/ 1080742 h 1753871"/>
                <a:gd name="connsiteX164" fmla="*/ 734912 w 1676384"/>
                <a:gd name="connsiteY164" fmla="*/ 1079524 h 1753871"/>
                <a:gd name="connsiteX165" fmla="*/ 732338 w 1676384"/>
                <a:gd name="connsiteY165" fmla="*/ 1069374 h 1753871"/>
                <a:gd name="connsiteX166" fmla="*/ 732338 w 1676384"/>
                <a:gd name="connsiteY166" fmla="*/ 1068075 h 1753871"/>
                <a:gd name="connsiteX167" fmla="*/ 733625 w 1676384"/>
                <a:gd name="connsiteY167" fmla="*/ 1061741 h 1753871"/>
                <a:gd name="connsiteX168" fmla="*/ 774266 w 1676384"/>
                <a:gd name="connsiteY168" fmla="*/ 894068 h 1753871"/>
                <a:gd name="connsiteX169" fmla="*/ 769186 w 1676384"/>
                <a:gd name="connsiteY169" fmla="*/ 867435 h 1753871"/>
                <a:gd name="connsiteX170" fmla="*/ 746291 w 1676384"/>
                <a:gd name="connsiteY170" fmla="*/ 852170 h 1753871"/>
                <a:gd name="connsiteX171" fmla="*/ 698064 w 1676384"/>
                <a:gd name="connsiteY171" fmla="*/ 880102 h 1753871"/>
                <a:gd name="connsiteX172" fmla="*/ 694271 w 1676384"/>
                <a:gd name="connsiteY172" fmla="*/ 895367 h 1753871"/>
                <a:gd name="connsiteX173" fmla="*/ 691697 w 1676384"/>
                <a:gd name="connsiteY173" fmla="*/ 908034 h 1753871"/>
                <a:gd name="connsiteX174" fmla="*/ 667583 w 1676384"/>
                <a:gd name="connsiteY174" fmla="*/ 1017245 h 1753871"/>
                <a:gd name="connsiteX175" fmla="*/ 612988 w 1676384"/>
                <a:gd name="connsiteY175" fmla="*/ 1126456 h 1753871"/>
                <a:gd name="connsiteX176" fmla="*/ 564693 w 1676384"/>
                <a:gd name="connsiteY176" fmla="*/ 1230633 h 1753871"/>
                <a:gd name="connsiteX177" fmla="*/ 558326 w 1676384"/>
                <a:gd name="connsiteY177" fmla="*/ 1276347 h 1753871"/>
                <a:gd name="connsiteX178" fmla="*/ 484698 w 1676384"/>
                <a:gd name="connsiteY178" fmla="*/ 1422422 h 1753871"/>
                <a:gd name="connsiteX179" fmla="*/ 395761 w 1676384"/>
                <a:gd name="connsiteY179" fmla="*/ 1511334 h 1753871"/>
                <a:gd name="connsiteX180" fmla="*/ 375441 w 1676384"/>
                <a:gd name="connsiteY180" fmla="*/ 1520184 h 1753871"/>
                <a:gd name="connsiteX181" fmla="*/ 355120 w 1676384"/>
                <a:gd name="connsiteY181" fmla="*/ 1511334 h 1753871"/>
                <a:gd name="connsiteX182" fmla="*/ 355120 w 1676384"/>
                <a:gd name="connsiteY182" fmla="*/ 1470654 h 1753871"/>
                <a:gd name="connsiteX183" fmla="*/ 419943 w 1676384"/>
                <a:gd name="connsiteY183" fmla="*/ 1405858 h 1753871"/>
                <a:gd name="connsiteX184" fmla="*/ 328500 w 1676384"/>
                <a:gd name="connsiteY184" fmla="*/ 1375409 h 1753871"/>
                <a:gd name="connsiteX185" fmla="*/ 205290 w 1676384"/>
                <a:gd name="connsiteY185" fmla="*/ 1343660 h 1753871"/>
                <a:gd name="connsiteX186" fmla="*/ 154488 w 1676384"/>
                <a:gd name="connsiteY186" fmla="*/ 1341143 h 1753871"/>
                <a:gd name="connsiteX187" fmla="*/ 127800 w 1676384"/>
                <a:gd name="connsiteY187" fmla="*/ 1311912 h 1753871"/>
                <a:gd name="connsiteX188" fmla="*/ 158281 w 1676384"/>
                <a:gd name="connsiteY188" fmla="*/ 1285279 h 1753871"/>
                <a:gd name="connsiteX189" fmla="*/ 209083 w 1676384"/>
                <a:gd name="connsiteY189" fmla="*/ 1287796 h 1753871"/>
                <a:gd name="connsiteX190" fmla="*/ 352614 w 1676384"/>
                <a:gd name="connsiteY190" fmla="*/ 1323361 h 1753871"/>
                <a:gd name="connsiteX191" fmla="*/ 468170 w 1676384"/>
                <a:gd name="connsiteY191" fmla="*/ 1353810 h 1753871"/>
                <a:gd name="connsiteX192" fmla="*/ 501225 w 1676384"/>
                <a:gd name="connsiteY192" fmla="*/ 1270014 h 1753871"/>
                <a:gd name="connsiteX193" fmla="*/ 507524 w 1676384"/>
                <a:gd name="connsiteY193" fmla="*/ 1224299 h 1753871"/>
                <a:gd name="connsiteX194" fmla="*/ 567267 w 1676384"/>
                <a:gd name="connsiteY194" fmla="*/ 1093490 h 1753871"/>
                <a:gd name="connsiteX195" fmla="*/ 611701 w 1676384"/>
                <a:gd name="connsiteY195" fmla="*/ 1005877 h 1753871"/>
                <a:gd name="connsiteX196" fmla="*/ 629448 w 1676384"/>
                <a:gd name="connsiteY196" fmla="*/ 925816 h 1753871"/>
                <a:gd name="connsiteX197" fmla="*/ 469457 w 1676384"/>
                <a:gd name="connsiteY197" fmla="*/ 925816 h 1753871"/>
                <a:gd name="connsiteX198" fmla="*/ 460584 w 1676384"/>
                <a:gd name="connsiteY198" fmla="*/ 957565 h 1753871"/>
                <a:gd name="connsiteX199" fmla="*/ 374221 w 1676384"/>
                <a:gd name="connsiteY199" fmla="*/ 1071891 h 1753871"/>
                <a:gd name="connsiteX200" fmla="*/ 309399 w 1676384"/>
                <a:gd name="connsiteY200" fmla="*/ 1112490 h 1753871"/>
                <a:gd name="connsiteX201" fmla="*/ 294158 w 1676384"/>
                <a:gd name="connsiteY201" fmla="*/ 1117605 h 1753871"/>
                <a:gd name="connsiteX202" fmla="*/ 270044 w 1676384"/>
                <a:gd name="connsiteY202" fmla="*/ 1104939 h 1753871"/>
                <a:gd name="connsiteX203" fmla="*/ 278918 w 1676384"/>
                <a:gd name="connsiteY203" fmla="*/ 1065558 h 1753871"/>
                <a:gd name="connsiteX204" fmla="*/ 343740 w 1676384"/>
                <a:gd name="connsiteY204" fmla="*/ 1024878 h 1753871"/>
                <a:gd name="connsiteX205" fmla="*/ 404702 w 1676384"/>
                <a:gd name="connsiteY205" fmla="*/ 942381 h 1753871"/>
                <a:gd name="connsiteX206" fmla="*/ 419943 w 1676384"/>
                <a:gd name="connsiteY206" fmla="*/ 889034 h 1753871"/>
                <a:gd name="connsiteX207" fmla="*/ 419943 w 1676384"/>
                <a:gd name="connsiteY207" fmla="*/ 887735 h 1753871"/>
                <a:gd name="connsiteX208" fmla="*/ 422449 w 1676384"/>
                <a:gd name="connsiteY208" fmla="*/ 881401 h 1753871"/>
                <a:gd name="connsiteX209" fmla="*/ 423736 w 1676384"/>
                <a:gd name="connsiteY209" fmla="*/ 880102 h 1753871"/>
                <a:gd name="connsiteX210" fmla="*/ 428816 w 1676384"/>
                <a:gd name="connsiteY210" fmla="*/ 875068 h 1753871"/>
                <a:gd name="connsiteX211" fmla="*/ 430103 w 1676384"/>
                <a:gd name="connsiteY211" fmla="*/ 873769 h 1753871"/>
                <a:gd name="connsiteX212" fmla="*/ 431322 w 1676384"/>
                <a:gd name="connsiteY212" fmla="*/ 872469 h 1753871"/>
                <a:gd name="connsiteX213" fmla="*/ 578646 w 1676384"/>
                <a:gd name="connsiteY213" fmla="*/ 782340 h 1753871"/>
                <a:gd name="connsiteX214" fmla="*/ 588807 w 1676384"/>
                <a:gd name="connsiteY214" fmla="*/ 732809 h 1753871"/>
                <a:gd name="connsiteX215" fmla="*/ 563406 w 1676384"/>
                <a:gd name="connsiteY215" fmla="*/ 712510 h 1753871"/>
                <a:gd name="connsiteX216" fmla="*/ 535499 w 1676384"/>
                <a:gd name="connsiteY216" fmla="*/ 717544 h 1753871"/>
                <a:gd name="connsiteX217" fmla="*/ 370360 w 1676384"/>
                <a:gd name="connsiteY217" fmla="*/ 822939 h 1753871"/>
                <a:gd name="connsiteX218" fmla="*/ 360200 w 1676384"/>
                <a:gd name="connsiteY218" fmla="*/ 826755 h 1753871"/>
                <a:gd name="connsiteX219" fmla="*/ 324639 w 1676384"/>
                <a:gd name="connsiteY219" fmla="*/ 834388 h 1753871"/>
                <a:gd name="connsiteX220" fmla="*/ 202716 w 1676384"/>
                <a:gd name="connsiteY220" fmla="*/ 908034 h 1753871"/>
                <a:gd name="connsiteX221" fmla="*/ 198922 w 1676384"/>
                <a:gd name="connsiteY221" fmla="*/ 913150 h 1753871"/>
                <a:gd name="connsiteX222" fmla="*/ 46518 w 1676384"/>
                <a:gd name="connsiteY222" fmla="*/ 1007095 h 1753871"/>
                <a:gd name="connsiteX223" fmla="*/ 35071 w 1676384"/>
                <a:gd name="connsiteY223" fmla="*/ 1009612 h 1753871"/>
                <a:gd name="connsiteX224" fmla="*/ 28771 w 1676384"/>
                <a:gd name="connsiteY224" fmla="*/ 1010912 h 1753871"/>
                <a:gd name="connsiteX225" fmla="*/ 797 w 1676384"/>
                <a:gd name="connsiteY225" fmla="*/ 988095 h 1753871"/>
                <a:gd name="connsiteX226" fmla="*/ 22404 w 1676384"/>
                <a:gd name="connsiteY226" fmla="*/ 953748 h 1753871"/>
                <a:gd name="connsiteX227" fmla="*/ 33852 w 1676384"/>
                <a:gd name="connsiteY227" fmla="*/ 951231 h 1753871"/>
                <a:gd name="connsiteX228" fmla="*/ 153201 w 1676384"/>
                <a:gd name="connsiteY228" fmla="*/ 877585 h 1753871"/>
                <a:gd name="connsiteX229" fmla="*/ 156994 w 1676384"/>
                <a:gd name="connsiteY229" fmla="*/ 872469 h 1753871"/>
                <a:gd name="connsiteX230" fmla="*/ 310686 w 1676384"/>
                <a:gd name="connsiteY230" fmla="*/ 778524 h 1753871"/>
                <a:gd name="connsiteX231" fmla="*/ 341167 w 1676384"/>
                <a:gd name="connsiteY231" fmla="*/ 772190 h 1753871"/>
                <a:gd name="connsiteX232" fmla="*/ 502444 w 1676384"/>
                <a:gd name="connsiteY232" fmla="*/ 669313 h 1753871"/>
                <a:gd name="connsiteX233" fmla="*/ 573566 w 1676384"/>
                <a:gd name="connsiteY233" fmla="*/ 656565 h 1753871"/>
                <a:gd name="connsiteX234" fmla="*/ 633309 w 1676384"/>
                <a:gd name="connsiteY234" fmla="*/ 698463 h 1753871"/>
                <a:gd name="connsiteX235" fmla="*/ 611701 w 1676384"/>
                <a:gd name="connsiteY235" fmla="*/ 829272 h 1753871"/>
                <a:gd name="connsiteX236" fmla="*/ 550740 w 1676384"/>
                <a:gd name="connsiteY236" fmla="*/ 866136 h 1753871"/>
                <a:gd name="connsiteX237" fmla="*/ 643469 w 1676384"/>
                <a:gd name="connsiteY237" fmla="*/ 866136 h 1753871"/>
                <a:gd name="connsiteX238" fmla="*/ 747578 w 1676384"/>
                <a:gd name="connsiteY238" fmla="*/ 793789 h 1753871"/>
                <a:gd name="connsiteX239" fmla="*/ 880949 w 1676384"/>
                <a:gd name="connsiteY239" fmla="*/ 708694 h 1753871"/>
                <a:gd name="connsiteX240" fmla="*/ 899983 w 1676384"/>
                <a:gd name="connsiteY240" fmla="*/ 709912 h 1753871"/>
                <a:gd name="connsiteX241" fmla="*/ 899983 w 1676384"/>
                <a:gd name="connsiteY241" fmla="*/ 406395 h 1753871"/>
                <a:gd name="connsiteX242" fmla="*/ 997793 w 1676384"/>
                <a:gd name="connsiteY242" fmla="*/ 308632 h 1753871"/>
                <a:gd name="connsiteX243" fmla="*/ 1028273 w 1676384"/>
                <a:gd name="connsiteY243" fmla="*/ 308632 h 1753871"/>
                <a:gd name="connsiteX244" fmla="*/ 1028273 w 1676384"/>
                <a:gd name="connsiteY244" fmla="*/ 196823 h 1753871"/>
                <a:gd name="connsiteX245" fmla="*/ 1056248 w 1676384"/>
                <a:gd name="connsiteY245" fmla="*/ 168891 h 1753871"/>
                <a:gd name="connsiteX246" fmla="*/ 1118429 w 1676384"/>
                <a:gd name="connsiteY246" fmla="*/ 168891 h 1753871"/>
                <a:gd name="connsiteX247" fmla="*/ 1118429 w 1676384"/>
                <a:gd name="connsiteY247" fmla="*/ 57163 h 1753871"/>
                <a:gd name="connsiteX248" fmla="*/ 878443 w 1676384"/>
                <a:gd name="connsiteY248" fmla="*/ 57163 h 1753871"/>
                <a:gd name="connsiteX249" fmla="*/ 806034 w 1676384"/>
                <a:gd name="connsiteY249" fmla="*/ 85095 h 1753871"/>
                <a:gd name="connsiteX250" fmla="*/ 785713 w 1676384"/>
                <a:gd name="connsiteY250" fmla="*/ 92728 h 1753871"/>
                <a:gd name="connsiteX251" fmla="*/ 765393 w 1676384"/>
                <a:gd name="connsiteY251" fmla="*/ 83796 h 1753871"/>
                <a:gd name="connsiteX252" fmla="*/ 765393 w 1676384"/>
                <a:gd name="connsiteY252" fmla="*/ 44415 h 1753871"/>
                <a:gd name="connsiteX253" fmla="*/ 878443 w 1676384"/>
                <a:gd name="connsiteY253" fmla="*/ 0 h 1753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</a:cxnLst>
              <a:rect l="l" t="t" r="r" b="b"/>
              <a:pathLst>
                <a:path w="1676384" h="1753871">
                  <a:moveTo>
                    <a:pt x="1209872" y="1369075"/>
                  </a:moveTo>
                  <a:cubicBezTo>
                    <a:pt x="1188264" y="1369075"/>
                    <a:pt x="1171804" y="1385558"/>
                    <a:pt x="1171804" y="1407157"/>
                  </a:cubicBezTo>
                  <a:cubicBezTo>
                    <a:pt x="1171804" y="1428755"/>
                    <a:pt x="1189551" y="1445239"/>
                    <a:pt x="1209872" y="1445239"/>
                  </a:cubicBezTo>
                  <a:cubicBezTo>
                    <a:pt x="1231479" y="1445239"/>
                    <a:pt x="1248007" y="1427456"/>
                    <a:pt x="1248007" y="1407157"/>
                  </a:cubicBezTo>
                  <a:cubicBezTo>
                    <a:pt x="1248007" y="1386857"/>
                    <a:pt x="1231479" y="1369075"/>
                    <a:pt x="1209872" y="1369075"/>
                  </a:cubicBezTo>
                  <a:close/>
                  <a:moveTo>
                    <a:pt x="1466834" y="1270000"/>
                  </a:moveTo>
                  <a:cubicBezTo>
                    <a:pt x="1498584" y="1270000"/>
                    <a:pt x="1523984" y="1295400"/>
                    <a:pt x="1523984" y="1327150"/>
                  </a:cubicBezTo>
                  <a:cubicBezTo>
                    <a:pt x="1523984" y="1358900"/>
                    <a:pt x="1498584" y="1384300"/>
                    <a:pt x="1466834" y="1384300"/>
                  </a:cubicBezTo>
                  <a:cubicBezTo>
                    <a:pt x="1435084" y="1384300"/>
                    <a:pt x="1409684" y="1358900"/>
                    <a:pt x="1409684" y="1327150"/>
                  </a:cubicBezTo>
                  <a:cubicBezTo>
                    <a:pt x="1409684" y="1295400"/>
                    <a:pt x="1435084" y="1270000"/>
                    <a:pt x="1466834" y="1270000"/>
                  </a:cubicBezTo>
                  <a:close/>
                  <a:moveTo>
                    <a:pt x="1581134" y="895349"/>
                  </a:moveTo>
                  <a:cubicBezTo>
                    <a:pt x="1559544" y="895349"/>
                    <a:pt x="1543033" y="913129"/>
                    <a:pt x="1543033" y="933449"/>
                  </a:cubicBezTo>
                  <a:cubicBezTo>
                    <a:pt x="1543033" y="955039"/>
                    <a:pt x="1559544" y="971550"/>
                    <a:pt x="1581134" y="971550"/>
                  </a:cubicBezTo>
                  <a:cubicBezTo>
                    <a:pt x="1602724" y="971550"/>
                    <a:pt x="1619234" y="953769"/>
                    <a:pt x="1619234" y="933449"/>
                  </a:cubicBezTo>
                  <a:cubicBezTo>
                    <a:pt x="1619234" y="911859"/>
                    <a:pt x="1601454" y="895349"/>
                    <a:pt x="1581134" y="895349"/>
                  </a:cubicBezTo>
                  <a:close/>
                  <a:moveTo>
                    <a:pt x="1581134" y="838199"/>
                  </a:moveTo>
                  <a:cubicBezTo>
                    <a:pt x="1633204" y="838199"/>
                    <a:pt x="1676384" y="881379"/>
                    <a:pt x="1676384" y="933449"/>
                  </a:cubicBezTo>
                  <a:cubicBezTo>
                    <a:pt x="1676384" y="985520"/>
                    <a:pt x="1633204" y="1028700"/>
                    <a:pt x="1581134" y="1028700"/>
                  </a:cubicBezTo>
                  <a:cubicBezTo>
                    <a:pt x="1527793" y="1028700"/>
                    <a:pt x="1485883" y="985520"/>
                    <a:pt x="1485883" y="933449"/>
                  </a:cubicBezTo>
                  <a:cubicBezTo>
                    <a:pt x="1485883" y="881379"/>
                    <a:pt x="1529063" y="838199"/>
                    <a:pt x="1581134" y="838199"/>
                  </a:cubicBezTo>
                  <a:close/>
                  <a:moveTo>
                    <a:pt x="875869" y="765776"/>
                  </a:moveTo>
                  <a:cubicBezTo>
                    <a:pt x="840308" y="765776"/>
                    <a:pt x="809827" y="786156"/>
                    <a:pt x="793300" y="816605"/>
                  </a:cubicBezTo>
                  <a:cubicBezTo>
                    <a:pt x="800954" y="822939"/>
                    <a:pt x="807253" y="829272"/>
                    <a:pt x="812333" y="836905"/>
                  </a:cubicBezTo>
                  <a:cubicBezTo>
                    <a:pt x="826354" y="857285"/>
                    <a:pt x="830148" y="882619"/>
                    <a:pt x="825067" y="906816"/>
                  </a:cubicBezTo>
                  <a:lnTo>
                    <a:pt x="808540" y="976646"/>
                  </a:lnTo>
                  <a:lnTo>
                    <a:pt x="959658" y="825537"/>
                  </a:lnTo>
                  <a:cubicBezTo>
                    <a:pt x="952071" y="802639"/>
                    <a:pt x="935544" y="784857"/>
                    <a:pt x="913936" y="774707"/>
                  </a:cubicBezTo>
                  <a:cubicBezTo>
                    <a:pt x="913936" y="774707"/>
                    <a:pt x="912717" y="773408"/>
                    <a:pt x="911430" y="773408"/>
                  </a:cubicBezTo>
                  <a:cubicBezTo>
                    <a:pt x="899983" y="768374"/>
                    <a:pt x="888535" y="765776"/>
                    <a:pt x="875869" y="765776"/>
                  </a:cubicBezTo>
                  <a:close/>
                  <a:moveTo>
                    <a:pt x="754526" y="567511"/>
                  </a:moveTo>
                  <a:cubicBezTo>
                    <a:pt x="749446" y="567511"/>
                    <a:pt x="744367" y="567511"/>
                    <a:pt x="739287" y="570051"/>
                  </a:cubicBezTo>
                  <a:cubicBezTo>
                    <a:pt x="730393" y="573861"/>
                    <a:pt x="722774" y="581481"/>
                    <a:pt x="718969" y="590371"/>
                  </a:cubicBezTo>
                  <a:cubicBezTo>
                    <a:pt x="715155" y="599261"/>
                    <a:pt x="716420" y="609421"/>
                    <a:pt x="720235" y="619581"/>
                  </a:cubicBezTo>
                  <a:cubicBezTo>
                    <a:pt x="727854" y="638631"/>
                    <a:pt x="750721" y="647521"/>
                    <a:pt x="769764" y="639901"/>
                  </a:cubicBezTo>
                  <a:cubicBezTo>
                    <a:pt x="788817" y="632281"/>
                    <a:pt x="797711" y="609421"/>
                    <a:pt x="790092" y="590371"/>
                  </a:cubicBezTo>
                  <a:cubicBezTo>
                    <a:pt x="783738" y="576401"/>
                    <a:pt x="769764" y="567511"/>
                    <a:pt x="754526" y="567511"/>
                  </a:cubicBezTo>
                  <a:close/>
                  <a:moveTo>
                    <a:pt x="1072555" y="557524"/>
                  </a:moveTo>
                  <a:cubicBezTo>
                    <a:pt x="1042870" y="553403"/>
                    <a:pt x="1005413" y="556895"/>
                    <a:pt x="952071" y="575286"/>
                  </a:cubicBezTo>
                  <a:lnTo>
                    <a:pt x="953358" y="730211"/>
                  </a:lnTo>
                  <a:cubicBezTo>
                    <a:pt x="973679" y="742959"/>
                    <a:pt x="991425" y="760741"/>
                    <a:pt x="1004160" y="782340"/>
                  </a:cubicBezTo>
                  <a:lnTo>
                    <a:pt x="1098108" y="688313"/>
                  </a:lnTo>
                  <a:cubicBezTo>
                    <a:pt x="1132383" y="652748"/>
                    <a:pt x="1193344" y="652748"/>
                    <a:pt x="1228905" y="688313"/>
                  </a:cubicBezTo>
                  <a:lnTo>
                    <a:pt x="1232766" y="692129"/>
                  </a:lnTo>
                  <a:cubicBezTo>
                    <a:pt x="1237846" y="697245"/>
                    <a:pt x="1242927" y="704877"/>
                    <a:pt x="1246720" y="711211"/>
                  </a:cubicBezTo>
                  <a:cubicBezTo>
                    <a:pt x="1270833" y="690911"/>
                    <a:pt x="1302601" y="685796"/>
                    <a:pt x="1331795" y="693428"/>
                  </a:cubicBezTo>
                  <a:lnTo>
                    <a:pt x="1331795" y="609632"/>
                  </a:lnTo>
                  <a:cubicBezTo>
                    <a:pt x="1305108" y="617184"/>
                    <a:pt x="1282281" y="619782"/>
                    <a:pt x="1261960" y="619782"/>
                  </a:cubicBezTo>
                  <a:cubicBezTo>
                    <a:pt x="1211159" y="619782"/>
                    <a:pt x="1176885" y="602000"/>
                    <a:pt x="1146404" y="585435"/>
                  </a:cubicBezTo>
                  <a:cubicBezTo>
                    <a:pt x="1124153" y="573378"/>
                    <a:pt x="1102240" y="561645"/>
                    <a:pt x="1072555" y="557524"/>
                  </a:cubicBezTo>
                  <a:close/>
                  <a:moveTo>
                    <a:pt x="755374" y="507999"/>
                  </a:moveTo>
                  <a:cubicBezTo>
                    <a:pt x="792227" y="508058"/>
                    <a:pt x="828188" y="529728"/>
                    <a:pt x="843426" y="564971"/>
                  </a:cubicBezTo>
                  <a:cubicBezTo>
                    <a:pt x="865019" y="614501"/>
                    <a:pt x="842161" y="670382"/>
                    <a:pt x="793897" y="690702"/>
                  </a:cubicBezTo>
                  <a:cubicBezTo>
                    <a:pt x="781198" y="695782"/>
                    <a:pt x="768499" y="698322"/>
                    <a:pt x="755800" y="698322"/>
                  </a:cubicBezTo>
                  <a:cubicBezTo>
                    <a:pt x="717695" y="698322"/>
                    <a:pt x="683403" y="676732"/>
                    <a:pt x="668165" y="641171"/>
                  </a:cubicBezTo>
                  <a:cubicBezTo>
                    <a:pt x="658006" y="618311"/>
                    <a:pt x="658006" y="592911"/>
                    <a:pt x="666900" y="568781"/>
                  </a:cubicBezTo>
                  <a:cubicBezTo>
                    <a:pt x="675784" y="545920"/>
                    <a:pt x="693562" y="526870"/>
                    <a:pt x="718960" y="515440"/>
                  </a:cubicBezTo>
                  <a:cubicBezTo>
                    <a:pt x="730707" y="510360"/>
                    <a:pt x="743090" y="507979"/>
                    <a:pt x="755374" y="507999"/>
                  </a:cubicBezTo>
                  <a:close/>
                  <a:moveTo>
                    <a:pt x="374634" y="469900"/>
                  </a:moveTo>
                  <a:cubicBezTo>
                    <a:pt x="406384" y="469900"/>
                    <a:pt x="431784" y="495300"/>
                    <a:pt x="431784" y="527050"/>
                  </a:cubicBezTo>
                  <a:cubicBezTo>
                    <a:pt x="431784" y="558800"/>
                    <a:pt x="406384" y="584200"/>
                    <a:pt x="374634" y="584200"/>
                  </a:cubicBezTo>
                  <a:cubicBezTo>
                    <a:pt x="342884" y="584200"/>
                    <a:pt x="317484" y="558800"/>
                    <a:pt x="317484" y="527050"/>
                  </a:cubicBezTo>
                  <a:cubicBezTo>
                    <a:pt x="317484" y="495300"/>
                    <a:pt x="342884" y="469900"/>
                    <a:pt x="374634" y="469900"/>
                  </a:cubicBezTo>
                  <a:close/>
                  <a:moveTo>
                    <a:pt x="992712" y="365796"/>
                  </a:moveTo>
                  <a:cubicBezTo>
                    <a:pt x="969818" y="365796"/>
                    <a:pt x="952071" y="384796"/>
                    <a:pt x="952071" y="406395"/>
                  </a:cubicBezTo>
                  <a:lnTo>
                    <a:pt x="952071" y="515605"/>
                  </a:lnTo>
                  <a:cubicBezTo>
                    <a:pt x="1068915" y="480041"/>
                    <a:pt x="1124796" y="509272"/>
                    <a:pt x="1173024" y="535905"/>
                  </a:cubicBezTo>
                  <a:cubicBezTo>
                    <a:pt x="1216239" y="558803"/>
                    <a:pt x="1250513" y="576585"/>
                    <a:pt x="1331795" y="551170"/>
                  </a:cubicBezTo>
                  <a:lnTo>
                    <a:pt x="1331795" y="406395"/>
                  </a:lnTo>
                  <a:cubicBezTo>
                    <a:pt x="1331795" y="383578"/>
                    <a:pt x="1312762" y="365796"/>
                    <a:pt x="1291154" y="365796"/>
                  </a:cubicBezTo>
                  <a:lnTo>
                    <a:pt x="1231479" y="365796"/>
                  </a:lnTo>
                  <a:lnTo>
                    <a:pt x="1051100" y="365796"/>
                  </a:lnTo>
                  <a:close/>
                  <a:moveTo>
                    <a:pt x="774683" y="229870"/>
                  </a:moveTo>
                  <a:cubicBezTo>
                    <a:pt x="755636" y="257810"/>
                    <a:pt x="742934" y="283210"/>
                    <a:pt x="742934" y="292100"/>
                  </a:cubicBezTo>
                  <a:cubicBezTo>
                    <a:pt x="742934" y="309880"/>
                    <a:pt x="756903" y="323850"/>
                    <a:pt x="774683" y="323850"/>
                  </a:cubicBezTo>
                  <a:cubicBezTo>
                    <a:pt x="792463" y="323850"/>
                    <a:pt x="806432" y="309880"/>
                    <a:pt x="806432" y="292100"/>
                  </a:cubicBezTo>
                  <a:cubicBezTo>
                    <a:pt x="806432" y="283210"/>
                    <a:pt x="792463" y="257810"/>
                    <a:pt x="774683" y="229870"/>
                  </a:cubicBezTo>
                  <a:close/>
                  <a:moveTo>
                    <a:pt x="1080362" y="226054"/>
                  </a:moveTo>
                  <a:lnTo>
                    <a:pt x="1080362" y="309850"/>
                  </a:lnTo>
                  <a:lnTo>
                    <a:pt x="1203505" y="309850"/>
                  </a:lnTo>
                  <a:lnTo>
                    <a:pt x="1203505" y="226054"/>
                  </a:lnTo>
                  <a:lnTo>
                    <a:pt x="1141324" y="226054"/>
                  </a:lnTo>
                  <a:close/>
                  <a:moveTo>
                    <a:pt x="774683" y="152400"/>
                  </a:moveTo>
                  <a:cubicBezTo>
                    <a:pt x="783573" y="152400"/>
                    <a:pt x="792463" y="157480"/>
                    <a:pt x="797542" y="163830"/>
                  </a:cubicBezTo>
                  <a:cubicBezTo>
                    <a:pt x="812787" y="182880"/>
                    <a:pt x="863584" y="252730"/>
                    <a:pt x="863584" y="292100"/>
                  </a:cubicBezTo>
                  <a:cubicBezTo>
                    <a:pt x="863584" y="341630"/>
                    <a:pt x="822945" y="381000"/>
                    <a:pt x="774683" y="381000"/>
                  </a:cubicBezTo>
                  <a:cubicBezTo>
                    <a:pt x="725154" y="381000"/>
                    <a:pt x="685783" y="340360"/>
                    <a:pt x="685783" y="292100"/>
                  </a:cubicBezTo>
                  <a:cubicBezTo>
                    <a:pt x="685783" y="252730"/>
                    <a:pt x="736580" y="184150"/>
                    <a:pt x="751824" y="163830"/>
                  </a:cubicBezTo>
                  <a:cubicBezTo>
                    <a:pt x="756903" y="156210"/>
                    <a:pt x="765793" y="152400"/>
                    <a:pt x="774683" y="152400"/>
                  </a:cubicBezTo>
                  <a:close/>
                  <a:moveTo>
                    <a:pt x="878443" y="0"/>
                  </a:moveTo>
                  <a:lnTo>
                    <a:pt x="1237846" y="0"/>
                  </a:lnTo>
                  <a:cubicBezTo>
                    <a:pt x="1254374" y="0"/>
                    <a:pt x="1267040" y="13966"/>
                    <a:pt x="1267040" y="29231"/>
                  </a:cubicBezTo>
                  <a:cubicBezTo>
                    <a:pt x="1267040" y="44415"/>
                    <a:pt x="1253087" y="57163"/>
                    <a:pt x="1237846" y="57163"/>
                  </a:cubicBezTo>
                  <a:lnTo>
                    <a:pt x="1175598" y="57163"/>
                  </a:lnTo>
                  <a:lnTo>
                    <a:pt x="1175598" y="168891"/>
                  </a:lnTo>
                  <a:lnTo>
                    <a:pt x="1237846" y="168891"/>
                  </a:lnTo>
                  <a:cubicBezTo>
                    <a:pt x="1253087" y="168891"/>
                    <a:pt x="1265753" y="181639"/>
                    <a:pt x="1265753" y="196823"/>
                  </a:cubicBezTo>
                  <a:lnTo>
                    <a:pt x="1265753" y="308632"/>
                  </a:lnTo>
                  <a:lnTo>
                    <a:pt x="1296234" y="308632"/>
                  </a:lnTo>
                  <a:cubicBezTo>
                    <a:pt x="1350829" y="308632"/>
                    <a:pt x="1394044" y="353048"/>
                    <a:pt x="1394044" y="406395"/>
                  </a:cubicBezTo>
                  <a:lnTo>
                    <a:pt x="1394044" y="736626"/>
                  </a:lnTo>
                  <a:cubicBezTo>
                    <a:pt x="1402917" y="751810"/>
                    <a:pt x="1407997" y="768374"/>
                    <a:pt x="1407997" y="786156"/>
                  </a:cubicBezTo>
                  <a:cubicBezTo>
                    <a:pt x="1407997" y="808973"/>
                    <a:pt x="1400411" y="829272"/>
                    <a:pt x="1386390" y="845837"/>
                  </a:cubicBezTo>
                  <a:cubicBezTo>
                    <a:pt x="1392757" y="849653"/>
                    <a:pt x="1399124" y="853469"/>
                    <a:pt x="1405491" y="859803"/>
                  </a:cubicBezTo>
                  <a:lnTo>
                    <a:pt x="1409284" y="863619"/>
                  </a:lnTo>
                  <a:cubicBezTo>
                    <a:pt x="1425812" y="881401"/>
                    <a:pt x="1435972" y="904218"/>
                    <a:pt x="1435972" y="929633"/>
                  </a:cubicBezTo>
                  <a:cubicBezTo>
                    <a:pt x="1435972" y="952530"/>
                    <a:pt x="1428318" y="974129"/>
                    <a:pt x="1413078" y="990612"/>
                  </a:cubicBezTo>
                  <a:cubicBezTo>
                    <a:pt x="1415652" y="993129"/>
                    <a:pt x="1418158" y="994428"/>
                    <a:pt x="1420732" y="996946"/>
                  </a:cubicBezTo>
                  <a:lnTo>
                    <a:pt x="1424525" y="1000762"/>
                  </a:lnTo>
                  <a:cubicBezTo>
                    <a:pt x="1460086" y="1037626"/>
                    <a:pt x="1460086" y="1096007"/>
                    <a:pt x="1424525" y="1132871"/>
                  </a:cubicBezTo>
                  <a:lnTo>
                    <a:pt x="1240353" y="1317027"/>
                  </a:lnTo>
                  <a:cubicBezTo>
                    <a:pt x="1279707" y="1328395"/>
                    <a:pt x="1308968" y="1365259"/>
                    <a:pt x="1308968" y="1408456"/>
                  </a:cubicBezTo>
                  <a:cubicBezTo>
                    <a:pt x="1308968" y="1460504"/>
                    <a:pt x="1265753" y="1503701"/>
                    <a:pt x="1213733" y="1503701"/>
                  </a:cubicBezTo>
                  <a:cubicBezTo>
                    <a:pt x="1169231" y="1503701"/>
                    <a:pt x="1133669" y="1473171"/>
                    <a:pt x="1122290" y="1432572"/>
                  </a:cubicBezTo>
                  <a:cubicBezTo>
                    <a:pt x="1099395" y="1451572"/>
                    <a:pt x="1076569" y="1469354"/>
                    <a:pt x="1052387" y="1485919"/>
                  </a:cubicBezTo>
                  <a:lnTo>
                    <a:pt x="850468" y="1620545"/>
                  </a:lnTo>
                  <a:cubicBezTo>
                    <a:pt x="816194" y="1643361"/>
                    <a:pt x="783139" y="1670075"/>
                    <a:pt x="753945" y="1699225"/>
                  </a:cubicBezTo>
                  <a:lnTo>
                    <a:pt x="708224" y="1745021"/>
                  </a:lnTo>
                  <a:cubicBezTo>
                    <a:pt x="701857" y="1751354"/>
                    <a:pt x="695558" y="1753871"/>
                    <a:pt x="687904" y="1753871"/>
                  </a:cubicBezTo>
                  <a:cubicBezTo>
                    <a:pt x="680317" y="1753871"/>
                    <a:pt x="672663" y="1750055"/>
                    <a:pt x="667583" y="1745021"/>
                  </a:cubicBezTo>
                  <a:cubicBezTo>
                    <a:pt x="656136" y="1733572"/>
                    <a:pt x="656136" y="1715789"/>
                    <a:pt x="667583" y="1704341"/>
                  </a:cubicBezTo>
                  <a:lnTo>
                    <a:pt x="713304" y="1658626"/>
                  </a:lnTo>
                  <a:cubicBezTo>
                    <a:pt x="745072" y="1626878"/>
                    <a:pt x="780633" y="1597647"/>
                    <a:pt x="818700" y="1572232"/>
                  </a:cubicBezTo>
                  <a:lnTo>
                    <a:pt x="1020687" y="1437606"/>
                  </a:lnTo>
                  <a:cubicBezTo>
                    <a:pt x="1054961" y="1416089"/>
                    <a:pt x="1085442" y="1390674"/>
                    <a:pt x="1114636" y="1361443"/>
                  </a:cubicBezTo>
                  <a:lnTo>
                    <a:pt x="1382597" y="1093490"/>
                  </a:lnTo>
                  <a:cubicBezTo>
                    <a:pt x="1396550" y="1079524"/>
                    <a:pt x="1396550" y="1056626"/>
                    <a:pt x="1382597" y="1042660"/>
                  </a:cubicBezTo>
                  <a:lnTo>
                    <a:pt x="1378804" y="1038844"/>
                  </a:lnTo>
                  <a:cubicBezTo>
                    <a:pt x="1376230" y="1037626"/>
                    <a:pt x="1373723" y="1035027"/>
                    <a:pt x="1371149" y="1033809"/>
                  </a:cubicBezTo>
                  <a:lnTo>
                    <a:pt x="1192125" y="1212850"/>
                  </a:lnTo>
                  <a:cubicBezTo>
                    <a:pt x="1185758" y="1219184"/>
                    <a:pt x="1179391" y="1221701"/>
                    <a:pt x="1171804" y="1221701"/>
                  </a:cubicBezTo>
                  <a:cubicBezTo>
                    <a:pt x="1164150" y="1221701"/>
                    <a:pt x="1156564" y="1217966"/>
                    <a:pt x="1151484" y="1212850"/>
                  </a:cubicBezTo>
                  <a:cubicBezTo>
                    <a:pt x="1140037" y="1201401"/>
                    <a:pt x="1140037" y="1183619"/>
                    <a:pt x="1151484" y="1172170"/>
                  </a:cubicBezTo>
                  <a:lnTo>
                    <a:pt x="1366069" y="956347"/>
                  </a:lnTo>
                  <a:cubicBezTo>
                    <a:pt x="1372436" y="949932"/>
                    <a:pt x="1376230" y="941082"/>
                    <a:pt x="1376230" y="930932"/>
                  </a:cubicBezTo>
                  <a:cubicBezTo>
                    <a:pt x="1376230" y="920782"/>
                    <a:pt x="1372436" y="911850"/>
                    <a:pt x="1366069" y="905517"/>
                  </a:cubicBezTo>
                  <a:lnTo>
                    <a:pt x="1362276" y="901701"/>
                  </a:lnTo>
                  <a:cubicBezTo>
                    <a:pt x="1357196" y="895367"/>
                    <a:pt x="1348323" y="892850"/>
                    <a:pt x="1340669" y="891551"/>
                  </a:cubicBezTo>
                  <a:lnTo>
                    <a:pt x="1117142" y="1115088"/>
                  </a:lnTo>
                  <a:cubicBezTo>
                    <a:pt x="1112062" y="1121422"/>
                    <a:pt x="1104476" y="1123939"/>
                    <a:pt x="1096821" y="1123939"/>
                  </a:cubicBezTo>
                  <a:cubicBezTo>
                    <a:pt x="1089235" y="1123939"/>
                    <a:pt x="1081581" y="1120123"/>
                    <a:pt x="1076501" y="1115088"/>
                  </a:cubicBezTo>
                  <a:cubicBezTo>
                    <a:pt x="1065121" y="1103639"/>
                    <a:pt x="1065121" y="1085857"/>
                    <a:pt x="1076501" y="1074408"/>
                  </a:cubicBezTo>
                  <a:lnTo>
                    <a:pt x="1338162" y="812789"/>
                  </a:lnTo>
                  <a:cubicBezTo>
                    <a:pt x="1344529" y="806456"/>
                    <a:pt x="1348323" y="796306"/>
                    <a:pt x="1348323" y="787374"/>
                  </a:cubicBezTo>
                  <a:cubicBezTo>
                    <a:pt x="1348323" y="777225"/>
                    <a:pt x="1344529" y="768374"/>
                    <a:pt x="1338162" y="762041"/>
                  </a:cubicBezTo>
                  <a:lnTo>
                    <a:pt x="1334369" y="758224"/>
                  </a:lnTo>
                  <a:cubicBezTo>
                    <a:pt x="1320348" y="744258"/>
                    <a:pt x="1297521" y="744258"/>
                    <a:pt x="1283568" y="758224"/>
                  </a:cubicBezTo>
                  <a:lnTo>
                    <a:pt x="1030780" y="1010912"/>
                  </a:lnTo>
                  <a:cubicBezTo>
                    <a:pt x="1019400" y="1022360"/>
                    <a:pt x="1001586" y="1022360"/>
                    <a:pt x="990138" y="1010912"/>
                  </a:cubicBezTo>
                  <a:cubicBezTo>
                    <a:pt x="978759" y="999463"/>
                    <a:pt x="978759" y="981680"/>
                    <a:pt x="990138" y="970313"/>
                  </a:cubicBezTo>
                  <a:lnTo>
                    <a:pt x="1204792" y="755626"/>
                  </a:lnTo>
                  <a:cubicBezTo>
                    <a:pt x="1203505" y="746775"/>
                    <a:pt x="1200998" y="739143"/>
                    <a:pt x="1194631" y="732809"/>
                  </a:cubicBezTo>
                  <a:lnTo>
                    <a:pt x="1190838" y="728993"/>
                  </a:lnTo>
                  <a:cubicBezTo>
                    <a:pt x="1176885" y="715027"/>
                    <a:pt x="1153990" y="715027"/>
                    <a:pt x="1140037" y="728993"/>
                  </a:cubicBezTo>
                  <a:lnTo>
                    <a:pt x="780633" y="1089673"/>
                  </a:lnTo>
                  <a:cubicBezTo>
                    <a:pt x="779346" y="1089673"/>
                    <a:pt x="779346" y="1089673"/>
                    <a:pt x="779346" y="1089673"/>
                  </a:cubicBezTo>
                  <a:cubicBezTo>
                    <a:pt x="776772" y="1092190"/>
                    <a:pt x="774266" y="1093490"/>
                    <a:pt x="771692" y="1094708"/>
                  </a:cubicBezTo>
                  <a:cubicBezTo>
                    <a:pt x="771692" y="1096007"/>
                    <a:pt x="770473" y="1096007"/>
                    <a:pt x="770473" y="1096007"/>
                  </a:cubicBezTo>
                  <a:cubicBezTo>
                    <a:pt x="767899" y="1096007"/>
                    <a:pt x="764106" y="1097306"/>
                    <a:pt x="761532" y="1097306"/>
                  </a:cubicBezTo>
                  <a:cubicBezTo>
                    <a:pt x="761532" y="1097306"/>
                    <a:pt x="760313" y="1097306"/>
                    <a:pt x="760313" y="1097306"/>
                  </a:cubicBezTo>
                  <a:cubicBezTo>
                    <a:pt x="757739" y="1097306"/>
                    <a:pt x="756452" y="1096007"/>
                    <a:pt x="753945" y="1096007"/>
                  </a:cubicBezTo>
                  <a:cubicBezTo>
                    <a:pt x="753945" y="1096007"/>
                    <a:pt x="752658" y="1094708"/>
                    <a:pt x="751371" y="1094708"/>
                  </a:cubicBezTo>
                  <a:cubicBezTo>
                    <a:pt x="751371" y="1094708"/>
                    <a:pt x="750152" y="1094708"/>
                    <a:pt x="750152" y="1094708"/>
                  </a:cubicBezTo>
                  <a:cubicBezTo>
                    <a:pt x="746291" y="1093490"/>
                    <a:pt x="743785" y="1092190"/>
                    <a:pt x="741211" y="1089673"/>
                  </a:cubicBezTo>
                  <a:cubicBezTo>
                    <a:pt x="738705" y="1087156"/>
                    <a:pt x="736131" y="1084558"/>
                    <a:pt x="734912" y="1080742"/>
                  </a:cubicBezTo>
                  <a:cubicBezTo>
                    <a:pt x="734912" y="1079524"/>
                    <a:pt x="734912" y="1079524"/>
                    <a:pt x="734912" y="1079524"/>
                  </a:cubicBezTo>
                  <a:cubicBezTo>
                    <a:pt x="733625" y="1075707"/>
                    <a:pt x="732338" y="1073190"/>
                    <a:pt x="732338" y="1069374"/>
                  </a:cubicBezTo>
                  <a:cubicBezTo>
                    <a:pt x="732338" y="1068075"/>
                    <a:pt x="732338" y="1068075"/>
                    <a:pt x="732338" y="1068075"/>
                  </a:cubicBezTo>
                  <a:cubicBezTo>
                    <a:pt x="732338" y="1065558"/>
                    <a:pt x="733625" y="1064258"/>
                    <a:pt x="733625" y="1061741"/>
                  </a:cubicBezTo>
                  <a:lnTo>
                    <a:pt x="774266" y="894068"/>
                  </a:lnTo>
                  <a:cubicBezTo>
                    <a:pt x="775553" y="885218"/>
                    <a:pt x="774266" y="875068"/>
                    <a:pt x="769186" y="867435"/>
                  </a:cubicBezTo>
                  <a:cubicBezTo>
                    <a:pt x="764106" y="859803"/>
                    <a:pt x="755232" y="854687"/>
                    <a:pt x="746291" y="852170"/>
                  </a:cubicBezTo>
                  <a:cubicBezTo>
                    <a:pt x="722178" y="847055"/>
                    <a:pt x="703144" y="859803"/>
                    <a:pt x="698064" y="880102"/>
                  </a:cubicBezTo>
                  <a:lnTo>
                    <a:pt x="694271" y="895367"/>
                  </a:lnTo>
                  <a:cubicBezTo>
                    <a:pt x="694271" y="900401"/>
                    <a:pt x="692984" y="904218"/>
                    <a:pt x="691697" y="908034"/>
                  </a:cubicBezTo>
                  <a:lnTo>
                    <a:pt x="667583" y="1017245"/>
                  </a:lnTo>
                  <a:cubicBezTo>
                    <a:pt x="658710" y="1056626"/>
                    <a:pt x="639608" y="1094708"/>
                    <a:pt x="612988" y="1126456"/>
                  </a:cubicBezTo>
                  <a:cubicBezTo>
                    <a:pt x="586301" y="1156986"/>
                    <a:pt x="569773" y="1192551"/>
                    <a:pt x="564693" y="1230633"/>
                  </a:cubicBezTo>
                  <a:lnTo>
                    <a:pt x="558326" y="1276347"/>
                  </a:lnTo>
                  <a:cubicBezTo>
                    <a:pt x="549453" y="1330993"/>
                    <a:pt x="524052" y="1383041"/>
                    <a:pt x="484698" y="1422422"/>
                  </a:cubicBezTo>
                  <a:lnTo>
                    <a:pt x="395761" y="1511334"/>
                  </a:lnTo>
                  <a:cubicBezTo>
                    <a:pt x="390681" y="1517667"/>
                    <a:pt x="383095" y="1520184"/>
                    <a:pt x="375441" y="1520184"/>
                  </a:cubicBezTo>
                  <a:cubicBezTo>
                    <a:pt x="367854" y="1520184"/>
                    <a:pt x="360200" y="1516368"/>
                    <a:pt x="355120" y="1511334"/>
                  </a:cubicBezTo>
                  <a:cubicBezTo>
                    <a:pt x="343740" y="1499885"/>
                    <a:pt x="343740" y="1482102"/>
                    <a:pt x="355120" y="1470654"/>
                  </a:cubicBezTo>
                  <a:lnTo>
                    <a:pt x="419943" y="1405858"/>
                  </a:lnTo>
                  <a:cubicBezTo>
                    <a:pt x="386888" y="1400823"/>
                    <a:pt x="358981" y="1390674"/>
                    <a:pt x="328500" y="1375409"/>
                  </a:cubicBezTo>
                  <a:cubicBezTo>
                    <a:pt x="287859" y="1356327"/>
                    <a:pt x="247218" y="1346177"/>
                    <a:pt x="205290" y="1343660"/>
                  </a:cubicBezTo>
                  <a:lnTo>
                    <a:pt x="154488" y="1341143"/>
                  </a:lnTo>
                  <a:cubicBezTo>
                    <a:pt x="139248" y="1341143"/>
                    <a:pt x="126513" y="1327177"/>
                    <a:pt x="127800" y="1311912"/>
                  </a:cubicBezTo>
                  <a:cubicBezTo>
                    <a:pt x="129087" y="1296647"/>
                    <a:pt x="143041" y="1283980"/>
                    <a:pt x="158281" y="1285279"/>
                  </a:cubicBezTo>
                  <a:lnTo>
                    <a:pt x="209083" y="1287796"/>
                  </a:lnTo>
                  <a:cubicBezTo>
                    <a:pt x="258597" y="1289014"/>
                    <a:pt x="306892" y="1301762"/>
                    <a:pt x="352614" y="1323361"/>
                  </a:cubicBezTo>
                  <a:cubicBezTo>
                    <a:pt x="398335" y="1346177"/>
                    <a:pt x="427529" y="1353810"/>
                    <a:pt x="468170" y="1353810"/>
                  </a:cubicBezTo>
                  <a:cubicBezTo>
                    <a:pt x="484698" y="1328395"/>
                    <a:pt x="496145" y="1300463"/>
                    <a:pt x="501225" y="1270014"/>
                  </a:cubicBezTo>
                  <a:lnTo>
                    <a:pt x="507524" y="1224299"/>
                  </a:lnTo>
                  <a:cubicBezTo>
                    <a:pt x="515179" y="1175987"/>
                    <a:pt x="535499" y="1130272"/>
                    <a:pt x="567267" y="1093490"/>
                  </a:cubicBezTo>
                  <a:cubicBezTo>
                    <a:pt x="590094" y="1066776"/>
                    <a:pt x="605334" y="1037626"/>
                    <a:pt x="611701" y="1005877"/>
                  </a:cubicBezTo>
                  <a:lnTo>
                    <a:pt x="629448" y="925816"/>
                  </a:lnTo>
                  <a:lnTo>
                    <a:pt x="469457" y="925816"/>
                  </a:lnTo>
                  <a:lnTo>
                    <a:pt x="460584" y="957565"/>
                  </a:lnTo>
                  <a:cubicBezTo>
                    <a:pt x="446563" y="1004578"/>
                    <a:pt x="416082" y="1045177"/>
                    <a:pt x="374221" y="1071891"/>
                  </a:cubicBezTo>
                  <a:lnTo>
                    <a:pt x="309399" y="1112490"/>
                  </a:lnTo>
                  <a:cubicBezTo>
                    <a:pt x="304319" y="1116306"/>
                    <a:pt x="299238" y="1117605"/>
                    <a:pt x="294158" y="1117605"/>
                  </a:cubicBezTo>
                  <a:cubicBezTo>
                    <a:pt x="285285" y="1117605"/>
                    <a:pt x="275125" y="1113789"/>
                    <a:pt x="270044" y="1104939"/>
                  </a:cubicBezTo>
                  <a:cubicBezTo>
                    <a:pt x="261171" y="1092190"/>
                    <a:pt x="264964" y="1074408"/>
                    <a:pt x="278918" y="1065558"/>
                  </a:cubicBezTo>
                  <a:lnTo>
                    <a:pt x="343740" y="1024878"/>
                  </a:lnTo>
                  <a:cubicBezTo>
                    <a:pt x="372934" y="1005877"/>
                    <a:pt x="394542" y="976646"/>
                    <a:pt x="404702" y="942381"/>
                  </a:cubicBezTo>
                  <a:lnTo>
                    <a:pt x="419943" y="889034"/>
                  </a:lnTo>
                  <a:cubicBezTo>
                    <a:pt x="419943" y="889034"/>
                    <a:pt x="419943" y="887735"/>
                    <a:pt x="419943" y="887735"/>
                  </a:cubicBezTo>
                  <a:cubicBezTo>
                    <a:pt x="419943" y="885218"/>
                    <a:pt x="421162" y="883918"/>
                    <a:pt x="422449" y="881401"/>
                  </a:cubicBezTo>
                  <a:cubicBezTo>
                    <a:pt x="423736" y="881401"/>
                    <a:pt x="423736" y="880102"/>
                    <a:pt x="423736" y="880102"/>
                  </a:cubicBezTo>
                  <a:cubicBezTo>
                    <a:pt x="425023" y="878803"/>
                    <a:pt x="426242" y="876286"/>
                    <a:pt x="428816" y="875068"/>
                  </a:cubicBezTo>
                  <a:cubicBezTo>
                    <a:pt x="428816" y="875068"/>
                    <a:pt x="430103" y="873769"/>
                    <a:pt x="430103" y="873769"/>
                  </a:cubicBezTo>
                  <a:cubicBezTo>
                    <a:pt x="430103" y="873769"/>
                    <a:pt x="431322" y="872469"/>
                    <a:pt x="431322" y="872469"/>
                  </a:cubicBezTo>
                  <a:lnTo>
                    <a:pt x="578646" y="782340"/>
                  </a:lnTo>
                  <a:cubicBezTo>
                    <a:pt x="593887" y="772190"/>
                    <a:pt x="598967" y="749293"/>
                    <a:pt x="588807" y="732809"/>
                  </a:cubicBezTo>
                  <a:cubicBezTo>
                    <a:pt x="581220" y="720061"/>
                    <a:pt x="573566" y="715027"/>
                    <a:pt x="563406" y="712510"/>
                  </a:cubicBezTo>
                  <a:cubicBezTo>
                    <a:pt x="554533" y="709912"/>
                    <a:pt x="544372" y="712510"/>
                    <a:pt x="535499" y="717544"/>
                  </a:cubicBezTo>
                  <a:lnTo>
                    <a:pt x="370360" y="822939"/>
                  </a:lnTo>
                  <a:cubicBezTo>
                    <a:pt x="366567" y="824238"/>
                    <a:pt x="364061" y="825537"/>
                    <a:pt x="360200" y="826755"/>
                  </a:cubicBezTo>
                  <a:lnTo>
                    <a:pt x="324639" y="834388"/>
                  </a:lnTo>
                  <a:cubicBezTo>
                    <a:pt x="276412" y="843319"/>
                    <a:pt x="233196" y="869952"/>
                    <a:pt x="202716" y="908034"/>
                  </a:cubicBezTo>
                  <a:lnTo>
                    <a:pt x="198922" y="913150"/>
                  </a:lnTo>
                  <a:cubicBezTo>
                    <a:pt x="160855" y="961381"/>
                    <a:pt x="106193" y="994428"/>
                    <a:pt x="46518" y="1007095"/>
                  </a:cubicBezTo>
                  <a:lnTo>
                    <a:pt x="35071" y="1009612"/>
                  </a:lnTo>
                  <a:cubicBezTo>
                    <a:pt x="32565" y="1010912"/>
                    <a:pt x="31278" y="1010912"/>
                    <a:pt x="28771" y="1010912"/>
                  </a:cubicBezTo>
                  <a:cubicBezTo>
                    <a:pt x="16037" y="1010912"/>
                    <a:pt x="3371" y="1002061"/>
                    <a:pt x="797" y="988095"/>
                  </a:cubicBezTo>
                  <a:cubicBezTo>
                    <a:pt x="-2996" y="972830"/>
                    <a:pt x="7164" y="957565"/>
                    <a:pt x="22404" y="953748"/>
                  </a:cubicBezTo>
                  <a:lnTo>
                    <a:pt x="33852" y="951231"/>
                  </a:lnTo>
                  <a:cubicBezTo>
                    <a:pt x="80792" y="941082"/>
                    <a:pt x="122720" y="914367"/>
                    <a:pt x="153201" y="877585"/>
                  </a:cubicBezTo>
                  <a:lnTo>
                    <a:pt x="156994" y="872469"/>
                  </a:lnTo>
                  <a:cubicBezTo>
                    <a:pt x="195129" y="824238"/>
                    <a:pt x="249724" y="791191"/>
                    <a:pt x="310686" y="778524"/>
                  </a:cubicBezTo>
                  <a:lnTo>
                    <a:pt x="341167" y="772190"/>
                  </a:lnTo>
                  <a:lnTo>
                    <a:pt x="502444" y="669313"/>
                  </a:lnTo>
                  <a:cubicBezTo>
                    <a:pt x="524052" y="655347"/>
                    <a:pt x="549453" y="651530"/>
                    <a:pt x="573566" y="656565"/>
                  </a:cubicBezTo>
                  <a:cubicBezTo>
                    <a:pt x="598967" y="662979"/>
                    <a:pt x="619288" y="676945"/>
                    <a:pt x="633309" y="698463"/>
                  </a:cubicBezTo>
                  <a:cubicBezTo>
                    <a:pt x="662503" y="744258"/>
                    <a:pt x="649769" y="801340"/>
                    <a:pt x="611701" y="829272"/>
                  </a:cubicBezTo>
                  <a:lnTo>
                    <a:pt x="550740" y="866136"/>
                  </a:lnTo>
                  <a:lnTo>
                    <a:pt x="643469" y="866136"/>
                  </a:lnTo>
                  <a:cubicBezTo>
                    <a:pt x="654916" y="817905"/>
                    <a:pt x="700638" y="787374"/>
                    <a:pt x="747578" y="793789"/>
                  </a:cubicBezTo>
                  <a:cubicBezTo>
                    <a:pt x="771760" y="741660"/>
                    <a:pt x="822561" y="708694"/>
                    <a:pt x="880949" y="708694"/>
                  </a:cubicBezTo>
                  <a:cubicBezTo>
                    <a:pt x="887316" y="708694"/>
                    <a:pt x="893683" y="708694"/>
                    <a:pt x="899983" y="709912"/>
                  </a:cubicBezTo>
                  <a:lnTo>
                    <a:pt x="899983" y="406395"/>
                  </a:lnTo>
                  <a:cubicBezTo>
                    <a:pt x="899983" y="351830"/>
                    <a:pt x="944485" y="308632"/>
                    <a:pt x="997793" y="308632"/>
                  </a:cubicBezTo>
                  <a:lnTo>
                    <a:pt x="1028273" y="308632"/>
                  </a:lnTo>
                  <a:lnTo>
                    <a:pt x="1028273" y="196823"/>
                  </a:lnTo>
                  <a:cubicBezTo>
                    <a:pt x="1028273" y="181639"/>
                    <a:pt x="1041008" y="168891"/>
                    <a:pt x="1056248" y="168891"/>
                  </a:cubicBezTo>
                  <a:lnTo>
                    <a:pt x="1118429" y="168891"/>
                  </a:lnTo>
                  <a:lnTo>
                    <a:pt x="1118429" y="57163"/>
                  </a:lnTo>
                  <a:lnTo>
                    <a:pt x="878443" y="57163"/>
                  </a:lnTo>
                  <a:cubicBezTo>
                    <a:pt x="851755" y="57163"/>
                    <a:pt x="826354" y="67313"/>
                    <a:pt x="806034" y="85095"/>
                  </a:cubicBezTo>
                  <a:cubicBezTo>
                    <a:pt x="800954" y="90211"/>
                    <a:pt x="793300" y="92728"/>
                    <a:pt x="785713" y="92728"/>
                  </a:cubicBezTo>
                  <a:cubicBezTo>
                    <a:pt x="778059" y="92728"/>
                    <a:pt x="770473" y="90211"/>
                    <a:pt x="765393" y="83796"/>
                  </a:cubicBezTo>
                  <a:cubicBezTo>
                    <a:pt x="753945" y="72428"/>
                    <a:pt x="753945" y="54646"/>
                    <a:pt x="765393" y="44415"/>
                  </a:cubicBezTo>
                  <a:cubicBezTo>
                    <a:pt x="797161" y="15265"/>
                    <a:pt x="837802" y="0"/>
                    <a:pt x="878443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BB50897D-A032-4A39-A2D5-E8CD949492A2}"/>
                </a:ext>
              </a:extLst>
            </p:cNvPr>
            <p:cNvSpPr/>
            <p:nvPr/>
          </p:nvSpPr>
          <p:spPr>
            <a:xfrm>
              <a:off x="1563800" y="1770027"/>
              <a:ext cx="2199643" cy="220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9765" y="0"/>
                    <a:pt x="8767" y="150"/>
                    <a:pt x="7832" y="424"/>
                  </a:cubicBezTo>
                  <a:cubicBezTo>
                    <a:pt x="7832" y="623"/>
                    <a:pt x="7819" y="823"/>
                    <a:pt x="7794" y="1022"/>
                  </a:cubicBezTo>
                  <a:cubicBezTo>
                    <a:pt x="8742" y="723"/>
                    <a:pt x="9765" y="573"/>
                    <a:pt x="10812" y="573"/>
                  </a:cubicBezTo>
                  <a:cubicBezTo>
                    <a:pt x="16462" y="573"/>
                    <a:pt x="21051" y="5160"/>
                    <a:pt x="21051" y="10806"/>
                  </a:cubicBezTo>
                  <a:cubicBezTo>
                    <a:pt x="21051" y="16440"/>
                    <a:pt x="16462" y="21039"/>
                    <a:pt x="10812" y="21039"/>
                  </a:cubicBezTo>
                  <a:cubicBezTo>
                    <a:pt x="5176" y="21039"/>
                    <a:pt x="574" y="16452"/>
                    <a:pt x="574" y="10806"/>
                  </a:cubicBezTo>
                  <a:cubicBezTo>
                    <a:pt x="574" y="8937"/>
                    <a:pt x="1085" y="7179"/>
                    <a:pt x="1958" y="5671"/>
                  </a:cubicBezTo>
                  <a:cubicBezTo>
                    <a:pt x="1758" y="5646"/>
                    <a:pt x="1559" y="5621"/>
                    <a:pt x="1359" y="5584"/>
                  </a:cubicBezTo>
                  <a:cubicBezTo>
                    <a:pt x="499" y="7129"/>
                    <a:pt x="0" y="8912"/>
                    <a:pt x="0" y="10806"/>
                  </a:cubicBezTo>
                  <a:cubicBezTo>
                    <a:pt x="0" y="16752"/>
                    <a:pt x="4839" y="21600"/>
                    <a:pt x="10800" y="21600"/>
                  </a:cubicBezTo>
                  <a:cubicBezTo>
                    <a:pt x="16749" y="21600"/>
                    <a:pt x="21600" y="16764"/>
                    <a:pt x="21600" y="10806"/>
                  </a:cubicBezTo>
                  <a:cubicBezTo>
                    <a:pt x="21600" y="4836"/>
                    <a:pt x="16749" y="0"/>
                    <a:pt x="1080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7069D9A0-6E08-4BC5-9582-9791BE1B046C}"/>
                </a:ext>
              </a:extLst>
            </p:cNvPr>
            <p:cNvSpPr/>
            <p:nvPr/>
          </p:nvSpPr>
          <p:spPr>
            <a:xfrm>
              <a:off x="1347900" y="1325527"/>
              <a:ext cx="934722" cy="93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83" y="21600"/>
                  </a:moveTo>
                  <a:cubicBezTo>
                    <a:pt x="10712" y="21600"/>
                    <a:pt x="10771" y="21600"/>
                    <a:pt x="10800" y="21600"/>
                  </a:cubicBezTo>
                  <a:cubicBezTo>
                    <a:pt x="15965" y="21600"/>
                    <a:pt x="20309" y="17932"/>
                    <a:pt x="21365" y="13089"/>
                  </a:cubicBezTo>
                  <a:cubicBezTo>
                    <a:pt x="21483" y="12590"/>
                    <a:pt x="21541" y="12091"/>
                    <a:pt x="21571" y="11592"/>
                  </a:cubicBezTo>
                  <a:cubicBezTo>
                    <a:pt x="21600" y="11328"/>
                    <a:pt x="21600" y="11064"/>
                    <a:pt x="21600" y="10800"/>
                  </a:cubicBezTo>
                  <a:cubicBezTo>
                    <a:pt x="21600" y="4842"/>
                    <a:pt x="16758" y="0"/>
                    <a:pt x="10800" y="0"/>
                  </a:cubicBezTo>
                  <a:cubicBezTo>
                    <a:pt x="4842" y="0"/>
                    <a:pt x="0" y="4842"/>
                    <a:pt x="0" y="10800"/>
                  </a:cubicBezTo>
                  <a:cubicBezTo>
                    <a:pt x="0" y="16200"/>
                    <a:pt x="3991" y="20690"/>
                    <a:pt x="9156" y="21483"/>
                  </a:cubicBezTo>
                  <a:cubicBezTo>
                    <a:pt x="9685" y="21541"/>
                    <a:pt x="10184" y="21571"/>
                    <a:pt x="10683" y="2160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100" b="1" dirty="0">
                  <a:solidFill>
                    <a:schemeClr val="bg1"/>
                  </a:solidFill>
                </a:rPr>
                <a:t>01</a:t>
              </a:r>
              <a:endParaRPr sz="2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1934859-52DA-413B-8D47-7B77B69224D7}"/>
              </a:ext>
            </a:extLst>
          </p:cNvPr>
          <p:cNvGrpSpPr/>
          <p:nvPr/>
        </p:nvGrpSpPr>
        <p:grpSpPr>
          <a:xfrm>
            <a:off x="3602237" y="1870233"/>
            <a:ext cx="1810512" cy="1981962"/>
            <a:chOff x="4888992" y="1350644"/>
            <a:chExt cx="2414016" cy="2642616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51E7BBD-3901-45A5-98E2-258CDA6E1862}"/>
                </a:ext>
              </a:extLst>
            </p:cNvPr>
            <p:cNvSpPr/>
            <p:nvPr/>
          </p:nvSpPr>
          <p:spPr>
            <a:xfrm>
              <a:off x="5061012" y="1788023"/>
              <a:ext cx="2241996" cy="220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10807" y="0"/>
                  </a:moveTo>
                  <a:cubicBezTo>
                    <a:pt x="9951" y="0"/>
                    <a:pt x="9123" y="97"/>
                    <a:pt x="8323" y="290"/>
                  </a:cubicBezTo>
                  <a:cubicBezTo>
                    <a:pt x="8323" y="304"/>
                    <a:pt x="8323" y="318"/>
                    <a:pt x="8323" y="332"/>
                  </a:cubicBezTo>
                  <a:cubicBezTo>
                    <a:pt x="8323" y="511"/>
                    <a:pt x="8309" y="691"/>
                    <a:pt x="8295" y="871"/>
                  </a:cubicBezTo>
                  <a:cubicBezTo>
                    <a:pt x="9095" y="663"/>
                    <a:pt x="9937" y="553"/>
                    <a:pt x="10793" y="553"/>
                  </a:cubicBezTo>
                  <a:cubicBezTo>
                    <a:pt x="16438" y="553"/>
                    <a:pt x="21020" y="5155"/>
                    <a:pt x="21020" y="10793"/>
                  </a:cubicBezTo>
                  <a:cubicBezTo>
                    <a:pt x="21020" y="16445"/>
                    <a:pt x="16438" y="21033"/>
                    <a:pt x="10793" y="21033"/>
                  </a:cubicBezTo>
                  <a:cubicBezTo>
                    <a:pt x="5148" y="21033"/>
                    <a:pt x="566" y="16431"/>
                    <a:pt x="566" y="10793"/>
                  </a:cubicBezTo>
                  <a:cubicBezTo>
                    <a:pt x="566" y="8900"/>
                    <a:pt x="1090" y="7117"/>
                    <a:pt x="1987" y="5597"/>
                  </a:cubicBezTo>
                  <a:cubicBezTo>
                    <a:pt x="1794" y="5555"/>
                    <a:pt x="1601" y="5514"/>
                    <a:pt x="1422" y="5459"/>
                  </a:cubicBezTo>
                  <a:cubicBezTo>
                    <a:pt x="524" y="7034"/>
                    <a:pt x="0" y="8858"/>
                    <a:pt x="0" y="10793"/>
                  </a:cubicBezTo>
                  <a:cubicBezTo>
                    <a:pt x="0" y="16749"/>
                    <a:pt x="4844" y="21600"/>
                    <a:pt x="10793" y="21600"/>
                  </a:cubicBezTo>
                  <a:cubicBezTo>
                    <a:pt x="16742" y="21600"/>
                    <a:pt x="21586" y="16749"/>
                    <a:pt x="21586" y="10793"/>
                  </a:cubicBezTo>
                  <a:cubicBezTo>
                    <a:pt x="21600" y="4851"/>
                    <a:pt x="16756" y="0"/>
                    <a:pt x="10807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5ED8DB7-8878-49E6-952B-6A5322F750BD}"/>
                </a:ext>
              </a:extLst>
            </p:cNvPr>
            <p:cNvSpPr/>
            <p:nvPr/>
          </p:nvSpPr>
          <p:spPr>
            <a:xfrm>
              <a:off x="5233056" y="2253610"/>
              <a:ext cx="1899503" cy="1510202"/>
            </a:xfrm>
            <a:custGeom>
              <a:avLst/>
              <a:gdLst>
                <a:gd name="connsiteX0" fmla="*/ 1433476 w 1899503"/>
                <a:gd name="connsiteY0" fmla="*/ 1100511 h 1510202"/>
                <a:gd name="connsiteX1" fmla="*/ 1462146 w 1899503"/>
                <a:gd name="connsiteY1" fmla="*/ 1128735 h 1510202"/>
                <a:gd name="connsiteX2" fmla="*/ 1462146 w 1899503"/>
                <a:gd name="connsiteY2" fmla="*/ 1381275 h 1510202"/>
                <a:gd name="connsiteX3" fmla="*/ 1433476 w 1899503"/>
                <a:gd name="connsiteY3" fmla="*/ 1409499 h 1510202"/>
                <a:gd name="connsiteX4" fmla="*/ 1404806 w 1899503"/>
                <a:gd name="connsiteY4" fmla="*/ 1381275 h 1510202"/>
                <a:gd name="connsiteX5" fmla="*/ 1404806 w 1899503"/>
                <a:gd name="connsiteY5" fmla="*/ 1128735 h 1510202"/>
                <a:gd name="connsiteX6" fmla="*/ 1433476 w 1899503"/>
                <a:gd name="connsiteY6" fmla="*/ 1100511 h 1510202"/>
                <a:gd name="connsiteX7" fmla="*/ 458697 w 1899503"/>
                <a:gd name="connsiteY7" fmla="*/ 1100511 h 1510202"/>
                <a:gd name="connsiteX8" fmla="*/ 487367 w 1899503"/>
                <a:gd name="connsiteY8" fmla="*/ 1128735 h 1510202"/>
                <a:gd name="connsiteX9" fmla="*/ 487367 w 1899503"/>
                <a:gd name="connsiteY9" fmla="*/ 1381275 h 1510202"/>
                <a:gd name="connsiteX10" fmla="*/ 458697 w 1899503"/>
                <a:gd name="connsiteY10" fmla="*/ 1409499 h 1510202"/>
                <a:gd name="connsiteX11" fmla="*/ 430027 w 1899503"/>
                <a:gd name="connsiteY11" fmla="*/ 1381275 h 1510202"/>
                <a:gd name="connsiteX12" fmla="*/ 430027 w 1899503"/>
                <a:gd name="connsiteY12" fmla="*/ 1128735 h 1510202"/>
                <a:gd name="connsiteX13" fmla="*/ 458697 w 1899503"/>
                <a:gd name="connsiteY13" fmla="*/ 1100511 h 1510202"/>
                <a:gd name="connsiteX14" fmla="*/ 638598 w 1899503"/>
                <a:gd name="connsiteY14" fmla="*/ 565190 h 1510202"/>
                <a:gd name="connsiteX15" fmla="*/ 656507 w 1899503"/>
                <a:gd name="connsiteY15" fmla="*/ 578594 h 1510202"/>
                <a:gd name="connsiteX16" fmla="*/ 646466 w 1899503"/>
                <a:gd name="connsiteY16" fmla="*/ 618093 h 1510202"/>
                <a:gd name="connsiteX17" fmla="*/ 623557 w 1899503"/>
                <a:gd name="connsiteY17" fmla="*/ 632209 h 1510202"/>
                <a:gd name="connsiteX18" fmla="*/ 1290122 w 1899503"/>
                <a:gd name="connsiteY18" fmla="*/ 632209 h 1510202"/>
                <a:gd name="connsiteX19" fmla="*/ 1267170 w 1899503"/>
                <a:gd name="connsiteY19" fmla="*/ 618093 h 1510202"/>
                <a:gd name="connsiteX20" fmla="*/ 1257172 w 1899503"/>
                <a:gd name="connsiteY20" fmla="*/ 578594 h 1510202"/>
                <a:gd name="connsiteX21" fmla="*/ 1297294 w 1899503"/>
                <a:gd name="connsiteY21" fmla="*/ 568715 h 1510202"/>
                <a:gd name="connsiteX22" fmla="*/ 1411967 w 1899503"/>
                <a:gd name="connsiteY22" fmla="*/ 635031 h 1510202"/>
                <a:gd name="connsiteX23" fmla="*/ 1413402 w 1899503"/>
                <a:gd name="connsiteY23" fmla="*/ 635031 h 1510202"/>
                <a:gd name="connsiteX24" fmla="*/ 1417705 w 1899503"/>
                <a:gd name="connsiteY24" fmla="*/ 637852 h 1510202"/>
                <a:gd name="connsiteX25" fmla="*/ 1419140 w 1899503"/>
                <a:gd name="connsiteY25" fmla="*/ 639258 h 1510202"/>
                <a:gd name="connsiteX26" fmla="*/ 1422009 w 1899503"/>
                <a:gd name="connsiteY26" fmla="*/ 643495 h 1510202"/>
                <a:gd name="connsiteX27" fmla="*/ 1423443 w 1899503"/>
                <a:gd name="connsiteY27" fmla="*/ 646316 h 1510202"/>
                <a:gd name="connsiteX28" fmla="*/ 1424878 w 1899503"/>
                <a:gd name="connsiteY28" fmla="*/ 650544 h 1510202"/>
                <a:gd name="connsiteX29" fmla="*/ 1424878 w 1899503"/>
                <a:gd name="connsiteY29" fmla="*/ 653365 h 1510202"/>
                <a:gd name="connsiteX30" fmla="*/ 1426312 w 1899503"/>
                <a:gd name="connsiteY30" fmla="*/ 659017 h 1510202"/>
                <a:gd name="connsiteX31" fmla="*/ 1424878 w 1899503"/>
                <a:gd name="connsiteY31" fmla="*/ 666066 h 1510202"/>
                <a:gd name="connsiteX32" fmla="*/ 1424878 w 1899503"/>
                <a:gd name="connsiteY32" fmla="*/ 667481 h 1510202"/>
                <a:gd name="connsiteX33" fmla="*/ 1422009 w 1899503"/>
                <a:gd name="connsiteY33" fmla="*/ 673123 h 1510202"/>
                <a:gd name="connsiteX34" fmla="*/ 1422009 w 1899503"/>
                <a:gd name="connsiteY34" fmla="*/ 674530 h 1510202"/>
                <a:gd name="connsiteX35" fmla="*/ 1411967 w 1899503"/>
                <a:gd name="connsiteY35" fmla="*/ 684409 h 1510202"/>
                <a:gd name="connsiteX36" fmla="*/ 1297294 w 1899503"/>
                <a:gd name="connsiteY36" fmla="*/ 750716 h 1510202"/>
                <a:gd name="connsiteX37" fmla="*/ 1282949 w 1899503"/>
                <a:gd name="connsiteY37" fmla="*/ 754952 h 1510202"/>
                <a:gd name="connsiteX38" fmla="*/ 1257172 w 1899503"/>
                <a:gd name="connsiteY38" fmla="*/ 740845 h 1510202"/>
                <a:gd name="connsiteX39" fmla="*/ 1267213 w 1899503"/>
                <a:gd name="connsiteY39" fmla="*/ 701337 h 1510202"/>
                <a:gd name="connsiteX40" fmla="*/ 1290122 w 1899503"/>
                <a:gd name="connsiteY40" fmla="*/ 687230 h 1510202"/>
                <a:gd name="connsiteX41" fmla="*/ 623557 w 1899503"/>
                <a:gd name="connsiteY41" fmla="*/ 687230 h 1510202"/>
                <a:gd name="connsiteX42" fmla="*/ 646509 w 1899503"/>
                <a:gd name="connsiteY42" fmla="*/ 701337 h 1510202"/>
                <a:gd name="connsiteX43" fmla="*/ 656507 w 1899503"/>
                <a:gd name="connsiteY43" fmla="*/ 740845 h 1510202"/>
                <a:gd name="connsiteX44" fmla="*/ 630730 w 1899503"/>
                <a:gd name="connsiteY44" fmla="*/ 754952 h 1510202"/>
                <a:gd name="connsiteX45" fmla="*/ 616385 w 1899503"/>
                <a:gd name="connsiteY45" fmla="*/ 750716 h 1510202"/>
                <a:gd name="connsiteX46" fmla="*/ 501712 w 1899503"/>
                <a:gd name="connsiteY46" fmla="*/ 684409 h 1510202"/>
                <a:gd name="connsiteX47" fmla="*/ 495974 w 1899503"/>
                <a:gd name="connsiteY47" fmla="*/ 680172 h 1510202"/>
                <a:gd name="connsiteX48" fmla="*/ 491670 w 1899503"/>
                <a:gd name="connsiteY48" fmla="*/ 674530 h 1510202"/>
                <a:gd name="connsiteX49" fmla="*/ 490236 w 1899503"/>
                <a:gd name="connsiteY49" fmla="*/ 673123 h 1510202"/>
                <a:gd name="connsiteX50" fmla="*/ 488801 w 1899503"/>
                <a:gd name="connsiteY50" fmla="*/ 667481 h 1510202"/>
                <a:gd name="connsiteX51" fmla="*/ 488801 w 1899503"/>
                <a:gd name="connsiteY51" fmla="*/ 666066 h 1510202"/>
                <a:gd name="connsiteX52" fmla="*/ 487367 w 1899503"/>
                <a:gd name="connsiteY52" fmla="*/ 659017 h 1510202"/>
                <a:gd name="connsiteX53" fmla="*/ 487367 w 1899503"/>
                <a:gd name="connsiteY53" fmla="*/ 657601 h 1510202"/>
                <a:gd name="connsiteX54" fmla="*/ 488801 w 1899503"/>
                <a:gd name="connsiteY54" fmla="*/ 651959 h 1510202"/>
                <a:gd name="connsiteX55" fmla="*/ 490236 w 1899503"/>
                <a:gd name="connsiteY55" fmla="*/ 649137 h 1510202"/>
                <a:gd name="connsiteX56" fmla="*/ 491670 w 1899503"/>
                <a:gd name="connsiteY56" fmla="*/ 644901 h 1510202"/>
                <a:gd name="connsiteX57" fmla="*/ 493105 w 1899503"/>
                <a:gd name="connsiteY57" fmla="*/ 642079 h 1510202"/>
                <a:gd name="connsiteX58" fmla="*/ 495974 w 1899503"/>
                <a:gd name="connsiteY58" fmla="*/ 639258 h 1510202"/>
                <a:gd name="connsiteX59" fmla="*/ 498843 w 1899503"/>
                <a:gd name="connsiteY59" fmla="*/ 636437 h 1510202"/>
                <a:gd name="connsiteX60" fmla="*/ 503146 w 1899503"/>
                <a:gd name="connsiteY60" fmla="*/ 633615 h 1510202"/>
                <a:gd name="connsiteX61" fmla="*/ 616385 w 1899503"/>
                <a:gd name="connsiteY61" fmla="*/ 568715 h 1510202"/>
                <a:gd name="connsiteX62" fmla="*/ 638598 w 1899503"/>
                <a:gd name="connsiteY62" fmla="*/ 565190 h 1510202"/>
                <a:gd name="connsiteX63" fmla="*/ 360223 w 1899503"/>
                <a:gd name="connsiteY63" fmla="*/ 70555 h 1510202"/>
                <a:gd name="connsiteX64" fmla="*/ 426179 w 1899503"/>
                <a:gd name="connsiteY64" fmla="*/ 355580 h 1510202"/>
                <a:gd name="connsiteX65" fmla="*/ 423297 w 1899503"/>
                <a:gd name="connsiteY65" fmla="*/ 371104 h 1510202"/>
                <a:gd name="connsiteX66" fmla="*/ 427620 w 1899503"/>
                <a:gd name="connsiteY66" fmla="*/ 373902 h 1510202"/>
                <a:gd name="connsiteX67" fmla="*/ 462006 w 1899503"/>
                <a:gd name="connsiteY67" fmla="*/ 445858 h 1510202"/>
                <a:gd name="connsiteX68" fmla="*/ 446254 w 1899503"/>
                <a:gd name="connsiteY68" fmla="*/ 503689 h 1510202"/>
                <a:gd name="connsiteX69" fmla="*/ 380298 w 1899503"/>
                <a:gd name="connsiteY69" fmla="*/ 571448 h 1510202"/>
                <a:gd name="connsiteX70" fmla="*/ 374567 w 1899503"/>
                <a:gd name="connsiteY70" fmla="*/ 572847 h 1510202"/>
                <a:gd name="connsiteX71" fmla="*/ 245570 w 1899503"/>
                <a:gd name="connsiteY71" fmla="*/ 754869 h 1510202"/>
                <a:gd name="connsiteX72" fmla="*/ 282838 w 1899503"/>
                <a:gd name="connsiteY72" fmla="*/ 819762 h 1510202"/>
                <a:gd name="connsiteX73" fmla="*/ 552327 w 1899503"/>
                <a:gd name="connsiteY73" fmla="*/ 902978 h 1510202"/>
                <a:gd name="connsiteX74" fmla="*/ 721475 w 1899503"/>
                <a:gd name="connsiteY74" fmla="*/ 1130172 h 1510202"/>
                <a:gd name="connsiteX75" fmla="*/ 721475 w 1899503"/>
                <a:gd name="connsiteY75" fmla="*/ 1481423 h 1510202"/>
                <a:gd name="connsiteX76" fmla="*/ 692820 w 1899503"/>
                <a:gd name="connsiteY76" fmla="*/ 1509672 h 1510202"/>
                <a:gd name="connsiteX77" fmla="*/ 666980 w 1899503"/>
                <a:gd name="connsiteY77" fmla="*/ 1477225 h 1510202"/>
                <a:gd name="connsiteX78" fmla="*/ 666980 w 1899503"/>
                <a:gd name="connsiteY78" fmla="*/ 1125908 h 1510202"/>
                <a:gd name="connsiteX79" fmla="*/ 537983 w 1899503"/>
                <a:gd name="connsiteY79" fmla="*/ 953747 h 1510202"/>
                <a:gd name="connsiteX80" fmla="*/ 298589 w 1899503"/>
                <a:gd name="connsiteY80" fmla="*/ 880392 h 1510202"/>
                <a:gd name="connsiteX81" fmla="*/ 99346 w 1899503"/>
                <a:gd name="connsiteY81" fmla="*/ 1034231 h 1510202"/>
                <a:gd name="connsiteX82" fmla="*/ 67809 w 1899503"/>
                <a:gd name="connsiteY82" fmla="*/ 1007380 h 1510202"/>
                <a:gd name="connsiteX83" fmla="*/ 95023 w 1899503"/>
                <a:gd name="connsiteY83" fmla="*/ 976333 h 1510202"/>
                <a:gd name="connsiteX84" fmla="*/ 242687 w 1899503"/>
                <a:gd name="connsiteY84" fmla="*/ 857805 h 1510202"/>
                <a:gd name="connsiteX85" fmla="*/ 191075 w 1899503"/>
                <a:gd name="connsiteY85" fmla="*/ 777388 h 1510202"/>
                <a:gd name="connsiteX86" fmla="*/ 85002 w 1899503"/>
                <a:gd name="connsiteY86" fmla="*/ 794378 h 1510202"/>
                <a:gd name="connsiteX87" fmla="*/ 24810 w 1899503"/>
                <a:gd name="connsiteY87" fmla="*/ 790114 h 1510202"/>
                <a:gd name="connsiteX88" fmla="*/ 445 w 1899503"/>
                <a:gd name="connsiteY88" fmla="*/ 757667 h 1510202"/>
                <a:gd name="connsiteX89" fmla="*/ 33390 w 1899503"/>
                <a:gd name="connsiteY89" fmla="*/ 733682 h 1510202"/>
                <a:gd name="connsiteX90" fmla="*/ 83561 w 1899503"/>
                <a:gd name="connsiteY90" fmla="*/ 737879 h 1510202"/>
                <a:gd name="connsiteX91" fmla="*/ 324396 w 1899503"/>
                <a:gd name="connsiteY91" fmla="*/ 537535 h 1510202"/>
                <a:gd name="connsiteX92" fmla="*/ 344471 w 1899503"/>
                <a:gd name="connsiteY92" fmla="*/ 519213 h 1510202"/>
                <a:gd name="connsiteX93" fmla="*/ 364546 w 1899503"/>
                <a:gd name="connsiteY93" fmla="*/ 513550 h 1510202"/>
                <a:gd name="connsiteX94" fmla="*/ 390319 w 1899503"/>
                <a:gd name="connsiteY94" fmla="*/ 486766 h 1510202"/>
                <a:gd name="connsiteX95" fmla="*/ 406104 w 1899503"/>
                <a:gd name="connsiteY95" fmla="*/ 427536 h 1510202"/>
                <a:gd name="connsiteX96" fmla="*/ 403222 w 1899503"/>
                <a:gd name="connsiteY96" fmla="*/ 423272 h 1510202"/>
                <a:gd name="connsiteX97" fmla="*/ 378857 w 1899503"/>
                <a:gd name="connsiteY97" fmla="*/ 412012 h 1510202"/>
                <a:gd name="connsiteX98" fmla="*/ 377449 w 1899503"/>
                <a:gd name="connsiteY98" fmla="*/ 410613 h 1510202"/>
                <a:gd name="connsiteX99" fmla="*/ 374567 w 1899503"/>
                <a:gd name="connsiteY99" fmla="*/ 409147 h 1510202"/>
                <a:gd name="connsiteX100" fmla="*/ 370277 w 1899503"/>
                <a:gd name="connsiteY100" fmla="*/ 406349 h 1510202"/>
                <a:gd name="connsiteX101" fmla="*/ 368836 w 1899503"/>
                <a:gd name="connsiteY101" fmla="*/ 404950 h 1510202"/>
                <a:gd name="connsiteX102" fmla="*/ 365954 w 1899503"/>
                <a:gd name="connsiteY102" fmla="*/ 399287 h 1510202"/>
                <a:gd name="connsiteX103" fmla="*/ 274224 w 1899503"/>
                <a:gd name="connsiteY103" fmla="*/ 269500 h 1510202"/>
                <a:gd name="connsiteX104" fmla="*/ 85002 w 1899503"/>
                <a:gd name="connsiteY104" fmla="*/ 334393 h 1510202"/>
                <a:gd name="connsiteX105" fmla="*/ 56347 w 1899503"/>
                <a:gd name="connsiteY105" fmla="*/ 306144 h 1510202"/>
                <a:gd name="connsiteX106" fmla="*/ 85002 w 1899503"/>
                <a:gd name="connsiteY106" fmla="*/ 277961 h 1510202"/>
                <a:gd name="connsiteX107" fmla="*/ 246977 w 1899503"/>
                <a:gd name="connsiteY107" fmla="*/ 213068 h 1510202"/>
                <a:gd name="connsiteX108" fmla="*/ 268494 w 1899503"/>
                <a:gd name="connsiteY108" fmla="*/ 198943 h 1510202"/>
                <a:gd name="connsiteX109" fmla="*/ 292859 w 1899503"/>
                <a:gd name="connsiteY109" fmla="*/ 207404 h 1510202"/>
                <a:gd name="connsiteX110" fmla="*/ 373126 w 1899503"/>
                <a:gd name="connsiteY110" fmla="*/ 304745 h 1510202"/>
                <a:gd name="connsiteX111" fmla="*/ 301472 w 1899503"/>
                <a:gd name="connsiteY111" fmla="*/ 91742 h 1510202"/>
                <a:gd name="connsiteX112" fmla="*/ 360223 w 1899503"/>
                <a:gd name="connsiteY112" fmla="*/ 70555 h 1510202"/>
                <a:gd name="connsiteX113" fmla="*/ 1640082 w 1899503"/>
                <a:gd name="connsiteY113" fmla="*/ 527 h 1510202"/>
                <a:gd name="connsiteX114" fmla="*/ 1658552 w 1899503"/>
                <a:gd name="connsiteY114" fmla="*/ 13257 h 1510202"/>
                <a:gd name="connsiteX115" fmla="*/ 1649921 w 1899503"/>
                <a:gd name="connsiteY115" fmla="*/ 52717 h 1510202"/>
                <a:gd name="connsiteX116" fmla="*/ 1525232 w 1899503"/>
                <a:gd name="connsiteY116" fmla="*/ 308118 h 1510202"/>
                <a:gd name="connsiteX117" fmla="*/ 1605492 w 1899503"/>
                <a:gd name="connsiteY117" fmla="*/ 210766 h 1510202"/>
                <a:gd name="connsiteX118" fmla="*/ 1631317 w 1899503"/>
                <a:gd name="connsiteY118" fmla="*/ 202285 h 1510202"/>
                <a:gd name="connsiteX119" fmla="*/ 1652809 w 1899503"/>
                <a:gd name="connsiteY119" fmla="*/ 217774 h 1510202"/>
                <a:gd name="connsiteX120" fmla="*/ 1814807 w 1899503"/>
                <a:gd name="connsiteY120" fmla="*/ 282676 h 1510202"/>
                <a:gd name="connsiteX121" fmla="*/ 1843452 w 1899503"/>
                <a:gd name="connsiteY121" fmla="*/ 310922 h 1510202"/>
                <a:gd name="connsiteX122" fmla="*/ 1814807 w 1899503"/>
                <a:gd name="connsiteY122" fmla="*/ 339167 h 1510202"/>
                <a:gd name="connsiteX123" fmla="*/ 1625574 w 1899503"/>
                <a:gd name="connsiteY123" fmla="*/ 274266 h 1510202"/>
                <a:gd name="connsiteX124" fmla="*/ 1533829 w 1899503"/>
                <a:gd name="connsiteY124" fmla="*/ 402667 h 1510202"/>
                <a:gd name="connsiteX125" fmla="*/ 1529531 w 1899503"/>
                <a:gd name="connsiteY125" fmla="*/ 409676 h 1510202"/>
                <a:gd name="connsiteX126" fmla="*/ 1525232 w 1899503"/>
                <a:gd name="connsiteY126" fmla="*/ 413951 h 1510202"/>
                <a:gd name="connsiteX127" fmla="*/ 1522344 w 1899503"/>
                <a:gd name="connsiteY127" fmla="*/ 415353 h 1510202"/>
                <a:gd name="connsiteX128" fmla="*/ 1520934 w 1899503"/>
                <a:gd name="connsiteY128" fmla="*/ 416755 h 1510202"/>
                <a:gd name="connsiteX129" fmla="*/ 1496553 w 1899503"/>
                <a:gd name="connsiteY129" fmla="*/ 428039 h 1510202"/>
                <a:gd name="connsiteX130" fmla="*/ 1493699 w 1899503"/>
                <a:gd name="connsiteY130" fmla="*/ 433646 h 1510202"/>
                <a:gd name="connsiteX131" fmla="*/ 1509449 w 1899503"/>
                <a:gd name="connsiteY131" fmla="*/ 491539 h 1510202"/>
                <a:gd name="connsiteX132" fmla="*/ 1535273 w 1899503"/>
                <a:gd name="connsiteY132" fmla="*/ 518313 h 1510202"/>
                <a:gd name="connsiteX133" fmla="*/ 1555321 w 1899503"/>
                <a:gd name="connsiteY133" fmla="*/ 523990 h 1510202"/>
                <a:gd name="connsiteX134" fmla="*/ 1575403 w 1899503"/>
                <a:gd name="connsiteY134" fmla="*/ 542283 h 1510202"/>
                <a:gd name="connsiteX135" fmla="*/ 1816218 w 1899503"/>
                <a:gd name="connsiteY135" fmla="*/ 742665 h 1510202"/>
                <a:gd name="connsiteX136" fmla="*/ 1866389 w 1899503"/>
                <a:gd name="connsiteY136" fmla="*/ 738460 h 1510202"/>
                <a:gd name="connsiteX137" fmla="*/ 1899366 w 1899503"/>
                <a:gd name="connsiteY137" fmla="*/ 762430 h 1510202"/>
                <a:gd name="connsiteX138" fmla="*/ 1875019 w 1899503"/>
                <a:gd name="connsiteY138" fmla="*/ 794881 h 1510202"/>
                <a:gd name="connsiteX139" fmla="*/ 1814807 w 1899503"/>
                <a:gd name="connsiteY139" fmla="*/ 799087 h 1510202"/>
                <a:gd name="connsiteX140" fmla="*/ 1707279 w 1899503"/>
                <a:gd name="connsiteY140" fmla="*/ 782195 h 1510202"/>
                <a:gd name="connsiteX141" fmla="*/ 1655664 w 1899503"/>
                <a:gd name="connsiteY141" fmla="*/ 862587 h 1510202"/>
                <a:gd name="connsiteX142" fmla="*/ 1803322 w 1899503"/>
                <a:gd name="connsiteY142" fmla="*/ 981106 h 1510202"/>
                <a:gd name="connsiteX143" fmla="*/ 1830557 w 1899503"/>
                <a:gd name="connsiteY143" fmla="*/ 1012155 h 1510202"/>
                <a:gd name="connsiteX144" fmla="*/ 1800468 w 1899503"/>
                <a:gd name="connsiteY144" fmla="*/ 1038929 h 1510202"/>
                <a:gd name="connsiteX145" fmla="*/ 1601194 w 1899503"/>
                <a:gd name="connsiteY145" fmla="*/ 885155 h 1510202"/>
                <a:gd name="connsiteX146" fmla="*/ 1361790 w 1899503"/>
                <a:gd name="connsiteY146" fmla="*/ 958537 h 1510202"/>
                <a:gd name="connsiteX147" fmla="*/ 1232803 w 1899503"/>
                <a:gd name="connsiteY147" fmla="*/ 1130674 h 1510202"/>
                <a:gd name="connsiteX148" fmla="*/ 1232803 w 1899503"/>
                <a:gd name="connsiteY148" fmla="*/ 1481957 h 1510202"/>
                <a:gd name="connsiteX149" fmla="*/ 1204124 w 1899503"/>
                <a:gd name="connsiteY149" fmla="*/ 1510202 h 1510202"/>
                <a:gd name="connsiteX150" fmla="*/ 1175445 w 1899503"/>
                <a:gd name="connsiteY150" fmla="*/ 1481957 h 1510202"/>
                <a:gd name="connsiteX151" fmla="*/ 1175445 w 1899503"/>
                <a:gd name="connsiteY151" fmla="*/ 1130674 h 1510202"/>
                <a:gd name="connsiteX152" fmla="*/ 1344596 w 1899503"/>
                <a:gd name="connsiteY152" fmla="*/ 903518 h 1510202"/>
                <a:gd name="connsiteX153" fmla="*/ 1614089 w 1899503"/>
                <a:gd name="connsiteY153" fmla="*/ 820253 h 1510202"/>
                <a:gd name="connsiteX154" fmla="*/ 1652809 w 1899503"/>
                <a:gd name="connsiteY154" fmla="*/ 759627 h 1510202"/>
                <a:gd name="connsiteX155" fmla="*/ 1523788 w 1899503"/>
                <a:gd name="connsiteY155" fmla="*/ 577608 h 1510202"/>
                <a:gd name="connsiteX156" fmla="*/ 1518046 w 1899503"/>
                <a:gd name="connsiteY156" fmla="*/ 576206 h 1510202"/>
                <a:gd name="connsiteX157" fmla="*/ 1452125 w 1899503"/>
                <a:gd name="connsiteY157" fmla="*/ 508430 h 1510202"/>
                <a:gd name="connsiteX158" fmla="*/ 1436341 w 1899503"/>
                <a:gd name="connsiteY158" fmla="*/ 450608 h 1510202"/>
                <a:gd name="connsiteX159" fmla="*/ 1470729 w 1899503"/>
                <a:gd name="connsiteY159" fmla="*/ 378627 h 1510202"/>
                <a:gd name="connsiteX160" fmla="*/ 1475061 w 1899503"/>
                <a:gd name="connsiteY160" fmla="*/ 375823 h 1510202"/>
                <a:gd name="connsiteX161" fmla="*/ 1472173 w 1899503"/>
                <a:gd name="connsiteY161" fmla="*/ 360334 h 1510202"/>
                <a:gd name="connsiteX162" fmla="*/ 1618388 w 1899503"/>
                <a:gd name="connsiteY162" fmla="*/ 4776 h 1510202"/>
                <a:gd name="connsiteX163" fmla="*/ 1640082 w 1899503"/>
                <a:gd name="connsiteY163" fmla="*/ 527 h 1510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</a:cxnLst>
              <a:rect l="l" t="t" r="r" b="b"/>
              <a:pathLst>
                <a:path w="1899503" h="1510202">
                  <a:moveTo>
                    <a:pt x="1433476" y="1100511"/>
                  </a:moveTo>
                  <a:cubicBezTo>
                    <a:pt x="1449247" y="1100511"/>
                    <a:pt x="1462146" y="1113214"/>
                    <a:pt x="1462146" y="1128735"/>
                  </a:cubicBezTo>
                  <a:lnTo>
                    <a:pt x="1462146" y="1381275"/>
                  </a:lnTo>
                  <a:cubicBezTo>
                    <a:pt x="1462146" y="1396796"/>
                    <a:pt x="1449247" y="1409499"/>
                    <a:pt x="1433476" y="1409499"/>
                  </a:cubicBezTo>
                  <a:cubicBezTo>
                    <a:pt x="1417705" y="1409499"/>
                    <a:pt x="1404806" y="1396796"/>
                    <a:pt x="1404806" y="1381275"/>
                  </a:cubicBezTo>
                  <a:lnTo>
                    <a:pt x="1404806" y="1128735"/>
                  </a:lnTo>
                  <a:cubicBezTo>
                    <a:pt x="1404806" y="1113214"/>
                    <a:pt x="1417705" y="1100511"/>
                    <a:pt x="1433476" y="1100511"/>
                  </a:cubicBezTo>
                  <a:close/>
                  <a:moveTo>
                    <a:pt x="458697" y="1100511"/>
                  </a:moveTo>
                  <a:cubicBezTo>
                    <a:pt x="474468" y="1100511"/>
                    <a:pt x="487367" y="1113214"/>
                    <a:pt x="487367" y="1128735"/>
                  </a:cubicBezTo>
                  <a:lnTo>
                    <a:pt x="487367" y="1381275"/>
                  </a:lnTo>
                  <a:cubicBezTo>
                    <a:pt x="487367" y="1396796"/>
                    <a:pt x="474468" y="1409499"/>
                    <a:pt x="458697" y="1409499"/>
                  </a:cubicBezTo>
                  <a:cubicBezTo>
                    <a:pt x="442926" y="1409499"/>
                    <a:pt x="430027" y="1396796"/>
                    <a:pt x="430027" y="1381275"/>
                  </a:cubicBezTo>
                  <a:lnTo>
                    <a:pt x="430027" y="1128735"/>
                  </a:lnTo>
                  <a:cubicBezTo>
                    <a:pt x="430027" y="1113214"/>
                    <a:pt x="442926" y="1100511"/>
                    <a:pt x="458697" y="1100511"/>
                  </a:cubicBezTo>
                  <a:close/>
                  <a:moveTo>
                    <a:pt x="638598" y="565190"/>
                  </a:moveTo>
                  <a:cubicBezTo>
                    <a:pt x="645759" y="566955"/>
                    <a:pt x="652204" y="571541"/>
                    <a:pt x="656507" y="578594"/>
                  </a:cubicBezTo>
                  <a:cubicBezTo>
                    <a:pt x="665114" y="592701"/>
                    <a:pt x="660811" y="609629"/>
                    <a:pt x="646466" y="618093"/>
                  </a:cubicBezTo>
                  <a:lnTo>
                    <a:pt x="623557" y="632209"/>
                  </a:lnTo>
                  <a:lnTo>
                    <a:pt x="1290122" y="632209"/>
                  </a:lnTo>
                  <a:lnTo>
                    <a:pt x="1267170" y="618093"/>
                  </a:lnTo>
                  <a:cubicBezTo>
                    <a:pt x="1252868" y="609629"/>
                    <a:pt x="1248565" y="592701"/>
                    <a:pt x="1257172" y="578594"/>
                  </a:cubicBezTo>
                  <a:cubicBezTo>
                    <a:pt x="1265735" y="565893"/>
                    <a:pt x="1282949" y="560251"/>
                    <a:pt x="1297294" y="568715"/>
                  </a:cubicBezTo>
                  <a:lnTo>
                    <a:pt x="1411967" y="635031"/>
                  </a:lnTo>
                  <a:cubicBezTo>
                    <a:pt x="1413402" y="635031"/>
                    <a:pt x="1413402" y="635031"/>
                    <a:pt x="1413402" y="635031"/>
                  </a:cubicBezTo>
                  <a:cubicBezTo>
                    <a:pt x="1414836" y="635031"/>
                    <a:pt x="1416271" y="636437"/>
                    <a:pt x="1417705" y="637852"/>
                  </a:cubicBezTo>
                  <a:cubicBezTo>
                    <a:pt x="1417705" y="637852"/>
                    <a:pt x="1419140" y="639258"/>
                    <a:pt x="1419140" y="639258"/>
                  </a:cubicBezTo>
                  <a:cubicBezTo>
                    <a:pt x="1420574" y="640673"/>
                    <a:pt x="1420574" y="642079"/>
                    <a:pt x="1422009" y="643495"/>
                  </a:cubicBezTo>
                  <a:cubicBezTo>
                    <a:pt x="1422009" y="644901"/>
                    <a:pt x="1423443" y="644901"/>
                    <a:pt x="1423443" y="646316"/>
                  </a:cubicBezTo>
                  <a:cubicBezTo>
                    <a:pt x="1423443" y="647722"/>
                    <a:pt x="1424878" y="649137"/>
                    <a:pt x="1424878" y="650544"/>
                  </a:cubicBezTo>
                  <a:cubicBezTo>
                    <a:pt x="1424878" y="651959"/>
                    <a:pt x="1424878" y="651959"/>
                    <a:pt x="1424878" y="653365"/>
                  </a:cubicBezTo>
                  <a:cubicBezTo>
                    <a:pt x="1426312" y="654780"/>
                    <a:pt x="1426312" y="657601"/>
                    <a:pt x="1426312" y="659017"/>
                  </a:cubicBezTo>
                  <a:cubicBezTo>
                    <a:pt x="1426312" y="661838"/>
                    <a:pt x="1424878" y="663244"/>
                    <a:pt x="1424878" y="666066"/>
                  </a:cubicBezTo>
                  <a:cubicBezTo>
                    <a:pt x="1424878" y="666066"/>
                    <a:pt x="1424878" y="667481"/>
                    <a:pt x="1424878" y="667481"/>
                  </a:cubicBezTo>
                  <a:cubicBezTo>
                    <a:pt x="1423443" y="670302"/>
                    <a:pt x="1423443" y="671708"/>
                    <a:pt x="1422009" y="673123"/>
                  </a:cubicBezTo>
                  <a:cubicBezTo>
                    <a:pt x="1422009" y="673123"/>
                    <a:pt x="1422009" y="674530"/>
                    <a:pt x="1422009" y="674530"/>
                  </a:cubicBezTo>
                  <a:cubicBezTo>
                    <a:pt x="1419140" y="678766"/>
                    <a:pt x="1416271" y="681588"/>
                    <a:pt x="1411967" y="684409"/>
                  </a:cubicBezTo>
                  <a:lnTo>
                    <a:pt x="1297294" y="750716"/>
                  </a:lnTo>
                  <a:cubicBezTo>
                    <a:pt x="1292991" y="753537"/>
                    <a:pt x="1287253" y="754952"/>
                    <a:pt x="1282949" y="754952"/>
                  </a:cubicBezTo>
                  <a:cubicBezTo>
                    <a:pt x="1272908" y="754952"/>
                    <a:pt x="1262910" y="749309"/>
                    <a:pt x="1257172" y="740845"/>
                  </a:cubicBezTo>
                  <a:cubicBezTo>
                    <a:pt x="1248565" y="726738"/>
                    <a:pt x="1252868" y="709801"/>
                    <a:pt x="1267213" y="701337"/>
                  </a:cubicBezTo>
                  <a:lnTo>
                    <a:pt x="1290122" y="687230"/>
                  </a:lnTo>
                  <a:lnTo>
                    <a:pt x="623557" y="687230"/>
                  </a:lnTo>
                  <a:lnTo>
                    <a:pt x="646509" y="701337"/>
                  </a:lnTo>
                  <a:cubicBezTo>
                    <a:pt x="659376" y="709801"/>
                    <a:pt x="665114" y="726738"/>
                    <a:pt x="656507" y="740845"/>
                  </a:cubicBezTo>
                  <a:cubicBezTo>
                    <a:pt x="650769" y="749309"/>
                    <a:pt x="640771" y="754952"/>
                    <a:pt x="630730" y="754952"/>
                  </a:cubicBezTo>
                  <a:cubicBezTo>
                    <a:pt x="626426" y="754952"/>
                    <a:pt x="620688" y="753546"/>
                    <a:pt x="616385" y="750716"/>
                  </a:cubicBezTo>
                  <a:lnTo>
                    <a:pt x="501712" y="684409"/>
                  </a:lnTo>
                  <a:cubicBezTo>
                    <a:pt x="498843" y="682994"/>
                    <a:pt x="497408" y="681588"/>
                    <a:pt x="495974" y="680172"/>
                  </a:cubicBezTo>
                  <a:cubicBezTo>
                    <a:pt x="494539" y="678766"/>
                    <a:pt x="493105" y="675945"/>
                    <a:pt x="491670" y="674530"/>
                  </a:cubicBezTo>
                  <a:cubicBezTo>
                    <a:pt x="490236" y="674530"/>
                    <a:pt x="490236" y="673123"/>
                    <a:pt x="490236" y="673123"/>
                  </a:cubicBezTo>
                  <a:cubicBezTo>
                    <a:pt x="490236" y="670302"/>
                    <a:pt x="488801" y="668887"/>
                    <a:pt x="488801" y="667481"/>
                  </a:cubicBezTo>
                  <a:cubicBezTo>
                    <a:pt x="488801" y="667481"/>
                    <a:pt x="488801" y="666066"/>
                    <a:pt x="488801" y="666066"/>
                  </a:cubicBezTo>
                  <a:cubicBezTo>
                    <a:pt x="487367" y="663244"/>
                    <a:pt x="487367" y="661838"/>
                    <a:pt x="487367" y="659017"/>
                  </a:cubicBezTo>
                  <a:cubicBezTo>
                    <a:pt x="487367" y="657601"/>
                    <a:pt x="487367" y="657601"/>
                    <a:pt x="487367" y="657601"/>
                  </a:cubicBezTo>
                  <a:cubicBezTo>
                    <a:pt x="487367" y="656195"/>
                    <a:pt x="488801" y="653374"/>
                    <a:pt x="488801" y="651959"/>
                  </a:cubicBezTo>
                  <a:cubicBezTo>
                    <a:pt x="490236" y="650544"/>
                    <a:pt x="490236" y="650544"/>
                    <a:pt x="490236" y="649137"/>
                  </a:cubicBezTo>
                  <a:cubicBezTo>
                    <a:pt x="490236" y="647722"/>
                    <a:pt x="491670" y="646316"/>
                    <a:pt x="491670" y="644901"/>
                  </a:cubicBezTo>
                  <a:cubicBezTo>
                    <a:pt x="491670" y="643495"/>
                    <a:pt x="493105" y="643495"/>
                    <a:pt x="493105" y="642079"/>
                  </a:cubicBezTo>
                  <a:cubicBezTo>
                    <a:pt x="494539" y="642079"/>
                    <a:pt x="494539" y="640673"/>
                    <a:pt x="495974" y="639258"/>
                  </a:cubicBezTo>
                  <a:cubicBezTo>
                    <a:pt x="497408" y="637852"/>
                    <a:pt x="497408" y="637852"/>
                    <a:pt x="498843" y="636437"/>
                  </a:cubicBezTo>
                  <a:cubicBezTo>
                    <a:pt x="500277" y="636437"/>
                    <a:pt x="500277" y="635031"/>
                    <a:pt x="503146" y="633615"/>
                  </a:cubicBezTo>
                  <a:lnTo>
                    <a:pt x="616385" y="568715"/>
                  </a:lnTo>
                  <a:cubicBezTo>
                    <a:pt x="623557" y="564483"/>
                    <a:pt x="631436" y="563426"/>
                    <a:pt x="638598" y="565190"/>
                  </a:cubicBezTo>
                  <a:close/>
                  <a:moveTo>
                    <a:pt x="360223" y="70555"/>
                  </a:moveTo>
                  <a:cubicBezTo>
                    <a:pt x="421889" y="143910"/>
                    <a:pt x="444813" y="244115"/>
                    <a:pt x="426179" y="355580"/>
                  </a:cubicBezTo>
                  <a:lnTo>
                    <a:pt x="423297" y="371104"/>
                  </a:lnTo>
                  <a:lnTo>
                    <a:pt x="427620" y="373902"/>
                  </a:lnTo>
                  <a:cubicBezTo>
                    <a:pt x="454834" y="386628"/>
                    <a:pt x="469178" y="417609"/>
                    <a:pt x="462006" y="445858"/>
                  </a:cubicBezTo>
                  <a:lnTo>
                    <a:pt x="446254" y="503689"/>
                  </a:lnTo>
                  <a:cubicBezTo>
                    <a:pt x="437641" y="536136"/>
                    <a:pt x="411835" y="561521"/>
                    <a:pt x="380298" y="571448"/>
                  </a:cubicBezTo>
                  <a:lnTo>
                    <a:pt x="374567" y="572847"/>
                  </a:lnTo>
                  <a:cubicBezTo>
                    <a:pt x="351643" y="636341"/>
                    <a:pt x="315782" y="709696"/>
                    <a:pt x="245570" y="754869"/>
                  </a:cubicBezTo>
                  <a:cubicBezTo>
                    <a:pt x="249859" y="797176"/>
                    <a:pt x="274224" y="815498"/>
                    <a:pt x="282838" y="819762"/>
                  </a:cubicBezTo>
                  <a:lnTo>
                    <a:pt x="552327" y="902978"/>
                  </a:lnTo>
                  <a:cubicBezTo>
                    <a:pt x="654111" y="934025"/>
                    <a:pt x="721475" y="1025702"/>
                    <a:pt x="721475" y="1130172"/>
                  </a:cubicBezTo>
                  <a:lnTo>
                    <a:pt x="721475" y="1481423"/>
                  </a:lnTo>
                  <a:cubicBezTo>
                    <a:pt x="721475" y="1496947"/>
                    <a:pt x="708572" y="1509672"/>
                    <a:pt x="692820" y="1509672"/>
                  </a:cubicBezTo>
                  <a:cubicBezTo>
                    <a:pt x="677035" y="1509672"/>
                    <a:pt x="664132" y="1496947"/>
                    <a:pt x="666980" y="1477225"/>
                  </a:cubicBezTo>
                  <a:lnTo>
                    <a:pt x="666980" y="1125908"/>
                  </a:lnTo>
                  <a:cubicBezTo>
                    <a:pt x="666980" y="1046889"/>
                    <a:pt x="615402" y="977732"/>
                    <a:pt x="537983" y="953747"/>
                  </a:cubicBezTo>
                  <a:lnTo>
                    <a:pt x="298589" y="880392"/>
                  </a:lnTo>
                  <a:cubicBezTo>
                    <a:pt x="271342" y="966472"/>
                    <a:pt x="191075" y="1028567"/>
                    <a:pt x="99346" y="1034231"/>
                  </a:cubicBezTo>
                  <a:cubicBezTo>
                    <a:pt x="82120" y="1035630"/>
                    <a:pt x="69250" y="1022904"/>
                    <a:pt x="67809" y="1007380"/>
                  </a:cubicBezTo>
                  <a:cubicBezTo>
                    <a:pt x="66368" y="990457"/>
                    <a:pt x="79271" y="977732"/>
                    <a:pt x="95023" y="976333"/>
                  </a:cubicBezTo>
                  <a:cubicBezTo>
                    <a:pt x="163828" y="972135"/>
                    <a:pt x="224053" y="924165"/>
                    <a:pt x="242687" y="857805"/>
                  </a:cubicBezTo>
                  <a:cubicBezTo>
                    <a:pt x="224053" y="843747"/>
                    <a:pt x="201096" y="819762"/>
                    <a:pt x="191075" y="777388"/>
                  </a:cubicBezTo>
                  <a:cubicBezTo>
                    <a:pt x="160979" y="787315"/>
                    <a:pt x="126560" y="794378"/>
                    <a:pt x="85002" y="794378"/>
                  </a:cubicBezTo>
                  <a:cubicBezTo>
                    <a:pt x="63486" y="794378"/>
                    <a:pt x="43444" y="792912"/>
                    <a:pt x="24810" y="790114"/>
                  </a:cubicBezTo>
                  <a:cubicBezTo>
                    <a:pt x="9025" y="788715"/>
                    <a:pt x="-2437" y="773191"/>
                    <a:pt x="445" y="757667"/>
                  </a:cubicBezTo>
                  <a:cubicBezTo>
                    <a:pt x="1853" y="742143"/>
                    <a:pt x="17638" y="730883"/>
                    <a:pt x="33390" y="733682"/>
                  </a:cubicBezTo>
                  <a:cubicBezTo>
                    <a:pt x="49175" y="736480"/>
                    <a:pt x="66368" y="737879"/>
                    <a:pt x="83561" y="737879"/>
                  </a:cubicBezTo>
                  <a:cubicBezTo>
                    <a:pt x="206860" y="737879"/>
                    <a:pt x="278514" y="677250"/>
                    <a:pt x="324396" y="537535"/>
                  </a:cubicBezTo>
                  <a:cubicBezTo>
                    <a:pt x="327278" y="529074"/>
                    <a:pt x="334416" y="522011"/>
                    <a:pt x="344471" y="519213"/>
                  </a:cubicBezTo>
                  <a:lnTo>
                    <a:pt x="364546" y="513550"/>
                  </a:lnTo>
                  <a:cubicBezTo>
                    <a:pt x="377449" y="509353"/>
                    <a:pt x="387470" y="499492"/>
                    <a:pt x="390319" y="486766"/>
                  </a:cubicBezTo>
                  <a:lnTo>
                    <a:pt x="406104" y="427536"/>
                  </a:lnTo>
                  <a:cubicBezTo>
                    <a:pt x="406104" y="426070"/>
                    <a:pt x="404663" y="424671"/>
                    <a:pt x="403222" y="423272"/>
                  </a:cubicBezTo>
                  <a:lnTo>
                    <a:pt x="378857" y="412012"/>
                  </a:lnTo>
                  <a:cubicBezTo>
                    <a:pt x="378857" y="412012"/>
                    <a:pt x="377449" y="410613"/>
                    <a:pt x="377449" y="410613"/>
                  </a:cubicBezTo>
                  <a:cubicBezTo>
                    <a:pt x="376008" y="410613"/>
                    <a:pt x="376008" y="410613"/>
                    <a:pt x="374567" y="409147"/>
                  </a:cubicBezTo>
                  <a:cubicBezTo>
                    <a:pt x="373126" y="409147"/>
                    <a:pt x="371684" y="407748"/>
                    <a:pt x="370277" y="406349"/>
                  </a:cubicBezTo>
                  <a:cubicBezTo>
                    <a:pt x="370277" y="406349"/>
                    <a:pt x="368836" y="404950"/>
                    <a:pt x="368836" y="404950"/>
                  </a:cubicBezTo>
                  <a:cubicBezTo>
                    <a:pt x="368836" y="402085"/>
                    <a:pt x="367395" y="400686"/>
                    <a:pt x="365954" y="399287"/>
                  </a:cubicBezTo>
                  <a:cubicBezTo>
                    <a:pt x="365954" y="397888"/>
                    <a:pt x="337299" y="340056"/>
                    <a:pt x="274224" y="269500"/>
                  </a:cubicBezTo>
                  <a:cubicBezTo>
                    <a:pt x="244128" y="297682"/>
                    <a:pt x="186785" y="334393"/>
                    <a:pt x="85002" y="334393"/>
                  </a:cubicBezTo>
                  <a:cubicBezTo>
                    <a:pt x="69250" y="334393"/>
                    <a:pt x="56347" y="321668"/>
                    <a:pt x="56347" y="306144"/>
                  </a:cubicBezTo>
                  <a:cubicBezTo>
                    <a:pt x="56347" y="290687"/>
                    <a:pt x="69250" y="277961"/>
                    <a:pt x="85002" y="277961"/>
                  </a:cubicBezTo>
                  <a:cubicBezTo>
                    <a:pt x="208302" y="277961"/>
                    <a:pt x="245570" y="215866"/>
                    <a:pt x="246977" y="213068"/>
                  </a:cubicBezTo>
                  <a:cubicBezTo>
                    <a:pt x="251301" y="206005"/>
                    <a:pt x="259880" y="200342"/>
                    <a:pt x="268494" y="198943"/>
                  </a:cubicBezTo>
                  <a:cubicBezTo>
                    <a:pt x="277107" y="197544"/>
                    <a:pt x="287128" y="200342"/>
                    <a:pt x="292859" y="207404"/>
                  </a:cubicBezTo>
                  <a:cubicBezTo>
                    <a:pt x="327278" y="242716"/>
                    <a:pt x="353084" y="276562"/>
                    <a:pt x="373126" y="304745"/>
                  </a:cubicBezTo>
                  <a:cubicBezTo>
                    <a:pt x="378857" y="220130"/>
                    <a:pt x="353084" y="145309"/>
                    <a:pt x="301472" y="91742"/>
                  </a:cubicBezTo>
                  <a:cubicBezTo>
                    <a:pt x="321547" y="86079"/>
                    <a:pt x="341589" y="79017"/>
                    <a:pt x="360223" y="70555"/>
                  </a:cubicBezTo>
                  <a:close/>
                  <a:moveTo>
                    <a:pt x="1640082" y="527"/>
                  </a:moveTo>
                  <a:cubicBezTo>
                    <a:pt x="1647428" y="1938"/>
                    <a:pt x="1654236" y="6178"/>
                    <a:pt x="1658552" y="13257"/>
                  </a:cubicBezTo>
                  <a:cubicBezTo>
                    <a:pt x="1667148" y="27345"/>
                    <a:pt x="1664260" y="44236"/>
                    <a:pt x="1649921" y="52717"/>
                  </a:cubicBezTo>
                  <a:cubicBezTo>
                    <a:pt x="1562508" y="106334"/>
                    <a:pt x="1518046" y="198080"/>
                    <a:pt x="1525232" y="308118"/>
                  </a:cubicBezTo>
                  <a:cubicBezTo>
                    <a:pt x="1543870" y="279873"/>
                    <a:pt x="1571105" y="246020"/>
                    <a:pt x="1605492" y="210766"/>
                  </a:cubicBezTo>
                  <a:cubicBezTo>
                    <a:pt x="1612679" y="203687"/>
                    <a:pt x="1622686" y="200883"/>
                    <a:pt x="1631317" y="202285"/>
                  </a:cubicBezTo>
                  <a:cubicBezTo>
                    <a:pt x="1639914" y="203687"/>
                    <a:pt x="1648511" y="209364"/>
                    <a:pt x="1652809" y="217774"/>
                  </a:cubicBezTo>
                  <a:cubicBezTo>
                    <a:pt x="1654253" y="220648"/>
                    <a:pt x="1691495" y="282676"/>
                    <a:pt x="1814807" y="282676"/>
                  </a:cubicBezTo>
                  <a:cubicBezTo>
                    <a:pt x="1830557" y="282676"/>
                    <a:pt x="1843452" y="295432"/>
                    <a:pt x="1843452" y="310922"/>
                  </a:cubicBezTo>
                  <a:cubicBezTo>
                    <a:pt x="1843452" y="326481"/>
                    <a:pt x="1830557" y="339167"/>
                    <a:pt x="1814807" y="339167"/>
                  </a:cubicBezTo>
                  <a:cubicBezTo>
                    <a:pt x="1711577" y="339167"/>
                    <a:pt x="1654253" y="302441"/>
                    <a:pt x="1625574" y="274266"/>
                  </a:cubicBezTo>
                  <a:cubicBezTo>
                    <a:pt x="1565362" y="340569"/>
                    <a:pt x="1536684" y="395588"/>
                    <a:pt x="1533829" y="402667"/>
                  </a:cubicBezTo>
                  <a:cubicBezTo>
                    <a:pt x="1532385" y="405471"/>
                    <a:pt x="1530975" y="406873"/>
                    <a:pt x="1529531" y="409676"/>
                  </a:cubicBezTo>
                  <a:cubicBezTo>
                    <a:pt x="1528087" y="411078"/>
                    <a:pt x="1526643" y="412480"/>
                    <a:pt x="1525232" y="413951"/>
                  </a:cubicBezTo>
                  <a:cubicBezTo>
                    <a:pt x="1523788" y="413951"/>
                    <a:pt x="1523788" y="415353"/>
                    <a:pt x="1522344" y="415353"/>
                  </a:cubicBezTo>
                  <a:cubicBezTo>
                    <a:pt x="1522344" y="415353"/>
                    <a:pt x="1520934" y="416755"/>
                    <a:pt x="1520934" y="416755"/>
                  </a:cubicBezTo>
                  <a:lnTo>
                    <a:pt x="1496553" y="428039"/>
                  </a:lnTo>
                  <a:cubicBezTo>
                    <a:pt x="1493699" y="429441"/>
                    <a:pt x="1493699" y="432245"/>
                    <a:pt x="1493699" y="433646"/>
                  </a:cubicBezTo>
                  <a:lnTo>
                    <a:pt x="1509449" y="491539"/>
                  </a:lnTo>
                  <a:cubicBezTo>
                    <a:pt x="1512337" y="504225"/>
                    <a:pt x="1522344" y="514108"/>
                    <a:pt x="1535273" y="518313"/>
                  </a:cubicBezTo>
                  <a:lnTo>
                    <a:pt x="1555321" y="523990"/>
                  </a:lnTo>
                  <a:cubicBezTo>
                    <a:pt x="1565362" y="526794"/>
                    <a:pt x="1572515" y="533873"/>
                    <a:pt x="1575403" y="542283"/>
                  </a:cubicBezTo>
                  <a:cubicBezTo>
                    <a:pt x="1622720" y="683441"/>
                    <a:pt x="1694383" y="742665"/>
                    <a:pt x="1816218" y="742665"/>
                  </a:cubicBezTo>
                  <a:cubicBezTo>
                    <a:pt x="1833445" y="742665"/>
                    <a:pt x="1850639" y="741264"/>
                    <a:pt x="1866389" y="738460"/>
                  </a:cubicBezTo>
                  <a:cubicBezTo>
                    <a:pt x="1882172" y="735587"/>
                    <a:pt x="1896511" y="746871"/>
                    <a:pt x="1899366" y="762430"/>
                  </a:cubicBezTo>
                  <a:cubicBezTo>
                    <a:pt x="1900810" y="777920"/>
                    <a:pt x="1890769" y="792078"/>
                    <a:pt x="1875019" y="794881"/>
                  </a:cubicBezTo>
                  <a:cubicBezTo>
                    <a:pt x="1856381" y="797685"/>
                    <a:pt x="1836299" y="799087"/>
                    <a:pt x="1814807" y="799087"/>
                  </a:cubicBezTo>
                  <a:cubicBezTo>
                    <a:pt x="1773233" y="799087"/>
                    <a:pt x="1737401" y="793479"/>
                    <a:pt x="1707279" y="782195"/>
                  </a:cubicBezTo>
                  <a:cubicBezTo>
                    <a:pt x="1697238" y="824529"/>
                    <a:pt x="1672891" y="849901"/>
                    <a:pt x="1655664" y="862587"/>
                  </a:cubicBezTo>
                  <a:cubicBezTo>
                    <a:pt x="1674301" y="927488"/>
                    <a:pt x="1733103" y="976900"/>
                    <a:pt x="1803322" y="981106"/>
                  </a:cubicBezTo>
                  <a:cubicBezTo>
                    <a:pt x="1819106" y="982508"/>
                    <a:pt x="1832001" y="996665"/>
                    <a:pt x="1830557" y="1012155"/>
                  </a:cubicBezTo>
                  <a:cubicBezTo>
                    <a:pt x="1830557" y="1027644"/>
                    <a:pt x="1816218" y="1040400"/>
                    <a:pt x="1800468" y="1038929"/>
                  </a:cubicBezTo>
                  <a:cubicBezTo>
                    <a:pt x="1707279" y="1033322"/>
                    <a:pt x="1628429" y="969822"/>
                    <a:pt x="1601194" y="885155"/>
                  </a:cubicBezTo>
                  <a:lnTo>
                    <a:pt x="1361790" y="958537"/>
                  </a:lnTo>
                  <a:cubicBezTo>
                    <a:pt x="1284384" y="982508"/>
                    <a:pt x="1232803" y="1051685"/>
                    <a:pt x="1232803" y="1130674"/>
                  </a:cubicBezTo>
                  <a:lnTo>
                    <a:pt x="1232803" y="1481957"/>
                  </a:lnTo>
                  <a:cubicBezTo>
                    <a:pt x="1232803" y="1497516"/>
                    <a:pt x="1219874" y="1510202"/>
                    <a:pt x="1204124" y="1510202"/>
                  </a:cubicBezTo>
                  <a:cubicBezTo>
                    <a:pt x="1188341" y="1510202"/>
                    <a:pt x="1175445" y="1497516"/>
                    <a:pt x="1175445" y="1481957"/>
                  </a:cubicBezTo>
                  <a:lnTo>
                    <a:pt x="1175445" y="1130674"/>
                  </a:lnTo>
                  <a:cubicBezTo>
                    <a:pt x="1175445" y="1026243"/>
                    <a:pt x="1242810" y="934567"/>
                    <a:pt x="1344596" y="903518"/>
                  </a:cubicBezTo>
                  <a:lnTo>
                    <a:pt x="1614089" y="820253"/>
                  </a:lnTo>
                  <a:cubicBezTo>
                    <a:pt x="1621276" y="816048"/>
                    <a:pt x="1647067" y="797685"/>
                    <a:pt x="1652809" y="759627"/>
                  </a:cubicBezTo>
                  <a:cubicBezTo>
                    <a:pt x="1582556" y="714420"/>
                    <a:pt x="1546724" y="641108"/>
                    <a:pt x="1523788" y="577608"/>
                  </a:cubicBezTo>
                  <a:lnTo>
                    <a:pt x="1518046" y="576206"/>
                  </a:lnTo>
                  <a:cubicBezTo>
                    <a:pt x="1485068" y="566323"/>
                    <a:pt x="1460722" y="540881"/>
                    <a:pt x="1452125" y="508430"/>
                  </a:cubicBezTo>
                  <a:lnTo>
                    <a:pt x="1436341" y="450608"/>
                  </a:lnTo>
                  <a:cubicBezTo>
                    <a:pt x="1429189" y="420960"/>
                    <a:pt x="1443494" y="391383"/>
                    <a:pt x="1470729" y="378627"/>
                  </a:cubicBezTo>
                  <a:lnTo>
                    <a:pt x="1475061" y="375823"/>
                  </a:lnTo>
                  <a:lnTo>
                    <a:pt x="1472173" y="360334"/>
                  </a:lnTo>
                  <a:cubicBezTo>
                    <a:pt x="1446382" y="207962"/>
                    <a:pt x="1499408" y="78159"/>
                    <a:pt x="1618388" y="4776"/>
                  </a:cubicBezTo>
                  <a:cubicBezTo>
                    <a:pt x="1624852" y="536"/>
                    <a:pt x="1632736" y="-884"/>
                    <a:pt x="1640082" y="52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958F50AB-71DA-405C-9456-8A87AD2A43E1}"/>
                </a:ext>
              </a:extLst>
            </p:cNvPr>
            <p:cNvSpPr/>
            <p:nvPr/>
          </p:nvSpPr>
          <p:spPr>
            <a:xfrm>
              <a:off x="4888992" y="1350644"/>
              <a:ext cx="954714" cy="93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68" y="21535"/>
                  </a:moveTo>
                  <a:cubicBezTo>
                    <a:pt x="9957" y="21568"/>
                    <a:pt x="10378" y="21600"/>
                    <a:pt x="10800" y="21600"/>
                  </a:cubicBezTo>
                  <a:cubicBezTo>
                    <a:pt x="11513" y="21600"/>
                    <a:pt x="12227" y="21535"/>
                    <a:pt x="12908" y="21405"/>
                  </a:cubicBezTo>
                  <a:cubicBezTo>
                    <a:pt x="13395" y="21308"/>
                    <a:pt x="13849" y="21178"/>
                    <a:pt x="14303" y="21016"/>
                  </a:cubicBezTo>
                  <a:cubicBezTo>
                    <a:pt x="18000" y="19751"/>
                    <a:pt x="20789" y="16541"/>
                    <a:pt x="21438" y="12616"/>
                  </a:cubicBezTo>
                  <a:cubicBezTo>
                    <a:pt x="21503" y="12130"/>
                    <a:pt x="21568" y="11676"/>
                    <a:pt x="21600" y="11189"/>
                  </a:cubicBezTo>
                  <a:cubicBezTo>
                    <a:pt x="21600" y="11059"/>
                    <a:pt x="21600" y="10930"/>
                    <a:pt x="21600" y="10800"/>
                  </a:cubicBezTo>
                  <a:cubicBezTo>
                    <a:pt x="21600" y="4865"/>
                    <a:pt x="16768" y="0"/>
                    <a:pt x="10800" y="0"/>
                  </a:cubicBezTo>
                  <a:cubicBezTo>
                    <a:pt x="4832" y="0"/>
                    <a:pt x="0" y="4832"/>
                    <a:pt x="0" y="10800"/>
                  </a:cubicBezTo>
                  <a:cubicBezTo>
                    <a:pt x="0" y="15827"/>
                    <a:pt x="3470" y="20076"/>
                    <a:pt x="8141" y="21243"/>
                  </a:cubicBezTo>
                  <a:cubicBezTo>
                    <a:pt x="8595" y="21405"/>
                    <a:pt x="9081" y="21470"/>
                    <a:pt x="9568" y="2153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100" b="1" dirty="0">
                  <a:solidFill>
                    <a:schemeClr val="bg1"/>
                  </a:solidFill>
                </a:rPr>
                <a:t>02</a:t>
              </a:r>
              <a:endParaRPr sz="2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E979D54-4BD1-46E7-ADD6-1FA356B98D2B}"/>
              </a:ext>
            </a:extLst>
          </p:cNvPr>
          <p:cNvGrpSpPr/>
          <p:nvPr/>
        </p:nvGrpSpPr>
        <p:grpSpPr>
          <a:xfrm>
            <a:off x="938139" y="3964459"/>
            <a:ext cx="2194560" cy="1360030"/>
            <a:chOff x="332936" y="2473878"/>
            <a:chExt cx="2926080" cy="181337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7A5BA74-6499-4444-BF72-18210CC22066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B83B303-BDA3-4E27-8FFD-FA2F848CB53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A6CC5FF-0A8E-49E3-9A82-3CA22A1774E1}"/>
              </a:ext>
            </a:extLst>
          </p:cNvPr>
          <p:cNvGrpSpPr/>
          <p:nvPr/>
        </p:nvGrpSpPr>
        <p:grpSpPr>
          <a:xfrm>
            <a:off x="3474720" y="3964459"/>
            <a:ext cx="2194560" cy="1360030"/>
            <a:chOff x="332936" y="2473878"/>
            <a:chExt cx="2926080" cy="181337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4E67174-55D7-4C8B-916B-7D25A5C85852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1F53706-37B9-48EA-AC24-A74807225D2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B555C12-8CBE-44F3-8CE1-A5DBD4CA979E}"/>
              </a:ext>
            </a:extLst>
          </p:cNvPr>
          <p:cNvGrpSpPr/>
          <p:nvPr/>
        </p:nvGrpSpPr>
        <p:grpSpPr>
          <a:xfrm>
            <a:off x="6011301" y="3964459"/>
            <a:ext cx="2194560" cy="1360030"/>
            <a:chOff x="332936" y="2473878"/>
            <a:chExt cx="2926080" cy="1813372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4ACB6E4-BBD9-4E93-B783-E1082C5E7BA5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06902A9-96D1-4F9A-A9C5-98FAE2B29EC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5110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Coronavirus Prevention – Slide Template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E979D54-4BD1-46E7-ADD6-1FA356B98D2B}"/>
              </a:ext>
            </a:extLst>
          </p:cNvPr>
          <p:cNvGrpSpPr/>
          <p:nvPr/>
        </p:nvGrpSpPr>
        <p:grpSpPr>
          <a:xfrm>
            <a:off x="938139" y="3964459"/>
            <a:ext cx="2194560" cy="1360030"/>
            <a:chOff x="332936" y="2473878"/>
            <a:chExt cx="2926080" cy="181337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7A5BA74-6499-4444-BF72-18210CC22066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B83B303-BDA3-4E27-8FFD-FA2F848CB53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A6CC5FF-0A8E-49E3-9A82-3CA22A1774E1}"/>
              </a:ext>
            </a:extLst>
          </p:cNvPr>
          <p:cNvGrpSpPr/>
          <p:nvPr/>
        </p:nvGrpSpPr>
        <p:grpSpPr>
          <a:xfrm>
            <a:off x="3474720" y="3964459"/>
            <a:ext cx="2194560" cy="1360030"/>
            <a:chOff x="332936" y="2473878"/>
            <a:chExt cx="2926080" cy="181337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4E67174-55D7-4C8B-916B-7D25A5C85852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1F53706-37B9-48EA-AC24-A74807225D2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B555C12-8CBE-44F3-8CE1-A5DBD4CA979E}"/>
              </a:ext>
            </a:extLst>
          </p:cNvPr>
          <p:cNvGrpSpPr/>
          <p:nvPr/>
        </p:nvGrpSpPr>
        <p:grpSpPr>
          <a:xfrm>
            <a:off x="6011301" y="3964459"/>
            <a:ext cx="2194560" cy="1360030"/>
            <a:chOff x="332936" y="2473878"/>
            <a:chExt cx="2926080" cy="1813372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4ACB6E4-BBD9-4E93-B783-E1082C5E7BA5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06902A9-96D1-4F9A-A9C5-98FAE2B29EC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56F7CF6-CBAA-441C-85BA-8E7A223BBCD9}"/>
              </a:ext>
            </a:extLst>
          </p:cNvPr>
          <p:cNvGrpSpPr/>
          <p:nvPr/>
        </p:nvGrpSpPr>
        <p:grpSpPr>
          <a:xfrm>
            <a:off x="6131048" y="1870233"/>
            <a:ext cx="1810512" cy="1981962"/>
            <a:chOff x="8271100" y="1350644"/>
            <a:chExt cx="2414016" cy="2642616"/>
          </a:xfrm>
        </p:grpSpPr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ABB8156F-00F6-4797-AFB2-0391FAF7362B}"/>
                </a:ext>
              </a:extLst>
            </p:cNvPr>
            <p:cNvSpPr/>
            <p:nvPr/>
          </p:nvSpPr>
          <p:spPr>
            <a:xfrm>
              <a:off x="8463837" y="1795583"/>
              <a:ext cx="2221279" cy="219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8" y="0"/>
                  </a:moveTo>
                  <a:cubicBezTo>
                    <a:pt x="9886" y="0"/>
                    <a:pt x="8996" y="109"/>
                    <a:pt x="8137" y="328"/>
                  </a:cubicBezTo>
                  <a:cubicBezTo>
                    <a:pt x="8137" y="328"/>
                    <a:pt x="8137" y="328"/>
                    <a:pt x="8137" y="328"/>
                  </a:cubicBezTo>
                  <a:cubicBezTo>
                    <a:pt x="8137" y="531"/>
                    <a:pt x="8121" y="718"/>
                    <a:pt x="8106" y="921"/>
                  </a:cubicBezTo>
                  <a:cubicBezTo>
                    <a:pt x="8965" y="687"/>
                    <a:pt x="9871" y="562"/>
                    <a:pt x="10808" y="562"/>
                  </a:cubicBezTo>
                  <a:cubicBezTo>
                    <a:pt x="16462" y="562"/>
                    <a:pt x="21053" y="5154"/>
                    <a:pt x="21053" y="10808"/>
                  </a:cubicBezTo>
                  <a:cubicBezTo>
                    <a:pt x="21053" y="16446"/>
                    <a:pt x="16462" y="21053"/>
                    <a:pt x="10808" y="21053"/>
                  </a:cubicBezTo>
                  <a:cubicBezTo>
                    <a:pt x="5170" y="21053"/>
                    <a:pt x="562" y="16462"/>
                    <a:pt x="562" y="10808"/>
                  </a:cubicBezTo>
                  <a:cubicBezTo>
                    <a:pt x="562" y="8918"/>
                    <a:pt x="1078" y="7153"/>
                    <a:pt x="1968" y="5638"/>
                  </a:cubicBezTo>
                  <a:cubicBezTo>
                    <a:pt x="1765" y="5607"/>
                    <a:pt x="1577" y="5560"/>
                    <a:pt x="1390" y="5513"/>
                  </a:cubicBezTo>
                  <a:cubicBezTo>
                    <a:pt x="500" y="7075"/>
                    <a:pt x="0" y="8887"/>
                    <a:pt x="0" y="10808"/>
                  </a:cubicBezTo>
                  <a:cubicBezTo>
                    <a:pt x="0" y="16758"/>
                    <a:pt x="4842" y="21600"/>
                    <a:pt x="10792" y="21600"/>
                  </a:cubicBezTo>
                  <a:cubicBezTo>
                    <a:pt x="16743" y="21600"/>
                    <a:pt x="21600" y="16758"/>
                    <a:pt x="21600" y="10808"/>
                  </a:cubicBezTo>
                  <a:cubicBezTo>
                    <a:pt x="21600" y="4842"/>
                    <a:pt x="16758" y="0"/>
                    <a:pt x="10808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DD4E84D3-892B-41DA-92C5-87E0B62EC978}"/>
                </a:ext>
              </a:extLst>
            </p:cNvPr>
            <p:cNvSpPr/>
            <p:nvPr/>
          </p:nvSpPr>
          <p:spPr>
            <a:xfrm>
              <a:off x="8881433" y="2113396"/>
              <a:ext cx="1367985" cy="1530271"/>
            </a:xfrm>
            <a:custGeom>
              <a:avLst/>
              <a:gdLst>
                <a:gd name="connsiteX0" fmla="*/ 521746 w 1367985"/>
                <a:gd name="connsiteY0" fmla="*/ 1163219 h 1530271"/>
                <a:gd name="connsiteX1" fmla="*/ 444664 w 1367985"/>
                <a:gd name="connsiteY1" fmla="*/ 1287128 h 1530271"/>
                <a:gd name="connsiteX2" fmla="*/ 680810 w 1367985"/>
                <a:gd name="connsiteY2" fmla="*/ 1471469 h 1530271"/>
                <a:gd name="connsiteX3" fmla="*/ 916892 w 1367985"/>
                <a:gd name="connsiteY3" fmla="*/ 1287128 h 1530271"/>
                <a:gd name="connsiteX4" fmla="*/ 842993 w 1367985"/>
                <a:gd name="connsiteY4" fmla="*/ 1164777 h 1530271"/>
                <a:gd name="connsiteX5" fmla="*/ 682401 w 1367985"/>
                <a:gd name="connsiteY5" fmla="*/ 1191770 h 1530271"/>
                <a:gd name="connsiteX6" fmla="*/ 521746 w 1367985"/>
                <a:gd name="connsiteY6" fmla="*/ 1163219 h 1530271"/>
                <a:gd name="connsiteX7" fmla="*/ 487900 w 1367985"/>
                <a:gd name="connsiteY7" fmla="*/ 906998 h 1530271"/>
                <a:gd name="connsiteX8" fmla="*/ 695096 w 1367985"/>
                <a:gd name="connsiteY8" fmla="*/ 938779 h 1530271"/>
                <a:gd name="connsiteX9" fmla="*/ 902270 w 1367985"/>
                <a:gd name="connsiteY9" fmla="*/ 906998 h 1530271"/>
                <a:gd name="connsiteX10" fmla="*/ 942428 w 1367985"/>
                <a:gd name="connsiteY10" fmla="*/ 927656 h 1530271"/>
                <a:gd name="connsiteX11" fmla="*/ 921549 w 1367985"/>
                <a:gd name="connsiteY11" fmla="*/ 964204 h 1530271"/>
                <a:gd name="connsiteX12" fmla="*/ 696697 w 1367985"/>
                <a:gd name="connsiteY12" fmla="*/ 997575 h 1530271"/>
                <a:gd name="connsiteX13" fmla="*/ 471846 w 1367985"/>
                <a:gd name="connsiteY13" fmla="*/ 964204 h 1530271"/>
                <a:gd name="connsiteX14" fmla="*/ 450966 w 1367985"/>
                <a:gd name="connsiteY14" fmla="*/ 927656 h 1530271"/>
                <a:gd name="connsiteX15" fmla="*/ 487900 w 1367985"/>
                <a:gd name="connsiteY15" fmla="*/ 906998 h 1530271"/>
                <a:gd name="connsiteX16" fmla="*/ 487900 w 1367985"/>
                <a:gd name="connsiteY16" fmla="*/ 795763 h 1530271"/>
                <a:gd name="connsiteX17" fmla="*/ 695096 w 1367985"/>
                <a:gd name="connsiteY17" fmla="*/ 827545 h 1530271"/>
                <a:gd name="connsiteX18" fmla="*/ 902270 w 1367985"/>
                <a:gd name="connsiteY18" fmla="*/ 795763 h 1530271"/>
                <a:gd name="connsiteX19" fmla="*/ 942428 w 1367985"/>
                <a:gd name="connsiteY19" fmla="*/ 816421 h 1530271"/>
                <a:gd name="connsiteX20" fmla="*/ 921549 w 1367985"/>
                <a:gd name="connsiteY20" fmla="*/ 852970 h 1530271"/>
                <a:gd name="connsiteX21" fmla="*/ 696697 w 1367985"/>
                <a:gd name="connsiteY21" fmla="*/ 886341 h 1530271"/>
                <a:gd name="connsiteX22" fmla="*/ 471846 w 1367985"/>
                <a:gd name="connsiteY22" fmla="*/ 852970 h 1530271"/>
                <a:gd name="connsiteX23" fmla="*/ 450966 w 1367985"/>
                <a:gd name="connsiteY23" fmla="*/ 816421 h 1530271"/>
                <a:gd name="connsiteX24" fmla="*/ 487900 w 1367985"/>
                <a:gd name="connsiteY24" fmla="*/ 795763 h 1530271"/>
                <a:gd name="connsiteX25" fmla="*/ 410929 w 1367985"/>
                <a:gd name="connsiteY25" fmla="*/ 716677 h 1530271"/>
                <a:gd name="connsiteX26" fmla="*/ 390052 w 1367985"/>
                <a:gd name="connsiteY26" fmla="*/ 974131 h 1530271"/>
                <a:gd name="connsiteX27" fmla="*/ 680810 w 1367985"/>
                <a:gd name="connsiteY27" fmla="*/ 1131409 h 1530271"/>
                <a:gd name="connsiteX28" fmla="*/ 974687 w 1367985"/>
                <a:gd name="connsiteY28" fmla="*/ 967755 h 1530271"/>
                <a:gd name="connsiteX29" fmla="*/ 953809 w 1367985"/>
                <a:gd name="connsiteY29" fmla="*/ 716677 h 1530271"/>
                <a:gd name="connsiteX30" fmla="*/ 682401 w 1367985"/>
                <a:gd name="connsiteY30" fmla="*/ 775479 h 1530271"/>
                <a:gd name="connsiteX31" fmla="*/ 410929 w 1367985"/>
                <a:gd name="connsiteY31" fmla="*/ 716677 h 1530271"/>
                <a:gd name="connsiteX32" fmla="*/ 1083912 w 1367985"/>
                <a:gd name="connsiteY32" fmla="*/ 626065 h 1530271"/>
                <a:gd name="connsiteX33" fmla="*/ 1011668 w 1367985"/>
                <a:gd name="connsiteY33" fmla="*/ 681679 h 1530271"/>
                <a:gd name="connsiteX34" fmla="*/ 1021280 w 1367985"/>
                <a:gd name="connsiteY34" fmla="*/ 858085 h 1530271"/>
                <a:gd name="connsiteX35" fmla="*/ 1029300 w 1367985"/>
                <a:gd name="connsiteY35" fmla="*/ 837469 h 1530271"/>
                <a:gd name="connsiteX36" fmla="*/ 1050177 w 1367985"/>
                <a:gd name="connsiteY36" fmla="*/ 818341 h 1530271"/>
                <a:gd name="connsiteX37" fmla="*/ 1079075 w 1367985"/>
                <a:gd name="connsiteY37" fmla="*/ 810406 h 1530271"/>
                <a:gd name="connsiteX38" fmla="*/ 1124076 w 1367985"/>
                <a:gd name="connsiteY38" fmla="*/ 764356 h 1530271"/>
                <a:gd name="connsiteX39" fmla="*/ 1146545 w 1367985"/>
                <a:gd name="connsiteY39" fmla="*/ 681679 h 1530271"/>
                <a:gd name="connsiteX40" fmla="*/ 1133687 w 1367985"/>
                <a:gd name="connsiteY40" fmla="*/ 659433 h 1530271"/>
                <a:gd name="connsiteX41" fmla="*/ 1098361 w 1367985"/>
                <a:gd name="connsiteY41" fmla="*/ 643564 h 1530271"/>
                <a:gd name="connsiteX42" fmla="*/ 1083912 w 1367985"/>
                <a:gd name="connsiteY42" fmla="*/ 626065 h 1530271"/>
                <a:gd name="connsiteX43" fmla="*/ 272807 w 1367985"/>
                <a:gd name="connsiteY43" fmla="*/ 626065 h 1530271"/>
                <a:gd name="connsiteX44" fmla="*/ 256766 w 1367985"/>
                <a:gd name="connsiteY44" fmla="*/ 646752 h 1530271"/>
                <a:gd name="connsiteX45" fmla="*/ 221440 w 1367985"/>
                <a:gd name="connsiteY45" fmla="*/ 662621 h 1530271"/>
                <a:gd name="connsiteX46" fmla="*/ 211765 w 1367985"/>
                <a:gd name="connsiteY46" fmla="*/ 683308 h 1530271"/>
                <a:gd name="connsiteX47" fmla="*/ 234298 w 1367985"/>
                <a:gd name="connsiteY47" fmla="*/ 765915 h 1530271"/>
                <a:gd name="connsiteX48" fmla="*/ 279235 w 1367985"/>
                <a:gd name="connsiteY48" fmla="*/ 812035 h 1530271"/>
                <a:gd name="connsiteX49" fmla="*/ 308133 w 1367985"/>
                <a:gd name="connsiteY49" fmla="*/ 819970 h 1530271"/>
                <a:gd name="connsiteX50" fmla="*/ 329010 w 1367985"/>
                <a:gd name="connsiteY50" fmla="*/ 839028 h 1530271"/>
                <a:gd name="connsiteX51" fmla="*/ 340277 w 1367985"/>
                <a:gd name="connsiteY51" fmla="*/ 870837 h 1530271"/>
                <a:gd name="connsiteX52" fmla="*/ 349888 w 1367985"/>
                <a:gd name="connsiteY52" fmla="*/ 683308 h 1530271"/>
                <a:gd name="connsiteX53" fmla="*/ 272807 w 1367985"/>
                <a:gd name="connsiteY53" fmla="*/ 626065 h 1530271"/>
                <a:gd name="connsiteX54" fmla="*/ 412521 w 1367985"/>
                <a:gd name="connsiteY54" fmla="*/ 365494 h 1530271"/>
                <a:gd name="connsiteX55" fmla="*/ 277644 w 1367985"/>
                <a:gd name="connsiteY55" fmla="*/ 551393 h 1530271"/>
                <a:gd name="connsiteX56" fmla="*/ 396481 w 1367985"/>
                <a:gd name="connsiteY56" fmla="*/ 642005 h 1530271"/>
                <a:gd name="connsiteX57" fmla="*/ 682401 w 1367985"/>
                <a:gd name="connsiteY57" fmla="*/ 715047 h 1530271"/>
                <a:gd name="connsiteX58" fmla="*/ 968258 w 1367985"/>
                <a:gd name="connsiteY58" fmla="*/ 642005 h 1530271"/>
                <a:gd name="connsiteX59" fmla="*/ 1083912 w 1367985"/>
                <a:gd name="connsiteY59" fmla="*/ 553023 h 1530271"/>
                <a:gd name="connsiteX60" fmla="*/ 948972 w 1367985"/>
                <a:gd name="connsiteY60" fmla="*/ 365494 h 1530271"/>
                <a:gd name="connsiteX61" fmla="*/ 680746 w 1367985"/>
                <a:gd name="connsiteY61" fmla="*/ 464040 h 1530271"/>
                <a:gd name="connsiteX62" fmla="*/ 412521 w 1367985"/>
                <a:gd name="connsiteY62" fmla="*/ 365494 h 1530271"/>
                <a:gd name="connsiteX63" fmla="*/ 679155 w 1367985"/>
                <a:gd name="connsiteY63" fmla="*/ 61990 h 1530271"/>
                <a:gd name="connsiteX64" fmla="*/ 349888 w 1367985"/>
                <a:gd name="connsiteY64" fmla="*/ 204957 h 1530271"/>
                <a:gd name="connsiteX65" fmla="*/ 256766 w 1367985"/>
                <a:gd name="connsiteY65" fmla="*/ 467158 h 1530271"/>
                <a:gd name="connsiteX66" fmla="*/ 391707 w 1367985"/>
                <a:gd name="connsiteY66" fmla="*/ 298757 h 1530271"/>
                <a:gd name="connsiteX67" fmla="*/ 417358 w 1367985"/>
                <a:gd name="connsiteY67" fmla="*/ 289193 h 1530271"/>
                <a:gd name="connsiteX68" fmla="*/ 439891 w 1367985"/>
                <a:gd name="connsiteY68" fmla="*/ 305133 h 1530271"/>
                <a:gd name="connsiteX69" fmla="*/ 679155 w 1367985"/>
                <a:gd name="connsiteY69" fmla="*/ 403609 h 1530271"/>
                <a:gd name="connsiteX70" fmla="*/ 918483 w 1367985"/>
                <a:gd name="connsiteY70" fmla="*/ 305133 h 1530271"/>
                <a:gd name="connsiteX71" fmla="*/ 940952 w 1367985"/>
                <a:gd name="connsiteY71" fmla="*/ 289193 h 1530271"/>
                <a:gd name="connsiteX72" fmla="*/ 966667 w 1367985"/>
                <a:gd name="connsiteY72" fmla="*/ 298757 h 1530271"/>
                <a:gd name="connsiteX73" fmla="*/ 1101607 w 1367985"/>
                <a:gd name="connsiteY73" fmla="*/ 467158 h 1530271"/>
                <a:gd name="connsiteX74" fmla="*/ 1008422 w 1367985"/>
                <a:gd name="connsiteY74" fmla="*/ 204957 h 1530271"/>
                <a:gd name="connsiteX75" fmla="*/ 679155 w 1367985"/>
                <a:gd name="connsiteY75" fmla="*/ 61990 h 1530271"/>
                <a:gd name="connsiteX76" fmla="*/ 680810 w 1367985"/>
                <a:gd name="connsiteY76" fmla="*/ 0 h 1530271"/>
                <a:gd name="connsiteX77" fmla="*/ 1056606 w 1367985"/>
                <a:gd name="connsiteY77" fmla="*/ 165283 h 1530271"/>
                <a:gd name="connsiteX78" fmla="*/ 1160994 w 1367985"/>
                <a:gd name="connsiteY78" fmla="*/ 568892 h 1530271"/>
                <a:gd name="connsiteX79" fmla="*/ 1156220 w 1367985"/>
                <a:gd name="connsiteY79" fmla="*/ 599073 h 1530271"/>
                <a:gd name="connsiteX80" fmla="*/ 1170669 w 1367985"/>
                <a:gd name="connsiteY80" fmla="*/ 605449 h 1530271"/>
                <a:gd name="connsiteX81" fmla="*/ 1212424 w 1367985"/>
                <a:gd name="connsiteY81" fmla="*/ 694431 h 1530271"/>
                <a:gd name="connsiteX82" fmla="*/ 1189955 w 1367985"/>
                <a:gd name="connsiteY82" fmla="*/ 777037 h 1530271"/>
                <a:gd name="connsiteX83" fmla="*/ 1104790 w 1367985"/>
                <a:gd name="connsiteY83" fmla="*/ 864461 h 1530271"/>
                <a:gd name="connsiteX84" fmla="*/ 1090341 w 1367985"/>
                <a:gd name="connsiteY84" fmla="*/ 869208 h 1530271"/>
                <a:gd name="connsiteX85" fmla="*/ 1043748 w 1367985"/>
                <a:gd name="connsiteY85" fmla="*/ 977248 h 1530271"/>
                <a:gd name="connsiteX86" fmla="*/ 1035728 w 1367985"/>
                <a:gd name="connsiteY86" fmla="*/ 993189 h 1530271"/>
                <a:gd name="connsiteX87" fmla="*/ 905626 w 1367985"/>
                <a:gd name="connsiteY87" fmla="*/ 1133038 h 1530271"/>
                <a:gd name="connsiteX88" fmla="*/ 966667 w 1367985"/>
                <a:gd name="connsiteY88" fmla="*/ 1241078 h 1530271"/>
                <a:gd name="connsiteX89" fmla="*/ 1347300 w 1367985"/>
                <a:gd name="connsiteY89" fmla="*/ 1358682 h 1530271"/>
                <a:gd name="connsiteX90" fmla="*/ 1366587 w 1367985"/>
                <a:gd name="connsiteY90" fmla="*/ 1396798 h 1530271"/>
                <a:gd name="connsiteX91" fmla="*/ 1328078 w 1367985"/>
                <a:gd name="connsiteY91" fmla="*/ 1415855 h 1530271"/>
                <a:gd name="connsiteX92" fmla="*/ 977933 w 1367985"/>
                <a:gd name="connsiteY92" fmla="*/ 1307815 h 1530271"/>
                <a:gd name="connsiteX93" fmla="*/ 683993 w 1367985"/>
                <a:gd name="connsiteY93" fmla="*/ 1530271 h 1530271"/>
                <a:gd name="connsiteX94" fmla="*/ 390052 w 1367985"/>
                <a:gd name="connsiteY94" fmla="*/ 1309374 h 1530271"/>
                <a:gd name="connsiteX95" fmla="*/ 39907 w 1367985"/>
                <a:gd name="connsiteY95" fmla="*/ 1417414 h 1530271"/>
                <a:gd name="connsiteX96" fmla="*/ 1398 w 1367985"/>
                <a:gd name="connsiteY96" fmla="*/ 1398356 h 1530271"/>
                <a:gd name="connsiteX97" fmla="*/ 20685 w 1367985"/>
                <a:gd name="connsiteY97" fmla="*/ 1360241 h 1530271"/>
                <a:gd name="connsiteX98" fmla="*/ 398072 w 1367985"/>
                <a:gd name="connsiteY98" fmla="*/ 1244266 h 1530271"/>
                <a:gd name="connsiteX99" fmla="*/ 399727 w 1367985"/>
                <a:gd name="connsiteY99" fmla="*/ 1244266 h 1530271"/>
                <a:gd name="connsiteX100" fmla="*/ 463951 w 1367985"/>
                <a:gd name="connsiteY100" fmla="*/ 1134597 h 1530271"/>
                <a:gd name="connsiteX101" fmla="*/ 277644 w 1367985"/>
                <a:gd name="connsiteY101" fmla="*/ 872396 h 1530271"/>
                <a:gd name="connsiteX102" fmla="*/ 263195 w 1367985"/>
                <a:gd name="connsiteY102" fmla="*/ 867649 h 1530271"/>
                <a:gd name="connsiteX103" fmla="*/ 178030 w 1367985"/>
                <a:gd name="connsiteY103" fmla="*/ 780226 h 1530271"/>
                <a:gd name="connsiteX104" fmla="*/ 155561 w 1367985"/>
                <a:gd name="connsiteY104" fmla="*/ 697619 h 1530271"/>
                <a:gd name="connsiteX105" fmla="*/ 197316 w 1367985"/>
                <a:gd name="connsiteY105" fmla="*/ 608637 h 1530271"/>
                <a:gd name="connsiteX106" fmla="*/ 211765 w 1367985"/>
                <a:gd name="connsiteY106" fmla="*/ 602261 h 1530271"/>
                <a:gd name="connsiteX107" fmla="*/ 206991 w 1367985"/>
                <a:gd name="connsiteY107" fmla="*/ 572080 h 1530271"/>
                <a:gd name="connsiteX108" fmla="*/ 304950 w 1367985"/>
                <a:gd name="connsiteY108" fmla="*/ 165283 h 1530271"/>
                <a:gd name="connsiteX109" fmla="*/ 680810 w 1367985"/>
                <a:gd name="connsiteY109" fmla="*/ 0 h 1530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1367985" h="1530271">
                  <a:moveTo>
                    <a:pt x="521746" y="1163219"/>
                  </a:moveTo>
                  <a:cubicBezTo>
                    <a:pt x="510543" y="1233144"/>
                    <a:pt x="470379" y="1269629"/>
                    <a:pt x="444664" y="1287128"/>
                  </a:cubicBezTo>
                  <a:cubicBezTo>
                    <a:pt x="470379" y="1395168"/>
                    <a:pt x="566747" y="1471469"/>
                    <a:pt x="680810" y="1471469"/>
                  </a:cubicBezTo>
                  <a:cubicBezTo>
                    <a:pt x="794809" y="1471469"/>
                    <a:pt x="891177" y="1395168"/>
                    <a:pt x="916892" y="1287128"/>
                  </a:cubicBezTo>
                  <a:cubicBezTo>
                    <a:pt x="892768" y="1271259"/>
                    <a:pt x="852668" y="1233144"/>
                    <a:pt x="842993" y="1164777"/>
                  </a:cubicBezTo>
                  <a:cubicBezTo>
                    <a:pt x="786789" y="1187023"/>
                    <a:pt x="730585" y="1191770"/>
                    <a:pt x="682401" y="1191770"/>
                  </a:cubicBezTo>
                  <a:cubicBezTo>
                    <a:pt x="619769" y="1191770"/>
                    <a:pt x="566747" y="1180647"/>
                    <a:pt x="521746" y="1163219"/>
                  </a:cubicBezTo>
                  <a:close/>
                  <a:moveTo>
                    <a:pt x="487900" y="906998"/>
                  </a:moveTo>
                  <a:cubicBezTo>
                    <a:pt x="489500" y="906998"/>
                    <a:pt x="598725" y="938779"/>
                    <a:pt x="695096" y="938779"/>
                  </a:cubicBezTo>
                  <a:cubicBezTo>
                    <a:pt x="791468" y="938779"/>
                    <a:pt x="900669" y="906998"/>
                    <a:pt x="902270" y="906998"/>
                  </a:cubicBezTo>
                  <a:cubicBezTo>
                    <a:pt x="918347" y="902230"/>
                    <a:pt x="936002" y="911765"/>
                    <a:pt x="942428" y="927656"/>
                  </a:cubicBezTo>
                  <a:cubicBezTo>
                    <a:pt x="947254" y="943546"/>
                    <a:pt x="937626" y="959437"/>
                    <a:pt x="921549" y="964204"/>
                  </a:cubicBezTo>
                  <a:cubicBezTo>
                    <a:pt x="916746" y="964204"/>
                    <a:pt x="801096" y="997575"/>
                    <a:pt x="696697" y="997575"/>
                  </a:cubicBezTo>
                  <a:cubicBezTo>
                    <a:pt x="592298" y="997575"/>
                    <a:pt x="476648" y="965794"/>
                    <a:pt x="471846" y="964204"/>
                  </a:cubicBezTo>
                  <a:cubicBezTo>
                    <a:pt x="455768" y="959437"/>
                    <a:pt x="446140" y="943546"/>
                    <a:pt x="450966" y="927656"/>
                  </a:cubicBezTo>
                  <a:cubicBezTo>
                    <a:pt x="455768" y="911765"/>
                    <a:pt x="471846" y="902230"/>
                    <a:pt x="487900" y="906998"/>
                  </a:cubicBezTo>
                  <a:close/>
                  <a:moveTo>
                    <a:pt x="487900" y="795763"/>
                  </a:moveTo>
                  <a:cubicBezTo>
                    <a:pt x="489500" y="795763"/>
                    <a:pt x="598725" y="827545"/>
                    <a:pt x="695096" y="827545"/>
                  </a:cubicBezTo>
                  <a:cubicBezTo>
                    <a:pt x="791468" y="827545"/>
                    <a:pt x="900669" y="795763"/>
                    <a:pt x="902270" y="795763"/>
                  </a:cubicBezTo>
                  <a:cubicBezTo>
                    <a:pt x="918347" y="790996"/>
                    <a:pt x="937626" y="800531"/>
                    <a:pt x="942428" y="816421"/>
                  </a:cubicBezTo>
                  <a:cubicBezTo>
                    <a:pt x="947254" y="832312"/>
                    <a:pt x="937626" y="848203"/>
                    <a:pt x="921549" y="852970"/>
                  </a:cubicBezTo>
                  <a:cubicBezTo>
                    <a:pt x="916746" y="852970"/>
                    <a:pt x="801096" y="886341"/>
                    <a:pt x="696697" y="886341"/>
                  </a:cubicBezTo>
                  <a:cubicBezTo>
                    <a:pt x="592298" y="886341"/>
                    <a:pt x="476648" y="854559"/>
                    <a:pt x="471846" y="852970"/>
                  </a:cubicBezTo>
                  <a:cubicBezTo>
                    <a:pt x="455768" y="848203"/>
                    <a:pt x="446140" y="832312"/>
                    <a:pt x="450966" y="816421"/>
                  </a:cubicBezTo>
                  <a:cubicBezTo>
                    <a:pt x="455768" y="800531"/>
                    <a:pt x="471846" y="790996"/>
                    <a:pt x="487900" y="795763"/>
                  </a:cubicBezTo>
                  <a:close/>
                  <a:moveTo>
                    <a:pt x="410929" y="716677"/>
                  </a:moveTo>
                  <a:cubicBezTo>
                    <a:pt x="409338" y="772291"/>
                    <a:pt x="404501" y="870837"/>
                    <a:pt x="390052" y="974131"/>
                  </a:cubicBezTo>
                  <a:cubicBezTo>
                    <a:pt x="455931" y="1082171"/>
                    <a:pt x="547461" y="1131409"/>
                    <a:pt x="680810" y="1131409"/>
                  </a:cubicBezTo>
                  <a:cubicBezTo>
                    <a:pt x="815687" y="1131409"/>
                    <a:pt x="908872" y="1080542"/>
                    <a:pt x="974687" y="967755"/>
                  </a:cubicBezTo>
                  <a:cubicBezTo>
                    <a:pt x="960238" y="866020"/>
                    <a:pt x="955401" y="772291"/>
                    <a:pt x="953809" y="716677"/>
                  </a:cubicBezTo>
                  <a:cubicBezTo>
                    <a:pt x="873545" y="753233"/>
                    <a:pt x="773931" y="775479"/>
                    <a:pt x="682401" y="775479"/>
                  </a:cubicBezTo>
                  <a:cubicBezTo>
                    <a:pt x="592462" y="775479"/>
                    <a:pt x="492848" y="753233"/>
                    <a:pt x="410929" y="716677"/>
                  </a:cubicBezTo>
                  <a:close/>
                  <a:moveTo>
                    <a:pt x="1083912" y="626065"/>
                  </a:moveTo>
                  <a:cubicBezTo>
                    <a:pt x="1059852" y="645193"/>
                    <a:pt x="1032546" y="667439"/>
                    <a:pt x="1011668" y="681679"/>
                  </a:cubicBezTo>
                  <a:cubicBezTo>
                    <a:pt x="1011668" y="711930"/>
                    <a:pt x="1014851" y="778667"/>
                    <a:pt x="1021280" y="858085"/>
                  </a:cubicBezTo>
                  <a:cubicBezTo>
                    <a:pt x="1024526" y="851709"/>
                    <a:pt x="1027708" y="845404"/>
                    <a:pt x="1029300" y="837469"/>
                  </a:cubicBezTo>
                  <a:cubicBezTo>
                    <a:pt x="1032546" y="827905"/>
                    <a:pt x="1040566" y="821529"/>
                    <a:pt x="1050177" y="818341"/>
                  </a:cubicBezTo>
                  <a:lnTo>
                    <a:pt x="1079075" y="810406"/>
                  </a:lnTo>
                  <a:cubicBezTo>
                    <a:pt x="1101607" y="804101"/>
                    <a:pt x="1117647" y="786602"/>
                    <a:pt x="1124076" y="764356"/>
                  </a:cubicBezTo>
                  <a:lnTo>
                    <a:pt x="1146545" y="681679"/>
                  </a:lnTo>
                  <a:cubicBezTo>
                    <a:pt x="1148136" y="673744"/>
                    <a:pt x="1144954" y="665809"/>
                    <a:pt x="1133687" y="659433"/>
                  </a:cubicBezTo>
                  <a:lnTo>
                    <a:pt x="1098361" y="643564"/>
                  </a:lnTo>
                  <a:cubicBezTo>
                    <a:pt x="1091932" y="638817"/>
                    <a:pt x="1087158" y="634070"/>
                    <a:pt x="1083912" y="626065"/>
                  </a:cubicBezTo>
                  <a:close/>
                  <a:moveTo>
                    <a:pt x="272807" y="626065"/>
                  </a:moveTo>
                  <a:cubicBezTo>
                    <a:pt x="271215" y="635629"/>
                    <a:pt x="264787" y="643564"/>
                    <a:pt x="256766" y="646752"/>
                  </a:cubicBezTo>
                  <a:lnTo>
                    <a:pt x="221440" y="662621"/>
                  </a:lnTo>
                  <a:cubicBezTo>
                    <a:pt x="213420" y="667439"/>
                    <a:pt x="210174" y="675374"/>
                    <a:pt x="211765" y="683308"/>
                  </a:cubicBezTo>
                  <a:lnTo>
                    <a:pt x="234298" y="765915"/>
                  </a:lnTo>
                  <a:cubicBezTo>
                    <a:pt x="240726" y="788160"/>
                    <a:pt x="256766" y="805659"/>
                    <a:pt x="279235" y="812035"/>
                  </a:cubicBezTo>
                  <a:lnTo>
                    <a:pt x="308133" y="819970"/>
                  </a:lnTo>
                  <a:cubicBezTo>
                    <a:pt x="317808" y="823158"/>
                    <a:pt x="325828" y="829463"/>
                    <a:pt x="329010" y="839028"/>
                  </a:cubicBezTo>
                  <a:cubicBezTo>
                    <a:pt x="332257" y="850150"/>
                    <a:pt x="337094" y="861273"/>
                    <a:pt x="340277" y="870837"/>
                  </a:cubicBezTo>
                  <a:cubicBezTo>
                    <a:pt x="348297" y="786602"/>
                    <a:pt x="349888" y="715047"/>
                    <a:pt x="349888" y="683308"/>
                  </a:cubicBezTo>
                  <a:cubicBezTo>
                    <a:pt x="327419" y="668997"/>
                    <a:pt x="296930" y="645193"/>
                    <a:pt x="272807" y="626065"/>
                  </a:cubicBezTo>
                  <a:close/>
                  <a:moveTo>
                    <a:pt x="412521" y="365494"/>
                  </a:moveTo>
                  <a:cubicBezTo>
                    <a:pt x="333848" y="451288"/>
                    <a:pt x="290502" y="525960"/>
                    <a:pt x="277644" y="551393"/>
                  </a:cubicBezTo>
                  <a:cubicBezTo>
                    <a:pt x="309788" y="576827"/>
                    <a:pt x="370766" y="626065"/>
                    <a:pt x="396481" y="642005"/>
                  </a:cubicBezTo>
                  <a:cubicBezTo>
                    <a:pt x="475217" y="686496"/>
                    <a:pt x="584379" y="715047"/>
                    <a:pt x="682401" y="715047"/>
                  </a:cubicBezTo>
                  <a:cubicBezTo>
                    <a:pt x="780360" y="715047"/>
                    <a:pt x="889585" y="688055"/>
                    <a:pt x="968258" y="642005"/>
                  </a:cubicBezTo>
                  <a:cubicBezTo>
                    <a:pt x="992382" y="626065"/>
                    <a:pt x="1051768" y="580015"/>
                    <a:pt x="1083912" y="553023"/>
                  </a:cubicBezTo>
                  <a:cubicBezTo>
                    <a:pt x="1072710" y="532336"/>
                    <a:pt x="1029300" y="454476"/>
                    <a:pt x="948972" y="365494"/>
                  </a:cubicBezTo>
                  <a:cubicBezTo>
                    <a:pt x="912054" y="405238"/>
                    <a:pt x="833382" y="464040"/>
                    <a:pt x="680746" y="464040"/>
                  </a:cubicBezTo>
                  <a:cubicBezTo>
                    <a:pt x="528175" y="464040"/>
                    <a:pt x="447911" y="403609"/>
                    <a:pt x="412521" y="365494"/>
                  </a:cubicBezTo>
                  <a:close/>
                  <a:moveTo>
                    <a:pt x="679155" y="61990"/>
                  </a:moveTo>
                  <a:cubicBezTo>
                    <a:pt x="547461" y="61990"/>
                    <a:pt x="428624" y="114416"/>
                    <a:pt x="349888" y="204957"/>
                  </a:cubicBezTo>
                  <a:cubicBezTo>
                    <a:pt x="290502" y="274882"/>
                    <a:pt x="258358" y="363864"/>
                    <a:pt x="256766" y="467158"/>
                  </a:cubicBezTo>
                  <a:cubicBezTo>
                    <a:pt x="285664" y="424296"/>
                    <a:pt x="329010" y="363864"/>
                    <a:pt x="391707" y="298757"/>
                  </a:cubicBezTo>
                  <a:cubicBezTo>
                    <a:pt x="398135" y="290822"/>
                    <a:pt x="407747" y="287634"/>
                    <a:pt x="417358" y="289193"/>
                  </a:cubicBezTo>
                  <a:cubicBezTo>
                    <a:pt x="427033" y="290822"/>
                    <a:pt x="435053" y="297127"/>
                    <a:pt x="439891" y="305133"/>
                  </a:cubicBezTo>
                  <a:cubicBezTo>
                    <a:pt x="443073" y="308250"/>
                    <a:pt x="496095" y="403609"/>
                    <a:pt x="679155" y="403609"/>
                  </a:cubicBezTo>
                  <a:cubicBezTo>
                    <a:pt x="862279" y="403609"/>
                    <a:pt x="916892" y="309880"/>
                    <a:pt x="918483" y="305133"/>
                  </a:cubicBezTo>
                  <a:cubicBezTo>
                    <a:pt x="923321" y="295569"/>
                    <a:pt x="931341" y="290822"/>
                    <a:pt x="940952" y="289193"/>
                  </a:cubicBezTo>
                  <a:cubicBezTo>
                    <a:pt x="950627" y="289193"/>
                    <a:pt x="960238" y="292381"/>
                    <a:pt x="966667" y="298757"/>
                  </a:cubicBezTo>
                  <a:cubicBezTo>
                    <a:pt x="1029300" y="363864"/>
                    <a:pt x="1072710" y="424296"/>
                    <a:pt x="1101607" y="467158"/>
                  </a:cubicBezTo>
                  <a:cubicBezTo>
                    <a:pt x="1099952" y="365494"/>
                    <a:pt x="1069463" y="276511"/>
                    <a:pt x="1008422" y="204957"/>
                  </a:cubicBezTo>
                  <a:cubicBezTo>
                    <a:pt x="931341" y="114416"/>
                    <a:pt x="810849" y="61990"/>
                    <a:pt x="679155" y="61990"/>
                  </a:cubicBezTo>
                  <a:close/>
                  <a:moveTo>
                    <a:pt x="680810" y="0"/>
                  </a:moveTo>
                  <a:cubicBezTo>
                    <a:pt x="830135" y="0"/>
                    <a:pt x="966667" y="60361"/>
                    <a:pt x="1056606" y="165283"/>
                  </a:cubicBezTo>
                  <a:cubicBezTo>
                    <a:pt x="1119239" y="239955"/>
                    <a:pt x="1188300" y="370240"/>
                    <a:pt x="1160994" y="568892"/>
                  </a:cubicBezTo>
                  <a:cubicBezTo>
                    <a:pt x="1159402" y="580015"/>
                    <a:pt x="1157811" y="589579"/>
                    <a:pt x="1156220" y="599073"/>
                  </a:cubicBezTo>
                  <a:lnTo>
                    <a:pt x="1170669" y="605449"/>
                  </a:lnTo>
                  <a:cubicBezTo>
                    <a:pt x="1204404" y="621318"/>
                    <a:pt x="1222035" y="657875"/>
                    <a:pt x="1212424" y="694431"/>
                  </a:cubicBezTo>
                  <a:lnTo>
                    <a:pt x="1189955" y="777037"/>
                  </a:lnTo>
                  <a:cubicBezTo>
                    <a:pt x="1180280" y="818341"/>
                    <a:pt x="1146545" y="851709"/>
                    <a:pt x="1104790" y="864461"/>
                  </a:cubicBezTo>
                  <a:lnTo>
                    <a:pt x="1090341" y="869208"/>
                  </a:lnTo>
                  <a:cubicBezTo>
                    <a:pt x="1077483" y="910511"/>
                    <a:pt x="1061443" y="945509"/>
                    <a:pt x="1043748" y="977248"/>
                  </a:cubicBezTo>
                  <a:cubicBezTo>
                    <a:pt x="1043748" y="983624"/>
                    <a:pt x="1040566" y="988371"/>
                    <a:pt x="1035728" y="993189"/>
                  </a:cubicBezTo>
                  <a:cubicBezTo>
                    <a:pt x="997219" y="1059925"/>
                    <a:pt x="952218" y="1104417"/>
                    <a:pt x="905626" y="1133038"/>
                  </a:cubicBezTo>
                  <a:cubicBezTo>
                    <a:pt x="910463" y="1206080"/>
                    <a:pt x="955464" y="1234702"/>
                    <a:pt x="966667" y="1241078"/>
                  </a:cubicBezTo>
                  <a:lnTo>
                    <a:pt x="1347300" y="1358682"/>
                  </a:lnTo>
                  <a:cubicBezTo>
                    <a:pt x="1363404" y="1364988"/>
                    <a:pt x="1371424" y="1380928"/>
                    <a:pt x="1366587" y="1396798"/>
                  </a:cubicBezTo>
                  <a:cubicBezTo>
                    <a:pt x="1360158" y="1412667"/>
                    <a:pt x="1344118" y="1420602"/>
                    <a:pt x="1328078" y="1415855"/>
                  </a:cubicBezTo>
                  <a:lnTo>
                    <a:pt x="977933" y="1307815"/>
                  </a:lnTo>
                  <a:cubicBezTo>
                    <a:pt x="940952" y="1438101"/>
                    <a:pt x="823707" y="1530271"/>
                    <a:pt x="683993" y="1530271"/>
                  </a:cubicBezTo>
                  <a:cubicBezTo>
                    <a:pt x="544278" y="1530271"/>
                    <a:pt x="425378" y="1439659"/>
                    <a:pt x="390052" y="1309374"/>
                  </a:cubicBezTo>
                  <a:lnTo>
                    <a:pt x="39907" y="1417414"/>
                  </a:lnTo>
                  <a:cubicBezTo>
                    <a:pt x="23867" y="1422231"/>
                    <a:pt x="6172" y="1414296"/>
                    <a:pt x="1398" y="1398356"/>
                  </a:cubicBezTo>
                  <a:cubicBezTo>
                    <a:pt x="-3439" y="1382487"/>
                    <a:pt x="4581" y="1364988"/>
                    <a:pt x="20685" y="1360241"/>
                  </a:cubicBezTo>
                  <a:lnTo>
                    <a:pt x="398072" y="1244266"/>
                  </a:lnTo>
                  <a:cubicBezTo>
                    <a:pt x="398072" y="1244266"/>
                    <a:pt x="399727" y="1244266"/>
                    <a:pt x="399727" y="1244266"/>
                  </a:cubicBezTo>
                  <a:cubicBezTo>
                    <a:pt x="402909" y="1244266"/>
                    <a:pt x="459113" y="1217203"/>
                    <a:pt x="463951" y="1134597"/>
                  </a:cubicBezTo>
                  <a:cubicBezTo>
                    <a:pt x="361154" y="1071048"/>
                    <a:pt x="309788" y="964567"/>
                    <a:pt x="277644" y="872396"/>
                  </a:cubicBezTo>
                  <a:lnTo>
                    <a:pt x="263195" y="867649"/>
                  </a:lnTo>
                  <a:cubicBezTo>
                    <a:pt x="221440" y="854897"/>
                    <a:pt x="189296" y="821529"/>
                    <a:pt x="178030" y="780226"/>
                  </a:cubicBezTo>
                  <a:lnTo>
                    <a:pt x="155561" y="697619"/>
                  </a:lnTo>
                  <a:cubicBezTo>
                    <a:pt x="145950" y="661063"/>
                    <a:pt x="163581" y="624506"/>
                    <a:pt x="197316" y="608637"/>
                  </a:cubicBezTo>
                  <a:lnTo>
                    <a:pt x="211765" y="602261"/>
                  </a:lnTo>
                  <a:cubicBezTo>
                    <a:pt x="210174" y="591138"/>
                    <a:pt x="208583" y="581574"/>
                    <a:pt x="206991" y="572080"/>
                  </a:cubicBezTo>
                  <a:cubicBezTo>
                    <a:pt x="173256" y="370240"/>
                    <a:pt x="240726" y="239955"/>
                    <a:pt x="304950" y="165283"/>
                  </a:cubicBezTo>
                  <a:cubicBezTo>
                    <a:pt x="394889" y="60361"/>
                    <a:pt x="531421" y="0"/>
                    <a:pt x="68081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6EDFAECA-3B29-49D8-97FA-2C70E6D5E077}"/>
                </a:ext>
              </a:extLst>
            </p:cNvPr>
            <p:cNvSpPr/>
            <p:nvPr/>
          </p:nvSpPr>
          <p:spPr>
            <a:xfrm>
              <a:off x="8271100" y="1350644"/>
              <a:ext cx="944403" cy="93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992" y="21563"/>
                  </a:moveTo>
                  <a:cubicBezTo>
                    <a:pt x="10249" y="21600"/>
                    <a:pt x="10543" y="21600"/>
                    <a:pt x="10800" y="21600"/>
                  </a:cubicBezTo>
                  <a:cubicBezTo>
                    <a:pt x="16090" y="21600"/>
                    <a:pt x="20498" y="17786"/>
                    <a:pt x="21416" y="12799"/>
                  </a:cubicBezTo>
                  <a:cubicBezTo>
                    <a:pt x="21490" y="12322"/>
                    <a:pt x="21563" y="11845"/>
                    <a:pt x="21600" y="11332"/>
                  </a:cubicBezTo>
                  <a:cubicBezTo>
                    <a:pt x="21600" y="11148"/>
                    <a:pt x="21600" y="10965"/>
                    <a:pt x="21600" y="10782"/>
                  </a:cubicBezTo>
                  <a:cubicBezTo>
                    <a:pt x="21600" y="4841"/>
                    <a:pt x="16751" y="0"/>
                    <a:pt x="10800" y="0"/>
                  </a:cubicBezTo>
                  <a:cubicBezTo>
                    <a:pt x="4849" y="0"/>
                    <a:pt x="0" y="4841"/>
                    <a:pt x="0" y="10782"/>
                  </a:cubicBezTo>
                  <a:cubicBezTo>
                    <a:pt x="0" y="15952"/>
                    <a:pt x="3673" y="20280"/>
                    <a:pt x="8522" y="21343"/>
                  </a:cubicBezTo>
                  <a:cubicBezTo>
                    <a:pt x="9000" y="21453"/>
                    <a:pt x="9478" y="21527"/>
                    <a:pt x="9992" y="2156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100" b="1" dirty="0">
                  <a:solidFill>
                    <a:schemeClr val="bg2">
                      <a:lumMod val="25000"/>
                    </a:schemeClr>
                  </a:solidFill>
                </a:rPr>
                <a:t>03</a:t>
              </a:r>
              <a:endParaRPr sz="21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CDEFA0A-877F-426A-BB3C-B06C05C83AC5}"/>
              </a:ext>
            </a:extLst>
          </p:cNvPr>
          <p:cNvGrpSpPr/>
          <p:nvPr/>
        </p:nvGrpSpPr>
        <p:grpSpPr>
          <a:xfrm>
            <a:off x="1048628" y="1851395"/>
            <a:ext cx="1811657" cy="1984059"/>
            <a:chOff x="1347900" y="1325527"/>
            <a:chExt cx="2415543" cy="2645412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348A21B-B887-4AD5-918C-E6E61B4AE274}"/>
                </a:ext>
              </a:extLst>
            </p:cNvPr>
            <p:cNvSpPr/>
            <p:nvPr/>
          </p:nvSpPr>
          <p:spPr>
            <a:xfrm>
              <a:off x="1830516" y="2024028"/>
              <a:ext cx="1676384" cy="1753871"/>
            </a:xfrm>
            <a:custGeom>
              <a:avLst/>
              <a:gdLst>
                <a:gd name="connsiteX0" fmla="*/ 1209872 w 1676384"/>
                <a:gd name="connsiteY0" fmla="*/ 1369075 h 1753871"/>
                <a:gd name="connsiteX1" fmla="*/ 1171804 w 1676384"/>
                <a:gd name="connsiteY1" fmla="*/ 1407157 h 1753871"/>
                <a:gd name="connsiteX2" fmla="*/ 1209872 w 1676384"/>
                <a:gd name="connsiteY2" fmla="*/ 1445239 h 1753871"/>
                <a:gd name="connsiteX3" fmla="*/ 1248007 w 1676384"/>
                <a:gd name="connsiteY3" fmla="*/ 1407157 h 1753871"/>
                <a:gd name="connsiteX4" fmla="*/ 1209872 w 1676384"/>
                <a:gd name="connsiteY4" fmla="*/ 1369075 h 1753871"/>
                <a:gd name="connsiteX5" fmla="*/ 1466834 w 1676384"/>
                <a:gd name="connsiteY5" fmla="*/ 1270000 h 1753871"/>
                <a:gd name="connsiteX6" fmla="*/ 1523984 w 1676384"/>
                <a:gd name="connsiteY6" fmla="*/ 1327150 h 1753871"/>
                <a:gd name="connsiteX7" fmla="*/ 1466834 w 1676384"/>
                <a:gd name="connsiteY7" fmla="*/ 1384300 h 1753871"/>
                <a:gd name="connsiteX8" fmla="*/ 1409684 w 1676384"/>
                <a:gd name="connsiteY8" fmla="*/ 1327150 h 1753871"/>
                <a:gd name="connsiteX9" fmla="*/ 1466834 w 1676384"/>
                <a:gd name="connsiteY9" fmla="*/ 1270000 h 1753871"/>
                <a:gd name="connsiteX10" fmla="*/ 1581134 w 1676384"/>
                <a:gd name="connsiteY10" fmla="*/ 895349 h 1753871"/>
                <a:gd name="connsiteX11" fmla="*/ 1543033 w 1676384"/>
                <a:gd name="connsiteY11" fmla="*/ 933449 h 1753871"/>
                <a:gd name="connsiteX12" fmla="*/ 1581134 w 1676384"/>
                <a:gd name="connsiteY12" fmla="*/ 971550 h 1753871"/>
                <a:gd name="connsiteX13" fmla="*/ 1619234 w 1676384"/>
                <a:gd name="connsiteY13" fmla="*/ 933449 h 1753871"/>
                <a:gd name="connsiteX14" fmla="*/ 1581134 w 1676384"/>
                <a:gd name="connsiteY14" fmla="*/ 895349 h 1753871"/>
                <a:gd name="connsiteX15" fmla="*/ 1581134 w 1676384"/>
                <a:gd name="connsiteY15" fmla="*/ 838199 h 1753871"/>
                <a:gd name="connsiteX16" fmla="*/ 1676384 w 1676384"/>
                <a:gd name="connsiteY16" fmla="*/ 933449 h 1753871"/>
                <a:gd name="connsiteX17" fmla="*/ 1581134 w 1676384"/>
                <a:gd name="connsiteY17" fmla="*/ 1028700 h 1753871"/>
                <a:gd name="connsiteX18" fmla="*/ 1485883 w 1676384"/>
                <a:gd name="connsiteY18" fmla="*/ 933449 h 1753871"/>
                <a:gd name="connsiteX19" fmla="*/ 1581134 w 1676384"/>
                <a:gd name="connsiteY19" fmla="*/ 838199 h 1753871"/>
                <a:gd name="connsiteX20" fmla="*/ 875869 w 1676384"/>
                <a:gd name="connsiteY20" fmla="*/ 765776 h 1753871"/>
                <a:gd name="connsiteX21" fmla="*/ 793300 w 1676384"/>
                <a:gd name="connsiteY21" fmla="*/ 816605 h 1753871"/>
                <a:gd name="connsiteX22" fmla="*/ 812333 w 1676384"/>
                <a:gd name="connsiteY22" fmla="*/ 836905 h 1753871"/>
                <a:gd name="connsiteX23" fmla="*/ 825067 w 1676384"/>
                <a:gd name="connsiteY23" fmla="*/ 906816 h 1753871"/>
                <a:gd name="connsiteX24" fmla="*/ 808540 w 1676384"/>
                <a:gd name="connsiteY24" fmla="*/ 976646 h 1753871"/>
                <a:gd name="connsiteX25" fmla="*/ 959658 w 1676384"/>
                <a:gd name="connsiteY25" fmla="*/ 825537 h 1753871"/>
                <a:gd name="connsiteX26" fmla="*/ 913936 w 1676384"/>
                <a:gd name="connsiteY26" fmla="*/ 774707 h 1753871"/>
                <a:gd name="connsiteX27" fmla="*/ 911430 w 1676384"/>
                <a:gd name="connsiteY27" fmla="*/ 773408 h 1753871"/>
                <a:gd name="connsiteX28" fmla="*/ 875869 w 1676384"/>
                <a:gd name="connsiteY28" fmla="*/ 765776 h 1753871"/>
                <a:gd name="connsiteX29" fmla="*/ 754526 w 1676384"/>
                <a:gd name="connsiteY29" fmla="*/ 567511 h 1753871"/>
                <a:gd name="connsiteX30" fmla="*/ 739287 w 1676384"/>
                <a:gd name="connsiteY30" fmla="*/ 570051 h 1753871"/>
                <a:gd name="connsiteX31" fmla="*/ 718969 w 1676384"/>
                <a:gd name="connsiteY31" fmla="*/ 590371 h 1753871"/>
                <a:gd name="connsiteX32" fmla="*/ 720235 w 1676384"/>
                <a:gd name="connsiteY32" fmla="*/ 619581 h 1753871"/>
                <a:gd name="connsiteX33" fmla="*/ 769764 w 1676384"/>
                <a:gd name="connsiteY33" fmla="*/ 639901 h 1753871"/>
                <a:gd name="connsiteX34" fmla="*/ 790092 w 1676384"/>
                <a:gd name="connsiteY34" fmla="*/ 590371 h 1753871"/>
                <a:gd name="connsiteX35" fmla="*/ 754526 w 1676384"/>
                <a:gd name="connsiteY35" fmla="*/ 567511 h 1753871"/>
                <a:gd name="connsiteX36" fmla="*/ 1072555 w 1676384"/>
                <a:gd name="connsiteY36" fmla="*/ 557524 h 1753871"/>
                <a:gd name="connsiteX37" fmla="*/ 952071 w 1676384"/>
                <a:gd name="connsiteY37" fmla="*/ 575286 h 1753871"/>
                <a:gd name="connsiteX38" fmla="*/ 953358 w 1676384"/>
                <a:gd name="connsiteY38" fmla="*/ 730211 h 1753871"/>
                <a:gd name="connsiteX39" fmla="*/ 1004160 w 1676384"/>
                <a:gd name="connsiteY39" fmla="*/ 782340 h 1753871"/>
                <a:gd name="connsiteX40" fmla="*/ 1098108 w 1676384"/>
                <a:gd name="connsiteY40" fmla="*/ 688313 h 1753871"/>
                <a:gd name="connsiteX41" fmla="*/ 1228905 w 1676384"/>
                <a:gd name="connsiteY41" fmla="*/ 688313 h 1753871"/>
                <a:gd name="connsiteX42" fmla="*/ 1232766 w 1676384"/>
                <a:gd name="connsiteY42" fmla="*/ 692129 h 1753871"/>
                <a:gd name="connsiteX43" fmla="*/ 1246720 w 1676384"/>
                <a:gd name="connsiteY43" fmla="*/ 711211 h 1753871"/>
                <a:gd name="connsiteX44" fmla="*/ 1331795 w 1676384"/>
                <a:gd name="connsiteY44" fmla="*/ 693428 h 1753871"/>
                <a:gd name="connsiteX45" fmla="*/ 1331795 w 1676384"/>
                <a:gd name="connsiteY45" fmla="*/ 609632 h 1753871"/>
                <a:gd name="connsiteX46" fmla="*/ 1261960 w 1676384"/>
                <a:gd name="connsiteY46" fmla="*/ 619782 h 1753871"/>
                <a:gd name="connsiteX47" fmla="*/ 1146404 w 1676384"/>
                <a:gd name="connsiteY47" fmla="*/ 585435 h 1753871"/>
                <a:gd name="connsiteX48" fmla="*/ 1072555 w 1676384"/>
                <a:gd name="connsiteY48" fmla="*/ 557524 h 1753871"/>
                <a:gd name="connsiteX49" fmla="*/ 755374 w 1676384"/>
                <a:gd name="connsiteY49" fmla="*/ 507999 h 1753871"/>
                <a:gd name="connsiteX50" fmla="*/ 843426 w 1676384"/>
                <a:gd name="connsiteY50" fmla="*/ 564971 h 1753871"/>
                <a:gd name="connsiteX51" fmla="*/ 793897 w 1676384"/>
                <a:gd name="connsiteY51" fmla="*/ 690702 h 1753871"/>
                <a:gd name="connsiteX52" fmla="*/ 755800 w 1676384"/>
                <a:gd name="connsiteY52" fmla="*/ 698322 h 1753871"/>
                <a:gd name="connsiteX53" fmla="*/ 668165 w 1676384"/>
                <a:gd name="connsiteY53" fmla="*/ 641171 h 1753871"/>
                <a:gd name="connsiteX54" fmla="*/ 666900 w 1676384"/>
                <a:gd name="connsiteY54" fmla="*/ 568781 h 1753871"/>
                <a:gd name="connsiteX55" fmla="*/ 718960 w 1676384"/>
                <a:gd name="connsiteY55" fmla="*/ 515440 h 1753871"/>
                <a:gd name="connsiteX56" fmla="*/ 755374 w 1676384"/>
                <a:gd name="connsiteY56" fmla="*/ 507999 h 1753871"/>
                <a:gd name="connsiteX57" fmla="*/ 374634 w 1676384"/>
                <a:gd name="connsiteY57" fmla="*/ 469900 h 1753871"/>
                <a:gd name="connsiteX58" fmla="*/ 431784 w 1676384"/>
                <a:gd name="connsiteY58" fmla="*/ 527050 h 1753871"/>
                <a:gd name="connsiteX59" fmla="*/ 374634 w 1676384"/>
                <a:gd name="connsiteY59" fmla="*/ 584200 h 1753871"/>
                <a:gd name="connsiteX60" fmla="*/ 317484 w 1676384"/>
                <a:gd name="connsiteY60" fmla="*/ 527050 h 1753871"/>
                <a:gd name="connsiteX61" fmla="*/ 374634 w 1676384"/>
                <a:gd name="connsiteY61" fmla="*/ 469900 h 1753871"/>
                <a:gd name="connsiteX62" fmla="*/ 992712 w 1676384"/>
                <a:gd name="connsiteY62" fmla="*/ 365796 h 1753871"/>
                <a:gd name="connsiteX63" fmla="*/ 952071 w 1676384"/>
                <a:gd name="connsiteY63" fmla="*/ 406395 h 1753871"/>
                <a:gd name="connsiteX64" fmla="*/ 952071 w 1676384"/>
                <a:gd name="connsiteY64" fmla="*/ 515605 h 1753871"/>
                <a:gd name="connsiteX65" fmla="*/ 1173024 w 1676384"/>
                <a:gd name="connsiteY65" fmla="*/ 535905 h 1753871"/>
                <a:gd name="connsiteX66" fmla="*/ 1331795 w 1676384"/>
                <a:gd name="connsiteY66" fmla="*/ 551170 h 1753871"/>
                <a:gd name="connsiteX67" fmla="*/ 1331795 w 1676384"/>
                <a:gd name="connsiteY67" fmla="*/ 406395 h 1753871"/>
                <a:gd name="connsiteX68" fmla="*/ 1291154 w 1676384"/>
                <a:gd name="connsiteY68" fmla="*/ 365796 h 1753871"/>
                <a:gd name="connsiteX69" fmla="*/ 1231479 w 1676384"/>
                <a:gd name="connsiteY69" fmla="*/ 365796 h 1753871"/>
                <a:gd name="connsiteX70" fmla="*/ 1051100 w 1676384"/>
                <a:gd name="connsiteY70" fmla="*/ 365796 h 1753871"/>
                <a:gd name="connsiteX71" fmla="*/ 774683 w 1676384"/>
                <a:gd name="connsiteY71" fmla="*/ 229870 h 1753871"/>
                <a:gd name="connsiteX72" fmla="*/ 742934 w 1676384"/>
                <a:gd name="connsiteY72" fmla="*/ 292100 h 1753871"/>
                <a:gd name="connsiteX73" fmla="*/ 774683 w 1676384"/>
                <a:gd name="connsiteY73" fmla="*/ 323850 h 1753871"/>
                <a:gd name="connsiteX74" fmla="*/ 806432 w 1676384"/>
                <a:gd name="connsiteY74" fmla="*/ 292100 h 1753871"/>
                <a:gd name="connsiteX75" fmla="*/ 774683 w 1676384"/>
                <a:gd name="connsiteY75" fmla="*/ 229870 h 1753871"/>
                <a:gd name="connsiteX76" fmla="*/ 1080362 w 1676384"/>
                <a:gd name="connsiteY76" fmla="*/ 226054 h 1753871"/>
                <a:gd name="connsiteX77" fmla="*/ 1080362 w 1676384"/>
                <a:gd name="connsiteY77" fmla="*/ 309850 h 1753871"/>
                <a:gd name="connsiteX78" fmla="*/ 1203505 w 1676384"/>
                <a:gd name="connsiteY78" fmla="*/ 309850 h 1753871"/>
                <a:gd name="connsiteX79" fmla="*/ 1203505 w 1676384"/>
                <a:gd name="connsiteY79" fmla="*/ 226054 h 1753871"/>
                <a:gd name="connsiteX80" fmla="*/ 1141324 w 1676384"/>
                <a:gd name="connsiteY80" fmla="*/ 226054 h 1753871"/>
                <a:gd name="connsiteX81" fmla="*/ 774683 w 1676384"/>
                <a:gd name="connsiteY81" fmla="*/ 152400 h 1753871"/>
                <a:gd name="connsiteX82" fmla="*/ 797542 w 1676384"/>
                <a:gd name="connsiteY82" fmla="*/ 163830 h 1753871"/>
                <a:gd name="connsiteX83" fmla="*/ 863584 w 1676384"/>
                <a:gd name="connsiteY83" fmla="*/ 292100 h 1753871"/>
                <a:gd name="connsiteX84" fmla="*/ 774683 w 1676384"/>
                <a:gd name="connsiteY84" fmla="*/ 381000 h 1753871"/>
                <a:gd name="connsiteX85" fmla="*/ 685783 w 1676384"/>
                <a:gd name="connsiteY85" fmla="*/ 292100 h 1753871"/>
                <a:gd name="connsiteX86" fmla="*/ 751824 w 1676384"/>
                <a:gd name="connsiteY86" fmla="*/ 163830 h 1753871"/>
                <a:gd name="connsiteX87" fmla="*/ 774683 w 1676384"/>
                <a:gd name="connsiteY87" fmla="*/ 152400 h 1753871"/>
                <a:gd name="connsiteX88" fmla="*/ 878443 w 1676384"/>
                <a:gd name="connsiteY88" fmla="*/ 0 h 1753871"/>
                <a:gd name="connsiteX89" fmla="*/ 1237846 w 1676384"/>
                <a:gd name="connsiteY89" fmla="*/ 0 h 1753871"/>
                <a:gd name="connsiteX90" fmla="*/ 1267040 w 1676384"/>
                <a:gd name="connsiteY90" fmla="*/ 29231 h 1753871"/>
                <a:gd name="connsiteX91" fmla="*/ 1237846 w 1676384"/>
                <a:gd name="connsiteY91" fmla="*/ 57163 h 1753871"/>
                <a:gd name="connsiteX92" fmla="*/ 1175598 w 1676384"/>
                <a:gd name="connsiteY92" fmla="*/ 57163 h 1753871"/>
                <a:gd name="connsiteX93" fmla="*/ 1175598 w 1676384"/>
                <a:gd name="connsiteY93" fmla="*/ 168891 h 1753871"/>
                <a:gd name="connsiteX94" fmla="*/ 1237846 w 1676384"/>
                <a:gd name="connsiteY94" fmla="*/ 168891 h 1753871"/>
                <a:gd name="connsiteX95" fmla="*/ 1265753 w 1676384"/>
                <a:gd name="connsiteY95" fmla="*/ 196823 h 1753871"/>
                <a:gd name="connsiteX96" fmla="*/ 1265753 w 1676384"/>
                <a:gd name="connsiteY96" fmla="*/ 308632 h 1753871"/>
                <a:gd name="connsiteX97" fmla="*/ 1296234 w 1676384"/>
                <a:gd name="connsiteY97" fmla="*/ 308632 h 1753871"/>
                <a:gd name="connsiteX98" fmla="*/ 1394044 w 1676384"/>
                <a:gd name="connsiteY98" fmla="*/ 406395 h 1753871"/>
                <a:gd name="connsiteX99" fmla="*/ 1394044 w 1676384"/>
                <a:gd name="connsiteY99" fmla="*/ 736626 h 1753871"/>
                <a:gd name="connsiteX100" fmla="*/ 1407997 w 1676384"/>
                <a:gd name="connsiteY100" fmla="*/ 786156 h 1753871"/>
                <a:gd name="connsiteX101" fmla="*/ 1386390 w 1676384"/>
                <a:gd name="connsiteY101" fmla="*/ 845837 h 1753871"/>
                <a:gd name="connsiteX102" fmla="*/ 1405491 w 1676384"/>
                <a:gd name="connsiteY102" fmla="*/ 859803 h 1753871"/>
                <a:gd name="connsiteX103" fmla="*/ 1409284 w 1676384"/>
                <a:gd name="connsiteY103" fmla="*/ 863619 h 1753871"/>
                <a:gd name="connsiteX104" fmla="*/ 1435972 w 1676384"/>
                <a:gd name="connsiteY104" fmla="*/ 929633 h 1753871"/>
                <a:gd name="connsiteX105" fmla="*/ 1413078 w 1676384"/>
                <a:gd name="connsiteY105" fmla="*/ 990612 h 1753871"/>
                <a:gd name="connsiteX106" fmla="*/ 1420732 w 1676384"/>
                <a:gd name="connsiteY106" fmla="*/ 996946 h 1753871"/>
                <a:gd name="connsiteX107" fmla="*/ 1424525 w 1676384"/>
                <a:gd name="connsiteY107" fmla="*/ 1000762 h 1753871"/>
                <a:gd name="connsiteX108" fmla="*/ 1424525 w 1676384"/>
                <a:gd name="connsiteY108" fmla="*/ 1132871 h 1753871"/>
                <a:gd name="connsiteX109" fmla="*/ 1240353 w 1676384"/>
                <a:gd name="connsiteY109" fmla="*/ 1317027 h 1753871"/>
                <a:gd name="connsiteX110" fmla="*/ 1308968 w 1676384"/>
                <a:gd name="connsiteY110" fmla="*/ 1408456 h 1753871"/>
                <a:gd name="connsiteX111" fmla="*/ 1213733 w 1676384"/>
                <a:gd name="connsiteY111" fmla="*/ 1503701 h 1753871"/>
                <a:gd name="connsiteX112" fmla="*/ 1122290 w 1676384"/>
                <a:gd name="connsiteY112" fmla="*/ 1432572 h 1753871"/>
                <a:gd name="connsiteX113" fmla="*/ 1052387 w 1676384"/>
                <a:gd name="connsiteY113" fmla="*/ 1485919 h 1753871"/>
                <a:gd name="connsiteX114" fmla="*/ 850468 w 1676384"/>
                <a:gd name="connsiteY114" fmla="*/ 1620545 h 1753871"/>
                <a:gd name="connsiteX115" fmla="*/ 753945 w 1676384"/>
                <a:gd name="connsiteY115" fmla="*/ 1699225 h 1753871"/>
                <a:gd name="connsiteX116" fmla="*/ 708224 w 1676384"/>
                <a:gd name="connsiteY116" fmla="*/ 1745021 h 1753871"/>
                <a:gd name="connsiteX117" fmla="*/ 687904 w 1676384"/>
                <a:gd name="connsiteY117" fmla="*/ 1753871 h 1753871"/>
                <a:gd name="connsiteX118" fmla="*/ 667583 w 1676384"/>
                <a:gd name="connsiteY118" fmla="*/ 1745021 h 1753871"/>
                <a:gd name="connsiteX119" fmla="*/ 667583 w 1676384"/>
                <a:gd name="connsiteY119" fmla="*/ 1704341 h 1753871"/>
                <a:gd name="connsiteX120" fmla="*/ 713304 w 1676384"/>
                <a:gd name="connsiteY120" fmla="*/ 1658626 h 1753871"/>
                <a:gd name="connsiteX121" fmla="*/ 818700 w 1676384"/>
                <a:gd name="connsiteY121" fmla="*/ 1572232 h 1753871"/>
                <a:gd name="connsiteX122" fmla="*/ 1020687 w 1676384"/>
                <a:gd name="connsiteY122" fmla="*/ 1437606 h 1753871"/>
                <a:gd name="connsiteX123" fmla="*/ 1114636 w 1676384"/>
                <a:gd name="connsiteY123" fmla="*/ 1361443 h 1753871"/>
                <a:gd name="connsiteX124" fmla="*/ 1382597 w 1676384"/>
                <a:gd name="connsiteY124" fmla="*/ 1093490 h 1753871"/>
                <a:gd name="connsiteX125" fmla="*/ 1382597 w 1676384"/>
                <a:gd name="connsiteY125" fmla="*/ 1042660 h 1753871"/>
                <a:gd name="connsiteX126" fmla="*/ 1378804 w 1676384"/>
                <a:gd name="connsiteY126" fmla="*/ 1038844 h 1753871"/>
                <a:gd name="connsiteX127" fmla="*/ 1371149 w 1676384"/>
                <a:gd name="connsiteY127" fmla="*/ 1033809 h 1753871"/>
                <a:gd name="connsiteX128" fmla="*/ 1192125 w 1676384"/>
                <a:gd name="connsiteY128" fmla="*/ 1212850 h 1753871"/>
                <a:gd name="connsiteX129" fmla="*/ 1171804 w 1676384"/>
                <a:gd name="connsiteY129" fmla="*/ 1221701 h 1753871"/>
                <a:gd name="connsiteX130" fmla="*/ 1151484 w 1676384"/>
                <a:gd name="connsiteY130" fmla="*/ 1212850 h 1753871"/>
                <a:gd name="connsiteX131" fmla="*/ 1151484 w 1676384"/>
                <a:gd name="connsiteY131" fmla="*/ 1172170 h 1753871"/>
                <a:gd name="connsiteX132" fmla="*/ 1366069 w 1676384"/>
                <a:gd name="connsiteY132" fmla="*/ 956347 h 1753871"/>
                <a:gd name="connsiteX133" fmla="*/ 1376230 w 1676384"/>
                <a:gd name="connsiteY133" fmla="*/ 930932 h 1753871"/>
                <a:gd name="connsiteX134" fmla="*/ 1366069 w 1676384"/>
                <a:gd name="connsiteY134" fmla="*/ 905517 h 1753871"/>
                <a:gd name="connsiteX135" fmla="*/ 1362276 w 1676384"/>
                <a:gd name="connsiteY135" fmla="*/ 901701 h 1753871"/>
                <a:gd name="connsiteX136" fmla="*/ 1340669 w 1676384"/>
                <a:gd name="connsiteY136" fmla="*/ 891551 h 1753871"/>
                <a:gd name="connsiteX137" fmla="*/ 1117142 w 1676384"/>
                <a:gd name="connsiteY137" fmla="*/ 1115088 h 1753871"/>
                <a:gd name="connsiteX138" fmla="*/ 1096821 w 1676384"/>
                <a:gd name="connsiteY138" fmla="*/ 1123939 h 1753871"/>
                <a:gd name="connsiteX139" fmla="*/ 1076501 w 1676384"/>
                <a:gd name="connsiteY139" fmla="*/ 1115088 h 1753871"/>
                <a:gd name="connsiteX140" fmla="*/ 1076501 w 1676384"/>
                <a:gd name="connsiteY140" fmla="*/ 1074408 h 1753871"/>
                <a:gd name="connsiteX141" fmla="*/ 1338162 w 1676384"/>
                <a:gd name="connsiteY141" fmla="*/ 812789 h 1753871"/>
                <a:gd name="connsiteX142" fmla="*/ 1348323 w 1676384"/>
                <a:gd name="connsiteY142" fmla="*/ 787374 h 1753871"/>
                <a:gd name="connsiteX143" fmla="*/ 1338162 w 1676384"/>
                <a:gd name="connsiteY143" fmla="*/ 762041 h 1753871"/>
                <a:gd name="connsiteX144" fmla="*/ 1334369 w 1676384"/>
                <a:gd name="connsiteY144" fmla="*/ 758224 h 1753871"/>
                <a:gd name="connsiteX145" fmla="*/ 1283568 w 1676384"/>
                <a:gd name="connsiteY145" fmla="*/ 758224 h 1753871"/>
                <a:gd name="connsiteX146" fmla="*/ 1030780 w 1676384"/>
                <a:gd name="connsiteY146" fmla="*/ 1010912 h 1753871"/>
                <a:gd name="connsiteX147" fmla="*/ 990138 w 1676384"/>
                <a:gd name="connsiteY147" fmla="*/ 1010912 h 1753871"/>
                <a:gd name="connsiteX148" fmla="*/ 990138 w 1676384"/>
                <a:gd name="connsiteY148" fmla="*/ 970313 h 1753871"/>
                <a:gd name="connsiteX149" fmla="*/ 1204792 w 1676384"/>
                <a:gd name="connsiteY149" fmla="*/ 755626 h 1753871"/>
                <a:gd name="connsiteX150" fmla="*/ 1194631 w 1676384"/>
                <a:gd name="connsiteY150" fmla="*/ 732809 h 1753871"/>
                <a:gd name="connsiteX151" fmla="*/ 1190838 w 1676384"/>
                <a:gd name="connsiteY151" fmla="*/ 728993 h 1753871"/>
                <a:gd name="connsiteX152" fmla="*/ 1140037 w 1676384"/>
                <a:gd name="connsiteY152" fmla="*/ 728993 h 1753871"/>
                <a:gd name="connsiteX153" fmla="*/ 780633 w 1676384"/>
                <a:gd name="connsiteY153" fmla="*/ 1089673 h 1753871"/>
                <a:gd name="connsiteX154" fmla="*/ 779346 w 1676384"/>
                <a:gd name="connsiteY154" fmla="*/ 1089673 h 1753871"/>
                <a:gd name="connsiteX155" fmla="*/ 771692 w 1676384"/>
                <a:gd name="connsiteY155" fmla="*/ 1094708 h 1753871"/>
                <a:gd name="connsiteX156" fmla="*/ 770473 w 1676384"/>
                <a:gd name="connsiteY156" fmla="*/ 1096007 h 1753871"/>
                <a:gd name="connsiteX157" fmla="*/ 761532 w 1676384"/>
                <a:gd name="connsiteY157" fmla="*/ 1097306 h 1753871"/>
                <a:gd name="connsiteX158" fmla="*/ 760313 w 1676384"/>
                <a:gd name="connsiteY158" fmla="*/ 1097306 h 1753871"/>
                <a:gd name="connsiteX159" fmla="*/ 753945 w 1676384"/>
                <a:gd name="connsiteY159" fmla="*/ 1096007 h 1753871"/>
                <a:gd name="connsiteX160" fmla="*/ 751371 w 1676384"/>
                <a:gd name="connsiteY160" fmla="*/ 1094708 h 1753871"/>
                <a:gd name="connsiteX161" fmla="*/ 750152 w 1676384"/>
                <a:gd name="connsiteY161" fmla="*/ 1094708 h 1753871"/>
                <a:gd name="connsiteX162" fmla="*/ 741211 w 1676384"/>
                <a:gd name="connsiteY162" fmla="*/ 1089673 h 1753871"/>
                <a:gd name="connsiteX163" fmla="*/ 734912 w 1676384"/>
                <a:gd name="connsiteY163" fmla="*/ 1080742 h 1753871"/>
                <a:gd name="connsiteX164" fmla="*/ 734912 w 1676384"/>
                <a:gd name="connsiteY164" fmla="*/ 1079524 h 1753871"/>
                <a:gd name="connsiteX165" fmla="*/ 732338 w 1676384"/>
                <a:gd name="connsiteY165" fmla="*/ 1069374 h 1753871"/>
                <a:gd name="connsiteX166" fmla="*/ 732338 w 1676384"/>
                <a:gd name="connsiteY166" fmla="*/ 1068075 h 1753871"/>
                <a:gd name="connsiteX167" fmla="*/ 733625 w 1676384"/>
                <a:gd name="connsiteY167" fmla="*/ 1061741 h 1753871"/>
                <a:gd name="connsiteX168" fmla="*/ 774266 w 1676384"/>
                <a:gd name="connsiteY168" fmla="*/ 894068 h 1753871"/>
                <a:gd name="connsiteX169" fmla="*/ 769186 w 1676384"/>
                <a:gd name="connsiteY169" fmla="*/ 867435 h 1753871"/>
                <a:gd name="connsiteX170" fmla="*/ 746291 w 1676384"/>
                <a:gd name="connsiteY170" fmla="*/ 852170 h 1753871"/>
                <a:gd name="connsiteX171" fmla="*/ 698064 w 1676384"/>
                <a:gd name="connsiteY171" fmla="*/ 880102 h 1753871"/>
                <a:gd name="connsiteX172" fmla="*/ 694271 w 1676384"/>
                <a:gd name="connsiteY172" fmla="*/ 895367 h 1753871"/>
                <a:gd name="connsiteX173" fmla="*/ 691697 w 1676384"/>
                <a:gd name="connsiteY173" fmla="*/ 908034 h 1753871"/>
                <a:gd name="connsiteX174" fmla="*/ 667583 w 1676384"/>
                <a:gd name="connsiteY174" fmla="*/ 1017245 h 1753871"/>
                <a:gd name="connsiteX175" fmla="*/ 612988 w 1676384"/>
                <a:gd name="connsiteY175" fmla="*/ 1126456 h 1753871"/>
                <a:gd name="connsiteX176" fmla="*/ 564693 w 1676384"/>
                <a:gd name="connsiteY176" fmla="*/ 1230633 h 1753871"/>
                <a:gd name="connsiteX177" fmla="*/ 558326 w 1676384"/>
                <a:gd name="connsiteY177" fmla="*/ 1276347 h 1753871"/>
                <a:gd name="connsiteX178" fmla="*/ 484698 w 1676384"/>
                <a:gd name="connsiteY178" fmla="*/ 1422422 h 1753871"/>
                <a:gd name="connsiteX179" fmla="*/ 395761 w 1676384"/>
                <a:gd name="connsiteY179" fmla="*/ 1511334 h 1753871"/>
                <a:gd name="connsiteX180" fmla="*/ 375441 w 1676384"/>
                <a:gd name="connsiteY180" fmla="*/ 1520184 h 1753871"/>
                <a:gd name="connsiteX181" fmla="*/ 355120 w 1676384"/>
                <a:gd name="connsiteY181" fmla="*/ 1511334 h 1753871"/>
                <a:gd name="connsiteX182" fmla="*/ 355120 w 1676384"/>
                <a:gd name="connsiteY182" fmla="*/ 1470654 h 1753871"/>
                <a:gd name="connsiteX183" fmla="*/ 419943 w 1676384"/>
                <a:gd name="connsiteY183" fmla="*/ 1405858 h 1753871"/>
                <a:gd name="connsiteX184" fmla="*/ 328500 w 1676384"/>
                <a:gd name="connsiteY184" fmla="*/ 1375409 h 1753871"/>
                <a:gd name="connsiteX185" fmla="*/ 205290 w 1676384"/>
                <a:gd name="connsiteY185" fmla="*/ 1343660 h 1753871"/>
                <a:gd name="connsiteX186" fmla="*/ 154488 w 1676384"/>
                <a:gd name="connsiteY186" fmla="*/ 1341143 h 1753871"/>
                <a:gd name="connsiteX187" fmla="*/ 127800 w 1676384"/>
                <a:gd name="connsiteY187" fmla="*/ 1311912 h 1753871"/>
                <a:gd name="connsiteX188" fmla="*/ 158281 w 1676384"/>
                <a:gd name="connsiteY188" fmla="*/ 1285279 h 1753871"/>
                <a:gd name="connsiteX189" fmla="*/ 209083 w 1676384"/>
                <a:gd name="connsiteY189" fmla="*/ 1287796 h 1753871"/>
                <a:gd name="connsiteX190" fmla="*/ 352614 w 1676384"/>
                <a:gd name="connsiteY190" fmla="*/ 1323361 h 1753871"/>
                <a:gd name="connsiteX191" fmla="*/ 468170 w 1676384"/>
                <a:gd name="connsiteY191" fmla="*/ 1353810 h 1753871"/>
                <a:gd name="connsiteX192" fmla="*/ 501225 w 1676384"/>
                <a:gd name="connsiteY192" fmla="*/ 1270014 h 1753871"/>
                <a:gd name="connsiteX193" fmla="*/ 507524 w 1676384"/>
                <a:gd name="connsiteY193" fmla="*/ 1224299 h 1753871"/>
                <a:gd name="connsiteX194" fmla="*/ 567267 w 1676384"/>
                <a:gd name="connsiteY194" fmla="*/ 1093490 h 1753871"/>
                <a:gd name="connsiteX195" fmla="*/ 611701 w 1676384"/>
                <a:gd name="connsiteY195" fmla="*/ 1005877 h 1753871"/>
                <a:gd name="connsiteX196" fmla="*/ 629448 w 1676384"/>
                <a:gd name="connsiteY196" fmla="*/ 925816 h 1753871"/>
                <a:gd name="connsiteX197" fmla="*/ 469457 w 1676384"/>
                <a:gd name="connsiteY197" fmla="*/ 925816 h 1753871"/>
                <a:gd name="connsiteX198" fmla="*/ 460584 w 1676384"/>
                <a:gd name="connsiteY198" fmla="*/ 957565 h 1753871"/>
                <a:gd name="connsiteX199" fmla="*/ 374221 w 1676384"/>
                <a:gd name="connsiteY199" fmla="*/ 1071891 h 1753871"/>
                <a:gd name="connsiteX200" fmla="*/ 309399 w 1676384"/>
                <a:gd name="connsiteY200" fmla="*/ 1112490 h 1753871"/>
                <a:gd name="connsiteX201" fmla="*/ 294158 w 1676384"/>
                <a:gd name="connsiteY201" fmla="*/ 1117605 h 1753871"/>
                <a:gd name="connsiteX202" fmla="*/ 270044 w 1676384"/>
                <a:gd name="connsiteY202" fmla="*/ 1104939 h 1753871"/>
                <a:gd name="connsiteX203" fmla="*/ 278918 w 1676384"/>
                <a:gd name="connsiteY203" fmla="*/ 1065558 h 1753871"/>
                <a:gd name="connsiteX204" fmla="*/ 343740 w 1676384"/>
                <a:gd name="connsiteY204" fmla="*/ 1024878 h 1753871"/>
                <a:gd name="connsiteX205" fmla="*/ 404702 w 1676384"/>
                <a:gd name="connsiteY205" fmla="*/ 942381 h 1753871"/>
                <a:gd name="connsiteX206" fmla="*/ 419943 w 1676384"/>
                <a:gd name="connsiteY206" fmla="*/ 889034 h 1753871"/>
                <a:gd name="connsiteX207" fmla="*/ 419943 w 1676384"/>
                <a:gd name="connsiteY207" fmla="*/ 887735 h 1753871"/>
                <a:gd name="connsiteX208" fmla="*/ 422449 w 1676384"/>
                <a:gd name="connsiteY208" fmla="*/ 881401 h 1753871"/>
                <a:gd name="connsiteX209" fmla="*/ 423736 w 1676384"/>
                <a:gd name="connsiteY209" fmla="*/ 880102 h 1753871"/>
                <a:gd name="connsiteX210" fmla="*/ 428816 w 1676384"/>
                <a:gd name="connsiteY210" fmla="*/ 875068 h 1753871"/>
                <a:gd name="connsiteX211" fmla="*/ 430103 w 1676384"/>
                <a:gd name="connsiteY211" fmla="*/ 873769 h 1753871"/>
                <a:gd name="connsiteX212" fmla="*/ 431322 w 1676384"/>
                <a:gd name="connsiteY212" fmla="*/ 872469 h 1753871"/>
                <a:gd name="connsiteX213" fmla="*/ 578646 w 1676384"/>
                <a:gd name="connsiteY213" fmla="*/ 782340 h 1753871"/>
                <a:gd name="connsiteX214" fmla="*/ 588807 w 1676384"/>
                <a:gd name="connsiteY214" fmla="*/ 732809 h 1753871"/>
                <a:gd name="connsiteX215" fmla="*/ 563406 w 1676384"/>
                <a:gd name="connsiteY215" fmla="*/ 712510 h 1753871"/>
                <a:gd name="connsiteX216" fmla="*/ 535499 w 1676384"/>
                <a:gd name="connsiteY216" fmla="*/ 717544 h 1753871"/>
                <a:gd name="connsiteX217" fmla="*/ 370360 w 1676384"/>
                <a:gd name="connsiteY217" fmla="*/ 822939 h 1753871"/>
                <a:gd name="connsiteX218" fmla="*/ 360200 w 1676384"/>
                <a:gd name="connsiteY218" fmla="*/ 826755 h 1753871"/>
                <a:gd name="connsiteX219" fmla="*/ 324639 w 1676384"/>
                <a:gd name="connsiteY219" fmla="*/ 834388 h 1753871"/>
                <a:gd name="connsiteX220" fmla="*/ 202716 w 1676384"/>
                <a:gd name="connsiteY220" fmla="*/ 908034 h 1753871"/>
                <a:gd name="connsiteX221" fmla="*/ 198922 w 1676384"/>
                <a:gd name="connsiteY221" fmla="*/ 913150 h 1753871"/>
                <a:gd name="connsiteX222" fmla="*/ 46518 w 1676384"/>
                <a:gd name="connsiteY222" fmla="*/ 1007095 h 1753871"/>
                <a:gd name="connsiteX223" fmla="*/ 35071 w 1676384"/>
                <a:gd name="connsiteY223" fmla="*/ 1009612 h 1753871"/>
                <a:gd name="connsiteX224" fmla="*/ 28771 w 1676384"/>
                <a:gd name="connsiteY224" fmla="*/ 1010912 h 1753871"/>
                <a:gd name="connsiteX225" fmla="*/ 797 w 1676384"/>
                <a:gd name="connsiteY225" fmla="*/ 988095 h 1753871"/>
                <a:gd name="connsiteX226" fmla="*/ 22404 w 1676384"/>
                <a:gd name="connsiteY226" fmla="*/ 953748 h 1753871"/>
                <a:gd name="connsiteX227" fmla="*/ 33852 w 1676384"/>
                <a:gd name="connsiteY227" fmla="*/ 951231 h 1753871"/>
                <a:gd name="connsiteX228" fmla="*/ 153201 w 1676384"/>
                <a:gd name="connsiteY228" fmla="*/ 877585 h 1753871"/>
                <a:gd name="connsiteX229" fmla="*/ 156994 w 1676384"/>
                <a:gd name="connsiteY229" fmla="*/ 872469 h 1753871"/>
                <a:gd name="connsiteX230" fmla="*/ 310686 w 1676384"/>
                <a:gd name="connsiteY230" fmla="*/ 778524 h 1753871"/>
                <a:gd name="connsiteX231" fmla="*/ 341167 w 1676384"/>
                <a:gd name="connsiteY231" fmla="*/ 772190 h 1753871"/>
                <a:gd name="connsiteX232" fmla="*/ 502444 w 1676384"/>
                <a:gd name="connsiteY232" fmla="*/ 669313 h 1753871"/>
                <a:gd name="connsiteX233" fmla="*/ 573566 w 1676384"/>
                <a:gd name="connsiteY233" fmla="*/ 656565 h 1753871"/>
                <a:gd name="connsiteX234" fmla="*/ 633309 w 1676384"/>
                <a:gd name="connsiteY234" fmla="*/ 698463 h 1753871"/>
                <a:gd name="connsiteX235" fmla="*/ 611701 w 1676384"/>
                <a:gd name="connsiteY235" fmla="*/ 829272 h 1753871"/>
                <a:gd name="connsiteX236" fmla="*/ 550740 w 1676384"/>
                <a:gd name="connsiteY236" fmla="*/ 866136 h 1753871"/>
                <a:gd name="connsiteX237" fmla="*/ 643469 w 1676384"/>
                <a:gd name="connsiteY237" fmla="*/ 866136 h 1753871"/>
                <a:gd name="connsiteX238" fmla="*/ 747578 w 1676384"/>
                <a:gd name="connsiteY238" fmla="*/ 793789 h 1753871"/>
                <a:gd name="connsiteX239" fmla="*/ 880949 w 1676384"/>
                <a:gd name="connsiteY239" fmla="*/ 708694 h 1753871"/>
                <a:gd name="connsiteX240" fmla="*/ 899983 w 1676384"/>
                <a:gd name="connsiteY240" fmla="*/ 709912 h 1753871"/>
                <a:gd name="connsiteX241" fmla="*/ 899983 w 1676384"/>
                <a:gd name="connsiteY241" fmla="*/ 406395 h 1753871"/>
                <a:gd name="connsiteX242" fmla="*/ 997793 w 1676384"/>
                <a:gd name="connsiteY242" fmla="*/ 308632 h 1753871"/>
                <a:gd name="connsiteX243" fmla="*/ 1028273 w 1676384"/>
                <a:gd name="connsiteY243" fmla="*/ 308632 h 1753871"/>
                <a:gd name="connsiteX244" fmla="*/ 1028273 w 1676384"/>
                <a:gd name="connsiteY244" fmla="*/ 196823 h 1753871"/>
                <a:gd name="connsiteX245" fmla="*/ 1056248 w 1676384"/>
                <a:gd name="connsiteY245" fmla="*/ 168891 h 1753871"/>
                <a:gd name="connsiteX246" fmla="*/ 1118429 w 1676384"/>
                <a:gd name="connsiteY246" fmla="*/ 168891 h 1753871"/>
                <a:gd name="connsiteX247" fmla="*/ 1118429 w 1676384"/>
                <a:gd name="connsiteY247" fmla="*/ 57163 h 1753871"/>
                <a:gd name="connsiteX248" fmla="*/ 878443 w 1676384"/>
                <a:gd name="connsiteY248" fmla="*/ 57163 h 1753871"/>
                <a:gd name="connsiteX249" fmla="*/ 806034 w 1676384"/>
                <a:gd name="connsiteY249" fmla="*/ 85095 h 1753871"/>
                <a:gd name="connsiteX250" fmla="*/ 785713 w 1676384"/>
                <a:gd name="connsiteY250" fmla="*/ 92728 h 1753871"/>
                <a:gd name="connsiteX251" fmla="*/ 765393 w 1676384"/>
                <a:gd name="connsiteY251" fmla="*/ 83796 h 1753871"/>
                <a:gd name="connsiteX252" fmla="*/ 765393 w 1676384"/>
                <a:gd name="connsiteY252" fmla="*/ 44415 h 1753871"/>
                <a:gd name="connsiteX253" fmla="*/ 878443 w 1676384"/>
                <a:gd name="connsiteY253" fmla="*/ 0 h 1753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</a:cxnLst>
              <a:rect l="l" t="t" r="r" b="b"/>
              <a:pathLst>
                <a:path w="1676384" h="1753871">
                  <a:moveTo>
                    <a:pt x="1209872" y="1369075"/>
                  </a:moveTo>
                  <a:cubicBezTo>
                    <a:pt x="1188264" y="1369075"/>
                    <a:pt x="1171804" y="1385558"/>
                    <a:pt x="1171804" y="1407157"/>
                  </a:cubicBezTo>
                  <a:cubicBezTo>
                    <a:pt x="1171804" y="1428755"/>
                    <a:pt x="1189551" y="1445239"/>
                    <a:pt x="1209872" y="1445239"/>
                  </a:cubicBezTo>
                  <a:cubicBezTo>
                    <a:pt x="1231479" y="1445239"/>
                    <a:pt x="1248007" y="1427456"/>
                    <a:pt x="1248007" y="1407157"/>
                  </a:cubicBezTo>
                  <a:cubicBezTo>
                    <a:pt x="1248007" y="1386857"/>
                    <a:pt x="1231479" y="1369075"/>
                    <a:pt x="1209872" y="1369075"/>
                  </a:cubicBezTo>
                  <a:close/>
                  <a:moveTo>
                    <a:pt x="1466834" y="1270000"/>
                  </a:moveTo>
                  <a:cubicBezTo>
                    <a:pt x="1498584" y="1270000"/>
                    <a:pt x="1523984" y="1295400"/>
                    <a:pt x="1523984" y="1327150"/>
                  </a:cubicBezTo>
                  <a:cubicBezTo>
                    <a:pt x="1523984" y="1358900"/>
                    <a:pt x="1498584" y="1384300"/>
                    <a:pt x="1466834" y="1384300"/>
                  </a:cubicBezTo>
                  <a:cubicBezTo>
                    <a:pt x="1435084" y="1384300"/>
                    <a:pt x="1409684" y="1358900"/>
                    <a:pt x="1409684" y="1327150"/>
                  </a:cubicBezTo>
                  <a:cubicBezTo>
                    <a:pt x="1409684" y="1295400"/>
                    <a:pt x="1435084" y="1270000"/>
                    <a:pt x="1466834" y="1270000"/>
                  </a:cubicBezTo>
                  <a:close/>
                  <a:moveTo>
                    <a:pt x="1581134" y="895349"/>
                  </a:moveTo>
                  <a:cubicBezTo>
                    <a:pt x="1559544" y="895349"/>
                    <a:pt x="1543033" y="913129"/>
                    <a:pt x="1543033" y="933449"/>
                  </a:cubicBezTo>
                  <a:cubicBezTo>
                    <a:pt x="1543033" y="955039"/>
                    <a:pt x="1559544" y="971550"/>
                    <a:pt x="1581134" y="971550"/>
                  </a:cubicBezTo>
                  <a:cubicBezTo>
                    <a:pt x="1602724" y="971550"/>
                    <a:pt x="1619234" y="953769"/>
                    <a:pt x="1619234" y="933449"/>
                  </a:cubicBezTo>
                  <a:cubicBezTo>
                    <a:pt x="1619234" y="911859"/>
                    <a:pt x="1601454" y="895349"/>
                    <a:pt x="1581134" y="895349"/>
                  </a:cubicBezTo>
                  <a:close/>
                  <a:moveTo>
                    <a:pt x="1581134" y="838199"/>
                  </a:moveTo>
                  <a:cubicBezTo>
                    <a:pt x="1633204" y="838199"/>
                    <a:pt x="1676384" y="881379"/>
                    <a:pt x="1676384" y="933449"/>
                  </a:cubicBezTo>
                  <a:cubicBezTo>
                    <a:pt x="1676384" y="985520"/>
                    <a:pt x="1633204" y="1028700"/>
                    <a:pt x="1581134" y="1028700"/>
                  </a:cubicBezTo>
                  <a:cubicBezTo>
                    <a:pt x="1527793" y="1028700"/>
                    <a:pt x="1485883" y="985520"/>
                    <a:pt x="1485883" y="933449"/>
                  </a:cubicBezTo>
                  <a:cubicBezTo>
                    <a:pt x="1485883" y="881379"/>
                    <a:pt x="1529063" y="838199"/>
                    <a:pt x="1581134" y="838199"/>
                  </a:cubicBezTo>
                  <a:close/>
                  <a:moveTo>
                    <a:pt x="875869" y="765776"/>
                  </a:moveTo>
                  <a:cubicBezTo>
                    <a:pt x="840308" y="765776"/>
                    <a:pt x="809827" y="786156"/>
                    <a:pt x="793300" y="816605"/>
                  </a:cubicBezTo>
                  <a:cubicBezTo>
                    <a:pt x="800954" y="822939"/>
                    <a:pt x="807253" y="829272"/>
                    <a:pt x="812333" y="836905"/>
                  </a:cubicBezTo>
                  <a:cubicBezTo>
                    <a:pt x="826354" y="857285"/>
                    <a:pt x="830148" y="882619"/>
                    <a:pt x="825067" y="906816"/>
                  </a:cubicBezTo>
                  <a:lnTo>
                    <a:pt x="808540" y="976646"/>
                  </a:lnTo>
                  <a:lnTo>
                    <a:pt x="959658" y="825537"/>
                  </a:lnTo>
                  <a:cubicBezTo>
                    <a:pt x="952071" y="802639"/>
                    <a:pt x="935544" y="784857"/>
                    <a:pt x="913936" y="774707"/>
                  </a:cubicBezTo>
                  <a:cubicBezTo>
                    <a:pt x="913936" y="774707"/>
                    <a:pt x="912717" y="773408"/>
                    <a:pt x="911430" y="773408"/>
                  </a:cubicBezTo>
                  <a:cubicBezTo>
                    <a:pt x="899983" y="768374"/>
                    <a:pt x="888535" y="765776"/>
                    <a:pt x="875869" y="765776"/>
                  </a:cubicBezTo>
                  <a:close/>
                  <a:moveTo>
                    <a:pt x="754526" y="567511"/>
                  </a:moveTo>
                  <a:cubicBezTo>
                    <a:pt x="749446" y="567511"/>
                    <a:pt x="744367" y="567511"/>
                    <a:pt x="739287" y="570051"/>
                  </a:cubicBezTo>
                  <a:cubicBezTo>
                    <a:pt x="730393" y="573861"/>
                    <a:pt x="722774" y="581481"/>
                    <a:pt x="718969" y="590371"/>
                  </a:cubicBezTo>
                  <a:cubicBezTo>
                    <a:pt x="715155" y="599261"/>
                    <a:pt x="716420" y="609421"/>
                    <a:pt x="720235" y="619581"/>
                  </a:cubicBezTo>
                  <a:cubicBezTo>
                    <a:pt x="727854" y="638631"/>
                    <a:pt x="750721" y="647521"/>
                    <a:pt x="769764" y="639901"/>
                  </a:cubicBezTo>
                  <a:cubicBezTo>
                    <a:pt x="788817" y="632281"/>
                    <a:pt x="797711" y="609421"/>
                    <a:pt x="790092" y="590371"/>
                  </a:cubicBezTo>
                  <a:cubicBezTo>
                    <a:pt x="783738" y="576401"/>
                    <a:pt x="769764" y="567511"/>
                    <a:pt x="754526" y="567511"/>
                  </a:cubicBezTo>
                  <a:close/>
                  <a:moveTo>
                    <a:pt x="1072555" y="557524"/>
                  </a:moveTo>
                  <a:cubicBezTo>
                    <a:pt x="1042870" y="553403"/>
                    <a:pt x="1005413" y="556895"/>
                    <a:pt x="952071" y="575286"/>
                  </a:cubicBezTo>
                  <a:lnTo>
                    <a:pt x="953358" y="730211"/>
                  </a:lnTo>
                  <a:cubicBezTo>
                    <a:pt x="973679" y="742959"/>
                    <a:pt x="991425" y="760741"/>
                    <a:pt x="1004160" y="782340"/>
                  </a:cubicBezTo>
                  <a:lnTo>
                    <a:pt x="1098108" y="688313"/>
                  </a:lnTo>
                  <a:cubicBezTo>
                    <a:pt x="1132383" y="652748"/>
                    <a:pt x="1193344" y="652748"/>
                    <a:pt x="1228905" y="688313"/>
                  </a:cubicBezTo>
                  <a:lnTo>
                    <a:pt x="1232766" y="692129"/>
                  </a:lnTo>
                  <a:cubicBezTo>
                    <a:pt x="1237846" y="697245"/>
                    <a:pt x="1242927" y="704877"/>
                    <a:pt x="1246720" y="711211"/>
                  </a:cubicBezTo>
                  <a:cubicBezTo>
                    <a:pt x="1270833" y="690911"/>
                    <a:pt x="1302601" y="685796"/>
                    <a:pt x="1331795" y="693428"/>
                  </a:cubicBezTo>
                  <a:lnTo>
                    <a:pt x="1331795" y="609632"/>
                  </a:lnTo>
                  <a:cubicBezTo>
                    <a:pt x="1305108" y="617184"/>
                    <a:pt x="1282281" y="619782"/>
                    <a:pt x="1261960" y="619782"/>
                  </a:cubicBezTo>
                  <a:cubicBezTo>
                    <a:pt x="1211159" y="619782"/>
                    <a:pt x="1176885" y="602000"/>
                    <a:pt x="1146404" y="585435"/>
                  </a:cubicBezTo>
                  <a:cubicBezTo>
                    <a:pt x="1124153" y="573378"/>
                    <a:pt x="1102240" y="561645"/>
                    <a:pt x="1072555" y="557524"/>
                  </a:cubicBezTo>
                  <a:close/>
                  <a:moveTo>
                    <a:pt x="755374" y="507999"/>
                  </a:moveTo>
                  <a:cubicBezTo>
                    <a:pt x="792227" y="508058"/>
                    <a:pt x="828188" y="529728"/>
                    <a:pt x="843426" y="564971"/>
                  </a:cubicBezTo>
                  <a:cubicBezTo>
                    <a:pt x="865019" y="614501"/>
                    <a:pt x="842161" y="670382"/>
                    <a:pt x="793897" y="690702"/>
                  </a:cubicBezTo>
                  <a:cubicBezTo>
                    <a:pt x="781198" y="695782"/>
                    <a:pt x="768499" y="698322"/>
                    <a:pt x="755800" y="698322"/>
                  </a:cubicBezTo>
                  <a:cubicBezTo>
                    <a:pt x="717695" y="698322"/>
                    <a:pt x="683403" y="676732"/>
                    <a:pt x="668165" y="641171"/>
                  </a:cubicBezTo>
                  <a:cubicBezTo>
                    <a:pt x="658006" y="618311"/>
                    <a:pt x="658006" y="592911"/>
                    <a:pt x="666900" y="568781"/>
                  </a:cubicBezTo>
                  <a:cubicBezTo>
                    <a:pt x="675784" y="545920"/>
                    <a:pt x="693562" y="526870"/>
                    <a:pt x="718960" y="515440"/>
                  </a:cubicBezTo>
                  <a:cubicBezTo>
                    <a:pt x="730707" y="510360"/>
                    <a:pt x="743090" y="507979"/>
                    <a:pt x="755374" y="507999"/>
                  </a:cubicBezTo>
                  <a:close/>
                  <a:moveTo>
                    <a:pt x="374634" y="469900"/>
                  </a:moveTo>
                  <a:cubicBezTo>
                    <a:pt x="406384" y="469900"/>
                    <a:pt x="431784" y="495300"/>
                    <a:pt x="431784" y="527050"/>
                  </a:cubicBezTo>
                  <a:cubicBezTo>
                    <a:pt x="431784" y="558800"/>
                    <a:pt x="406384" y="584200"/>
                    <a:pt x="374634" y="584200"/>
                  </a:cubicBezTo>
                  <a:cubicBezTo>
                    <a:pt x="342884" y="584200"/>
                    <a:pt x="317484" y="558800"/>
                    <a:pt x="317484" y="527050"/>
                  </a:cubicBezTo>
                  <a:cubicBezTo>
                    <a:pt x="317484" y="495300"/>
                    <a:pt x="342884" y="469900"/>
                    <a:pt x="374634" y="469900"/>
                  </a:cubicBezTo>
                  <a:close/>
                  <a:moveTo>
                    <a:pt x="992712" y="365796"/>
                  </a:moveTo>
                  <a:cubicBezTo>
                    <a:pt x="969818" y="365796"/>
                    <a:pt x="952071" y="384796"/>
                    <a:pt x="952071" y="406395"/>
                  </a:cubicBezTo>
                  <a:lnTo>
                    <a:pt x="952071" y="515605"/>
                  </a:lnTo>
                  <a:cubicBezTo>
                    <a:pt x="1068915" y="480041"/>
                    <a:pt x="1124796" y="509272"/>
                    <a:pt x="1173024" y="535905"/>
                  </a:cubicBezTo>
                  <a:cubicBezTo>
                    <a:pt x="1216239" y="558803"/>
                    <a:pt x="1250513" y="576585"/>
                    <a:pt x="1331795" y="551170"/>
                  </a:cubicBezTo>
                  <a:lnTo>
                    <a:pt x="1331795" y="406395"/>
                  </a:lnTo>
                  <a:cubicBezTo>
                    <a:pt x="1331795" y="383578"/>
                    <a:pt x="1312762" y="365796"/>
                    <a:pt x="1291154" y="365796"/>
                  </a:cubicBezTo>
                  <a:lnTo>
                    <a:pt x="1231479" y="365796"/>
                  </a:lnTo>
                  <a:lnTo>
                    <a:pt x="1051100" y="365796"/>
                  </a:lnTo>
                  <a:close/>
                  <a:moveTo>
                    <a:pt x="774683" y="229870"/>
                  </a:moveTo>
                  <a:cubicBezTo>
                    <a:pt x="755636" y="257810"/>
                    <a:pt x="742934" y="283210"/>
                    <a:pt x="742934" y="292100"/>
                  </a:cubicBezTo>
                  <a:cubicBezTo>
                    <a:pt x="742934" y="309880"/>
                    <a:pt x="756903" y="323850"/>
                    <a:pt x="774683" y="323850"/>
                  </a:cubicBezTo>
                  <a:cubicBezTo>
                    <a:pt x="792463" y="323850"/>
                    <a:pt x="806432" y="309880"/>
                    <a:pt x="806432" y="292100"/>
                  </a:cubicBezTo>
                  <a:cubicBezTo>
                    <a:pt x="806432" y="283210"/>
                    <a:pt x="792463" y="257810"/>
                    <a:pt x="774683" y="229870"/>
                  </a:cubicBezTo>
                  <a:close/>
                  <a:moveTo>
                    <a:pt x="1080362" y="226054"/>
                  </a:moveTo>
                  <a:lnTo>
                    <a:pt x="1080362" y="309850"/>
                  </a:lnTo>
                  <a:lnTo>
                    <a:pt x="1203505" y="309850"/>
                  </a:lnTo>
                  <a:lnTo>
                    <a:pt x="1203505" y="226054"/>
                  </a:lnTo>
                  <a:lnTo>
                    <a:pt x="1141324" y="226054"/>
                  </a:lnTo>
                  <a:close/>
                  <a:moveTo>
                    <a:pt x="774683" y="152400"/>
                  </a:moveTo>
                  <a:cubicBezTo>
                    <a:pt x="783573" y="152400"/>
                    <a:pt x="792463" y="157480"/>
                    <a:pt x="797542" y="163830"/>
                  </a:cubicBezTo>
                  <a:cubicBezTo>
                    <a:pt x="812787" y="182880"/>
                    <a:pt x="863584" y="252730"/>
                    <a:pt x="863584" y="292100"/>
                  </a:cubicBezTo>
                  <a:cubicBezTo>
                    <a:pt x="863584" y="341630"/>
                    <a:pt x="822945" y="381000"/>
                    <a:pt x="774683" y="381000"/>
                  </a:cubicBezTo>
                  <a:cubicBezTo>
                    <a:pt x="725154" y="381000"/>
                    <a:pt x="685783" y="340360"/>
                    <a:pt x="685783" y="292100"/>
                  </a:cubicBezTo>
                  <a:cubicBezTo>
                    <a:pt x="685783" y="252730"/>
                    <a:pt x="736580" y="184150"/>
                    <a:pt x="751824" y="163830"/>
                  </a:cubicBezTo>
                  <a:cubicBezTo>
                    <a:pt x="756903" y="156210"/>
                    <a:pt x="765793" y="152400"/>
                    <a:pt x="774683" y="152400"/>
                  </a:cubicBezTo>
                  <a:close/>
                  <a:moveTo>
                    <a:pt x="878443" y="0"/>
                  </a:moveTo>
                  <a:lnTo>
                    <a:pt x="1237846" y="0"/>
                  </a:lnTo>
                  <a:cubicBezTo>
                    <a:pt x="1254374" y="0"/>
                    <a:pt x="1267040" y="13966"/>
                    <a:pt x="1267040" y="29231"/>
                  </a:cubicBezTo>
                  <a:cubicBezTo>
                    <a:pt x="1267040" y="44415"/>
                    <a:pt x="1253087" y="57163"/>
                    <a:pt x="1237846" y="57163"/>
                  </a:cubicBezTo>
                  <a:lnTo>
                    <a:pt x="1175598" y="57163"/>
                  </a:lnTo>
                  <a:lnTo>
                    <a:pt x="1175598" y="168891"/>
                  </a:lnTo>
                  <a:lnTo>
                    <a:pt x="1237846" y="168891"/>
                  </a:lnTo>
                  <a:cubicBezTo>
                    <a:pt x="1253087" y="168891"/>
                    <a:pt x="1265753" y="181639"/>
                    <a:pt x="1265753" y="196823"/>
                  </a:cubicBezTo>
                  <a:lnTo>
                    <a:pt x="1265753" y="308632"/>
                  </a:lnTo>
                  <a:lnTo>
                    <a:pt x="1296234" y="308632"/>
                  </a:lnTo>
                  <a:cubicBezTo>
                    <a:pt x="1350829" y="308632"/>
                    <a:pt x="1394044" y="353048"/>
                    <a:pt x="1394044" y="406395"/>
                  </a:cubicBezTo>
                  <a:lnTo>
                    <a:pt x="1394044" y="736626"/>
                  </a:lnTo>
                  <a:cubicBezTo>
                    <a:pt x="1402917" y="751810"/>
                    <a:pt x="1407997" y="768374"/>
                    <a:pt x="1407997" y="786156"/>
                  </a:cubicBezTo>
                  <a:cubicBezTo>
                    <a:pt x="1407997" y="808973"/>
                    <a:pt x="1400411" y="829272"/>
                    <a:pt x="1386390" y="845837"/>
                  </a:cubicBezTo>
                  <a:cubicBezTo>
                    <a:pt x="1392757" y="849653"/>
                    <a:pt x="1399124" y="853469"/>
                    <a:pt x="1405491" y="859803"/>
                  </a:cubicBezTo>
                  <a:lnTo>
                    <a:pt x="1409284" y="863619"/>
                  </a:lnTo>
                  <a:cubicBezTo>
                    <a:pt x="1425812" y="881401"/>
                    <a:pt x="1435972" y="904218"/>
                    <a:pt x="1435972" y="929633"/>
                  </a:cubicBezTo>
                  <a:cubicBezTo>
                    <a:pt x="1435972" y="952530"/>
                    <a:pt x="1428318" y="974129"/>
                    <a:pt x="1413078" y="990612"/>
                  </a:cubicBezTo>
                  <a:cubicBezTo>
                    <a:pt x="1415652" y="993129"/>
                    <a:pt x="1418158" y="994428"/>
                    <a:pt x="1420732" y="996946"/>
                  </a:cubicBezTo>
                  <a:lnTo>
                    <a:pt x="1424525" y="1000762"/>
                  </a:lnTo>
                  <a:cubicBezTo>
                    <a:pt x="1460086" y="1037626"/>
                    <a:pt x="1460086" y="1096007"/>
                    <a:pt x="1424525" y="1132871"/>
                  </a:cubicBezTo>
                  <a:lnTo>
                    <a:pt x="1240353" y="1317027"/>
                  </a:lnTo>
                  <a:cubicBezTo>
                    <a:pt x="1279707" y="1328395"/>
                    <a:pt x="1308968" y="1365259"/>
                    <a:pt x="1308968" y="1408456"/>
                  </a:cubicBezTo>
                  <a:cubicBezTo>
                    <a:pt x="1308968" y="1460504"/>
                    <a:pt x="1265753" y="1503701"/>
                    <a:pt x="1213733" y="1503701"/>
                  </a:cubicBezTo>
                  <a:cubicBezTo>
                    <a:pt x="1169231" y="1503701"/>
                    <a:pt x="1133669" y="1473171"/>
                    <a:pt x="1122290" y="1432572"/>
                  </a:cubicBezTo>
                  <a:cubicBezTo>
                    <a:pt x="1099395" y="1451572"/>
                    <a:pt x="1076569" y="1469354"/>
                    <a:pt x="1052387" y="1485919"/>
                  </a:cubicBezTo>
                  <a:lnTo>
                    <a:pt x="850468" y="1620545"/>
                  </a:lnTo>
                  <a:cubicBezTo>
                    <a:pt x="816194" y="1643361"/>
                    <a:pt x="783139" y="1670075"/>
                    <a:pt x="753945" y="1699225"/>
                  </a:cubicBezTo>
                  <a:lnTo>
                    <a:pt x="708224" y="1745021"/>
                  </a:lnTo>
                  <a:cubicBezTo>
                    <a:pt x="701857" y="1751354"/>
                    <a:pt x="695558" y="1753871"/>
                    <a:pt x="687904" y="1753871"/>
                  </a:cubicBezTo>
                  <a:cubicBezTo>
                    <a:pt x="680317" y="1753871"/>
                    <a:pt x="672663" y="1750055"/>
                    <a:pt x="667583" y="1745021"/>
                  </a:cubicBezTo>
                  <a:cubicBezTo>
                    <a:pt x="656136" y="1733572"/>
                    <a:pt x="656136" y="1715789"/>
                    <a:pt x="667583" y="1704341"/>
                  </a:cubicBezTo>
                  <a:lnTo>
                    <a:pt x="713304" y="1658626"/>
                  </a:lnTo>
                  <a:cubicBezTo>
                    <a:pt x="745072" y="1626878"/>
                    <a:pt x="780633" y="1597647"/>
                    <a:pt x="818700" y="1572232"/>
                  </a:cubicBezTo>
                  <a:lnTo>
                    <a:pt x="1020687" y="1437606"/>
                  </a:lnTo>
                  <a:cubicBezTo>
                    <a:pt x="1054961" y="1416089"/>
                    <a:pt x="1085442" y="1390674"/>
                    <a:pt x="1114636" y="1361443"/>
                  </a:cubicBezTo>
                  <a:lnTo>
                    <a:pt x="1382597" y="1093490"/>
                  </a:lnTo>
                  <a:cubicBezTo>
                    <a:pt x="1396550" y="1079524"/>
                    <a:pt x="1396550" y="1056626"/>
                    <a:pt x="1382597" y="1042660"/>
                  </a:cubicBezTo>
                  <a:lnTo>
                    <a:pt x="1378804" y="1038844"/>
                  </a:lnTo>
                  <a:cubicBezTo>
                    <a:pt x="1376230" y="1037626"/>
                    <a:pt x="1373723" y="1035027"/>
                    <a:pt x="1371149" y="1033809"/>
                  </a:cubicBezTo>
                  <a:lnTo>
                    <a:pt x="1192125" y="1212850"/>
                  </a:lnTo>
                  <a:cubicBezTo>
                    <a:pt x="1185758" y="1219184"/>
                    <a:pt x="1179391" y="1221701"/>
                    <a:pt x="1171804" y="1221701"/>
                  </a:cubicBezTo>
                  <a:cubicBezTo>
                    <a:pt x="1164150" y="1221701"/>
                    <a:pt x="1156564" y="1217966"/>
                    <a:pt x="1151484" y="1212850"/>
                  </a:cubicBezTo>
                  <a:cubicBezTo>
                    <a:pt x="1140037" y="1201401"/>
                    <a:pt x="1140037" y="1183619"/>
                    <a:pt x="1151484" y="1172170"/>
                  </a:cubicBezTo>
                  <a:lnTo>
                    <a:pt x="1366069" y="956347"/>
                  </a:lnTo>
                  <a:cubicBezTo>
                    <a:pt x="1372436" y="949932"/>
                    <a:pt x="1376230" y="941082"/>
                    <a:pt x="1376230" y="930932"/>
                  </a:cubicBezTo>
                  <a:cubicBezTo>
                    <a:pt x="1376230" y="920782"/>
                    <a:pt x="1372436" y="911850"/>
                    <a:pt x="1366069" y="905517"/>
                  </a:cubicBezTo>
                  <a:lnTo>
                    <a:pt x="1362276" y="901701"/>
                  </a:lnTo>
                  <a:cubicBezTo>
                    <a:pt x="1357196" y="895367"/>
                    <a:pt x="1348323" y="892850"/>
                    <a:pt x="1340669" y="891551"/>
                  </a:cubicBezTo>
                  <a:lnTo>
                    <a:pt x="1117142" y="1115088"/>
                  </a:lnTo>
                  <a:cubicBezTo>
                    <a:pt x="1112062" y="1121422"/>
                    <a:pt x="1104476" y="1123939"/>
                    <a:pt x="1096821" y="1123939"/>
                  </a:cubicBezTo>
                  <a:cubicBezTo>
                    <a:pt x="1089235" y="1123939"/>
                    <a:pt x="1081581" y="1120123"/>
                    <a:pt x="1076501" y="1115088"/>
                  </a:cubicBezTo>
                  <a:cubicBezTo>
                    <a:pt x="1065121" y="1103639"/>
                    <a:pt x="1065121" y="1085857"/>
                    <a:pt x="1076501" y="1074408"/>
                  </a:cubicBezTo>
                  <a:lnTo>
                    <a:pt x="1338162" y="812789"/>
                  </a:lnTo>
                  <a:cubicBezTo>
                    <a:pt x="1344529" y="806456"/>
                    <a:pt x="1348323" y="796306"/>
                    <a:pt x="1348323" y="787374"/>
                  </a:cubicBezTo>
                  <a:cubicBezTo>
                    <a:pt x="1348323" y="777225"/>
                    <a:pt x="1344529" y="768374"/>
                    <a:pt x="1338162" y="762041"/>
                  </a:cubicBezTo>
                  <a:lnTo>
                    <a:pt x="1334369" y="758224"/>
                  </a:lnTo>
                  <a:cubicBezTo>
                    <a:pt x="1320348" y="744258"/>
                    <a:pt x="1297521" y="744258"/>
                    <a:pt x="1283568" y="758224"/>
                  </a:cubicBezTo>
                  <a:lnTo>
                    <a:pt x="1030780" y="1010912"/>
                  </a:lnTo>
                  <a:cubicBezTo>
                    <a:pt x="1019400" y="1022360"/>
                    <a:pt x="1001586" y="1022360"/>
                    <a:pt x="990138" y="1010912"/>
                  </a:cubicBezTo>
                  <a:cubicBezTo>
                    <a:pt x="978759" y="999463"/>
                    <a:pt x="978759" y="981680"/>
                    <a:pt x="990138" y="970313"/>
                  </a:cubicBezTo>
                  <a:lnTo>
                    <a:pt x="1204792" y="755626"/>
                  </a:lnTo>
                  <a:cubicBezTo>
                    <a:pt x="1203505" y="746775"/>
                    <a:pt x="1200998" y="739143"/>
                    <a:pt x="1194631" y="732809"/>
                  </a:cubicBezTo>
                  <a:lnTo>
                    <a:pt x="1190838" y="728993"/>
                  </a:lnTo>
                  <a:cubicBezTo>
                    <a:pt x="1176885" y="715027"/>
                    <a:pt x="1153990" y="715027"/>
                    <a:pt x="1140037" y="728993"/>
                  </a:cubicBezTo>
                  <a:lnTo>
                    <a:pt x="780633" y="1089673"/>
                  </a:lnTo>
                  <a:cubicBezTo>
                    <a:pt x="779346" y="1089673"/>
                    <a:pt x="779346" y="1089673"/>
                    <a:pt x="779346" y="1089673"/>
                  </a:cubicBezTo>
                  <a:cubicBezTo>
                    <a:pt x="776772" y="1092190"/>
                    <a:pt x="774266" y="1093490"/>
                    <a:pt x="771692" y="1094708"/>
                  </a:cubicBezTo>
                  <a:cubicBezTo>
                    <a:pt x="771692" y="1096007"/>
                    <a:pt x="770473" y="1096007"/>
                    <a:pt x="770473" y="1096007"/>
                  </a:cubicBezTo>
                  <a:cubicBezTo>
                    <a:pt x="767899" y="1096007"/>
                    <a:pt x="764106" y="1097306"/>
                    <a:pt x="761532" y="1097306"/>
                  </a:cubicBezTo>
                  <a:cubicBezTo>
                    <a:pt x="761532" y="1097306"/>
                    <a:pt x="760313" y="1097306"/>
                    <a:pt x="760313" y="1097306"/>
                  </a:cubicBezTo>
                  <a:cubicBezTo>
                    <a:pt x="757739" y="1097306"/>
                    <a:pt x="756452" y="1096007"/>
                    <a:pt x="753945" y="1096007"/>
                  </a:cubicBezTo>
                  <a:cubicBezTo>
                    <a:pt x="753945" y="1096007"/>
                    <a:pt x="752658" y="1094708"/>
                    <a:pt x="751371" y="1094708"/>
                  </a:cubicBezTo>
                  <a:cubicBezTo>
                    <a:pt x="751371" y="1094708"/>
                    <a:pt x="750152" y="1094708"/>
                    <a:pt x="750152" y="1094708"/>
                  </a:cubicBezTo>
                  <a:cubicBezTo>
                    <a:pt x="746291" y="1093490"/>
                    <a:pt x="743785" y="1092190"/>
                    <a:pt x="741211" y="1089673"/>
                  </a:cubicBezTo>
                  <a:cubicBezTo>
                    <a:pt x="738705" y="1087156"/>
                    <a:pt x="736131" y="1084558"/>
                    <a:pt x="734912" y="1080742"/>
                  </a:cubicBezTo>
                  <a:cubicBezTo>
                    <a:pt x="734912" y="1079524"/>
                    <a:pt x="734912" y="1079524"/>
                    <a:pt x="734912" y="1079524"/>
                  </a:cubicBezTo>
                  <a:cubicBezTo>
                    <a:pt x="733625" y="1075707"/>
                    <a:pt x="732338" y="1073190"/>
                    <a:pt x="732338" y="1069374"/>
                  </a:cubicBezTo>
                  <a:cubicBezTo>
                    <a:pt x="732338" y="1068075"/>
                    <a:pt x="732338" y="1068075"/>
                    <a:pt x="732338" y="1068075"/>
                  </a:cubicBezTo>
                  <a:cubicBezTo>
                    <a:pt x="732338" y="1065558"/>
                    <a:pt x="733625" y="1064258"/>
                    <a:pt x="733625" y="1061741"/>
                  </a:cubicBezTo>
                  <a:lnTo>
                    <a:pt x="774266" y="894068"/>
                  </a:lnTo>
                  <a:cubicBezTo>
                    <a:pt x="775553" y="885218"/>
                    <a:pt x="774266" y="875068"/>
                    <a:pt x="769186" y="867435"/>
                  </a:cubicBezTo>
                  <a:cubicBezTo>
                    <a:pt x="764106" y="859803"/>
                    <a:pt x="755232" y="854687"/>
                    <a:pt x="746291" y="852170"/>
                  </a:cubicBezTo>
                  <a:cubicBezTo>
                    <a:pt x="722178" y="847055"/>
                    <a:pt x="703144" y="859803"/>
                    <a:pt x="698064" y="880102"/>
                  </a:cubicBezTo>
                  <a:lnTo>
                    <a:pt x="694271" y="895367"/>
                  </a:lnTo>
                  <a:cubicBezTo>
                    <a:pt x="694271" y="900401"/>
                    <a:pt x="692984" y="904218"/>
                    <a:pt x="691697" y="908034"/>
                  </a:cubicBezTo>
                  <a:lnTo>
                    <a:pt x="667583" y="1017245"/>
                  </a:lnTo>
                  <a:cubicBezTo>
                    <a:pt x="658710" y="1056626"/>
                    <a:pt x="639608" y="1094708"/>
                    <a:pt x="612988" y="1126456"/>
                  </a:cubicBezTo>
                  <a:cubicBezTo>
                    <a:pt x="586301" y="1156986"/>
                    <a:pt x="569773" y="1192551"/>
                    <a:pt x="564693" y="1230633"/>
                  </a:cubicBezTo>
                  <a:lnTo>
                    <a:pt x="558326" y="1276347"/>
                  </a:lnTo>
                  <a:cubicBezTo>
                    <a:pt x="549453" y="1330993"/>
                    <a:pt x="524052" y="1383041"/>
                    <a:pt x="484698" y="1422422"/>
                  </a:cubicBezTo>
                  <a:lnTo>
                    <a:pt x="395761" y="1511334"/>
                  </a:lnTo>
                  <a:cubicBezTo>
                    <a:pt x="390681" y="1517667"/>
                    <a:pt x="383095" y="1520184"/>
                    <a:pt x="375441" y="1520184"/>
                  </a:cubicBezTo>
                  <a:cubicBezTo>
                    <a:pt x="367854" y="1520184"/>
                    <a:pt x="360200" y="1516368"/>
                    <a:pt x="355120" y="1511334"/>
                  </a:cubicBezTo>
                  <a:cubicBezTo>
                    <a:pt x="343740" y="1499885"/>
                    <a:pt x="343740" y="1482102"/>
                    <a:pt x="355120" y="1470654"/>
                  </a:cubicBezTo>
                  <a:lnTo>
                    <a:pt x="419943" y="1405858"/>
                  </a:lnTo>
                  <a:cubicBezTo>
                    <a:pt x="386888" y="1400823"/>
                    <a:pt x="358981" y="1390674"/>
                    <a:pt x="328500" y="1375409"/>
                  </a:cubicBezTo>
                  <a:cubicBezTo>
                    <a:pt x="287859" y="1356327"/>
                    <a:pt x="247218" y="1346177"/>
                    <a:pt x="205290" y="1343660"/>
                  </a:cubicBezTo>
                  <a:lnTo>
                    <a:pt x="154488" y="1341143"/>
                  </a:lnTo>
                  <a:cubicBezTo>
                    <a:pt x="139248" y="1341143"/>
                    <a:pt x="126513" y="1327177"/>
                    <a:pt x="127800" y="1311912"/>
                  </a:cubicBezTo>
                  <a:cubicBezTo>
                    <a:pt x="129087" y="1296647"/>
                    <a:pt x="143041" y="1283980"/>
                    <a:pt x="158281" y="1285279"/>
                  </a:cubicBezTo>
                  <a:lnTo>
                    <a:pt x="209083" y="1287796"/>
                  </a:lnTo>
                  <a:cubicBezTo>
                    <a:pt x="258597" y="1289014"/>
                    <a:pt x="306892" y="1301762"/>
                    <a:pt x="352614" y="1323361"/>
                  </a:cubicBezTo>
                  <a:cubicBezTo>
                    <a:pt x="398335" y="1346177"/>
                    <a:pt x="427529" y="1353810"/>
                    <a:pt x="468170" y="1353810"/>
                  </a:cubicBezTo>
                  <a:cubicBezTo>
                    <a:pt x="484698" y="1328395"/>
                    <a:pt x="496145" y="1300463"/>
                    <a:pt x="501225" y="1270014"/>
                  </a:cubicBezTo>
                  <a:lnTo>
                    <a:pt x="507524" y="1224299"/>
                  </a:lnTo>
                  <a:cubicBezTo>
                    <a:pt x="515179" y="1175987"/>
                    <a:pt x="535499" y="1130272"/>
                    <a:pt x="567267" y="1093490"/>
                  </a:cubicBezTo>
                  <a:cubicBezTo>
                    <a:pt x="590094" y="1066776"/>
                    <a:pt x="605334" y="1037626"/>
                    <a:pt x="611701" y="1005877"/>
                  </a:cubicBezTo>
                  <a:lnTo>
                    <a:pt x="629448" y="925816"/>
                  </a:lnTo>
                  <a:lnTo>
                    <a:pt x="469457" y="925816"/>
                  </a:lnTo>
                  <a:lnTo>
                    <a:pt x="460584" y="957565"/>
                  </a:lnTo>
                  <a:cubicBezTo>
                    <a:pt x="446563" y="1004578"/>
                    <a:pt x="416082" y="1045177"/>
                    <a:pt x="374221" y="1071891"/>
                  </a:cubicBezTo>
                  <a:lnTo>
                    <a:pt x="309399" y="1112490"/>
                  </a:lnTo>
                  <a:cubicBezTo>
                    <a:pt x="304319" y="1116306"/>
                    <a:pt x="299238" y="1117605"/>
                    <a:pt x="294158" y="1117605"/>
                  </a:cubicBezTo>
                  <a:cubicBezTo>
                    <a:pt x="285285" y="1117605"/>
                    <a:pt x="275125" y="1113789"/>
                    <a:pt x="270044" y="1104939"/>
                  </a:cubicBezTo>
                  <a:cubicBezTo>
                    <a:pt x="261171" y="1092190"/>
                    <a:pt x="264964" y="1074408"/>
                    <a:pt x="278918" y="1065558"/>
                  </a:cubicBezTo>
                  <a:lnTo>
                    <a:pt x="343740" y="1024878"/>
                  </a:lnTo>
                  <a:cubicBezTo>
                    <a:pt x="372934" y="1005877"/>
                    <a:pt x="394542" y="976646"/>
                    <a:pt x="404702" y="942381"/>
                  </a:cubicBezTo>
                  <a:lnTo>
                    <a:pt x="419943" y="889034"/>
                  </a:lnTo>
                  <a:cubicBezTo>
                    <a:pt x="419943" y="889034"/>
                    <a:pt x="419943" y="887735"/>
                    <a:pt x="419943" y="887735"/>
                  </a:cubicBezTo>
                  <a:cubicBezTo>
                    <a:pt x="419943" y="885218"/>
                    <a:pt x="421162" y="883918"/>
                    <a:pt x="422449" y="881401"/>
                  </a:cubicBezTo>
                  <a:cubicBezTo>
                    <a:pt x="423736" y="881401"/>
                    <a:pt x="423736" y="880102"/>
                    <a:pt x="423736" y="880102"/>
                  </a:cubicBezTo>
                  <a:cubicBezTo>
                    <a:pt x="425023" y="878803"/>
                    <a:pt x="426242" y="876286"/>
                    <a:pt x="428816" y="875068"/>
                  </a:cubicBezTo>
                  <a:cubicBezTo>
                    <a:pt x="428816" y="875068"/>
                    <a:pt x="430103" y="873769"/>
                    <a:pt x="430103" y="873769"/>
                  </a:cubicBezTo>
                  <a:cubicBezTo>
                    <a:pt x="430103" y="873769"/>
                    <a:pt x="431322" y="872469"/>
                    <a:pt x="431322" y="872469"/>
                  </a:cubicBezTo>
                  <a:lnTo>
                    <a:pt x="578646" y="782340"/>
                  </a:lnTo>
                  <a:cubicBezTo>
                    <a:pt x="593887" y="772190"/>
                    <a:pt x="598967" y="749293"/>
                    <a:pt x="588807" y="732809"/>
                  </a:cubicBezTo>
                  <a:cubicBezTo>
                    <a:pt x="581220" y="720061"/>
                    <a:pt x="573566" y="715027"/>
                    <a:pt x="563406" y="712510"/>
                  </a:cubicBezTo>
                  <a:cubicBezTo>
                    <a:pt x="554533" y="709912"/>
                    <a:pt x="544372" y="712510"/>
                    <a:pt x="535499" y="717544"/>
                  </a:cubicBezTo>
                  <a:lnTo>
                    <a:pt x="370360" y="822939"/>
                  </a:lnTo>
                  <a:cubicBezTo>
                    <a:pt x="366567" y="824238"/>
                    <a:pt x="364061" y="825537"/>
                    <a:pt x="360200" y="826755"/>
                  </a:cubicBezTo>
                  <a:lnTo>
                    <a:pt x="324639" y="834388"/>
                  </a:lnTo>
                  <a:cubicBezTo>
                    <a:pt x="276412" y="843319"/>
                    <a:pt x="233196" y="869952"/>
                    <a:pt x="202716" y="908034"/>
                  </a:cubicBezTo>
                  <a:lnTo>
                    <a:pt x="198922" y="913150"/>
                  </a:lnTo>
                  <a:cubicBezTo>
                    <a:pt x="160855" y="961381"/>
                    <a:pt x="106193" y="994428"/>
                    <a:pt x="46518" y="1007095"/>
                  </a:cubicBezTo>
                  <a:lnTo>
                    <a:pt x="35071" y="1009612"/>
                  </a:lnTo>
                  <a:cubicBezTo>
                    <a:pt x="32565" y="1010912"/>
                    <a:pt x="31278" y="1010912"/>
                    <a:pt x="28771" y="1010912"/>
                  </a:cubicBezTo>
                  <a:cubicBezTo>
                    <a:pt x="16037" y="1010912"/>
                    <a:pt x="3371" y="1002061"/>
                    <a:pt x="797" y="988095"/>
                  </a:cubicBezTo>
                  <a:cubicBezTo>
                    <a:pt x="-2996" y="972830"/>
                    <a:pt x="7164" y="957565"/>
                    <a:pt x="22404" y="953748"/>
                  </a:cubicBezTo>
                  <a:lnTo>
                    <a:pt x="33852" y="951231"/>
                  </a:lnTo>
                  <a:cubicBezTo>
                    <a:pt x="80792" y="941082"/>
                    <a:pt x="122720" y="914367"/>
                    <a:pt x="153201" y="877585"/>
                  </a:cubicBezTo>
                  <a:lnTo>
                    <a:pt x="156994" y="872469"/>
                  </a:lnTo>
                  <a:cubicBezTo>
                    <a:pt x="195129" y="824238"/>
                    <a:pt x="249724" y="791191"/>
                    <a:pt x="310686" y="778524"/>
                  </a:cubicBezTo>
                  <a:lnTo>
                    <a:pt x="341167" y="772190"/>
                  </a:lnTo>
                  <a:lnTo>
                    <a:pt x="502444" y="669313"/>
                  </a:lnTo>
                  <a:cubicBezTo>
                    <a:pt x="524052" y="655347"/>
                    <a:pt x="549453" y="651530"/>
                    <a:pt x="573566" y="656565"/>
                  </a:cubicBezTo>
                  <a:cubicBezTo>
                    <a:pt x="598967" y="662979"/>
                    <a:pt x="619288" y="676945"/>
                    <a:pt x="633309" y="698463"/>
                  </a:cubicBezTo>
                  <a:cubicBezTo>
                    <a:pt x="662503" y="744258"/>
                    <a:pt x="649769" y="801340"/>
                    <a:pt x="611701" y="829272"/>
                  </a:cubicBezTo>
                  <a:lnTo>
                    <a:pt x="550740" y="866136"/>
                  </a:lnTo>
                  <a:lnTo>
                    <a:pt x="643469" y="866136"/>
                  </a:lnTo>
                  <a:cubicBezTo>
                    <a:pt x="654916" y="817905"/>
                    <a:pt x="700638" y="787374"/>
                    <a:pt x="747578" y="793789"/>
                  </a:cubicBezTo>
                  <a:cubicBezTo>
                    <a:pt x="771760" y="741660"/>
                    <a:pt x="822561" y="708694"/>
                    <a:pt x="880949" y="708694"/>
                  </a:cubicBezTo>
                  <a:cubicBezTo>
                    <a:pt x="887316" y="708694"/>
                    <a:pt x="893683" y="708694"/>
                    <a:pt x="899983" y="709912"/>
                  </a:cubicBezTo>
                  <a:lnTo>
                    <a:pt x="899983" y="406395"/>
                  </a:lnTo>
                  <a:cubicBezTo>
                    <a:pt x="899983" y="351830"/>
                    <a:pt x="944485" y="308632"/>
                    <a:pt x="997793" y="308632"/>
                  </a:cubicBezTo>
                  <a:lnTo>
                    <a:pt x="1028273" y="308632"/>
                  </a:lnTo>
                  <a:lnTo>
                    <a:pt x="1028273" y="196823"/>
                  </a:lnTo>
                  <a:cubicBezTo>
                    <a:pt x="1028273" y="181639"/>
                    <a:pt x="1041008" y="168891"/>
                    <a:pt x="1056248" y="168891"/>
                  </a:cubicBezTo>
                  <a:lnTo>
                    <a:pt x="1118429" y="168891"/>
                  </a:lnTo>
                  <a:lnTo>
                    <a:pt x="1118429" y="57163"/>
                  </a:lnTo>
                  <a:lnTo>
                    <a:pt x="878443" y="57163"/>
                  </a:lnTo>
                  <a:cubicBezTo>
                    <a:pt x="851755" y="57163"/>
                    <a:pt x="826354" y="67313"/>
                    <a:pt x="806034" y="85095"/>
                  </a:cubicBezTo>
                  <a:cubicBezTo>
                    <a:pt x="800954" y="90211"/>
                    <a:pt x="793300" y="92728"/>
                    <a:pt x="785713" y="92728"/>
                  </a:cubicBezTo>
                  <a:cubicBezTo>
                    <a:pt x="778059" y="92728"/>
                    <a:pt x="770473" y="90211"/>
                    <a:pt x="765393" y="83796"/>
                  </a:cubicBezTo>
                  <a:cubicBezTo>
                    <a:pt x="753945" y="72428"/>
                    <a:pt x="753945" y="54646"/>
                    <a:pt x="765393" y="44415"/>
                  </a:cubicBezTo>
                  <a:cubicBezTo>
                    <a:pt x="797161" y="15265"/>
                    <a:pt x="837802" y="0"/>
                    <a:pt x="878443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FB87E621-004F-4246-81A1-38FA95F18615}"/>
                </a:ext>
              </a:extLst>
            </p:cNvPr>
            <p:cNvSpPr/>
            <p:nvPr/>
          </p:nvSpPr>
          <p:spPr>
            <a:xfrm>
              <a:off x="1563800" y="1770027"/>
              <a:ext cx="2199643" cy="220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9765" y="0"/>
                    <a:pt x="8767" y="150"/>
                    <a:pt x="7832" y="424"/>
                  </a:cubicBezTo>
                  <a:cubicBezTo>
                    <a:pt x="7832" y="623"/>
                    <a:pt x="7819" y="823"/>
                    <a:pt x="7794" y="1022"/>
                  </a:cubicBezTo>
                  <a:cubicBezTo>
                    <a:pt x="8742" y="723"/>
                    <a:pt x="9765" y="573"/>
                    <a:pt x="10812" y="573"/>
                  </a:cubicBezTo>
                  <a:cubicBezTo>
                    <a:pt x="16462" y="573"/>
                    <a:pt x="21051" y="5160"/>
                    <a:pt x="21051" y="10806"/>
                  </a:cubicBezTo>
                  <a:cubicBezTo>
                    <a:pt x="21051" y="16440"/>
                    <a:pt x="16462" y="21039"/>
                    <a:pt x="10812" y="21039"/>
                  </a:cubicBezTo>
                  <a:cubicBezTo>
                    <a:pt x="5176" y="21039"/>
                    <a:pt x="574" y="16452"/>
                    <a:pt x="574" y="10806"/>
                  </a:cubicBezTo>
                  <a:cubicBezTo>
                    <a:pt x="574" y="8937"/>
                    <a:pt x="1085" y="7179"/>
                    <a:pt x="1958" y="5671"/>
                  </a:cubicBezTo>
                  <a:cubicBezTo>
                    <a:pt x="1758" y="5646"/>
                    <a:pt x="1559" y="5621"/>
                    <a:pt x="1359" y="5584"/>
                  </a:cubicBezTo>
                  <a:cubicBezTo>
                    <a:pt x="499" y="7129"/>
                    <a:pt x="0" y="8912"/>
                    <a:pt x="0" y="10806"/>
                  </a:cubicBezTo>
                  <a:cubicBezTo>
                    <a:pt x="0" y="16752"/>
                    <a:pt x="4839" y="21600"/>
                    <a:pt x="10800" y="21600"/>
                  </a:cubicBezTo>
                  <a:cubicBezTo>
                    <a:pt x="16749" y="21600"/>
                    <a:pt x="21600" y="16764"/>
                    <a:pt x="21600" y="10806"/>
                  </a:cubicBezTo>
                  <a:cubicBezTo>
                    <a:pt x="21600" y="4836"/>
                    <a:pt x="16749" y="0"/>
                    <a:pt x="1080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38D44244-5B5E-49AF-8DC9-A39D557FCA0A}"/>
                </a:ext>
              </a:extLst>
            </p:cNvPr>
            <p:cNvSpPr/>
            <p:nvPr/>
          </p:nvSpPr>
          <p:spPr>
            <a:xfrm>
              <a:off x="1347900" y="1325527"/>
              <a:ext cx="934722" cy="93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83" y="21600"/>
                  </a:moveTo>
                  <a:cubicBezTo>
                    <a:pt x="10712" y="21600"/>
                    <a:pt x="10771" y="21600"/>
                    <a:pt x="10800" y="21600"/>
                  </a:cubicBezTo>
                  <a:cubicBezTo>
                    <a:pt x="15965" y="21600"/>
                    <a:pt x="20309" y="17932"/>
                    <a:pt x="21365" y="13089"/>
                  </a:cubicBezTo>
                  <a:cubicBezTo>
                    <a:pt x="21483" y="12590"/>
                    <a:pt x="21541" y="12091"/>
                    <a:pt x="21571" y="11592"/>
                  </a:cubicBezTo>
                  <a:cubicBezTo>
                    <a:pt x="21600" y="11328"/>
                    <a:pt x="21600" y="11064"/>
                    <a:pt x="21600" y="10800"/>
                  </a:cubicBezTo>
                  <a:cubicBezTo>
                    <a:pt x="21600" y="4842"/>
                    <a:pt x="16758" y="0"/>
                    <a:pt x="10800" y="0"/>
                  </a:cubicBezTo>
                  <a:cubicBezTo>
                    <a:pt x="4842" y="0"/>
                    <a:pt x="0" y="4842"/>
                    <a:pt x="0" y="10800"/>
                  </a:cubicBezTo>
                  <a:cubicBezTo>
                    <a:pt x="0" y="16200"/>
                    <a:pt x="3991" y="20690"/>
                    <a:pt x="9156" y="21483"/>
                  </a:cubicBezTo>
                  <a:cubicBezTo>
                    <a:pt x="9685" y="21541"/>
                    <a:pt x="10184" y="21571"/>
                    <a:pt x="10683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100" b="1" dirty="0">
                  <a:solidFill>
                    <a:schemeClr val="bg2">
                      <a:lumMod val="25000"/>
                    </a:schemeClr>
                  </a:solidFill>
                </a:rPr>
                <a:t>01</a:t>
              </a:r>
              <a:endParaRPr sz="21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D4D9FD2-E6F2-4ABE-8818-13A3A2CBF617}"/>
              </a:ext>
            </a:extLst>
          </p:cNvPr>
          <p:cNvGrpSpPr/>
          <p:nvPr/>
        </p:nvGrpSpPr>
        <p:grpSpPr>
          <a:xfrm>
            <a:off x="3602237" y="1870233"/>
            <a:ext cx="1810512" cy="1981962"/>
            <a:chOff x="4888992" y="1350644"/>
            <a:chExt cx="2414016" cy="2642616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DD4E8912-CD37-48DE-9AAB-5AC212B51C39}"/>
                </a:ext>
              </a:extLst>
            </p:cNvPr>
            <p:cNvSpPr/>
            <p:nvPr/>
          </p:nvSpPr>
          <p:spPr>
            <a:xfrm>
              <a:off x="5061012" y="1788023"/>
              <a:ext cx="2241996" cy="220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10807" y="0"/>
                  </a:moveTo>
                  <a:cubicBezTo>
                    <a:pt x="9951" y="0"/>
                    <a:pt x="9123" y="97"/>
                    <a:pt x="8323" y="290"/>
                  </a:cubicBezTo>
                  <a:cubicBezTo>
                    <a:pt x="8323" y="304"/>
                    <a:pt x="8323" y="318"/>
                    <a:pt x="8323" y="332"/>
                  </a:cubicBezTo>
                  <a:cubicBezTo>
                    <a:pt x="8323" y="511"/>
                    <a:pt x="8309" y="691"/>
                    <a:pt x="8295" y="871"/>
                  </a:cubicBezTo>
                  <a:cubicBezTo>
                    <a:pt x="9095" y="663"/>
                    <a:pt x="9937" y="553"/>
                    <a:pt x="10793" y="553"/>
                  </a:cubicBezTo>
                  <a:cubicBezTo>
                    <a:pt x="16438" y="553"/>
                    <a:pt x="21020" y="5155"/>
                    <a:pt x="21020" y="10793"/>
                  </a:cubicBezTo>
                  <a:cubicBezTo>
                    <a:pt x="21020" y="16445"/>
                    <a:pt x="16438" y="21033"/>
                    <a:pt x="10793" y="21033"/>
                  </a:cubicBezTo>
                  <a:cubicBezTo>
                    <a:pt x="5148" y="21033"/>
                    <a:pt x="566" y="16431"/>
                    <a:pt x="566" y="10793"/>
                  </a:cubicBezTo>
                  <a:cubicBezTo>
                    <a:pt x="566" y="8900"/>
                    <a:pt x="1090" y="7117"/>
                    <a:pt x="1987" y="5597"/>
                  </a:cubicBezTo>
                  <a:cubicBezTo>
                    <a:pt x="1794" y="5555"/>
                    <a:pt x="1601" y="5514"/>
                    <a:pt x="1422" y="5459"/>
                  </a:cubicBezTo>
                  <a:cubicBezTo>
                    <a:pt x="524" y="7034"/>
                    <a:pt x="0" y="8858"/>
                    <a:pt x="0" y="10793"/>
                  </a:cubicBezTo>
                  <a:cubicBezTo>
                    <a:pt x="0" y="16749"/>
                    <a:pt x="4844" y="21600"/>
                    <a:pt x="10793" y="21600"/>
                  </a:cubicBezTo>
                  <a:cubicBezTo>
                    <a:pt x="16742" y="21600"/>
                    <a:pt x="21586" y="16749"/>
                    <a:pt x="21586" y="10793"/>
                  </a:cubicBezTo>
                  <a:cubicBezTo>
                    <a:pt x="21600" y="4851"/>
                    <a:pt x="16756" y="0"/>
                    <a:pt x="10807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D86D719F-1E71-493A-A475-5F76397232B7}"/>
                </a:ext>
              </a:extLst>
            </p:cNvPr>
            <p:cNvSpPr/>
            <p:nvPr/>
          </p:nvSpPr>
          <p:spPr>
            <a:xfrm>
              <a:off x="5233056" y="2253610"/>
              <a:ext cx="1899503" cy="1510202"/>
            </a:xfrm>
            <a:custGeom>
              <a:avLst/>
              <a:gdLst>
                <a:gd name="connsiteX0" fmla="*/ 1433476 w 1899503"/>
                <a:gd name="connsiteY0" fmla="*/ 1100511 h 1510202"/>
                <a:gd name="connsiteX1" fmla="*/ 1462146 w 1899503"/>
                <a:gd name="connsiteY1" fmla="*/ 1128735 h 1510202"/>
                <a:gd name="connsiteX2" fmla="*/ 1462146 w 1899503"/>
                <a:gd name="connsiteY2" fmla="*/ 1381275 h 1510202"/>
                <a:gd name="connsiteX3" fmla="*/ 1433476 w 1899503"/>
                <a:gd name="connsiteY3" fmla="*/ 1409499 h 1510202"/>
                <a:gd name="connsiteX4" fmla="*/ 1404806 w 1899503"/>
                <a:gd name="connsiteY4" fmla="*/ 1381275 h 1510202"/>
                <a:gd name="connsiteX5" fmla="*/ 1404806 w 1899503"/>
                <a:gd name="connsiteY5" fmla="*/ 1128735 h 1510202"/>
                <a:gd name="connsiteX6" fmla="*/ 1433476 w 1899503"/>
                <a:gd name="connsiteY6" fmla="*/ 1100511 h 1510202"/>
                <a:gd name="connsiteX7" fmla="*/ 458697 w 1899503"/>
                <a:gd name="connsiteY7" fmla="*/ 1100511 h 1510202"/>
                <a:gd name="connsiteX8" fmla="*/ 487367 w 1899503"/>
                <a:gd name="connsiteY8" fmla="*/ 1128735 h 1510202"/>
                <a:gd name="connsiteX9" fmla="*/ 487367 w 1899503"/>
                <a:gd name="connsiteY9" fmla="*/ 1381275 h 1510202"/>
                <a:gd name="connsiteX10" fmla="*/ 458697 w 1899503"/>
                <a:gd name="connsiteY10" fmla="*/ 1409499 h 1510202"/>
                <a:gd name="connsiteX11" fmla="*/ 430027 w 1899503"/>
                <a:gd name="connsiteY11" fmla="*/ 1381275 h 1510202"/>
                <a:gd name="connsiteX12" fmla="*/ 430027 w 1899503"/>
                <a:gd name="connsiteY12" fmla="*/ 1128735 h 1510202"/>
                <a:gd name="connsiteX13" fmla="*/ 458697 w 1899503"/>
                <a:gd name="connsiteY13" fmla="*/ 1100511 h 1510202"/>
                <a:gd name="connsiteX14" fmla="*/ 638598 w 1899503"/>
                <a:gd name="connsiteY14" fmla="*/ 565190 h 1510202"/>
                <a:gd name="connsiteX15" fmla="*/ 656507 w 1899503"/>
                <a:gd name="connsiteY15" fmla="*/ 578594 h 1510202"/>
                <a:gd name="connsiteX16" fmla="*/ 646466 w 1899503"/>
                <a:gd name="connsiteY16" fmla="*/ 618093 h 1510202"/>
                <a:gd name="connsiteX17" fmla="*/ 623557 w 1899503"/>
                <a:gd name="connsiteY17" fmla="*/ 632209 h 1510202"/>
                <a:gd name="connsiteX18" fmla="*/ 1290122 w 1899503"/>
                <a:gd name="connsiteY18" fmla="*/ 632209 h 1510202"/>
                <a:gd name="connsiteX19" fmla="*/ 1267170 w 1899503"/>
                <a:gd name="connsiteY19" fmla="*/ 618093 h 1510202"/>
                <a:gd name="connsiteX20" fmla="*/ 1257172 w 1899503"/>
                <a:gd name="connsiteY20" fmla="*/ 578594 h 1510202"/>
                <a:gd name="connsiteX21" fmla="*/ 1297294 w 1899503"/>
                <a:gd name="connsiteY21" fmla="*/ 568715 h 1510202"/>
                <a:gd name="connsiteX22" fmla="*/ 1411967 w 1899503"/>
                <a:gd name="connsiteY22" fmla="*/ 635031 h 1510202"/>
                <a:gd name="connsiteX23" fmla="*/ 1413402 w 1899503"/>
                <a:gd name="connsiteY23" fmla="*/ 635031 h 1510202"/>
                <a:gd name="connsiteX24" fmla="*/ 1417705 w 1899503"/>
                <a:gd name="connsiteY24" fmla="*/ 637852 h 1510202"/>
                <a:gd name="connsiteX25" fmla="*/ 1419140 w 1899503"/>
                <a:gd name="connsiteY25" fmla="*/ 639258 h 1510202"/>
                <a:gd name="connsiteX26" fmla="*/ 1422009 w 1899503"/>
                <a:gd name="connsiteY26" fmla="*/ 643495 h 1510202"/>
                <a:gd name="connsiteX27" fmla="*/ 1423443 w 1899503"/>
                <a:gd name="connsiteY27" fmla="*/ 646316 h 1510202"/>
                <a:gd name="connsiteX28" fmla="*/ 1424878 w 1899503"/>
                <a:gd name="connsiteY28" fmla="*/ 650544 h 1510202"/>
                <a:gd name="connsiteX29" fmla="*/ 1424878 w 1899503"/>
                <a:gd name="connsiteY29" fmla="*/ 653365 h 1510202"/>
                <a:gd name="connsiteX30" fmla="*/ 1426312 w 1899503"/>
                <a:gd name="connsiteY30" fmla="*/ 659017 h 1510202"/>
                <a:gd name="connsiteX31" fmla="*/ 1424878 w 1899503"/>
                <a:gd name="connsiteY31" fmla="*/ 666066 h 1510202"/>
                <a:gd name="connsiteX32" fmla="*/ 1424878 w 1899503"/>
                <a:gd name="connsiteY32" fmla="*/ 667481 h 1510202"/>
                <a:gd name="connsiteX33" fmla="*/ 1422009 w 1899503"/>
                <a:gd name="connsiteY33" fmla="*/ 673123 h 1510202"/>
                <a:gd name="connsiteX34" fmla="*/ 1422009 w 1899503"/>
                <a:gd name="connsiteY34" fmla="*/ 674530 h 1510202"/>
                <a:gd name="connsiteX35" fmla="*/ 1411967 w 1899503"/>
                <a:gd name="connsiteY35" fmla="*/ 684409 h 1510202"/>
                <a:gd name="connsiteX36" fmla="*/ 1297294 w 1899503"/>
                <a:gd name="connsiteY36" fmla="*/ 750716 h 1510202"/>
                <a:gd name="connsiteX37" fmla="*/ 1282949 w 1899503"/>
                <a:gd name="connsiteY37" fmla="*/ 754952 h 1510202"/>
                <a:gd name="connsiteX38" fmla="*/ 1257172 w 1899503"/>
                <a:gd name="connsiteY38" fmla="*/ 740845 h 1510202"/>
                <a:gd name="connsiteX39" fmla="*/ 1267213 w 1899503"/>
                <a:gd name="connsiteY39" fmla="*/ 701337 h 1510202"/>
                <a:gd name="connsiteX40" fmla="*/ 1290122 w 1899503"/>
                <a:gd name="connsiteY40" fmla="*/ 687230 h 1510202"/>
                <a:gd name="connsiteX41" fmla="*/ 623557 w 1899503"/>
                <a:gd name="connsiteY41" fmla="*/ 687230 h 1510202"/>
                <a:gd name="connsiteX42" fmla="*/ 646509 w 1899503"/>
                <a:gd name="connsiteY42" fmla="*/ 701337 h 1510202"/>
                <a:gd name="connsiteX43" fmla="*/ 656507 w 1899503"/>
                <a:gd name="connsiteY43" fmla="*/ 740845 h 1510202"/>
                <a:gd name="connsiteX44" fmla="*/ 630730 w 1899503"/>
                <a:gd name="connsiteY44" fmla="*/ 754952 h 1510202"/>
                <a:gd name="connsiteX45" fmla="*/ 616385 w 1899503"/>
                <a:gd name="connsiteY45" fmla="*/ 750716 h 1510202"/>
                <a:gd name="connsiteX46" fmla="*/ 501712 w 1899503"/>
                <a:gd name="connsiteY46" fmla="*/ 684409 h 1510202"/>
                <a:gd name="connsiteX47" fmla="*/ 495974 w 1899503"/>
                <a:gd name="connsiteY47" fmla="*/ 680172 h 1510202"/>
                <a:gd name="connsiteX48" fmla="*/ 491670 w 1899503"/>
                <a:gd name="connsiteY48" fmla="*/ 674530 h 1510202"/>
                <a:gd name="connsiteX49" fmla="*/ 490236 w 1899503"/>
                <a:gd name="connsiteY49" fmla="*/ 673123 h 1510202"/>
                <a:gd name="connsiteX50" fmla="*/ 488801 w 1899503"/>
                <a:gd name="connsiteY50" fmla="*/ 667481 h 1510202"/>
                <a:gd name="connsiteX51" fmla="*/ 488801 w 1899503"/>
                <a:gd name="connsiteY51" fmla="*/ 666066 h 1510202"/>
                <a:gd name="connsiteX52" fmla="*/ 487367 w 1899503"/>
                <a:gd name="connsiteY52" fmla="*/ 659017 h 1510202"/>
                <a:gd name="connsiteX53" fmla="*/ 487367 w 1899503"/>
                <a:gd name="connsiteY53" fmla="*/ 657601 h 1510202"/>
                <a:gd name="connsiteX54" fmla="*/ 488801 w 1899503"/>
                <a:gd name="connsiteY54" fmla="*/ 651959 h 1510202"/>
                <a:gd name="connsiteX55" fmla="*/ 490236 w 1899503"/>
                <a:gd name="connsiteY55" fmla="*/ 649137 h 1510202"/>
                <a:gd name="connsiteX56" fmla="*/ 491670 w 1899503"/>
                <a:gd name="connsiteY56" fmla="*/ 644901 h 1510202"/>
                <a:gd name="connsiteX57" fmla="*/ 493105 w 1899503"/>
                <a:gd name="connsiteY57" fmla="*/ 642079 h 1510202"/>
                <a:gd name="connsiteX58" fmla="*/ 495974 w 1899503"/>
                <a:gd name="connsiteY58" fmla="*/ 639258 h 1510202"/>
                <a:gd name="connsiteX59" fmla="*/ 498843 w 1899503"/>
                <a:gd name="connsiteY59" fmla="*/ 636437 h 1510202"/>
                <a:gd name="connsiteX60" fmla="*/ 503146 w 1899503"/>
                <a:gd name="connsiteY60" fmla="*/ 633615 h 1510202"/>
                <a:gd name="connsiteX61" fmla="*/ 616385 w 1899503"/>
                <a:gd name="connsiteY61" fmla="*/ 568715 h 1510202"/>
                <a:gd name="connsiteX62" fmla="*/ 638598 w 1899503"/>
                <a:gd name="connsiteY62" fmla="*/ 565190 h 1510202"/>
                <a:gd name="connsiteX63" fmla="*/ 360223 w 1899503"/>
                <a:gd name="connsiteY63" fmla="*/ 70555 h 1510202"/>
                <a:gd name="connsiteX64" fmla="*/ 426179 w 1899503"/>
                <a:gd name="connsiteY64" fmla="*/ 355580 h 1510202"/>
                <a:gd name="connsiteX65" fmla="*/ 423297 w 1899503"/>
                <a:gd name="connsiteY65" fmla="*/ 371104 h 1510202"/>
                <a:gd name="connsiteX66" fmla="*/ 427620 w 1899503"/>
                <a:gd name="connsiteY66" fmla="*/ 373902 h 1510202"/>
                <a:gd name="connsiteX67" fmla="*/ 462006 w 1899503"/>
                <a:gd name="connsiteY67" fmla="*/ 445858 h 1510202"/>
                <a:gd name="connsiteX68" fmla="*/ 446254 w 1899503"/>
                <a:gd name="connsiteY68" fmla="*/ 503689 h 1510202"/>
                <a:gd name="connsiteX69" fmla="*/ 380298 w 1899503"/>
                <a:gd name="connsiteY69" fmla="*/ 571448 h 1510202"/>
                <a:gd name="connsiteX70" fmla="*/ 374567 w 1899503"/>
                <a:gd name="connsiteY70" fmla="*/ 572847 h 1510202"/>
                <a:gd name="connsiteX71" fmla="*/ 245570 w 1899503"/>
                <a:gd name="connsiteY71" fmla="*/ 754869 h 1510202"/>
                <a:gd name="connsiteX72" fmla="*/ 282838 w 1899503"/>
                <a:gd name="connsiteY72" fmla="*/ 819762 h 1510202"/>
                <a:gd name="connsiteX73" fmla="*/ 552327 w 1899503"/>
                <a:gd name="connsiteY73" fmla="*/ 902978 h 1510202"/>
                <a:gd name="connsiteX74" fmla="*/ 721475 w 1899503"/>
                <a:gd name="connsiteY74" fmla="*/ 1130172 h 1510202"/>
                <a:gd name="connsiteX75" fmla="*/ 721475 w 1899503"/>
                <a:gd name="connsiteY75" fmla="*/ 1481423 h 1510202"/>
                <a:gd name="connsiteX76" fmla="*/ 692820 w 1899503"/>
                <a:gd name="connsiteY76" fmla="*/ 1509672 h 1510202"/>
                <a:gd name="connsiteX77" fmla="*/ 666980 w 1899503"/>
                <a:gd name="connsiteY77" fmla="*/ 1477225 h 1510202"/>
                <a:gd name="connsiteX78" fmla="*/ 666980 w 1899503"/>
                <a:gd name="connsiteY78" fmla="*/ 1125908 h 1510202"/>
                <a:gd name="connsiteX79" fmla="*/ 537983 w 1899503"/>
                <a:gd name="connsiteY79" fmla="*/ 953747 h 1510202"/>
                <a:gd name="connsiteX80" fmla="*/ 298589 w 1899503"/>
                <a:gd name="connsiteY80" fmla="*/ 880392 h 1510202"/>
                <a:gd name="connsiteX81" fmla="*/ 99346 w 1899503"/>
                <a:gd name="connsiteY81" fmla="*/ 1034231 h 1510202"/>
                <a:gd name="connsiteX82" fmla="*/ 67809 w 1899503"/>
                <a:gd name="connsiteY82" fmla="*/ 1007380 h 1510202"/>
                <a:gd name="connsiteX83" fmla="*/ 95023 w 1899503"/>
                <a:gd name="connsiteY83" fmla="*/ 976333 h 1510202"/>
                <a:gd name="connsiteX84" fmla="*/ 242687 w 1899503"/>
                <a:gd name="connsiteY84" fmla="*/ 857805 h 1510202"/>
                <a:gd name="connsiteX85" fmla="*/ 191075 w 1899503"/>
                <a:gd name="connsiteY85" fmla="*/ 777388 h 1510202"/>
                <a:gd name="connsiteX86" fmla="*/ 85002 w 1899503"/>
                <a:gd name="connsiteY86" fmla="*/ 794378 h 1510202"/>
                <a:gd name="connsiteX87" fmla="*/ 24810 w 1899503"/>
                <a:gd name="connsiteY87" fmla="*/ 790114 h 1510202"/>
                <a:gd name="connsiteX88" fmla="*/ 445 w 1899503"/>
                <a:gd name="connsiteY88" fmla="*/ 757667 h 1510202"/>
                <a:gd name="connsiteX89" fmla="*/ 33390 w 1899503"/>
                <a:gd name="connsiteY89" fmla="*/ 733682 h 1510202"/>
                <a:gd name="connsiteX90" fmla="*/ 83561 w 1899503"/>
                <a:gd name="connsiteY90" fmla="*/ 737879 h 1510202"/>
                <a:gd name="connsiteX91" fmla="*/ 324396 w 1899503"/>
                <a:gd name="connsiteY91" fmla="*/ 537535 h 1510202"/>
                <a:gd name="connsiteX92" fmla="*/ 344471 w 1899503"/>
                <a:gd name="connsiteY92" fmla="*/ 519213 h 1510202"/>
                <a:gd name="connsiteX93" fmla="*/ 364546 w 1899503"/>
                <a:gd name="connsiteY93" fmla="*/ 513550 h 1510202"/>
                <a:gd name="connsiteX94" fmla="*/ 390319 w 1899503"/>
                <a:gd name="connsiteY94" fmla="*/ 486766 h 1510202"/>
                <a:gd name="connsiteX95" fmla="*/ 406104 w 1899503"/>
                <a:gd name="connsiteY95" fmla="*/ 427536 h 1510202"/>
                <a:gd name="connsiteX96" fmla="*/ 403222 w 1899503"/>
                <a:gd name="connsiteY96" fmla="*/ 423272 h 1510202"/>
                <a:gd name="connsiteX97" fmla="*/ 378857 w 1899503"/>
                <a:gd name="connsiteY97" fmla="*/ 412012 h 1510202"/>
                <a:gd name="connsiteX98" fmla="*/ 377449 w 1899503"/>
                <a:gd name="connsiteY98" fmla="*/ 410613 h 1510202"/>
                <a:gd name="connsiteX99" fmla="*/ 374567 w 1899503"/>
                <a:gd name="connsiteY99" fmla="*/ 409147 h 1510202"/>
                <a:gd name="connsiteX100" fmla="*/ 370277 w 1899503"/>
                <a:gd name="connsiteY100" fmla="*/ 406349 h 1510202"/>
                <a:gd name="connsiteX101" fmla="*/ 368836 w 1899503"/>
                <a:gd name="connsiteY101" fmla="*/ 404950 h 1510202"/>
                <a:gd name="connsiteX102" fmla="*/ 365954 w 1899503"/>
                <a:gd name="connsiteY102" fmla="*/ 399287 h 1510202"/>
                <a:gd name="connsiteX103" fmla="*/ 274224 w 1899503"/>
                <a:gd name="connsiteY103" fmla="*/ 269500 h 1510202"/>
                <a:gd name="connsiteX104" fmla="*/ 85002 w 1899503"/>
                <a:gd name="connsiteY104" fmla="*/ 334393 h 1510202"/>
                <a:gd name="connsiteX105" fmla="*/ 56347 w 1899503"/>
                <a:gd name="connsiteY105" fmla="*/ 306144 h 1510202"/>
                <a:gd name="connsiteX106" fmla="*/ 85002 w 1899503"/>
                <a:gd name="connsiteY106" fmla="*/ 277961 h 1510202"/>
                <a:gd name="connsiteX107" fmla="*/ 246977 w 1899503"/>
                <a:gd name="connsiteY107" fmla="*/ 213068 h 1510202"/>
                <a:gd name="connsiteX108" fmla="*/ 268494 w 1899503"/>
                <a:gd name="connsiteY108" fmla="*/ 198943 h 1510202"/>
                <a:gd name="connsiteX109" fmla="*/ 292859 w 1899503"/>
                <a:gd name="connsiteY109" fmla="*/ 207404 h 1510202"/>
                <a:gd name="connsiteX110" fmla="*/ 373126 w 1899503"/>
                <a:gd name="connsiteY110" fmla="*/ 304745 h 1510202"/>
                <a:gd name="connsiteX111" fmla="*/ 301472 w 1899503"/>
                <a:gd name="connsiteY111" fmla="*/ 91742 h 1510202"/>
                <a:gd name="connsiteX112" fmla="*/ 360223 w 1899503"/>
                <a:gd name="connsiteY112" fmla="*/ 70555 h 1510202"/>
                <a:gd name="connsiteX113" fmla="*/ 1640082 w 1899503"/>
                <a:gd name="connsiteY113" fmla="*/ 527 h 1510202"/>
                <a:gd name="connsiteX114" fmla="*/ 1658552 w 1899503"/>
                <a:gd name="connsiteY114" fmla="*/ 13257 h 1510202"/>
                <a:gd name="connsiteX115" fmla="*/ 1649921 w 1899503"/>
                <a:gd name="connsiteY115" fmla="*/ 52717 h 1510202"/>
                <a:gd name="connsiteX116" fmla="*/ 1525232 w 1899503"/>
                <a:gd name="connsiteY116" fmla="*/ 308118 h 1510202"/>
                <a:gd name="connsiteX117" fmla="*/ 1605492 w 1899503"/>
                <a:gd name="connsiteY117" fmla="*/ 210766 h 1510202"/>
                <a:gd name="connsiteX118" fmla="*/ 1631317 w 1899503"/>
                <a:gd name="connsiteY118" fmla="*/ 202285 h 1510202"/>
                <a:gd name="connsiteX119" fmla="*/ 1652809 w 1899503"/>
                <a:gd name="connsiteY119" fmla="*/ 217774 h 1510202"/>
                <a:gd name="connsiteX120" fmla="*/ 1814807 w 1899503"/>
                <a:gd name="connsiteY120" fmla="*/ 282676 h 1510202"/>
                <a:gd name="connsiteX121" fmla="*/ 1843452 w 1899503"/>
                <a:gd name="connsiteY121" fmla="*/ 310922 h 1510202"/>
                <a:gd name="connsiteX122" fmla="*/ 1814807 w 1899503"/>
                <a:gd name="connsiteY122" fmla="*/ 339167 h 1510202"/>
                <a:gd name="connsiteX123" fmla="*/ 1625574 w 1899503"/>
                <a:gd name="connsiteY123" fmla="*/ 274266 h 1510202"/>
                <a:gd name="connsiteX124" fmla="*/ 1533829 w 1899503"/>
                <a:gd name="connsiteY124" fmla="*/ 402667 h 1510202"/>
                <a:gd name="connsiteX125" fmla="*/ 1529531 w 1899503"/>
                <a:gd name="connsiteY125" fmla="*/ 409676 h 1510202"/>
                <a:gd name="connsiteX126" fmla="*/ 1525232 w 1899503"/>
                <a:gd name="connsiteY126" fmla="*/ 413951 h 1510202"/>
                <a:gd name="connsiteX127" fmla="*/ 1522344 w 1899503"/>
                <a:gd name="connsiteY127" fmla="*/ 415353 h 1510202"/>
                <a:gd name="connsiteX128" fmla="*/ 1520934 w 1899503"/>
                <a:gd name="connsiteY128" fmla="*/ 416755 h 1510202"/>
                <a:gd name="connsiteX129" fmla="*/ 1496553 w 1899503"/>
                <a:gd name="connsiteY129" fmla="*/ 428039 h 1510202"/>
                <a:gd name="connsiteX130" fmla="*/ 1493699 w 1899503"/>
                <a:gd name="connsiteY130" fmla="*/ 433646 h 1510202"/>
                <a:gd name="connsiteX131" fmla="*/ 1509449 w 1899503"/>
                <a:gd name="connsiteY131" fmla="*/ 491539 h 1510202"/>
                <a:gd name="connsiteX132" fmla="*/ 1535273 w 1899503"/>
                <a:gd name="connsiteY132" fmla="*/ 518313 h 1510202"/>
                <a:gd name="connsiteX133" fmla="*/ 1555321 w 1899503"/>
                <a:gd name="connsiteY133" fmla="*/ 523990 h 1510202"/>
                <a:gd name="connsiteX134" fmla="*/ 1575403 w 1899503"/>
                <a:gd name="connsiteY134" fmla="*/ 542283 h 1510202"/>
                <a:gd name="connsiteX135" fmla="*/ 1816218 w 1899503"/>
                <a:gd name="connsiteY135" fmla="*/ 742665 h 1510202"/>
                <a:gd name="connsiteX136" fmla="*/ 1866389 w 1899503"/>
                <a:gd name="connsiteY136" fmla="*/ 738460 h 1510202"/>
                <a:gd name="connsiteX137" fmla="*/ 1899366 w 1899503"/>
                <a:gd name="connsiteY137" fmla="*/ 762430 h 1510202"/>
                <a:gd name="connsiteX138" fmla="*/ 1875019 w 1899503"/>
                <a:gd name="connsiteY138" fmla="*/ 794881 h 1510202"/>
                <a:gd name="connsiteX139" fmla="*/ 1814807 w 1899503"/>
                <a:gd name="connsiteY139" fmla="*/ 799087 h 1510202"/>
                <a:gd name="connsiteX140" fmla="*/ 1707279 w 1899503"/>
                <a:gd name="connsiteY140" fmla="*/ 782195 h 1510202"/>
                <a:gd name="connsiteX141" fmla="*/ 1655664 w 1899503"/>
                <a:gd name="connsiteY141" fmla="*/ 862587 h 1510202"/>
                <a:gd name="connsiteX142" fmla="*/ 1803322 w 1899503"/>
                <a:gd name="connsiteY142" fmla="*/ 981106 h 1510202"/>
                <a:gd name="connsiteX143" fmla="*/ 1830557 w 1899503"/>
                <a:gd name="connsiteY143" fmla="*/ 1012155 h 1510202"/>
                <a:gd name="connsiteX144" fmla="*/ 1800468 w 1899503"/>
                <a:gd name="connsiteY144" fmla="*/ 1038929 h 1510202"/>
                <a:gd name="connsiteX145" fmla="*/ 1601194 w 1899503"/>
                <a:gd name="connsiteY145" fmla="*/ 885155 h 1510202"/>
                <a:gd name="connsiteX146" fmla="*/ 1361790 w 1899503"/>
                <a:gd name="connsiteY146" fmla="*/ 958537 h 1510202"/>
                <a:gd name="connsiteX147" fmla="*/ 1232803 w 1899503"/>
                <a:gd name="connsiteY147" fmla="*/ 1130674 h 1510202"/>
                <a:gd name="connsiteX148" fmla="*/ 1232803 w 1899503"/>
                <a:gd name="connsiteY148" fmla="*/ 1481957 h 1510202"/>
                <a:gd name="connsiteX149" fmla="*/ 1204124 w 1899503"/>
                <a:gd name="connsiteY149" fmla="*/ 1510202 h 1510202"/>
                <a:gd name="connsiteX150" fmla="*/ 1175445 w 1899503"/>
                <a:gd name="connsiteY150" fmla="*/ 1481957 h 1510202"/>
                <a:gd name="connsiteX151" fmla="*/ 1175445 w 1899503"/>
                <a:gd name="connsiteY151" fmla="*/ 1130674 h 1510202"/>
                <a:gd name="connsiteX152" fmla="*/ 1344596 w 1899503"/>
                <a:gd name="connsiteY152" fmla="*/ 903518 h 1510202"/>
                <a:gd name="connsiteX153" fmla="*/ 1614089 w 1899503"/>
                <a:gd name="connsiteY153" fmla="*/ 820253 h 1510202"/>
                <a:gd name="connsiteX154" fmla="*/ 1652809 w 1899503"/>
                <a:gd name="connsiteY154" fmla="*/ 759627 h 1510202"/>
                <a:gd name="connsiteX155" fmla="*/ 1523788 w 1899503"/>
                <a:gd name="connsiteY155" fmla="*/ 577608 h 1510202"/>
                <a:gd name="connsiteX156" fmla="*/ 1518046 w 1899503"/>
                <a:gd name="connsiteY156" fmla="*/ 576206 h 1510202"/>
                <a:gd name="connsiteX157" fmla="*/ 1452125 w 1899503"/>
                <a:gd name="connsiteY157" fmla="*/ 508430 h 1510202"/>
                <a:gd name="connsiteX158" fmla="*/ 1436341 w 1899503"/>
                <a:gd name="connsiteY158" fmla="*/ 450608 h 1510202"/>
                <a:gd name="connsiteX159" fmla="*/ 1470729 w 1899503"/>
                <a:gd name="connsiteY159" fmla="*/ 378627 h 1510202"/>
                <a:gd name="connsiteX160" fmla="*/ 1475061 w 1899503"/>
                <a:gd name="connsiteY160" fmla="*/ 375823 h 1510202"/>
                <a:gd name="connsiteX161" fmla="*/ 1472173 w 1899503"/>
                <a:gd name="connsiteY161" fmla="*/ 360334 h 1510202"/>
                <a:gd name="connsiteX162" fmla="*/ 1618388 w 1899503"/>
                <a:gd name="connsiteY162" fmla="*/ 4776 h 1510202"/>
                <a:gd name="connsiteX163" fmla="*/ 1640082 w 1899503"/>
                <a:gd name="connsiteY163" fmla="*/ 527 h 1510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</a:cxnLst>
              <a:rect l="l" t="t" r="r" b="b"/>
              <a:pathLst>
                <a:path w="1899503" h="1510202">
                  <a:moveTo>
                    <a:pt x="1433476" y="1100511"/>
                  </a:moveTo>
                  <a:cubicBezTo>
                    <a:pt x="1449247" y="1100511"/>
                    <a:pt x="1462146" y="1113214"/>
                    <a:pt x="1462146" y="1128735"/>
                  </a:cubicBezTo>
                  <a:lnTo>
                    <a:pt x="1462146" y="1381275"/>
                  </a:lnTo>
                  <a:cubicBezTo>
                    <a:pt x="1462146" y="1396796"/>
                    <a:pt x="1449247" y="1409499"/>
                    <a:pt x="1433476" y="1409499"/>
                  </a:cubicBezTo>
                  <a:cubicBezTo>
                    <a:pt x="1417705" y="1409499"/>
                    <a:pt x="1404806" y="1396796"/>
                    <a:pt x="1404806" y="1381275"/>
                  </a:cubicBezTo>
                  <a:lnTo>
                    <a:pt x="1404806" y="1128735"/>
                  </a:lnTo>
                  <a:cubicBezTo>
                    <a:pt x="1404806" y="1113214"/>
                    <a:pt x="1417705" y="1100511"/>
                    <a:pt x="1433476" y="1100511"/>
                  </a:cubicBezTo>
                  <a:close/>
                  <a:moveTo>
                    <a:pt x="458697" y="1100511"/>
                  </a:moveTo>
                  <a:cubicBezTo>
                    <a:pt x="474468" y="1100511"/>
                    <a:pt x="487367" y="1113214"/>
                    <a:pt x="487367" y="1128735"/>
                  </a:cubicBezTo>
                  <a:lnTo>
                    <a:pt x="487367" y="1381275"/>
                  </a:lnTo>
                  <a:cubicBezTo>
                    <a:pt x="487367" y="1396796"/>
                    <a:pt x="474468" y="1409499"/>
                    <a:pt x="458697" y="1409499"/>
                  </a:cubicBezTo>
                  <a:cubicBezTo>
                    <a:pt x="442926" y="1409499"/>
                    <a:pt x="430027" y="1396796"/>
                    <a:pt x="430027" y="1381275"/>
                  </a:cubicBezTo>
                  <a:lnTo>
                    <a:pt x="430027" y="1128735"/>
                  </a:lnTo>
                  <a:cubicBezTo>
                    <a:pt x="430027" y="1113214"/>
                    <a:pt x="442926" y="1100511"/>
                    <a:pt x="458697" y="1100511"/>
                  </a:cubicBezTo>
                  <a:close/>
                  <a:moveTo>
                    <a:pt x="638598" y="565190"/>
                  </a:moveTo>
                  <a:cubicBezTo>
                    <a:pt x="645759" y="566955"/>
                    <a:pt x="652204" y="571541"/>
                    <a:pt x="656507" y="578594"/>
                  </a:cubicBezTo>
                  <a:cubicBezTo>
                    <a:pt x="665114" y="592701"/>
                    <a:pt x="660811" y="609629"/>
                    <a:pt x="646466" y="618093"/>
                  </a:cubicBezTo>
                  <a:lnTo>
                    <a:pt x="623557" y="632209"/>
                  </a:lnTo>
                  <a:lnTo>
                    <a:pt x="1290122" y="632209"/>
                  </a:lnTo>
                  <a:lnTo>
                    <a:pt x="1267170" y="618093"/>
                  </a:lnTo>
                  <a:cubicBezTo>
                    <a:pt x="1252868" y="609629"/>
                    <a:pt x="1248565" y="592701"/>
                    <a:pt x="1257172" y="578594"/>
                  </a:cubicBezTo>
                  <a:cubicBezTo>
                    <a:pt x="1265735" y="565893"/>
                    <a:pt x="1282949" y="560251"/>
                    <a:pt x="1297294" y="568715"/>
                  </a:cubicBezTo>
                  <a:lnTo>
                    <a:pt x="1411967" y="635031"/>
                  </a:lnTo>
                  <a:cubicBezTo>
                    <a:pt x="1413402" y="635031"/>
                    <a:pt x="1413402" y="635031"/>
                    <a:pt x="1413402" y="635031"/>
                  </a:cubicBezTo>
                  <a:cubicBezTo>
                    <a:pt x="1414836" y="635031"/>
                    <a:pt x="1416271" y="636437"/>
                    <a:pt x="1417705" y="637852"/>
                  </a:cubicBezTo>
                  <a:cubicBezTo>
                    <a:pt x="1417705" y="637852"/>
                    <a:pt x="1419140" y="639258"/>
                    <a:pt x="1419140" y="639258"/>
                  </a:cubicBezTo>
                  <a:cubicBezTo>
                    <a:pt x="1420574" y="640673"/>
                    <a:pt x="1420574" y="642079"/>
                    <a:pt x="1422009" y="643495"/>
                  </a:cubicBezTo>
                  <a:cubicBezTo>
                    <a:pt x="1422009" y="644901"/>
                    <a:pt x="1423443" y="644901"/>
                    <a:pt x="1423443" y="646316"/>
                  </a:cubicBezTo>
                  <a:cubicBezTo>
                    <a:pt x="1423443" y="647722"/>
                    <a:pt x="1424878" y="649137"/>
                    <a:pt x="1424878" y="650544"/>
                  </a:cubicBezTo>
                  <a:cubicBezTo>
                    <a:pt x="1424878" y="651959"/>
                    <a:pt x="1424878" y="651959"/>
                    <a:pt x="1424878" y="653365"/>
                  </a:cubicBezTo>
                  <a:cubicBezTo>
                    <a:pt x="1426312" y="654780"/>
                    <a:pt x="1426312" y="657601"/>
                    <a:pt x="1426312" y="659017"/>
                  </a:cubicBezTo>
                  <a:cubicBezTo>
                    <a:pt x="1426312" y="661838"/>
                    <a:pt x="1424878" y="663244"/>
                    <a:pt x="1424878" y="666066"/>
                  </a:cubicBezTo>
                  <a:cubicBezTo>
                    <a:pt x="1424878" y="666066"/>
                    <a:pt x="1424878" y="667481"/>
                    <a:pt x="1424878" y="667481"/>
                  </a:cubicBezTo>
                  <a:cubicBezTo>
                    <a:pt x="1423443" y="670302"/>
                    <a:pt x="1423443" y="671708"/>
                    <a:pt x="1422009" y="673123"/>
                  </a:cubicBezTo>
                  <a:cubicBezTo>
                    <a:pt x="1422009" y="673123"/>
                    <a:pt x="1422009" y="674530"/>
                    <a:pt x="1422009" y="674530"/>
                  </a:cubicBezTo>
                  <a:cubicBezTo>
                    <a:pt x="1419140" y="678766"/>
                    <a:pt x="1416271" y="681588"/>
                    <a:pt x="1411967" y="684409"/>
                  </a:cubicBezTo>
                  <a:lnTo>
                    <a:pt x="1297294" y="750716"/>
                  </a:lnTo>
                  <a:cubicBezTo>
                    <a:pt x="1292991" y="753537"/>
                    <a:pt x="1287253" y="754952"/>
                    <a:pt x="1282949" y="754952"/>
                  </a:cubicBezTo>
                  <a:cubicBezTo>
                    <a:pt x="1272908" y="754952"/>
                    <a:pt x="1262910" y="749309"/>
                    <a:pt x="1257172" y="740845"/>
                  </a:cubicBezTo>
                  <a:cubicBezTo>
                    <a:pt x="1248565" y="726738"/>
                    <a:pt x="1252868" y="709801"/>
                    <a:pt x="1267213" y="701337"/>
                  </a:cubicBezTo>
                  <a:lnTo>
                    <a:pt x="1290122" y="687230"/>
                  </a:lnTo>
                  <a:lnTo>
                    <a:pt x="623557" y="687230"/>
                  </a:lnTo>
                  <a:lnTo>
                    <a:pt x="646509" y="701337"/>
                  </a:lnTo>
                  <a:cubicBezTo>
                    <a:pt x="659376" y="709801"/>
                    <a:pt x="665114" y="726738"/>
                    <a:pt x="656507" y="740845"/>
                  </a:cubicBezTo>
                  <a:cubicBezTo>
                    <a:pt x="650769" y="749309"/>
                    <a:pt x="640771" y="754952"/>
                    <a:pt x="630730" y="754952"/>
                  </a:cubicBezTo>
                  <a:cubicBezTo>
                    <a:pt x="626426" y="754952"/>
                    <a:pt x="620688" y="753546"/>
                    <a:pt x="616385" y="750716"/>
                  </a:cubicBezTo>
                  <a:lnTo>
                    <a:pt x="501712" y="684409"/>
                  </a:lnTo>
                  <a:cubicBezTo>
                    <a:pt x="498843" y="682994"/>
                    <a:pt x="497408" y="681588"/>
                    <a:pt x="495974" y="680172"/>
                  </a:cubicBezTo>
                  <a:cubicBezTo>
                    <a:pt x="494539" y="678766"/>
                    <a:pt x="493105" y="675945"/>
                    <a:pt x="491670" y="674530"/>
                  </a:cubicBezTo>
                  <a:cubicBezTo>
                    <a:pt x="490236" y="674530"/>
                    <a:pt x="490236" y="673123"/>
                    <a:pt x="490236" y="673123"/>
                  </a:cubicBezTo>
                  <a:cubicBezTo>
                    <a:pt x="490236" y="670302"/>
                    <a:pt x="488801" y="668887"/>
                    <a:pt x="488801" y="667481"/>
                  </a:cubicBezTo>
                  <a:cubicBezTo>
                    <a:pt x="488801" y="667481"/>
                    <a:pt x="488801" y="666066"/>
                    <a:pt x="488801" y="666066"/>
                  </a:cubicBezTo>
                  <a:cubicBezTo>
                    <a:pt x="487367" y="663244"/>
                    <a:pt x="487367" y="661838"/>
                    <a:pt x="487367" y="659017"/>
                  </a:cubicBezTo>
                  <a:cubicBezTo>
                    <a:pt x="487367" y="657601"/>
                    <a:pt x="487367" y="657601"/>
                    <a:pt x="487367" y="657601"/>
                  </a:cubicBezTo>
                  <a:cubicBezTo>
                    <a:pt x="487367" y="656195"/>
                    <a:pt x="488801" y="653374"/>
                    <a:pt x="488801" y="651959"/>
                  </a:cubicBezTo>
                  <a:cubicBezTo>
                    <a:pt x="490236" y="650544"/>
                    <a:pt x="490236" y="650544"/>
                    <a:pt x="490236" y="649137"/>
                  </a:cubicBezTo>
                  <a:cubicBezTo>
                    <a:pt x="490236" y="647722"/>
                    <a:pt x="491670" y="646316"/>
                    <a:pt x="491670" y="644901"/>
                  </a:cubicBezTo>
                  <a:cubicBezTo>
                    <a:pt x="491670" y="643495"/>
                    <a:pt x="493105" y="643495"/>
                    <a:pt x="493105" y="642079"/>
                  </a:cubicBezTo>
                  <a:cubicBezTo>
                    <a:pt x="494539" y="642079"/>
                    <a:pt x="494539" y="640673"/>
                    <a:pt x="495974" y="639258"/>
                  </a:cubicBezTo>
                  <a:cubicBezTo>
                    <a:pt x="497408" y="637852"/>
                    <a:pt x="497408" y="637852"/>
                    <a:pt x="498843" y="636437"/>
                  </a:cubicBezTo>
                  <a:cubicBezTo>
                    <a:pt x="500277" y="636437"/>
                    <a:pt x="500277" y="635031"/>
                    <a:pt x="503146" y="633615"/>
                  </a:cubicBezTo>
                  <a:lnTo>
                    <a:pt x="616385" y="568715"/>
                  </a:lnTo>
                  <a:cubicBezTo>
                    <a:pt x="623557" y="564483"/>
                    <a:pt x="631436" y="563426"/>
                    <a:pt x="638598" y="565190"/>
                  </a:cubicBezTo>
                  <a:close/>
                  <a:moveTo>
                    <a:pt x="360223" y="70555"/>
                  </a:moveTo>
                  <a:cubicBezTo>
                    <a:pt x="421889" y="143910"/>
                    <a:pt x="444813" y="244115"/>
                    <a:pt x="426179" y="355580"/>
                  </a:cubicBezTo>
                  <a:lnTo>
                    <a:pt x="423297" y="371104"/>
                  </a:lnTo>
                  <a:lnTo>
                    <a:pt x="427620" y="373902"/>
                  </a:lnTo>
                  <a:cubicBezTo>
                    <a:pt x="454834" y="386628"/>
                    <a:pt x="469178" y="417609"/>
                    <a:pt x="462006" y="445858"/>
                  </a:cubicBezTo>
                  <a:lnTo>
                    <a:pt x="446254" y="503689"/>
                  </a:lnTo>
                  <a:cubicBezTo>
                    <a:pt x="437641" y="536136"/>
                    <a:pt x="411835" y="561521"/>
                    <a:pt x="380298" y="571448"/>
                  </a:cubicBezTo>
                  <a:lnTo>
                    <a:pt x="374567" y="572847"/>
                  </a:lnTo>
                  <a:cubicBezTo>
                    <a:pt x="351643" y="636341"/>
                    <a:pt x="315782" y="709696"/>
                    <a:pt x="245570" y="754869"/>
                  </a:cubicBezTo>
                  <a:cubicBezTo>
                    <a:pt x="249859" y="797176"/>
                    <a:pt x="274224" y="815498"/>
                    <a:pt x="282838" y="819762"/>
                  </a:cubicBezTo>
                  <a:lnTo>
                    <a:pt x="552327" y="902978"/>
                  </a:lnTo>
                  <a:cubicBezTo>
                    <a:pt x="654111" y="934025"/>
                    <a:pt x="721475" y="1025702"/>
                    <a:pt x="721475" y="1130172"/>
                  </a:cubicBezTo>
                  <a:lnTo>
                    <a:pt x="721475" y="1481423"/>
                  </a:lnTo>
                  <a:cubicBezTo>
                    <a:pt x="721475" y="1496947"/>
                    <a:pt x="708572" y="1509672"/>
                    <a:pt x="692820" y="1509672"/>
                  </a:cubicBezTo>
                  <a:cubicBezTo>
                    <a:pt x="677035" y="1509672"/>
                    <a:pt x="664132" y="1496947"/>
                    <a:pt x="666980" y="1477225"/>
                  </a:cubicBezTo>
                  <a:lnTo>
                    <a:pt x="666980" y="1125908"/>
                  </a:lnTo>
                  <a:cubicBezTo>
                    <a:pt x="666980" y="1046889"/>
                    <a:pt x="615402" y="977732"/>
                    <a:pt x="537983" y="953747"/>
                  </a:cubicBezTo>
                  <a:lnTo>
                    <a:pt x="298589" y="880392"/>
                  </a:lnTo>
                  <a:cubicBezTo>
                    <a:pt x="271342" y="966472"/>
                    <a:pt x="191075" y="1028567"/>
                    <a:pt x="99346" y="1034231"/>
                  </a:cubicBezTo>
                  <a:cubicBezTo>
                    <a:pt x="82120" y="1035630"/>
                    <a:pt x="69250" y="1022904"/>
                    <a:pt x="67809" y="1007380"/>
                  </a:cubicBezTo>
                  <a:cubicBezTo>
                    <a:pt x="66368" y="990457"/>
                    <a:pt x="79271" y="977732"/>
                    <a:pt x="95023" y="976333"/>
                  </a:cubicBezTo>
                  <a:cubicBezTo>
                    <a:pt x="163828" y="972135"/>
                    <a:pt x="224053" y="924165"/>
                    <a:pt x="242687" y="857805"/>
                  </a:cubicBezTo>
                  <a:cubicBezTo>
                    <a:pt x="224053" y="843747"/>
                    <a:pt x="201096" y="819762"/>
                    <a:pt x="191075" y="777388"/>
                  </a:cubicBezTo>
                  <a:cubicBezTo>
                    <a:pt x="160979" y="787315"/>
                    <a:pt x="126560" y="794378"/>
                    <a:pt x="85002" y="794378"/>
                  </a:cubicBezTo>
                  <a:cubicBezTo>
                    <a:pt x="63486" y="794378"/>
                    <a:pt x="43444" y="792912"/>
                    <a:pt x="24810" y="790114"/>
                  </a:cubicBezTo>
                  <a:cubicBezTo>
                    <a:pt x="9025" y="788715"/>
                    <a:pt x="-2437" y="773191"/>
                    <a:pt x="445" y="757667"/>
                  </a:cubicBezTo>
                  <a:cubicBezTo>
                    <a:pt x="1853" y="742143"/>
                    <a:pt x="17638" y="730883"/>
                    <a:pt x="33390" y="733682"/>
                  </a:cubicBezTo>
                  <a:cubicBezTo>
                    <a:pt x="49175" y="736480"/>
                    <a:pt x="66368" y="737879"/>
                    <a:pt x="83561" y="737879"/>
                  </a:cubicBezTo>
                  <a:cubicBezTo>
                    <a:pt x="206860" y="737879"/>
                    <a:pt x="278514" y="677250"/>
                    <a:pt x="324396" y="537535"/>
                  </a:cubicBezTo>
                  <a:cubicBezTo>
                    <a:pt x="327278" y="529074"/>
                    <a:pt x="334416" y="522011"/>
                    <a:pt x="344471" y="519213"/>
                  </a:cubicBezTo>
                  <a:lnTo>
                    <a:pt x="364546" y="513550"/>
                  </a:lnTo>
                  <a:cubicBezTo>
                    <a:pt x="377449" y="509353"/>
                    <a:pt x="387470" y="499492"/>
                    <a:pt x="390319" y="486766"/>
                  </a:cubicBezTo>
                  <a:lnTo>
                    <a:pt x="406104" y="427536"/>
                  </a:lnTo>
                  <a:cubicBezTo>
                    <a:pt x="406104" y="426070"/>
                    <a:pt x="404663" y="424671"/>
                    <a:pt x="403222" y="423272"/>
                  </a:cubicBezTo>
                  <a:lnTo>
                    <a:pt x="378857" y="412012"/>
                  </a:lnTo>
                  <a:cubicBezTo>
                    <a:pt x="378857" y="412012"/>
                    <a:pt x="377449" y="410613"/>
                    <a:pt x="377449" y="410613"/>
                  </a:cubicBezTo>
                  <a:cubicBezTo>
                    <a:pt x="376008" y="410613"/>
                    <a:pt x="376008" y="410613"/>
                    <a:pt x="374567" y="409147"/>
                  </a:cubicBezTo>
                  <a:cubicBezTo>
                    <a:pt x="373126" y="409147"/>
                    <a:pt x="371684" y="407748"/>
                    <a:pt x="370277" y="406349"/>
                  </a:cubicBezTo>
                  <a:cubicBezTo>
                    <a:pt x="370277" y="406349"/>
                    <a:pt x="368836" y="404950"/>
                    <a:pt x="368836" y="404950"/>
                  </a:cubicBezTo>
                  <a:cubicBezTo>
                    <a:pt x="368836" y="402085"/>
                    <a:pt x="367395" y="400686"/>
                    <a:pt x="365954" y="399287"/>
                  </a:cubicBezTo>
                  <a:cubicBezTo>
                    <a:pt x="365954" y="397888"/>
                    <a:pt x="337299" y="340056"/>
                    <a:pt x="274224" y="269500"/>
                  </a:cubicBezTo>
                  <a:cubicBezTo>
                    <a:pt x="244128" y="297682"/>
                    <a:pt x="186785" y="334393"/>
                    <a:pt x="85002" y="334393"/>
                  </a:cubicBezTo>
                  <a:cubicBezTo>
                    <a:pt x="69250" y="334393"/>
                    <a:pt x="56347" y="321668"/>
                    <a:pt x="56347" y="306144"/>
                  </a:cubicBezTo>
                  <a:cubicBezTo>
                    <a:pt x="56347" y="290687"/>
                    <a:pt x="69250" y="277961"/>
                    <a:pt x="85002" y="277961"/>
                  </a:cubicBezTo>
                  <a:cubicBezTo>
                    <a:pt x="208302" y="277961"/>
                    <a:pt x="245570" y="215866"/>
                    <a:pt x="246977" y="213068"/>
                  </a:cubicBezTo>
                  <a:cubicBezTo>
                    <a:pt x="251301" y="206005"/>
                    <a:pt x="259880" y="200342"/>
                    <a:pt x="268494" y="198943"/>
                  </a:cubicBezTo>
                  <a:cubicBezTo>
                    <a:pt x="277107" y="197544"/>
                    <a:pt x="287128" y="200342"/>
                    <a:pt x="292859" y="207404"/>
                  </a:cubicBezTo>
                  <a:cubicBezTo>
                    <a:pt x="327278" y="242716"/>
                    <a:pt x="353084" y="276562"/>
                    <a:pt x="373126" y="304745"/>
                  </a:cubicBezTo>
                  <a:cubicBezTo>
                    <a:pt x="378857" y="220130"/>
                    <a:pt x="353084" y="145309"/>
                    <a:pt x="301472" y="91742"/>
                  </a:cubicBezTo>
                  <a:cubicBezTo>
                    <a:pt x="321547" y="86079"/>
                    <a:pt x="341589" y="79017"/>
                    <a:pt x="360223" y="70555"/>
                  </a:cubicBezTo>
                  <a:close/>
                  <a:moveTo>
                    <a:pt x="1640082" y="527"/>
                  </a:moveTo>
                  <a:cubicBezTo>
                    <a:pt x="1647428" y="1938"/>
                    <a:pt x="1654236" y="6178"/>
                    <a:pt x="1658552" y="13257"/>
                  </a:cubicBezTo>
                  <a:cubicBezTo>
                    <a:pt x="1667148" y="27345"/>
                    <a:pt x="1664260" y="44236"/>
                    <a:pt x="1649921" y="52717"/>
                  </a:cubicBezTo>
                  <a:cubicBezTo>
                    <a:pt x="1562508" y="106334"/>
                    <a:pt x="1518046" y="198080"/>
                    <a:pt x="1525232" y="308118"/>
                  </a:cubicBezTo>
                  <a:cubicBezTo>
                    <a:pt x="1543870" y="279873"/>
                    <a:pt x="1571105" y="246020"/>
                    <a:pt x="1605492" y="210766"/>
                  </a:cubicBezTo>
                  <a:cubicBezTo>
                    <a:pt x="1612679" y="203687"/>
                    <a:pt x="1622686" y="200883"/>
                    <a:pt x="1631317" y="202285"/>
                  </a:cubicBezTo>
                  <a:cubicBezTo>
                    <a:pt x="1639914" y="203687"/>
                    <a:pt x="1648511" y="209364"/>
                    <a:pt x="1652809" y="217774"/>
                  </a:cubicBezTo>
                  <a:cubicBezTo>
                    <a:pt x="1654253" y="220648"/>
                    <a:pt x="1691495" y="282676"/>
                    <a:pt x="1814807" y="282676"/>
                  </a:cubicBezTo>
                  <a:cubicBezTo>
                    <a:pt x="1830557" y="282676"/>
                    <a:pt x="1843452" y="295432"/>
                    <a:pt x="1843452" y="310922"/>
                  </a:cubicBezTo>
                  <a:cubicBezTo>
                    <a:pt x="1843452" y="326481"/>
                    <a:pt x="1830557" y="339167"/>
                    <a:pt x="1814807" y="339167"/>
                  </a:cubicBezTo>
                  <a:cubicBezTo>
                    <a:pt x="1711577" y="339167"/>
                    <a:pt x="1654253" y="302441"/>
                    <a:pt x="1625574" y="274266"/>
                  </a:cubicBezTo>
                  <a:cubicBezTo>
                    <a:pt x="1565362" y="340569"/>
                    <a:pt x="1536684" y="395588"/>
                    <a:pt x="1533829" y="402667"/>
                  </a:cubicBezTo>
                  <a:cubicBezTo>
                    <a:pt x="1532385" y="405471"/>
                    <a:pt x="1530975" y="406873"/>
                    <a:pt x="1529531" y="409676"/>
                  </a:cubicBezTo>
                  <a:cubicBezTo>
                    <a:pt x="1528087" y="411078"/>
                    <a:pt x="1526643" y="412480"/>
                    <a:pt x="1525232" y="413951"/>
                  </a:cubicBezTo>
                  <a:cubicBezTo>
                    <a:pt x="1523788" y="413951"/>
                    <a:pt x="1523788" y="415353"/>
                    <a:pt x="1522344" y="415353"/>
                  </a:cubicBezTo>
                  <a:cubicBezTo>
                    <a:pt x="1522344" y="415353"/>
                    <a:pt x="1520934" y="416755"/>
                    <a:pt x="1520934" y="416755"/>
                  </a:cubicBezTo>
                  <a:lnTo>
                    <a:pt x="1496553" y="428039"/>
                  </a:lnTo>
                  <a:cubicBezTo>
                    <a:pt x="1493699" y="429441"/>
                    <a:pt x="1493699" y="432245"/>
                    <a:pt x="1493699" y="433646"/>
                  </a:cubicBezTo>
                  <a:lnTo>
                    <a:pt x="1509449" y="491539"/>
                  </a:lnTo>
                  <a:cubicBezTo>
                    <a:pt x="1512337" y="504225"/>
                    <a:pt x="1522344" y="514108"/>
                    <a:pt x="1535273" y="518313"/>
                  </a:cubicBezTo>
                  <a:lnTo>
                    <a:pt x="1555321" y="523990"/>
                  </a:lnTo>
                  <a:cubicBezTo>
                    <a:pt x="1565362" y="526794"/>
                    <a:pt x="1572515" y="533873"/>
                    <a:pt x="1575403" y="542283"/>
                  </a:cubicBezTo>
                  <a:cubicBezTo>
                    <a:pt x="1622720" y="683441"/>
                    <a:pt x="1694383" y="742665"/>
                    <a:pt x="1816218" y="742665"/>
                  </a:cubicBezTo>
                  <a:cubicBezTo>
                    <a:pt x="1833445" y="742665"/>
                    <a:pt x="1850639" y="741264"/>
                    <a:pt x="1866389" y="738460"/>
                  </a:cubicBezTo>
                  <a:cubicBezTo>
                    <a:pt x="1882172" y="735587"/>
                    <a:pt x="1896511" y="746871"/>
                    <a:pt x="1899366" y="762430"/>
                  </a:cubicBezTo>
                  <a:cubicBezTo>
                    <a:pt x="1900810" y="777920"/>
                    <a:pt x="1890769" y="792078"/>
                    <a:pt x="1875019" y="794881"/>
                  </a:cubicBezTo>
                  <a:cubicBezTo>
                    <a:pt x="1856381" y="797685"/>
                    <a:pt x="1836299" y="799087"/>
                    <a:pt x="1814807" y="799087"/>
                  </a:cubicBezTo>
                  <a:cubicBezTo>
                    <a:pt x="1773233" y="799087"/>
                    <a:pt x="1737401" y="793479"/>
                    <a:pt x="1707279" y="782195"/>
                  </a:cubicBezTo>
                  <a:cubicBezTo>
                    <a:pt x="1697238" y="824529"/>
                    <a:pt x="1672891" y="849901"/>
                    <a:pt x="1655664" y="862587"/>
                  </a:cubicBezTo>
                  <a:cubicBezTo>
                    <a:pt x="1674301" y="927488"/>
                    <a:pt x="1733103" y="976900"/>
                    <a:pt x="1803322" y="981106"/>
                  </a:cubicBezTo>
                  <a:cubicBezTo>
                    <a:pt x="1819106" y="982508"/>
                    <a:pt x="1832001" y="996665"/>
                    <a:pt x="1830557" y="1012155"/>
                  </a:cubicBezTo>
                  <a:cubicBezTo>
                    <a:pt x="1830557" y="1027644"/>
                    <a:pt x="1816218" y="1040400"/>
                    <a:pt x="1800468" y="1038929"/>
                  </a:cubicBezTo>
                  <a:cubicBezTo>
                    <a:pt x="1707279" y="1033322"/>
                    <a:pt x="1628429" y="969822"/>
                    <a:pt x="1601194" y="885155"/>
                  </a:cubicBezTo>
                  <a:lnTo>
                    <a:pt x="1361790" y="958537"/>
                  </a:lnTo>
                  <a:cubicBezTo>
                    <a:pt x="1284384" y="982508"/>
                    <a:pt x="1232803" y="1051685"/>
                    <a:pt x="1232803" y="1130674"/>
                  </a:cubicBezTo>
                  <a:lnTo>
                    <a:pt x="1232803" y="1481957"/>
                  </a:lnTo>
                  <a:cubicBezTo>
                    <a:pt x="1232803" y="1497516"/>
                    <a:pt x="1219874" y="1510202"/>
                    <a:pt x="1204124" y="1510202"/>
                  </a:cubicBezTo>
                  <a:cubicBezTo>
                    <a:pt x="1188341" y="1510202"/>
                    <a:pt x="1175445" y="1497516"/>
                    <a:pt x="1175445" y="1481957"/>
                  </a:cubicBezTo>
                  <a:lnTo>
                    <a:pt x="1175445" y="1130674"/>
                  </a:lnTo>
                  <a:cubicBezTo>
                    <a:pt x="1175445" y="1026243"/>
                    <a:pt x="1242810" y="934567"/>
                    <a:pt x="1344596" y="903518"/>
                  </a:cubicBezTo>
                  <a:lnTo>
                    <a:pt x="1614089" y="820253"/>
                  </a:lnTo>
                  <a:cubicBezTo>
                    <a:pt x="1621276" y="816048"/>
                    <a:pt x="1647067" y="797685"/>
                    <a:pt x="1652809" y="759627"/>
                  </a:cubicBezTo>
                  <a:cubicBezTo>
                    <a:pt x="1582556" y="714420"/>
                    <a:pt x="1546724" y="641108"/>
                    <a:pt x="1523788" y="577608"/>
                  </a:cubicBezTo>
                  <a:lnTo>
                    <a:pt x="1518046" y="576206"/>
                  </a:lnTo>
                  <a:cubicBezTo>
                    <a:pt x="1485068" y="566323"/>
                    <a:pt x="1460722" y="540881"/>
                    <a:pt x="1452125" y="508430"/>
                  </a:cubicBezTo>
                  <a:lnTo>
                    <a:pt x="1436341" y="450608"/>
                  </a:lnTo>
                  <a:cubicBezTo>
                    <a:pt x="1429189" y="420960"/>
                    <a:pt x="1443494" y="391383"/>
                    <a:pt x="1470729" y="378627"/>
                  </a:cubicBezTo>
                  <a:lnTo>
                    <a:pt x="1475061" y="375823"/>
                  </a:lnTo>
                  <a:lnTo>
                    <a:pt x="1472173" y="360334"/>
                  </a:lnTo>
                  <a:cubicBezTo>
                    <a:pt x="1446382" y="207962"/>
                    <a:pt x="1499408" y="78159"/>
                    <a:pt x="1618388" y="4776"/>
                  </a:cubicBezTo>
                  <a:cubicBezTo>
                    <a:pt x="1624852" y="536"/>
                    <a:pt x="1632736" y="-884"/>
                    <a:pt x="1640082" y="52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7D15FD2A-33B8-4C96-97B5-60495DC3FC80}"/>
                </a:ext>
              </a:extLst>
            </p:cNvPr>
            <p:cNvSpPr/>
            <p:nvPr/>
          </p:nvSpPr>
          <p:spPr>
            <a:xfrm>
              <a:off x="4888992" y="1350644"/>
              <a:ext cx="954714" cy="93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68" y="21535"/>
                  </a:moveTo>
                  <a:cubicBezTo>
                    <a:pt x="9957" y="21568"/>
                    <a:pt x="10378" y="21600"/>
                    <a:pt x="10800" y="21600"/>
                  </a:cubicBezTo>
                  <a:cubicBezTo>
                    <a:pt x="11513" y="21600"/>
                    <a:pt x="12227" y="21535"/>
                    <a:pt x="12908" y="21405"/>
                  </a:cubicBezTo>
                  <a:cubicBezTo>
                    <a:pt x="13395" y="21308"/>
                    <a:pt x="13849" y="21178"/>
                    <a:pt x="14303" y="21016"/>
                  </a:cubicBezTo>
                  <a:cubicBezTo>
                    <a:pt x="18000" y="19751"/>
                    <a:pt x="20789" y="16541"/>
                    <a:pt x="21438" y="12616"/>
                  </a:cubicBezTo>
                  <a:cubicBezTo>
                    <a:pt x="21503" y="12130"/>
                    <a:pt x="21568" y="11676"/>
                    <a:pt x="21600" y="11189"/>
                  </a:cubicBezTo>
                  <a:cubicBezTo>
                    <a:pt x="21600" y="11059"/>
                    <a:pt x="21600" y="10930"/>
                    <a:pt x="21600" y="10800"/>
                  </a:cubicBezTo>
                  <a:cubicBezTo>
                    <a:pt x="21600" y="4865"/>
                    <a:pt x="16768" y="0"/>
                    <a:pt x="10800" y="0"/>
                  </a:cubicBezTo>
                  <a:cubicBezTo>
                    <a:pt x="4832" y="0"/>
                    <a:pt x="0" y="4832"/>
                    <a:pt x="0" y="10800"/>
                  </a:cubicBezTo>
                  <a:cubicBezTo>
                    <a:pt x="0" y="15827"/>
                    <a:pt x="3470" y="20076"/>
                    <a:pt x="8141" y="21243"/>
                  </a:cubicBezTo>
                  <a:cubicBezTo>
                    <a:pt x="8595" y="21405"/>
                    <a:pt x="9081" y="21470"/>
                    <a:pt x="9568" y="2153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100" b="1" dirty="0">
                  <a:solidFill>
                    <a:schemeClr val="bg2">
                      <a:lumMod val="25000"/>
                    </a:schemeClr>
                  </a:solidFill>
                </a:rPr>
                <a:t>02</a:t>
              </a:r>
              <a:endParaRPr sz="21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842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Wear a mask. Save lives.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E979D54-4BD1-46E7-ADD6-1FA356B98D2B}"/>
              </a:ext>
            </a:extLst>
          </p:cNvPr>
          <p:cNvGrpSpPr/>
          <p:nvPr/>
        </p:nvGrpSpPr>
        <p:grpSpPr>
          <a:xfrm>
            <a:off x="938139" y="4199891"/>
            <a:ext cx="2194560" cy="1106114"/>
            <a:chOff x="332936" y="2555951"/>
            <a:chExt cx="2926080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7A5BA74-6499-4444-BF72-18210CC2206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Wash your hands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B83B303-BDA3-4E27-8FFD-FA2F848CB53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Clean your hands often, either with soap and water for 20 seconds or a hand sanitizer that contains at least 60% alcohol.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A6CC5FF-0A8E-49E3-9A82-3CA22A1774E1}"/>
              </a:ext>
            </a:extLst>
          </p:cNvPr>
          <p:cNvGrpSpPr/>
          <p:nvPr/>
        </p:nvGrpSpPr>
        <p:grpSpPr>
          <a:xfrm>
            <a:off x="3474720" y="4199890"/>
            <a:ext cx="2194560" cy="1260003"/>
            <a:chOff x="332936" y="2555951"/>
            <a:chExt cx="2926080" cy="168000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4E67174-55D7-4C8B-916B-7D25A5C8585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Keep a safe distance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1F53706-37B9-48EA-AC24-A74807225D2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Avoid close contact with people who are sick.</a:t>
              </a:r>
            </a:p>
            <a:p>
              <a:pPr algn="just"/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Put distance between yourself and other people (at least 6 feet).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B555C12-8CBE-44F3-8CE1-A5DBD4CA979E}"/>
              </a:ext>
            </a:extLst>
          </p:cNvPr>
          <p:cNvGrpSpPr/>
          <p:nvPr/>
        </p:nvGrpSpPr>
        <p:grpSpPr>
          <a:xfrm>
            <a:off x="6011301" y="4199890"/>
            <a:ext cx="2194560" cy="813726"/>
            <a:chOff x="332936" y="2555951"/>
            <a:chExt cx="2926080" cy="108496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4ACB6E4-BBD9-4E93-B783-E1082C5E7BA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Wear a face cover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06902A9-96D1-4F9A-A9C5-98FAE2B29EC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Cover your mouth and nose with a cloth face cover when around others.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8A26BDD2-0A72-4606-9164-07A60A9D2C7D}"/>
              </a:ext>
            </a:extLst>
          </p:cNvPr>
          <p:cNvSpPr txBox="1"/>
          <p:nvPr/>
        </p:nvSpPr>
        <p:spPr>
          <a:xfrm>
            <a:off x="7227951" y="5883380"/>
            <a:ext cx="1904619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350" dirty="0"/>
              <a:t>Learn more on </a:t>
            </a:r>
            <a:r>
              <a:rPr lang="en-US" sz="135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cdc.gov</a:t>
            </a:r>
            <a:endParaRPr lang="en-US" sz="1350" dirty="0">
              <a:solidFill>
                <a:schemeClr val="accent2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916D0AD-2B4B-48A5-A0A9-05B705842ED6}"/>
              </a:ext>
            </a:extLst>
          </p:cNvPr>
          <p:cNvGrpSpPr/>
          <p:nvPr/>
        </p:nvGrpSpPr>
        <p:grpSpPr>
          <a:xfrm>
            <a:off x="6131048" y="2047595"/>
            <a:ext cx="1810512" cy="1981962"/>
            <a:chOff x="8271100" y="1350644"/>
            <a:chExt cx="2414016" cy="2642616"/>
          </a:xfrm>
        </p:grpSpPr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88254CBD-D2EB-4A23-8195-3E6886606A2F}"/>
                </a:ext>
              </a:extLst>
            </p:cNvPr>
            <p:cNvSpPr/>
            <p:nvPr/>
          </p:nvSpPr>
          <p:spPr>
            <a:xfrm>
              <a:off x="8463837" y="1795583"/>
              <a:ext cx="2221279" cy="219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8" y="0"/>
                  </a:moveTo>
                  <a:cubicBezTo>
                    <a:pt x="9886" y="0"/>
                    <a:pt x="8996" y="109"/>
                    <a:pt x="8137" y="328"/>
                  </a:cubicBezTo>
                  <a:cubicBezTo>
                    <a:pt x="8137" y="328"/>
                    <a:pt x="8137" y="328"/>
                    <a:pt x="8137" y="328"/>
                  </a:cubicBezTo>
                  <a:cubicBezTo>
                    <a:pt x="8137" y="531"/>
                    <a:pt x="8121" y="718"/>
                    <a:pt x="8106" y="921"/>
                  </a:cubicBezTo>
                  <a:cubicBezTo>
                    <a:pt x="8965" y="687"/>
                    <a:pt x="9871" y="562"/>
                    <a:pt x="10808" y="562"/>
                  </a:cubicBezTo>
                  <a:cubicBezTo>
                    <a:pt x="16462" y="562"/>
                    <a:pt x="21053" y="5154"/>
                    <a:pt x="21053" y="10808"/>
                  </a:cubicBezTo>
                  <a:cubicBezTo>
                    <a:pt x="21053" y="16446"/>
                    <a:pt x="16462" y="21053"/>
                    <a:pt x="10808" y="21053"/>
                  </a:cubicBezTo>
                  <a:cubicBezTo>
                    <a:pt x="5170" y="21053"/>
                    <a:pt x="562" y="16462"/>
                    <a:pt x="562" y="10808"/>
                  </a:cubicBezTo>
                  <a:cubicBezTo>
                    <a:pt x="562" y="8918"/>
                    <a:pt x="1078" y="7153"/>
                    <a:pt x="1968" y="5638"/>
                  </a:cubicBezTo>
                  <a:cubicBezTo>
                    <a:pt x="1765" y="5607"/>
                    <a:pt x="1577" y="5560"/>
                    <a:pt x="1390" y="5513"/>
                  </a:cubicBezTo>
                  <a:cubicBezTo>
                    <a:pt x="500" y="7075"/>
                    <a:pt x="0" y="8887"/>
                    <a:pt x="0" y="10808"/>
                  </a:cubicBezTo>
                  <a:cubicBezTo>
                    <a:pt x="0" y="16758"/>
                    <a:pt x="4842" y="21600"/>
                    <a:pt x="10792" y="21600"/>
                  </a:cubicBezTo>
                  <a:cubicBezTo>
                    <a:pt x="16743" y="21600"/>
                    <a:pt x="21600" y="16758"/>
                    <a:pt x="21600" y="10808"/>
                  </a:cubicBezTo>
                  <a:cubicBezTo>
                    <a:pt x="21600" y="4842"/>
                    <a:pt x="16758" y="0"/>
                    <a:pt x="10808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A97D844-E3CC-428E-83EB-B76CDAD9E01A}"/>
                </a:ext>
              </a:extLst>
            </p:cNvPr>
            <p:cNvSpPr/>
            <p:nvPr/>
          </p:nvSpPr>
          <p:spPr>
            <a:xfrm>
              <a:off x="8881433" y="2113396"/>
              <a:ext cx="1367985" cy="1530271"/>
            </a:xfrm>
            <a:custGeom>
              <a:avLst/>
              <a:gdLst>
                <a:gd name="connsiteX0" fmla="*/ 521746 w 1367985"/>
                <a:gd name="connsiteY0" fmla="*/ 1163219 h 1530271"/>
                <a:gd name="connsiteX1" fmla="*/ 444664 w 1367985"/>
                <a:gd name="connsiteY1" fmla="*/ 1287128 h 1530271"/>
                <a:gd name="connsiteX2" fmla="*/ 680810 w 1367985"/>
                <a:gd name="connsiteY2" fmla="*/ 1471469 h 1530271"/>
                <a:gd name="connsiteX3" fmla="*/ 916892 w 1367985"/>
                <a:gd name="connsiteY3" fmla="*/ 1287128 h 1530271"/>
                <a:gd name="connsiteX4" fmla="*/ 842993 w 1367985"/>
                <a:gd name="connsiteY4" fmla="*/ 1164777 h 1530271"/>
                <a:gd name="connsiteX5" fmla="*/ 682401 w 1367985"/>
                <a:gd name="connsiteY5" fmla="*/ 1191770 h 1530271"/>
                <a:gd name="connsiteX6" fmla="*/ 521746 w 1367985"/>
                <a:gd name="connsiteY6" fmla="*/ 1163219 h 1530271"/>
                <a:gd name="connsiteX7" fmla="*/ 487900 w 1367985"/>
                <a:gd name="connsiteY7" fmla="*/ 906998 h 1530271"/>
                <a:gd name="connsiteX8" fmla="*/ 695096 w 1367985"/>
                <a:gd name="connsiteY8" fmla="*/ 938779 h 1530271"/>
                <a:gd name="connsiteX9" fmla="*/ 902270 w 1367985"/>
                <a:gd name="connsiteY9" fmla="*/ 906998 h 1530271"/>
                <a:gd name="connsiteX10" fmla="*/ 942428 w 1367985"/>
                <a:gd name="connsiteY10" fmla="*/ 927656 h 1530271"/>
                <a:gd name="connsiteX11" fmla="*/ 921549 w 1367985"/>
                <a:gd name="connsiteY11" fmla="*/ 964204 h 1530271"/>
                <a:gd name="connsiteX12" fmla="*/ 696697 w 1367985"/>
                <a:gd name="connsiteY12" fmla="*/ 997575 h 1530271"/>
                <a:gd name="connsiteX13" fmla="*/ 471846 w 1367985"/>
                <a:gd name="connsiteY13" fmla="*/ 964204 h 1530271"/>
                <a:gd name="connsiteX14" fmla="*/ 450966 w 1367985"/>
                <a:gd name="connsiteY14" fmla="*/ 927656 h 1530271"/>
                <a:gd name="connsiteX15" fmla="*/ 487900 w 1367985"/>
                <a:gd name="connsiteY15" fmla="*/ 906998 h 1530271"/>
                <a:gd name="connsiteX16" fmla="*/ 487900 w 1367985"/>
                <a:gd name="connsiteY16" fmla="*/ 795763 h 1530271"/>
                <a:gd name="connsiteX17" fmla="*/ 695096 w 1367985"/>
                <a:gd name="connsiteY17" fmla="*/ 827545 h 1530271"/>
                <a:gd name="connsiteX18" fmla="*/ 902270 w 1367985"/>
                <a:gd name="connsiteY18" fmla="*/ 795763 h 1530271"/>
                <a:gd name="connsiteX19" fmla="*/ 942428 w 1367985"/>
                <a:gd name="connsiteY19" fmla="*/ 816421 h 1530271"/>
                <a:gd name="connsiteX20" fmla="*/ 921549 w 1367985"/>
                <a:gd name="connsiteY20" fmla="*/ 852970 h 1530271"/>
                <a:gd name="connsiteX21" fmla="*/ 696697 w 1367985"/>
                <a:gd name="connsiteY21" fmla="*/ 886341 h 1530271"/>
                <a:gd name="connsiteX22" fmla="*/ 471846 w 1367985"/>
                <a:gd name="connsiteY22" fmla="*/ 852970 h 1530271"/>
                <a:gd name="connsiteX23" fmla="*/ 450966 w 1367985"/>
                <a:gd name="connsiteY23" fmla="*/ 816421 h 1530271"/>
                <a:gd name="connsiteX24" fmla="*/ 487900 w 1367985"/>
                <a:gd name="connsiteY24" fmla="*/ 795763 h 1530271"/>
                <a:gd name="connsiteX25" fmla="*/ 410929 w 1367985"/>
                <a:gd name="connsiteY25" fmla="*/ 716677 h 1530271"/>
                <a:gd name="connsiteX26" fmla="*/ 390052 w 1367985"/>
                <a:gd name="connsiteY26" fmla="*/ 974131 h 1530271"/>
                <a:gd name="connsiteX27" fmla="*/ 680810 w 1367985"/>
                <a:gd name="connsiteY27" fmla="*/ 1131409 h 1530271"/>
                <a:gd name="connsiteX28" fmla="*/ 974687 w 1367985"/>
                <a:gd name="connsiteY28" fmla="*/ 967755 h 1530271"/>
                <a:gd name="connsiteX29" fmla="*/ 953809 w 1367985"/>
                <a:gd name="connsiteY29" fmla="*/ 716677 h 1530271"/>
                <a:gd name="connsiteX30" fmla="*/ 682401 w 1367985"/>
                <a:gd name="connsiteY30" fmla="*/ 775479 h 1530271"/>
                <a:gd name="connsiteX31" fmla="*/ 410929 w 1367985"/>
                <a:gd name="connsiteY31" fmla="*/ 716677 h 1530271"/>
                <a:gd name="connsiteX32" fmla="*/ 1083912 w 1367985"/>
                <a:gd name="connsiteY32" fmla="*/ 626065 h 1530271"/>
                <a:gd name="connsiteX33" fmla="*/ 1011668 w 1367985"/>
                <a:gd name="connsiteY33" fmla="*/ 681679 h 1530271"/>
                <a:gd name="connsiteX34" fmla="*/ 1021280 w 1367985"/>
                <a:gd name="connsiteY34" fmla="*/ 858085 h 1530271"/>
                <a:gd name="connsiteX35" fmla="*/ 1029300 w 1367985"/>
                <a:gd name="connsiteY35" fmla="*/ 837469 h 1530271"/>
                <a:gd name="connsiteX36" fmla="*/ 1050177 w 1367985"/>
                <a:gd name="connsiteY36" fmla="*/ 818341 h 1530271"/>
                <a:gd name="connsiteX37" fmla="*/ 1079075 w 1367985"/>
                <a:gd name="connsiteY37" fmla="*/ 810406 h 1530271"/>
                <a:gd name="connsiteX38" fmla="*/ 1124076 w 1367985"/>
                <a:gd name="connsiteY38" fmla="*/ 764356 h 1530271"/>
                <a:gd name="connsiteX39" fmla="*/ 1146545 w 1367985"/>
                <a:gd name="connsiteY39" fmla="*/ 681679 h 1530271"/>
                <a:gd name="connsiteX40" fmla="*/ 1133687 w 1367985"/>
                <a:gd name="connsiteY40" fmla="*/ 659433 h 1530271"/>
                <a:gd name="connsiteX41" fmla="*/ 1098361 w 1367985"/>
                <a:gd name="connsiteY41" fmla="*/ 643564 h 1530271"/>
                <a:gd name="connsiteX42" fmla="*/ 1083912 w 1367985"/>
                <a:gd name="connsiteY42" fmla="*/ 626065 h 1530271"/>
                <a:gd name="connsiteX43" fmla="*/ 272807 w 1367985"/>
                <a:gd name="connsiteY43" fmla="*/ 626065 h 1530271"/>
                <a:gd name="connsiteX44" fmla="*/ 256766 w 1367985"/>
                <a:gd name="connsiteY44" fmla="*/ 646752 h 1530271"/>
                <a:gd name="connsiteX45" fmla="*/ 221440 w 1367985"/>
                <a:gd name="connsiteY45" fmla="*/ 662621 h 1530271"/>
                <a:gd name="connsiteX46" fmla="*/ 211765 w 1367985"/>
                <a:gd name="connsiteY46" fmla="*/ 683308 h 1530271"/>
                <a:gd name="connsiteX47" fmla="*/ 234298 w 1367985"/>
                <a:gd name="connsiteY47" fmla="*/ 765915 h 1530271"/>
                <a:gd name="connsiteX48" fmla="*/ 279235 w 1367985"/>
                <a:gd name="connsiteY48" fmla="*/ 812035 h 1530271"/>
                <a:gd name="connsiteX49" fmla="*/ 308133 w 1367985"/>
                <a:gd name="connsiteY49" fmla="*/ 819970 h 1530271"/>
                <a:gd name="connsiteX50" fmla="*/ 329010 w 1367985"/>
                <a:gd name="connsiteY50" fmla="*/ 839028 h 1530271"/>
                <a:gd name="connsiteX51" fmla="*/ 340277 w 1367985"/>
                <a:gd name="connsiteY51" fmla="*/ 870837 h 1530271"/>
                <a:gd name="connsiteX52" fmla="*/ 349888 w 1367985"/>
                <a:gd name="connsiteY52" fmla="*/ 683308 h 1530271"/>
                <a:gd name="connsiteX53" fmla="*/ 272807 w 1367985"/>
                <a:gd name="connsiteY53" fmla="*/ 626065 h 1530271"/>
                <a:gd name="connsiteX54" fmla="*/ 412521 w 1367985"/>
                <a:gd name="connsiteY54" fmla="*/ 365494 h 1530271"/>
                <a:gd name="connsiteX55" fmla="*/ 277644 w 1367985"/>
                <a:gd name="connsiteY55" fmla="*/ 551393 h 1530271"/>
                <a:gd name="connsiteX56" fmla="*/ 396481 w 1367985"/>
                <a:gd name="connsiteY56" fmla="*/ 642005 h 1530271"/>
                <a:gd name="connsiteX57" fmla="*/ 682401 w 1367985"/>
                <a:gd name="connsiteY57" fmla="*/ 715047 h 1530271"/>
                <a:gd name="connsiteX58" fmla="*/ 968258 w 1367985"/>
                <a:gd name="connsiteY58" fmla="*/ 642005 h 1530271"/>
                <a:gd name="connsiteX59" fmla="*/ 1083912 w 1367985"/>
                <a:gd name="connsiteY59" fmla="*/ 553023 h 1530271"/>
                <a:gd name="connsiteX60" fmla="*/ 948972 w 1367985"/>
                <a:gd name="connsiteY60" fmla="*/ 365494 h 1530271"/>
                <a:gd name="connsiteX61" fmla="*/ 680746 w 1367985"/>
                <a:gd name="connsiteY61" fmla="*/ 464040 h 1530271"/>
                <a:gd name="connsiteX62" fmla="*/ 412521 w 1367985"/>
                <a:gd name="connsiteY62" fmla="*/ 365494 h 1530271"/>
                <a:gd name="connsiteX63" fmla="*/ 679155 w 1367985"/>
                <a:gd name="connsiteY63" fmla="*/ 61990 h 1530271"/>
                <a:gd name="connsiteX64" fmla="*/ 349888 w 1367985"/>
                <a:gd name="connsiteY64" fmla="*/ 204957 h 1530271"/>
                <a:gd name="connsiteX65" fmla="*/ 256766 w 1367985"/>
                <a:gd name="connsiteY65" fmla="*/ 467158 h 1530271"/>
                <a:gd name="connsiteX66" fmla="*/ 391707 w 1367985"/>
                <a:gd name="connsiteY66" fmla="*/ 298757 h 1530271"/>
                <a:gd name="connsiteX67" fmla="*/ 417358 w 1367985"/>
                <a:gd name="connsiteY67" fmla="*/ 289193 h 1530271"/>
                <a:gd name="connsiteX68" fmla="*/ 439891 w 1367985"/>
                <a:gd name="connsiteY68" fmla="*/ 305133 h 1530271"/>
                <a:gd name="connsiteX69" fmla="*/ 679155 w 1367985"/>
                <a:gd name="connsiteY69" fmla="*/ 403609 h 1530271"/>
                <a:gd name="connsiteX70" fmla="*/ 918483 w 1367985"/>
                <a:gd name="connsiteY70" fmla="*/ 305133 h 1530271"/>
                <a:gd name="connsiteX71" fmla="*/ 940952 w 1367985"/>
                <a:gd name="connsiteY71" fmla="*/ 289193 h 1530271"/>
                <a:gd name="connsiteX72" fmla="*/ 966667 w 1367985"/>
                <a:gd name="connsiteY72" fmla="*/ 298757 h 1530271"/>
                <a:gd name="connsiteX73" fmla="*/ 1101607 w 1367985"/>
                <a:gd name="connsiteY73" fmla="*/ 467158 h 1530271"/>
                <a:gd name="connsiteX74" fmla="*/ 1008422 w 1367985"/>
                <a:gd name="connsiteY74" fmla="*/ 204957 h 1530271"/>
                <a:gd name="connsiteX75" fmla="*/ 679155 w 1367985"/>
                <a:gd name="connsiteY75" fmla="*/ 61990 h 1530271"/>
                <a:gd name="connsiteX76" fmla="*/ 680810 w 1367985"/>
                <a:gd name="connsiteY76" fmla="*/ 0 h 1530271"/>
                <a:gd name="connsiteX77" fmla="*/ 1056606 w 1367985"/>
                <a:gd name="connsiteY77" fmla="*/ 165283 h 1530271"/>
                <a:gd name="connsiteX78" fmla="*/ 1160994 w 1367985"/>
                <a:gd name="connsiteY78" fmla="*/ 568892 h 1530271"/>
                <a:gd name="connsiteX79" fmla="*/ 1156220 w 1367985"/>
                <a:gd name="connsiteY79" fmla="*/ 599073 h 1530271"/>
                <a:gd name="connsiteX80" fmla="*/ 1170669 w 1367985"/>
                <a:gd name="connsiteY80" fmla="*/ 605449 h 1530271"/>
                <a:gd name="connsiteX81" fmla="*/ 1212424 w 1367985"/>
                <a:gd name="connsiteY81" fmla="*/ 694431 h 1530271"/>
                <a:gd name="connsiteX82" fmla="*/ 1189955 w 1367985"/>
                <a:gd name="connsiteY82" fmla="*/ 777037 h 1530271"/>
                <a:gd name="connsiteX83" fmla="*/ 1104790 w 1367985"/>
                <a:gd name="connsiteY83" fmla="*/ 864461 h 1530271"/>
                <a:gd name="connsiteX84" fmla="*/ 1090341 w 1367985"/>
                <a:gd name="connsiteY84" fmla="*/ 869208 h 1530271"/>
                <a:gd name="connsiteX85" fmla="*/ 1043748 w 1367985"/>
                <a:gd name="connsiteY85" fmla="*/ 977248 h 1530271"/>
                <a:gd name="connsiteX86" fmla="*/ 1035728 w 1367985"/>
                <a:gd name="connsiteY86" fmla="*/ 993189 h 1530271"/>
                <a:gd name="connsiteX87" fmla="*/ 905626 w 1367985"/>
                <a:gd name="connsiteY87" fmla="*/ 1133038 h 1530271"/>
                <a:gd name="connsiteX88" fmla="*/ 966667 w 1367985"/>
                <a:gd name="connsiteY88" fmla="*/ 1241078 h 1530271"/>
                <a:gd name="connsiteX89" fmla="*/ 1347300 w 1367985"/>
                <a:gd name="connsiteY89" fmla="*/ 1358682 h 1530271"/>
                <a:gd name="connsiteX90" fmla="*/ 1366587 w 1367985"/>
                <a:gd name="connsiteY90" fmla="*/ 1396798 h 1530271"/>
                <a:gd name="connsiteX91" fmla="*/ 1328078 w 1367985"/>
                <a:gd name="connsiteY91" fmla="*/ 1415855 h 1530271"/>
                <a:gd name="connsiteX92" fmla="*/ 977933 w 1367985"/>
                <a:gd name="connsiteY92" fmla="*/ 1307815 h 1530271"/>
                <a:gd name="connsiteX93" fmla="*/ 683993 w 1367985"/>
                <a:gd name="connsiteY93" fmla="*/ 1530271 h 1530271"/>
                <a:gd name="connsiteX94" fmla="*/ 390052 w 1367985"/>
                <a:gd name="connsiteY94" fmla="*/ 1309374 h 1530271"/>
                <a:gd name="connsiteX95" fmla="*/ 39907 w 1367985"/>
                <a:gd name="connsiteY95" fmla="*/ 1417414 h 1530271"/>
                <a:gd name="connsiteX96" fmla="*/ 1398 w 1367985"/>
                <a:gd name="connsiteY96" fmla="*/ 1398356 h 1530271"/>
                <a:gd name="connsiteX97" fmla="*/ 20685 w 1367985"/>
                <a:gd name="connsiteY97" fmla="*/ 1360241 h 1530271"/>
                <a:gd name="connsiteX98" fmla="*/ 398072 w 1367985"/>
                <a:gd name="connsiteY98" fmla="*/ 1244266 h 1530271"/>
                <a:gd name="connsiteX99" fmla="*/ 399727 w 1367985"/>
                <a:gd name="connsiteY99" fmla="*/ 1244266 h 1530271"/>
                <a:gd name="connsiteX100" fmla="*/ 463951 w 1367985"/>
                <a:gd name="connsiteY100" fmla="*/ 1134597 h 1530271"/>
                <a:gd name="connsiteX101" fmla="*/ 277644 w 1367985"/>
                <a:gd name="connsiteY101" fmla="*/ 872396 h 1530271"/>
                <a:gd name="connsiteX102" fmla="*/ 263195 w 1367985"/>
                <a:gd name="connsiteY102" fmla="*/ 867649 h 1530271"/>
                <a:gd name="connsiteX103" fmla="*/ 178030 w 1367985"/>
                <a:gd name="connsiteY103" fmla="*/ 780226 h 1530271"/>
                <a:gd name="connsiteX104" fmla="*/ 155561 w 1367985"/>
                <a:gd name="connsiteY104" fmla="*/ 697619 h 1530271"/>
                <a:gd name="connsiteX105" fmla="*/ 197316 w 1367985"/>
                <a:gd name="connsiteY105" fmla="*/ 608637 h 1530271"/>
                <a:gd name="connsiteX106" fmla="*/ 211765 w 1367985"/>
                <a:gd name="connsiteY106" fmla="*/ 602261 h 1530271"/>
                <a:gd name="connsiteX107" fmla="*/ 206991 w 1367985"/>
                <a:gd name="connsiteY107" fmla="*/ 572080 h 1530271"/>
                <a:gd name="connsiteX108" fmla="*/ 304950 w 1367985"/>
                <a:gd name="connsiteY108" fmla="*/ 165283 h 1530271"/>
                <a:gd name="connsiteX109" fmla="*/ 680810 w 1367985"/>
                <a:gd name="connsiteY109" fmla="*/ 0 h 1530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1367985" h="1530271">
                  <a:moveTo>
                    <a:pt x="521746" y="1163219"/>
                  </a:moveTo>
                  <a:cubicBezTo>
                    <a:pt x="510543" y="1233144"/>
                    <a:pt x="470379" y="1269629"/>
                    <a:pt x="444664" y="1287128"/>
                  </a:cubicBezTo>
                  <a:cubicBezTo>
                    <a:pt x="470379" y="1395168"/>
                    <a:pt x="566747" y="1471469"/>
                    <a:pt x="680810" y="1471469"/>
                  </a:cubicBezTo>
                  <a:cubicBezTo>
                    <a:pt x="794809" y="1471469"/>
                    <a:pt x="891177" y="1395168"/>
                    <a:pt x="916892" y="1287128"/>
                  </a:cubicBezTo>
                  <a:cubicBezTo>
                    <a:pt x="892768" y="1271259"/>
                    <a:pt x="852668" y="1233144"/>
                    <a:pt x="842993" y="1164777"/>
                  </a:cubicBezTo>
                  <a:cubicBezTo>
                    <a:pt x="786789" y="1187023"/>
                    <a:pt x="730585" y="1191770"/>
                    <a:pt x="682401" y="1191770"/>
                  </a:cubicBezTo>
                  <a:cubicBezTo>
                    <a:pt x="619769" y="1191770"/>
                    <a:pt x="566747" y="1180647"/>
                    <a:pt x="521746" y="1163219"/>
                  </a:cubicBezTo>
                  <a:close/>
                  <a:moveTo>
                    <a:pt x="487900" y="906998"/>
                  </a:moveTo>
                  <a:cubicBezTo>
                    <a:pt x="489500" y="906998"/>
                    <a:pt x="598725" y="938779"/>
                    <a:pt x="695096" y="938779"/>
                  </a:cubicBezTo>
                  <a:cubicBezTo>
                    <a:pt x="791468" y="938779"/>
                    <a:pt x="900669" y="906998"/>
                    <a:pt x="902270" y="906998"/>
                  </a:cubicBezTo>
                  <a:cubicBezTo>
                    <a:pt x="918347" y="902230"/>
                    <a:pt x="936002" y="911765"/>
                    <a:pt x="942428" y="927656"/>
                  </a:cubicBezTo>
                  <a:cubicBezTo>
                    <a:pt x="947254" y="943546"/>
                    <a:pt x="937626" y="959437"/>
                    <a:pt x="921549" y="964204"/>
                  </a:cubicBezTo>
                  <a:cubicBezTo>
                    <a:pt x="916746" y="964204"/>
                    <a:pt x="801096" y="997575"/>
                    <a:pt x="696697" y="997575"/>
                  </a:cubicBezTo>
                  <a:cubicBezTo>
                    <a:pt x="592298" y="997575"/>
                    <a:pt x="476648" y="965794"/>
                    <a:pt x="471846" y="964204"/>
                  </a:cubicBezTo>
                  <a:cubicBezTo>
                    <a:pt x="455768" y="959437"/>
                    <a:pt x="446140" y="943546"/>
                    <a:pt x="450966" y="927656"/>
                  </a:cubicBezTo>
                  <a:cubicBezTo>
                    <a:pt x="455768" y="911765"/>
                    <a:pt x="471846" y="902230"/>
                    <a:pt x="487900" y="906998"/>
                  </a:cubicBezTo>
                  <a:close/>
                  <a:moveTo>
                    <a:pt x="487900" y="795763"/>
                  </a:moveTo>
                  <a:cubicBezTo>
                    <a:pt x="489500" y="795763"/>
                    <a:pt x="598725" y="827545"/>
                    <a:pt x="695096" y="827545"/>
                  </a:cubicBezTo>
                  <a:cubicBezTo>
                    <a:pt x="791468" y="827545"/>
                    <a:pt x="900669" y="795763"/>
                    <a:pt x="902270" y="795763"/>
                  </a:cubicBezTo>
                  <a:cubicBezTo>
                    <a:pt x="918347" y="790996"/>
                    <a:pt x="937626" y="800531"/>
                    <a:pt x="942428" y="816421"/>
                  </a:cubicBezTo>
                  <a:cubicBezTo>
                    <a:pt x="947254" y="832312"/>
                    <a:pt x="937626" y="848203"/>
                    <a:pt x="921549" y="852970"/>
                  </a:cubicBezTo>
                  <a:cubicBezTo>
                    <a:pt x="916746" y="852970"/>
                    <a:pt x="801096" y="886341"/>
                    <a:pt x="696697" y="886341"/>
                  </a:cubicBezTo>
                  <a:cubicBezTo>
                    <a:pt x="592298" y="886341"/>
                    <a:pt x="476648" y="854559"/>
                    <a:pt x="471846" y="852970"/>
                  </a:cubicBezTo>
                  <a:cubicBezTo>
                    <a:pt x="455768" y="848203"/>
                    <a:pt x="446140" y="832312"/>
                    <a:pt x="450966" y="816421"/>
                  </a:cubicBezTo>
                  <a:cubicBezTo>
                    <a:pt x="455768" y="800531"/>
                    <a:pt x="471846" y="790996"/>
                    <a:pt x="487900" y="795763"/>
                  </a:cubicBezTo>
                  <a:close/>
                  <a:moveTo>
                    <a:pt x="410929" y="716677"/>
                  </a:moveTo>
                  <a:cubicBezTo>
                    <a:pt x="409338" y="772291"/>
                    <a:pt x="404501" y="870837"/>
                    <a:pt x="390052" y="974131"/>
                  </a:cubicBezTo>
                  <a:cubicBezTo>
                    <a:pt x="455931" y="1082171"/>
                    <a:pt x="547461" y="1131409"/>
                    <a:pt x="680810" y="1131409"/>
                  </a:cubicBezTo>
                  <a:cubicBezTo>
                    <a:pt x="815687" y="1131409"/>
                    <a:pt x="908872" y="1080542"/>
                    <a:pt x="974687" y="967755"/>
                  </a:cubicBezTo>
                  <a:cubicBezTo>
                    <a:pt x="960238" y="866020"/>
                    <a:pt x="955401" y="772291"/>
                    <a:pt x="953809" y="716677"/>
                  </a:cubicBezTo>
                  <a:cubicBezTo>
                    <a:pt x="873545" y="753233"/>
                    <a:pt x="773931" y="775479"/>
                    <a:pt x="682401" y="775479"/>
                  </a:cubicBezTo>
                  <a:cubicBezTo>
                    <a:pt x="592462" y="775479"/>
                    <a:pt x="492848" y="753233"/>
                    <a:pt x="410929" y="716677"/>
                  </a:cubicBezTo>
                  <a:close/>
                  <a:moveTo>
                    <a:pt x="1083912" y="626065"/>
                  </a:moveTo>
                  <a:cubicBezTo>
                    <a:pt x="1059852" y="645193"/>
                    <a:pt x="1032546" y="667439"/>
                    <a:pt x="1011668" y="681679"/>
                  </a:cubicBezTo>
                  <a:cubicBezTo>
                    <a:pt x="1011668" y="711930"/>
                    <a:pt x="1014851" y="778667"/>
                    <a:pt x="1021280" y="858085"/>
                  </a:cubicBezTo>
                  <a:cubicBezTo>
                    <a:pt x="1024526" y="851709"/>
                    <a:pt x="1027708" y="845404"/>
                    <a:pt x="1029300" y="837469"/>
                  </a:cubicBezTo>
                  <a:cubicBezTo>
                    <a:pt x="1032546" y="827905"/>
                    <a:pt x="1040566" y="821529"/>
                    <a:pt x="1050177" y="818341"/>
                  </a:cubicBezTo>
                  <a:lnTo>
                    <a:pt x="1079075" y="810406"/>
                  </a:lnTo>
                  <a:cubicBezTo>
                    <a:pt x="1101607" y="804101"/>
                    <a:pt x="1117647" y="786602"/>
                    <a:pt x="1124076" y="764356"/>
                  </a:cubicBezTo>
                  <a:lnTo>
                    <a:pt x="1146545" y="681679"/>
                  </a:lnTo>
                  <a:cubicBezTo>
                    <a:pt x="1148136" y="673744"/>
                    <a:pt x="1144954" y="665809"/>
                    <a:pt x="1133687" y="659433"/>
                  </a:cubicBezTo>
                  <a:lnTo>
                    <a:pt x="1098361" y="643564"/>
                  </a:lnTo>
                  <a:cubicBezTo>
                    <a:pt x="1091932" y="638817"/>
                    <a:pt x="1087158" y="634070"/>
                    <a:pt x="1083912" y="626065"/>
                  </a:cubicBezTo>
                  <a:close/>
                  <a:moveTo>
                    <a:pt x="272807" y="626065"/>
                  </a:moveTo>
                  <a:cubicBezTo>
                    <a:pt x="271215" y="635629"/>
                    <a:pt x="264787" y="643564"/>
                    <a:pt x="256766" y="646752"/>
                  </a:cubicBezTo>
                  <a:lnTo>
                    <a:pt x="221440" y="662621"/>
                  </a:lnTo>
                  <a:cubicBezTo>
                    <a:pt x="213420" y="667439"/>
                    <a:pt x="210174" y="675374"/>
                    <a:pt x="211765" y="683308"/>
                  </a:cubicBezTo>
                  <a:lnTo>
                    <a:pt x="234298" y="765915"/>
                  </a:lnTo>
                  <a:cubicBezTo>
                    <a:pt x="240726" y="788160"/>
                    <a:pt x="256766" y="805659"/>
                    <a:pt x="279235" y="812035"/>
                  </a:cubicBezTo>
                  <a:lnTo>
                    <a:pt x="308133" y="819970"/>
                  </a:lnTo>
                  <a:cubicBezTo>
                    <a:pt x="317808" y="823158"/>
                    <a:pt x="325828" y="829463"/>
                    <a:pt x="329010" y="839028"/>
                  </a:cubicBezTo>
                  <a:cubicBezTo>
                    <a:pt x="332257" y="850150"/>
                    <a:pt x="337094" y="861273"/>
                    <a:pt x="340277" y="870837"/>
                  </a:cubicBezTo>
                  <a:cubicBezTo>
                    <a:pt x="348297" y="786602"/>
                    <a:pt x="349888" y="715047"/>
                    <a:pt x="349888" y="683308"/>
                  </a:cubicBezTo>
                  <a:cubicBezTo>
                    <a:pt x="327419" y="668997"/>
                    <a:pt x="296930" y="645193"/>
                    <a:pt x="272807" y="626065"/>
                  </a:cubicBezTo>
                  <a:close/>
                  <a:moveTo>
                    <a:pt x="412521" y="365494"/>
                  </a:moveTo>
                  <a:cubicBezTo>
                    <a:pt x="333848" y="451288"/>
                    <a:pt x="290502" y="525960"/>
                    <a:pt x="277644" y="551393"/>
                  </a:cubicBezTo>
                  <a:cubicBezTo>
                    <a:pt x="309788" y="576827"/>
                    <a:pt x="370766" y="626065"/>
                    <a:pt x="396481" y="642005"/>
                  </a:cubicBezTo>
                  <a:cubicBezTo>
                    <a:pt x="475217" y="686496"/>
                    <a:pt x="584379" y="715047"/>
                    <a:pt x="682401" y="715047"/>
                  </a:cubicBezTo>
                  <a:cubicBezTo>
                    <a:pt x="780360" y="715047"/>
                    <a:pt x="889585" y="688055"/>
                    <a:pt x="968258" y="642005"/>
                  </a:cubicBezTo>
                  <a:cubicBezTo>
                    <a:pt x="992382" y="626065"/>
                    <a:pt x="1051768" y="580015"/>
                    <a:pt x="1083912" y="553023"/>
                  </a:cubicBezTo>
                  <a:cubicBezTo>
                    <a:pt x="1072710" y="532336"/>
                    <a:pt x="1029300" y="454476"/>
                    <a:pt x="948972" y="365494"/>
                  </a:cubicBezTo>
                  <a:cubicBezTo>
                    <a:pt x="912054" y="405238"/>
                    <a:pt x="833382" y="464040"/>
                    <a:pt x="680746" y="464040"/>
                  </a:cubicBezTo>
                  <a:cubicBezTo>
                    <a:pt x="528175" y="464040"/>
                    <a:pt x="447911" y="403609"/>
                    <a:pt x="412521" y="365494"/>
                  </a:cubicBezTo>
                  <a:close/>
                  <a:moveTo>
                    <a:pt x="679155" y="61990"/>
                  </a:moveTo>
                  <a:cubicBezTo>
                    <a:pt x="547461" y="61990"/>
                    <a:pt x="428624" y="114416"/>
                    <a:pt x="349888" y="204957"/>
                  </a:cubicBezTo>
                  <a:cubicBezTo>
                    <a:pt x="290502" y="274882"/>
                    <a:pt x="258358" y="363864"/>
                    <a:pt x="256766" y="467158"/>
                  </a:cubicBezTo>
                  <a:cubicBezTo>
                    <a:pt x="285664" y="424296"/>
                    <a:pt x="329010" y="363864"/>
                    <a:pt x="391707" y="298757"/>
                  </a:cubicBezTo>
                  <a:cubicBezTo>
                    <a:pt x="398135" y="290822"/>
                    <a:pt x="407747" y="287634"/>
                    <a:pt x="417358" y="289193"/>
                  </a:cubicBezTo>
                  <a:cubicBezTo>
                    <a:pt x="427033" y="290822"/>
                    <a:pt x="435053" y="297127"/>
                    <a:pt x="439891" y="305133"/>
                  </a:cubicBezTo>
                  <a:cubicBezTo>
                    <a:pt x="443073" y="308250"/>
                    <a:pt x="496095" y="403609"/>
                    <a:pt x="679155" y="403609"/>
                  </a:cubicBezTo>
                  <a:cubicBezTo>
                    <a:pt x="862279" y="403609"/>
                    <a:pt x="916892" y="309880"/>
                    <a:pt x="918483" y="305133"/>
                  </a:cubicBezTo>
                  <a:cubicBezTo>
                    <a:pt x="923321" y="295569"/>
                    <a:pt x="931341" y="290822"/>
                    <a:pt x="940952" y="289193"/>
                  </a:cubicBezTo>
                  <a:cubicBezTo>
                    <a:pt x="950627" y="289193"/>
                    <a:pt x="960238" y="292381"/>
                    <a:pt x="966667" y="298757"/>
                  </a:cubicBezTo>
                  <a:cubicBezTo>
                    <a:pt x="1029300" y="363864"/>
                    <a:pt x="1072710" y="424296"/>
                    <a:pt x="1101607" y="467158"/>
                  </a:cubicBezTo>
                  <a:cubicBezTo>
                    <a:pt x="1099952" y="365494"/>
                    <a:pt x="1069463" y="276511"/>
                    <a:pt x="1008422" y="204957"/>
                  </a:cubicBezTo>
                  <a:cubicBezTo>
                    <a:pt x="931341" y="114416"/>
                    <a:pt x="810849" y="61990"/>
                    <a:pt x="679155" y="61990"/>
                  </a:cubicBezTo>
                  <a:close/>
                  <a:moveTo>
                    <a:pt x="680810" y="0"/>
                  </a:moveTo>
                  <a:cubicBezTo>
                    <a:pt x="830135" y="0"/>
                    <a:pt x="966667" y="60361"/>
                    <a:pt x="1056606" y="165283"/>
                  </a:cubicBezTo>
                  <a:cubicBezTo>
                    <a:pt x="1119239" y="239955"/>
                    <a:pt x="1188300" y="370240"/>
                    <a:pt x="1160994" y="568892"/>
                  </a:cubicBezTo>
                  <a:cubicBezTo>
                    <a:pt x="1159402" y="580015"/>
                    <a:pt x="1157811" y="589579"/>
                    <a:pt x="1156220" y="599073"/>
                  </a:cubicBezTo>
                  <a:lnTo>
                    <a:pt x="1170669" y="605449"/>
                  </a:lnTo>
                  <a:cubicBezTo>
                    <a:pt x="1204404" y="621318"/>
                    <a:pt x="1222035" y="657875"/>
                    <a:pt x="1212424" y="694431"/>
                  </a:cubicBezTo>
                  <a:lnTo>
                    <a:pt x="1189955" y="777037"/>
                  </a:lnTo>
                  <a:cubicBezTo>
                    <a:pt x="1180280" y="818341"/>
                    <a:pt x="1146545" y="851709"/>
                    <a:pt x="1104790" y="864461"/>
                  </a:cubicBezTo>
                  <a:lnTo>
                    <a:pt x="1090341" y="869208"/>
                  </a:lnTo>
                  <a:cubicBezTo>
                    <a:pt x="1077483" y="910511"/>
                    <a:pt x="1061443" y="945509"/>
                    <a:pt x="1043748" y="977248"/>
                  </a:cubicBezTo>
                  <a:cubicBezTo>
                    <a:pt x="1043748" y="983624"/>
                    <a:pt x="1040566" y="988371"/>
                    <a:pt x="1035728" y="993189"/>
                  </a:cubicBezTo>
                  <a:cubicBezTo>
                    <a:pt x="997219" y="1059925"/>
                    <a:pt x="952218" y="1104417"/>
                    <a:pt x="905626" y="1133038"/>
                  </a:cubicBezTo>
                  <a:cubicBezTo>
                    <a:pt x="910463" y="1206080"/>
                    <a:pt x="955464" y="1234702"/>
                    <a:pt x="966667" y="1241078"/>
                  </a:cubicBezTo>
                  <a:lnTo>
                    <a:pt x="1347300" y="1358682"/>
                  </a:lnTo>
                  <a:cubicBezTo>
                    <a:pt x="1363404" y="1364988"/>
                    <a:pt x="1371424" y="1380928"/>
                    <a:pt x="1366587" y="1396798"/>
                  </a:cubicBezTo>
                  <a:cubicBezTo>
                    <a:pt x="1360158" y="1412667"/>
                    <a:pt x="1344118" y="1420602"/>
                    <a:pt x="1328078" y="1415855"/>
                  </a:cubicBezTo>
                  <a:lnTo>
                    <a:pt x="977933" y="1307815"/>
                  </a:lnTo>
                  <a:cubicBezTo>
                    <a:pt x="940952" y="1438101"/>
                    <a:pt x="823707" y="1530271"/>
                    <a:pt x="683993" y="1530271"/>
                  </a:cubicBezTo>
                  <a:cubicBezTo>
                    <a:pt x="544278" y="1530271"/>
                    <a:pt x="425378" y="1439659"/>
                    <a:pt x="390052" y="1309374"/>
                  </a:cubicBezTo>
                  <a:lnTo>
                    <a:pt x="39907" y="1417414"/>
                  </a:lnTo>
                  <a:cubicBezTo>
                    <a:pt x="23867" y="1422231"/>
                    <a:pt x="6172" y="1414296"/>
                    <a:pt x="1398" y="1398356"/>
                  </a:cubicBezTo>
                  <a:cubicBezTo>
                    <a:pt x="-3439" y="1382487"/>
                    <a:pt x="4581" y="1364988"/>
                    <a:pt x="20685" y="1360241"/>
                  </a:cubicBezTo>
                  <a:lnTo>
                    <a:pt x="398072" y="1244266"/>
                  </a:lnTo>
                  <a:cubicBezTo>
                    <a:pt x="398072" y="1244266"/>
                    <a:pt x="399727" y="1244266"/>
                    <a:pt x="399727" y="1244266"/>
                  </a:cubicBezTo>
                  <a:cubicBezTo>
                    <a:pt x="402909" y="1244266"/>
                    <a:pt x="459113" y="1217203"/>
                    <a:pt x="463951" y="1134597"/>
                  </a:cubicBezTo>
                  <a:cubicBezTo>
                    <a:pt x="361154" y="1071048"/>
                    <a:pt x="309788" y="964567"/>
                    <a:pt x="277644" y="872396"/>
                  </a:cubicBezTo>
                  <a:lnTo>
                    <a:pt x="263195" y="867649"/>
                  </a:lnTo>
                  <a:cubicBezTo>
                    <a:pt x="221440" y="854897"/>
                    <a:pt x="189296" y="821529"/>
                    <a:pt x="178030" y="780226"/>
                  </a:cubicBezTo>
                  <a:lnTo>
                    <a:pt x="155561" y="697619"/>
                  </a:lnTo>
                  <a:cubicBezTo>
                    <a:pt x="145950" y="661063"/>
                    <a:pt x="163581" y="624506"/>
                    <a:pt x="197316" y="608637"/>
                  </a:cubicBezTo>
                  <a:lnTo>
                    <a:pt x="211765" y="602261"/>
                  </a:lnTo>
                  <a:cubicBezTo>
                    <a:pt x="210174" y="591138"/>
                    <a:pt x="208583" y="581574"/>
                    <a:pt x="206991" y="572080"/>
                  </a:cubicBezTo>
                  <a:cubicBezTo>
                    <a:pt x="173256" y="370240"/>
                    <a:pt x="240726" y="239955"/>
                    <a:pt x="304950" y="165283"/>
                  </a:cubicBezTo>
                  <a:cubicBezTo>
                    <a:pt x="394889" y="60361"/>
                    <a:pt x="531421" y="0"/>
                    <a:pt x="68081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9D03D61F-A9BF-4D29-8ECF-F4185E67A6D7}"/>
                </a:ext>
              </a:extLst>
            </p:cNvPr>
            <p:cNvSpPr/>
            <p:nvPr/>
          </p:nvSpPr>
          <p:spPr>
            <a:xfrm>
              <a:off x="8271100" y="1350644"/>
              <a:ext cx="944403" cy="93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992" y="21563"/>
                  </a:moveTo>
                  <a:cubicBezTo>
                    <a:pt x="10249" y="21600"/>
                    <a:pt x="10543" y="21600"/>
                    <a:pt x="10800" y="21600"/>
                  </a:cubicBezTo>
                  <a:cubicBezTo>
                    <a:pt x="16090" y="21600"/>
                    <a:pt x="20498" y="17786"/>
                    <a:pt x="21416" y="12799"/>
                  </a:cubicBezTo>
                  <a:cubicBezTo>
                    <a:pt x="21490" y="12322"/>
                    <a:pt x="21563" y="11845"/>
                    <a:pt x="21600" y="11332"/>
                  </a:cubicBezTo>
                  <a:cubicBezTo>
                    <a:pt x="21600" y="11148"/>
                    <a:pt x="21600" y="10965"/>
                    <a:pt x="21600" y="10782"/>
                  </a:cubicBezTo>
                  <a:cubicBezTo>
                    <a:pt x="21600" y="4841"/>
                    <a:pt x="16751" y="0"/>
                    <a:pt x="10800" y="0"/>
                  </a:cubicBezTo>
                  <a:cubicBezTo>
                    <a:pt x="4849" y="0"/>
                    <a:pt x="0" y="4841"/>
                    <a:pt x="0" y="10782"/>
                  </a:cubicBezTo>
                  <a:cubicBezTo>
                    <a:pt x="0" y="15952"/>
                    <a:pt x="3673" y="20280"/>
                    <a:pt x="8522" y="21343"/>
                  </a:cubicBezTo>
                  <a:cubicBezTo>
                    <a:pt x="9000" y="21453"/>
                    <a:pt x="9478" y="21527"/>
                    <a:pt x="9992" y="2156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100" b="1" dirty="0">
                  <a:solidFill>
                    <a:schemeClr val="bg1"/>
                  </a:solidFill>
                </a:rPr>
                <a:t>03</a:t>
              </a:r>
              <a:endParaRPr sz="2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F8B6831-D75A-485D-894F-803FEE6421D8}"/>
              </a:ext>
            </a:extLst>
          </p:cNvPr>
          <p:cNvGrpSpPr/>
          <p:nvPr/>
        </p:nvGrpSpPr>
        <p:grpSpPr>
          <a:xfrm>
            <a:off x="1048628" y="2028757"/>
            <a:ext cx="1811657" cy="1984059"/>
            <a:chOff x="1347900" y="1325527"/>
            <a:chExt cx="2415543" cy="2645412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C433575-3013-45C9-9B2B-D69837DFE483}"/>
                </a:ext>
              </a:extLst>
            </p:cNvPr>
            <p:cNvSpPr/>
            <p:nvPr/>
          </p:nvSpPr>
          <p:spPr>
            <a:xfrm>
              <a:off x="1830516" y="2024028"/>
              <a:ext cx="1676384" cy="1753871"/>
            </a:xfrm>
            <a:custGeom>
              <a:avLst/>
              <a:gdLst>
                <a:gd name="connsiteX0" fmla="*/ 1209872 w 1676384"/>
                <a:gd name="connsiteY0" fmla="*/ 1369075 h 1753871"/>
                <a:gd name="connsiteX1" fmla="*/ 1171804 w 1676384"/>
                <a:gd name="connsiteY1" fmla="*/ 1407157 h 1753871"/>
                <a:gd name="connsiteX2" fmla="*/ 1209872 w 1676384"/>
                <a:gd name="connsiteY2" fmla="*/ 1445239 h 1753871"/>
                <a:gd name="connsiteX3" fmla="*/ 1248007 w 1676384"/>
                <a:gd name="connsiteY3" fmla="*/ 1407157 h 1753871"/>
                <a:gd name="connsiteX4" fmla="*/ 1209872 w 1676384"/>
                <a:gd name="connsiteY4" fmla="*/ 1369075 h 1753871"/>
                <a:gd name="connsiteX5" fmla="*/ 1466834 w 1676384"/>
                <a:gd name="connsiteY5" fmla="*/ 1270000 h 1753871"/>
                <a:gd name="connsiteX6" fmla="*/ 1523984 w 1676384"/>
                <a:gd name="connsiteY6" fmla="*/ 1327150 h 1753871"/>
                <a:gd name="connsiteX7" fmla="*/ 1466834 w 1676384"/>
                <a:gd name="connsiteY7" fmla="*/ 1384300 h 1753871"/>
                <a:gd name="connsiteX8" fmla="*/ 1409684 w 1676384"/>
                <a:gd name="connsiteY8" fmla="*/ 1327150 h 1753871"/>
                <a:gd name="connsiteX9" fmla="*/ 1466834 w 1676384"/>
                <a:gd name="connsiteY9" fmla="*/ 1270000 h 1753871"/>
                <a:gd name="connsiteX10" fmla="*/ 1581134 w 1676384"/>
                <a:gd name="connsiteY10" fmla="*/ 895349 h 1753871"/>
                <a:gd name="connsiteX11" fmla="*/ 1543033 w 1676384"/>
                <a:gd name="connsiteY11" fmla="*/ 933449 h 1753871"/>
                <a:gd name="connsiteX12" fmla="*/ 1581134 w 1676384"/>
                <a:gd name="connsiteY12" fmla="*/ 971550 h 1753871"/>
                <a:gd name="connsiteX13" fmla="*/ 1619234 w 1676384"/>
                <a:gd name="connsiteY13" fmla="*/ 933449 h 1753871"/>
                <a:gd name="connsiteX14" fmla="*/ 1581134 w 1676384"/>
                <a:gd name="connsiteY14" fmla="*/ 895349 h 1753871"/>
                <a:gd name="connsiteX15" fmla="*/ 1581134 w 1676384"/>
                <a:gd name="connsiteY15" fmla="*/ 838199 h 1753871"/>
                <a:gd name="connsiteX16" fmla="*/ 1676384 w 1676384"/>
                <a:gd name="connsiteY16" fmla="*/ 933449 h 1753871"/>
                <a:gd name="connsiteX17" fmla="*/ 1581134 w 1676384"/>
                <a:gd name="connsiteY17" fmla="*/ 1028700 h 1753871"/>
                <a:gd name="connsiteX18" fmla="*/ 1485883 w 1676384"/>
                <a:gd name="connsiteY18" fmla="*/ 933449 h 1753871"/>
                <a:gd name="connsiteX19" fmla="*/ 1581134 w 1676384"/>
                <a:gd name="connsiteY19" fmla="*/ 838199 h 1753871"/>
                <a:gd name="connsiteX20" fmla="*/ 875869 w 1676384"/>
                <a:gd name="connsiteY20" fmla="*/ 765776 h 1753871"/>
                <a:gd name="connsiteX21" fmla="*/ 793300 w 1676384"/>
                <a:gd name="connsiteY21" fmla="*/ 816605 h 1753871"/>
                <a:gd name="connsiteX22" fmla="*/ 812333 w 1676384"/>
                <a:gd name="connsiteY22" fmla="*/ 836905 h 1753871"/>
                <a:gd name="connsiteX23" fmla="*/ 825067 w 1676384"/>
                <a:gd name="connsiteY23" fmla="*/ 906816 h 1753871"/>
                <a:gd name="connsiteX24" fmla="*/ 808540 w 1676384"/>
                <a:gd name="connsiteY24" fmla="*/ 976646 h 1753871"/>
                <a:gd name="connsiteX25" fmla="*/ 959658 w 1676384"/>
                <a:gd name="connsiteY25" fmla="*/ 825537 h 1753871"/>
                <a:gd name="connsiteX26" fmla="*/ 913936 w 1676384"/>
                <a:gd name="connsiteY26" fmla="*/ 774707 h 1753871"/>
                <a:gd name="connsiteX27" fmla="*/ 911430 w 1676384"/>
                <a:gd name="connsiteY27" fmla="*/ 773408 h 1753871"/>
                <a:gd name="connsiteX28" fmla="*/ 875869 w 1676384"/>
                <a:gd name="connsiteY28" fmla="*/ 765776 h 1753871"/>
                <a:gd name="connsiteX29" fmla="*/ 754526 w 1676384"/>
                <a:gd name="connsiteY29" fmla="*/ 567511 h 1753871"/>
                <a:gd name="connsiteX30" fmla="*/ 739287 w 1676384"/>
                <a:gd name="connsiteY30" fmla="*/ 570051 h 1753871"/>
                <a:gd name="connsiteX31" fmla="*/ 718969 w 1676384"/>
                <a:gd name="connsiteY31" fmla="*/ 590371 h 1753871"/>
                <a:gd name="connsiteX32" fmla="*/ 720235 w 1676384"/>
                <a:gd name="connsiteY32" fmla="*/ 619581 h 1753871"/>
                <a:gd name="connsiteX33" fmla="*/ 769764 w 1676384"/>
                <a:gd name="connsiteY33" fmla="*/ 639901 h 1753871"/>
                <a:gd name="connsiteX34" fmla="*/ 790092 w 1676384"/>
                <a:gd name="connsiteY34" fmla="*/ 590371 h 1753871"/>
                <a:gd name="connsiteX35" fmla="*/ 754526 w 1676384"/>
                <a:gd name="connsiteY35" fmla="*/ 567511 h 1753871"/>
                <a:gd name="connsiteX36" fmla="*/ 1072555 w 1676384"/>
                <a:gd name="connsiteY36" fmla="*/ 557524 h 1753871"/>
                <a:gd name="connsiteX37" fmla="*/ 952071 w 1676384"/>
                <a:gd name="connsiteY37" fmla="*/ 575286 h 1753871"/>
                <a:gd name="connsiteX38" fmla="*/ 953358 w 1676384"/>
                <a:gd name="connsiteY38" fmla="*/ 730211 h 1753871"/>
                <a:gd name="connsiteX39" fmla="*/ 1004160 w 1676384"/>
                <a:gd name="connsiteY39" fmla="*/ 782340 h 1753871"/>
                <a:gd name="connsiteX40" fmla="*/ 1098108 w 1676384"/>
                <a:gd name="connsiteY40" fmla="*/ 688313 h 1753871"/>
                <a:gd name="connsiteX41" fmla="*/ 1228905 w 1676384"/>
                <a:gd name="connsiteY41" fmla="*/ 688313 h 1753871"/>
                <a:gd name="connsiteX42" fmla="*/ 1232766 w 1676384"/>
                <a:gd name="connsiteY42" fmla="*/ 692129 h 1753871"/>
                <a:gd name="connsiteX43" fmla="*/ 1246720 w 1676384"/>
                <a:gd name="connsiteY43" fmla="*/ 711211 h 1753871"/>
                <a:gd name="connsiteX44" fmla="*/ 1331795 w 1676384"/>
                <a:gd name="connsiteY44" fmla="*/ 693428 h 1753871"/>
                <a:gd name="connsiteX45" fmla="*/ 1331795 w 1676384"/>
                <a:gd name="connsiteY45" fmla="*/ 609632 h 1753871"/>
                <a:gd name="connsiteX46" fmla="*/ 1261960 w 1676384"/>
                <a:gd name="connsiteY46" fmla="*/ 619782 h 1753871"/>
                <a:gd name="connsiteX47" fmla="*/ 1146404 w 1676384"/>
                <a:gd name="connsiteY47" fmla="*/ 585435 h 1753871"/>
                <a:gd name="connsiteX48" fmla="*/ 1072555 w 1676384"/>
                <a:gd name="connsiteY48" fmla="*/ 557524 h 1753871"/>
                <a:gd name="connsiteX49" fmla="*/ 755374 w 1676384"/>
                <a:gd name="connsiteY49" fmla="*/ 507999 h 1753871"/>
                <a:gd name="connsiteX50" fmla="*/ 843426 w 1676384"/>
                <a:gd name="connsiteY50" fmla="*/ 564971 h 1753871"/>
                <a:gd name="connsiteX51" fmla="*/ 793897 w 1676384"/>
                <a:gd name="connsiteY51" fmla="*/ 690702 h 1753871"/>
                <a:gd name="connsiteX52" fmla="*/ 755800 w 1676384"/>
                <a:gd name="connsiteY52" fmla="*/ 698322 h 1753871"/>
                <a:gd name="connsiteX53" fmla="*/ 668165 w 1676384"/>
                <a:gd name="connsiteY53" fmla="*/ 641171 h 1753871"/>
                <a:gd name="connsiteX54" fmla="*/ 666900 w 1676384"/>
                <a:gd name="connsiteY54" fmla="*/ 568781 h 1753871"/>
                <a:gd name="connsiteX55" fmla="*/ 718960 w 1676384"/>
                <a:gd name="connsiteY55" fmla="*/ 515440 h 1753871"/>
                <a:gd name="connsiteX56" fmla="*/ 755374 w 1676384"/>
                <a:gd name="connsiteY56" fmla="*/ 507999 h 1753871"/>
                <a:gd name="connsiteX57" fmla="*/ 374634 w 1676384"/>
                <a:gd name="connsiteY57" fmla="*/ 469900 h 1753871"/>
                <a:gd name="connsiteX58" fmla="*/ 431784 w 1676384"/>
                <a:gd name="connsiteY58" fmla="*/ 527050 h 1753871"/>
                <a:gd name="connsiteX59" fmla="*/ 374634 w 1676384"/>
                <a:gd name="connsiteY59" fmla="*/ 584200 h 1753871"/>
                <a:gd name="connsiteX60" fmla="*/ 317484 w 1676384"/>
                <a:gd name="connsiteY60" fmla="*/ 527050 h 1753871"/>
                <a:gd name="connsiteX61" fmla="*/ 374634 w 1676384"/>
                <a:gd name="connsiteY61" fmla="*/ 469900 h 1753871"/>
                <a:gd name="connsiteX62" fmla="*/ 992712 w 1676384"/>
                <a:gd name="connsiteY62" fmla="*/ 365796 h 1753871"/>
                <a:gd name="connsiteX63" fmla="*/ 952071 w 1676384"/>
                <a:gd name="connsiteY63" fmla="*/ 406395 h 1753871"/>
                <a:gd name="connsiteX64" fmla="*/ 952071 w 1676384"/>
                <a:gd name="connsiteY64" fmla="*/ 515605 h 1753871"/>
                <a:gd name="connsiteX65" fmla="*/ 1173024 w 1676384"/>
                <a:gd name="connsiteY65" fmla="*/ 535905 h 1753871"/>
                <a:gd name="connsiteX66" fmla="*/ 1331795 w 1676384"/>
                <a:gd name="connsiteY66" fmla="*/ 551170 h 1753871"/>
                <a:gd name="connsiteX67" fmla="*/ 1331795 w 1676384"/>
                <a:gd name="connsiteY67" fmla="*/ 406395 h 1753871"/>
                <a:gd name="connsiteX68" fmla="*/ 1291154 w 1676384"/>
                <a:gd name="connsiteY68" fmla="*/ 365796 h 1753871"/>
                <a:gd name="connsiteX69" fmla="*/ 1231479 w 1676384"/>
                <a:gd name="connsiteY69" fmla="*/ 365796 h 1753871"/>
                <a:gd name="connsiteX70" fmla="*/ 1051100 w 1676384"/>
                <a:gd name="connsiteY70" fmla="*/ 365796 h 1753871"/>
                <a:gd name="connsiteX71" fmla="*/ 774683 w 1676384"/>
                <a:gd name="connsiteY71" fmla="*/ 229870 h 1753871"/>
                <a:gd name="connsiteX72" fmla="*/ 742934 w 1676384"/>
                <a:gd name="connsiteY72" fmla="*/ 292100 h 1753871"/>
                <a:gd name="connsiteX73" fmla="*/ 774683 w 1676384"/>
                <a:gd name="connsiteY73" fmla="*/ 323850 h 1753871"/>
                <a:gd name="connsiteX74" fmla="*/ 806432 w 1676384"/>
                <a:gd name="connsiteY74" fmla="*/ 292100 h 1753871"/>
                <a:gd name="connsiteX75" fmla="*/ 774683 w 1676384"/>
                <a:gd name="connsiteY75" fmla="*/ 229870 h 1753871"/>
                <a:gd name="connsiteX76" fmla="*/ 1080362 w 1676384"/>
                <a:gd name="connsiteY76" fmla="*/ 226054 h 1753871"/>
                <a:gd name="connsiteX77" fmla="*/ 1080362 w 1676384"/>
                <a:gd name="connsiteY77" fmla="*/ 309850 h 1753871"/>
                <a:gd name="connsiteX78" fmla="*/ 1203505 w 1676384"/>
                <a:gd name="connsiteY78" fmla="*/ 309850 h 1753871"/>
                <a:gd name="connsiteX79" fmla="*/ 1203505 w 1676384"/>
                <a:gd name="connsiteY79" fmla="*/ 226054 h 1753871"/>
                <a:gd name="connsiteX80" fmla="*/ 1141324 w 1676384"/>
                <a:gd name="connsiteY80" fmla="*/ 226054 h 1753871"/>
                <a:gd name="connsiteX81" fmla="*/ 774683 w 1676384"/>
                <a:gd name="connsiteY81" fmla="*/ 152400 h 1753871"/>
                <a:gd name="connsiteX82" fmla="*/ 797542 w 1676384"/>
                <a:gd name="connsiteY82" fmla="*/ 163830 h 1753871"/>
                <a:gd name="connsiteX83" fmla="*/ 863584 w 1676384"/>
                <a:gd name="connsiteY83" fmla="*/ 292100 h 1753871"/>
                <a:gd name="connsiteX84" fmla="*/ 774683 w 1676384"/>
                <a:gd name="connsiteY84" fmla="*/ 381000 h 1753871"/>
                <a:gd name="connsiteX85" fmla="*/ 685783 w 1676384"/>
                <a:gd name="connsiteY85" fmla="*/ 292100 h 1753871"/>
                <a:gd name="connsiteX86" fmla="*/ 751824 w 1676384"/>
                <a:gd name="connsiteY86" fmla="*/ 163830 h 1753871"/>
                <a:gd name="connsiteX87" fmla="*/ 774683 w 1676384"/>
                <a:gd name="connsiteY87" fmla="*/ 152400 h 1753871"/>
                <a:gd name="connsiteX88" fmla="*/ 878443 w 1676384"/>
                <a:gd name="connsiteY88" fmla="*/ 0 h 1753871"/>
                <a:gd name="connsiteX89" fmla="*/ 1237846 w 1676384"/>
                <a:gd name="connsiteY89" fmla="*/ 0 h 1753871"/>
                <a:gd name="connsiteX90" fmla="*/ 1267040 w 1676384"/>
                <a:gd name="connsiteY90" fmla="*/ 29231 h 1753871"/>
                <a:gd name="connsiteX91" fmla="*/ 1237846 w 1676384"/>
                <a:gd name="connsiteY91" fmla="*/ 57163 h 1753871"/>
                <a:gd name="connsiteX92" fmla="*/ 1175598 w 1676384"/>
                <a:gd name="connsiteY92" fmla="*/ 57163 h 1753871"/>
                <a:gd name="connsiteX93" fmla="*/ 1175598 w 1676384"/>
                <a:gd name="connsiteY93" fmla="*/ 168891 h 1753871"/>
                <a:gd name="connsiteX94" fmla="*/ 1237846 w 1676384"/>
                <a:gd name="connsiteY94" fmla="*/ 168891 h 1753871"/>
                <a:gd name="connsiteX95" fmla="*/ 1265753 w 1676384"/>
                <a:gd name="connsiteY95" fmla="*/ 196823 h 1753871"/>
                <a:gd name="connsiteX96" fmla="*/ 1265753 w 1676384"/>
                <a:gd name="connsiteY96" fmla="*/ 308632 h 1753871"/>
                <a:gd name="connsiteX97" fmla="*/ 1296234 w 1676384"/>
                <a:gd name="connsiteY97" fmla="*/ 308632 h 1753871"/>
                <a:gd name="connsiteX98" fmla="*/ 1394044 w 1676384"/>
                <a:gd name="connsiteY98" fmla="*/ 406395 h 1753871"/>
                <a:gd name="connsiteX99" fmla="*/ 1394044 w 1676384"/>
                <a:gd name="connsiteY99" fmla="*/ 736626 h 1753871"/>
                <a:gd name="connsiteX100" fmla="*/ 1407997 w 1676384"/>
                <a:gd name="connsiteY100" fmla="*/ 786156 h 1753871"/>
                <a:gd name="connsiteX101" fmla="*/ 1386390 w 1676384"/>
                <a:gd name="connsiteY101" fmla="*/ 845837 h 1753871"/>
                <a:gd name="connsiteX102" fmla="*/ 1405491 w 1676384"/>
                <a:gd name="connsiteY102" fmla="*/ 859803 h 1753871"/>
                <a:gd name="connsiteX103" fmla="*/ 1409284 w 1676384"/>
                <a:gd name="connsiteY103" fmla="*/ 863619 h 1753871"/>
                <a:gd name="connsiteX104" fmla="*/ 1435972 w 1676384"/>
                <a:gd name="connsiteY104" fmla="*/ 929633 h 1753871"/>
                <a:gd name="connsiteX105" fmla="*/ 1413078 w 1676384"/>
                <a:gd name="connsiteY105" fmla="*/ 990612 h 1753871"/>
                <a:gd name="connsiteX106" fmla="*/ 1420732 w 1676384"/>
                <a:gd name="connsiteY106" fmla="*/ 996946 h 1753871"/>
                <a:gd name="connsiteX107" fmla="*/ 1424525 w 1676384"/>
                <a:gd name="connsiteY107" fmla="*/ 1000762 h 1753871"/>
                <a:gd name="connsiteX108" fmla="*/ 1424525 w 1676384"/>
                <a:gd name="connsiteY108" fmla="*/ 1132871 h 1753871"/>
                <a:gd name="connsiteX109" fmla="*/ 1240353 w 1676384"/>
                <a:gd name="connsiteY109" fmla="*/ 1317027 h 1753871"/>
                <a:gd name="connsiteX110" fmla="*/ 1308968 w 1676384"/>
                <a:gd name="connsiteY110" fmla="*/ 1408456 h 1753871"/>
                <a:gd name="connsiteX111" fmla="*/ 1213733 w 1676384"/>
                <a:gd name="connsiteY111" fmla="*/ 1503701 h 1753871"/>
                <a:gd name="connsiteX112" fmla="*/ 1122290 w 1676384"/>
                <a:gd name="connsiteY112" fmla="*/ 1432572 h 1753871"/>
                <a:gd name="connsiteX113" fmla="*/ 1052387 w 1676384"/>
                <a:gd name="connsiteY113" fmla="*/ 1485919 h 1753871"/>
                <a:gd name="connsiteX114" fmla="*/ 850468 w 1676384"/>
                <a:gd name="connsiteY114" fmla="*/ 1620545 h 1753871"/>
                <a:gd name="connsiteX115" fmla="*/ 753945 w 1676384"/>
                <a:gd name="connsiteY115" fmla="*/ 1699225 h 1753871"/>
                <a:gd name="connsiteX116" fmla="*/ 708224 w 1676384"/>
                <a:gd name="connsiteY116" fmla="*/ 1745021 h 1753871"/>
                <a:gd name="connsiteX117" fmla="*/ 687904 w 1676384"/>
                <a:gd name="connsiteY117" fmla="*/ 1753871 h 1753871"/>
                <a:gd name="connsiteX118" fmla="*/ 667583 w 1676384"/>
                <a:gd name="connsiteY118" fmla="*/ 1745021 h 1753871"/>
                <a:gd name="connsiteX119" fmla="*/ 667583 w 1676384"/>
                <a:gd name="connsiteY119" fmla="*/ 1704341 h 1753871"/>
                <a:gd name="connsiteX120" fmla="*/ 713304 w 1676384"/>
                <a:gd name="connsiteY120" fmla="*/ 1658626 h 1753871"/>
                <a:gd name="connsiteX121" fmla="*/ 818700 w 1676384"/>
                <a:gd name="connsiteY121" fmla="*/ 1572232 h 1753871"/>
                <a:gd name="connsiteX122" fmla="*/ 1020687 w 1676384"/>
                <a:gd name="connsiteY122" fmla="*/ 1437606 h 1753871"/>
                <a:gd name="connsiteX123" fmla="*/ 1114636 w 1676384"/>
                <a:gd name="connsiteY123" fmla="*/ 1361443 h 1753871"/>
                <a:gd name="connsiteX124" fmla="*/ 1382597 w 1676384"/>
                <a:gd name="connsiteY124" fmla="*/ 1093490 h 1753871"/>
                <a:gd name="connsiteX125" fmla="*/ 1382597 w 1676384"/>
                <a:gd name="connsiteY125" fmla="*/ 1042660 h 1753871"/>
                <a:gd name="connsiteX126" fmla="*/ 1378804 w 1676384"/>
                <a:gd name="connsiteY126" fmla="*/ 1038844 h 1753871"/>
                <a:gd name="connsiteX127" fmla="*/ 1371149 w 1676384"/>
                <a:gd name="connsiteY127" fmla="*/ 1033809 h 1753871"/>
                <a:gd name="connsiteX128" fmla="*/ 1192125 w 1676384"/>
                <a:gd name="connsiteY128" fmla="*/ 1212850 h 1753871"/>
                <a:gd name="connsiteX129" fmla="*/ 1171804 w 1676384"/>
                <a:gd name="connsiteY129" fmla="*/ 1221701 h 1753871"/>
                <a:gd name="connsiteX130" fmla="*/ 1151484 w 1676384"/>
                <a:gd name="connsiteY130" fmla="*/ 1212850 h 1753871"/>
                <a:gd name="connsiteX131" fmla="*/ 1151484 w 1676384"/>
                <a:gd name="connsiteY131" fmla="*/ 1172170 h 1753871"/>
                <a:gd name="connsiteX132" fmla="*/ 1366069 w 1676384"/>
                <a:gd name="connsiteY132" fmla="*/ 956347 h 1753871"/>
                <a:gd name="connsiteX133" fmla="*/ 1376230 w 1676384"/>
                <a:gd name="connsiteY133" fmla="*/ 930932 h 1753871"/>
                <a:gd name="connsiteX134" fmla="*/ 1366069 w 1676384"/>
                <a:gd name="connsiteY134" fmla="*/ 905517 h 1753871"/>
                <a:gd name="connsiteX135" fmla="*/ 1362276 w 1676384"/>
                <a:gd name="connsiteY135" fmla="*/ 901701 h 1753871"/>
                <a:gd name="connsiteX136" fmla="*/ 1340669 w 1676384"/>
                <a:gd name="connsiteY136" fmla="*/ 891551 h 1753871"/>
                <a:gd name="connsiteX137" fmla="*/ 1117142 w 1676384"/>
                <a:gd name="connsiteY137" fmla="*/ 1115088 h 1753871"/>
                <a:gd name="connsiteX138" fmla="*/ 1096821 w 1676384"/>
                <a:gd name="connsiteY138" fmla="*/ 1123939 h 1753871"/>
                <a:gd name="connsiteX139" fmla="*/ 1076501 w 1676384"/>
                <a:gd name="connsiteY139" fmla="*/ 1115088 h 1753871"/>
                <a:gd name="connsiteX140" fmla="*/ 1076501 w 1676384"/>
                <a:gd name="connsiteY140" fmla="*/ 1074408 h 1753871"/>
                <a:gd name="connsiteX141" fmla="*/ 1338162 w 1676384"/>
                <a:gd name="connsiteY141" fmla="*/ 812789 h 1753871"/>
                <a:gd name="connsiteX142" fmla="*/ 1348323 w 1676384"/>
                <a:gd name="connsiteY142" fmla="*/ 787374 h 1753871"/>
                <a:gd name="connsiteX143" fmla="*/ 1338162 w 1676384"/>
                <a:gd name="connsiteY143" fmla="*/ 762041 h 1753871"/>
                <a:gd name="connsiteX144" fmla="*/ 1334369 w 1676384"/>
                <a:gd name="connsiteY144" fmla="*/ 758224 h 1753871"/>
                <a:gd name="connsiteX145" fmla="*/ 1283568 w 1676384"/>
                <a:gd name="connsiteY145" fmla="*/ 758224 h 1753871"/>
                <a:gd name="connsiteX146" fmla="*/ 1030780 w 1676384"/>
                <a:gd name="connsiteY146" fmla="*/ 1010912 h 1753871"/>
                <a:gd name="connsiteX147" fmla="*/ 990138 w 1676384"/>
                <a:gd name="connsiteY147" fmla="*/ 1010912 h 1753871"/>
                <a:gd name="connsiteX148" fmla="*/ 990138 w 1676384"/>
                <a:gd name="connsiteY148" fmla="*/ 970313 h 1753871"/>
                <a:gd name="connsiteX149" fmla="*/ 1204792 w 1676384"/>
                <a:gd name="connsiteY149" fmla="*/ 755626 h 1753871"/>
                <a:gd name="connsiteX150" fmla="*/ 1194631 w 1676384"/>
                <a:gd name="connsiteY150" fmla="*/ 732809 h 1753871"/>
                <a:gd name="connsiteX151" fmla="*/ 1190838 w 1676384"/>
                <a:gd name="connsiteY151" fmla="*/ 728993 h 1753871"/>
                <a:gd name="connsiteX152" fmla="*/ 1140037 w 1676384"/>
                <a:gd name="connsiteY152" fmla="*/ 728993 h 1753871"/>
                <a:gd name="connsiteX153" fmla="*/ 780633 w 1676384"/>
                <a:gd name="connsiteY153" fmla="*/ 1089673 h 1753871"/>
                <a:gd name="connsiteX154" fmla="*/ 779346 w 1676384"/>
                <a:gd name="connsiteY154" fmla="*/ 1089673 h 1753871"/>
                <a:gd name="connsiteX155" fmla="*/ 771692 w 1676384"/>
                <a:gd name="connsiteY155" fmla="*/ 1094708 h 1753871"/>
                <a:gd name="connsiteX156" fmla="*/ 770473 w 1676384"/>
                <a:gd name="connsiteY156" fmla="*/ 1096007 h 1753871"/>
                <a:gd name="connsiteX157" fmla="*/ 761532 w 1676384"/>
                <a:gd name="connsiteY157" fmla="*/ 1097306 h 1753871"/>
                <a:gd name="connsiteX158" fmla="*/ 760313 w 1676384"/>
                <a:gd name="connsiteY158" fmla="*/ 1097306 h 1753871"/>
                <a:gd name="connsiteX159" fmla="*/ 753945 w 1676384"/>
                <a:gd name="connsiteY159" fmla="*/ 1096007 h 1753871"/>
                <a:gd name="connsiteX160" fmla="*/ 751371 w 1676384"/>
                <a:gd name="connsiteY160" fmla="*/ 1094708 h 1753871"/>
                <a:gd name="connsiteX161" fmla="*/ 750152 w 1676384"/>
                <a:gd name="connsiteY161" fmla="*/ 1094708 h 1753871"/>
                <a:gd name="connsiteX162" fmla="*/ 741211 w 1676384"/>
                <a:gd name="connsiteY162" fmla="*/ 1089673 h 1753871"/>
                <a:gd name="connsiteX163" fmla="*/ 734912 w 1676384"/>
                <a:gd name="connsiteY163" fmla="*/ 1080742 h 1753871"/>
                <a:gd name="connsiteX164" fmla="*/ 734912 w 1676384"/>
                <a:gd name="connsiteY164" fmla="*/ 1079524 h 1753871"/>
                <a:gd name="connsiteX165" fmla="*/ 732338 w 1676384"/>
                <a:gd name="connsiteY165" fmla="*/ 1069374 h 1753871"/>
                <a:gd name="connsiteX166" fmla="*/ 732338 w 1676384"/>
                <a:gd name="connsiteY166" fmla="*/ 1068075 h 1753871"/>
                <a:gd name="connsiteX167" fmla="*/ 733625 w 1676384"/>
                <a:gd name="connsiteY167" fmla="*/ 1061741 h 1753871"/>
                <a:gd name="connsiteX168" fmla="*/ 774266 w 1676384"/>
                <a:gd name="connsiteY168" fmla="*/ 894068 h 1753871"/>
                <a:gd name="connsiteX169" fmla="*/ 769186 w 1676384"/>
                <a:gd name="connsiteY169" fmla="*/ 867435 h 1753871"/>
                <a:gd name="connsiteX170" fmla="*/ 746291 w 1676384"/>
                <a:gd name="connsiteY170" fmla="*/ 852170 h 1753871"/>
                <a:gd name="connsiteX171" fmla="*/ 698064 w 1676384"/>
                <a:gd name="connsiteY171" fmla="*/ 880102 h 1753871"/>
                <a:gd name="connsiteX172" fmla="*/ 694271 w 1676384"/>
                <a:gd name="connsiteY172" fmla="*/ 895367 h 1753871"/>
                <a:gd name="connsiteX173" fmla="*/ 691697 w 1676384"/>
                <a:gd name="connsiteY173" fmla="*/ 908034 h 1753871"/>
                <a:gd name="connsiteX174" fmla="*/ 667583 w 1676384"/>
                <a:gd name="connsiteY174" fmla="*/ 1017245 h 1753871"/>
                <a:gd name="connsiteX175" fmla="*/ 612988 w 1676384"/>
                <a:gd name="connsiteY175" fmla="*/ 1126456 h 1753871"/>
                <a:gd name="connsiteX176" fmla="*/ 564693 w 1676384"/>
                <a:gd name="connsiteY176" fmla="*/ 1230633 h 1753871"/>
                <a:gd name="connsiteX177" fmla="*/ 558326 w 1676384"/>
                <a:gd name="connsiteY177" fmla="*/ 1276347 h 1753871"/>
                <a:gd name="connsiteX178" fmla="*/ 484698 w 1676384"/>
                <a:gd name="connsiteY178" fmla="*/ 1422422 h 1753871"/>
                <a:gd name="connsiteX179" fmla="*/ 395761 w 1676384"/>
                <a:gd name="connsiteY179" fmla="*/ 1511334 h 1753871"/>
                <a:gd name="connsiteX180" fmla="*/ 375441 w 1676384"/>
                <a:gd name="connsiteY180" fmla="*/ 1520184 h 1753871"/>
                <a:gd name="connsiteX181" fmla="*/ 355120 w 1676384"/>
                <a:gd name="connsiteY181" fmla="*/ 1511334 h 1753871"/>
                <a:gd name="connsiteX182" fmla="*/ 355120 w 1676384"/>
                <a:gd name="connsiteY182" fmla="*/ 1470654 h 1753871"/>
                <a:gd name="connsiteX183" fmla="*/ 419943 w 1676384"/>
                <a:gd name="connsiteY183" fmla="*/ 1405858 h 1753871"/>
                <a:gd name="connsiteX184" fmla="*/ 328500 w 1676384"/>
                <a:gd name="connsiteY184" fmla="*/ 1375409 h 1753871"/>
                <a:gd name="connsiteX185" fmla="*/ 205290 w 1676384"/>
                <a:gd name="connsiteY185" fmla="*/ 1343660 h 1753871"/>
                <a:gd name="connsiteX186" fmla="*/ 154488 w 1676384"/>
                <a:gd name="connsiteY186" fmla="*/ 1341143 h 1753871"/>
                <a:gd name="connsiteX187" fmla="*/ 127800 w 1676384"/>
                <a:gd name="connsiteY187" fmla="*/ 1311912 h 1753871"/>
                <a:gd name="connsiteX188" fmla="*/ 158281 w 1676384"/>
                <a:gd name="connsiteY188" fmla="*/ 1285279 h 1753871"/>
                <a:gd name="connsiteX189" fmla="*/ 209083 w 1676384"/>
                <a:gd name="connsiteY189" fmla="*/ 1287796 h 1753871"/>
                <a:gd name="connsiteX190" fmla="*/ 352614 w 1676384"/>
                <a:gd name="connsiteY190" fmla="*/ 1323361 h 1753871"/>
                <a:gd name="connsiteX191" fmla="*/ 468170 w 1676384"/>
                <a:gd name="connsiteY191" fmla="*/ 1353810 h 1753871"/>
                <a:gd name="connsiteX192" fmla="*/ 501225 w 1676384"/>
                <a:gd name="connsiteY192" fmla="*/ 1270014 h 1753871"/>
                <a:gd name="connsiteX193" fmla="*/ 507524 w 1676384"/>
                <a:gd name="connsiteY193" fmla="*/ 1224299 h 1753871"/>
                <a:gd name="connsiteX194" fmla="*/ 567267 w 1676384"/>
                <a:gd name="connsiteY194" fmla="*/ 1093490 h 1753871"/>
                <a:gd name="connsiteX195" fmla="*/ 611701 w 1676384"/>
                <a:gd name="connsiteY195" fmla="*/ 1005877 h 1753871"/>
                <a:gd name="connsiteX196" fmla="*/ 629448 w 1676384"/>
                <a:gd name="connsiteY196" fmla="*/ 925816 h 1753871"/>
                <a:gd name="connsiteX197" fmla="*/ 469457 w 1676384"/>
                <a:gd name="connsiteY197" fmla="*/ 925816 h 1753871"/>
                <a:gd name="connsiteX198" fmla="*/ 460584 w 1676384"/>
                <a:gd name="connsiteY198" fmla="*/ 957565 h 1753871"/>
                <a:gd name="connsiteX199" fmla="*/ 374221 w 1676384"/>
                <a:gd name="connsiteY199" fmla="*/ 1071891 h 1753871"/>
                <a:gd name="connsiteX200" fmla="*/ 309399 w 1676384"/>
                <a:gd name="connsiteY200" fmla="*/ 1112490 h 1753871"/>
                <a:gd name="connsiteX201" fmla="*/ 294158 w 1676384"/>
                <a:gd name="connsiteY201" fmla="*/ 1117605 h 1753871"/>
                <a:gd name="connsiteX202" fmla="*/ 270044 w 1676384"/>
                <a:gd name="connsiteY202" fmla="*/ 1104939 h 1753871"/>
                <a:gd name="connsiteX203" fmla="*/ 278918 w 1676384"/>
                <a:gd name="connsiteY203" fmla="*/ 1065558 h 1753871"/>
                <a:gd name="connsiteX204" fmla="*/ 343740 w 1676384"/>
                <a:gd name="connsiteY204" fmla="*/ 1024878 h 1753871"/>
                <a:gd name="connsiteX205" fmla="*/ 404702 w 1676384"/>
                <a:gd name="connsiteY205" fmla="*/ 942381 h 1753871"/>
                <a:gd name="connsiteX206" fmla="*/ 419943 w 1676384"/>
                <a:gd name="connsiteY206" fmla="*/ 889034 h 1753871"/>
                <a:gd name="connsiteX207" fmla="*/ 419943 w 1676384"/>
                <a:gd name="connsiteY207" fmla="*/ 887735 h 1753871"/>
                <a:gd name="connsiteX208" fmla="*/ 422449 w 1676384"/>
                <a:gd name="connsiteY208" fmla="*/ 881401 h 1753871"/>
                <a:gd name="connsiteX209" fmla="*/ 423736 w 1676384"/>
                <a:gd name="connsiteY209" fmla="*/ 880102 h 1753871"/>
                <a:gd name="connsiteX210" fmla="*/ 428816 w 1676384"/>
                <a:gd name="connsiteY210" fmla="*/ 875068 h 1753871"/>
                <a:gd name="connsiteX211" fmla="*/ 430103 w 1676384"/>
                <a:gd name="connsiteY211" fmla="*/ 873769 h 1753871"/>
                <a:gd name="connsiteX212" fmla="*/ 431322 w 1676384"/>
                <a:gd name="connsiteY212" fmla="*/ 872469 h 1753871"/>
                <a:gd name="connsiteX213" fmla="*/ 578646 w 1676384"/>
                <a:gd name="connsiteY213" fmla="*/ 782340 h 1753871"/>
                <a:gd name="connsiteX214" fmla="*/ 588807 w 1676384"/>
                <a:gd name="connsiteY214" fmla="*/ 732809 h 1753871"/>
                <a:gd name="connsiteX215" fmla="*/ 563406 w 1676384"/>
                <a:gd name="connsiteY215" fmla="*/ 712510 h 1753871"/>
                <a:gd name="connsiteX216" fmla="*/ 535499 w 1676384"/>
                <a:gd name="connsiteY216" fmla="*/ 717544 h 1753871"/>
                <a:gd name="connsiteX217" fmla="*/ 370360 w 1676384"/>
                <a:gd name="connsiteY217" fmla="*/ 822939 h 1753871"/>
                <a:gd name="connsiteX218" fmla="*/ 360200 w 1676384"/>
                <a:gd name="connsiteY218" fmla="*/ 826755 h 1753871"/>
                <a:gd name="connsiteX219" fmla="*/ 324639 w 1676384"/>
                <a:gd name="connsiteY219" fmla="*/ 834388 h 1753871"/>
                <a:gd name="connsiteX220" fmla="*/ 202716 w 1676384"/>
                <a:gd name="connsiteY220" fmla="*/ 908034 h 1753871"/>
                <a:gd name="connsiteX221" fmla="*/ 198922 w 1676384"/>
                <a:gd name="connsiteY221" fmla="*/ 913150 h 1753871"/>
                <a:gd name="connsiteX222" fmla="*/ 46518 w 1676384"/>
                <a:gd name="connsiteY222" fmla="*/ 1007095 h 1753871"/>
                <a:gd name="connsiteX223" fmla="*/ 35071 w 1676384"/>
                <a:gd name="connsiteY223" fmla="*/ 1009612 h 1753871"/>
                <a:gd name="connsiteX224" fmla="*/ 28771 w 1676384"/>
                <a:gd name="connsiteY224" fmla="*/ 1010912 h 1753871"/>
                <a:gd name="connsiteX225" fmla="*/ 797 w 1676384"/>
                <a:gd name="connsiteY225" fmla="*/ 988095 h 1753871"/>
                <a:gd name="connsiteX226" fmla="*/ 22404 w 1676384"/>
                <a:gd name="connsiteY226" fmla="*/ 953748 h 1753871"/>
                <a:gd name="connsiteX227" fmla="*/ 33852 w 1676384"/>
                <a:gd name="connsiteY227" fmla="*/ 951231 h 1753871"/>
                <a:gd name="connsiteX228" fmla="*/ 153201 w 1676384"/>
                <a:gd name="connsiteY228" fmla="*/ 877585 h 1753871"/>
                <a:gd name="connsiteX229" fmla="*/ 156994 w 1676384"/>
                <a:gd name="connsiteY229" fmla="*/ 872469 h 1753871"/>
                <a:gd name="connsiteX230" fmla="*/ 310686 w 1676384"/>
                <a:gd name="connsiteY230" fmla="*/ 778524 h 1753871"/>
                <a:gd name="connsiteX231" fmla="*/ 341167 w 1676384"/>
                <a:gd name="connsiteY231" fmla="*/ 772190 h 1753871"/>
                <a:gd name="connsiteX232" fmla="*/ 502444 w 1676384"/>
                <a:gd name="connsiteY232" fmla="*/ 669313 h 1753871"/>
                <a:gd name="connsiteX233" fmla="*/ 573566 w 1676384"/>
                <a:gd name="connsiteY233" fmla="*/ 656565 h 1753871"/>
                <a:gd name="connsiteX234" fmla="*/ 633309 w 1676384"/>
                <a:gd name="connsiteY234" fmla="*/ 698463 h 1753871"/>
                <a:gd name="connsiteX235" fmla="*/ 611701 w 1676384"/>
                <a:gd name="connsiteY235" fmla="*/ 829272 h 1753871"/>
                <a:gd name="connsiteX236" fmla="*/ 550740 w 1676384"/>
                <a:gd name="connsiteY236" fmla="*/ 866136 h 1753871"/>
                <a:gd name="connsiteX237" fmla="*/ 643469 w 1676384"/>
                <a:gd name="connsiteY237" fmla="*/ 866136 h 1753871"/>
                <a:gd name="connsiteX238" fmla="*/ 747578 w 1676384"/>
                <a:gd name="connsiteY238" fmla="*/ 793789 h 1753871"/>
                <a:gd name="connsiteX239" fmla="*/ 880949 w 1676384"/>
                <a:gd name="connsiteY239" fmla="*/ 708694 h 1753871"/>
                <a:gd name="connsiteX240" fmla="*/ 899983 w 1676384"/>
                <a:gd name="connsiteY240" fmla="*/ 709912 h 1753871"/>
                <a:gd name="connsiteX241" fmla="*/ 899983 w 1676384"/>
                <a:gd name="connsiteY241" fmla="*/ 406395 h 1753871"/>
                <a:gd name="connsiteX242" fmla="*/ 997793 w 1676384"/>
                <a:gd name="connsiteY242" fmla="*/ 308632 h 1753871"/>
                <a:gd name="connsiteX243" fmla="*/ 1028273 w 1676384"/>
                <a:gd name="connsiteY243" fmla="*/ 308632 h 1753871"/>
                <a:gd name="connsiteX244" fmla="*/ 1028273 w 1676384"/>
                <a:gd name="connsiteY244" fmla="*/ 196823 h 1753871"/>
                <a:gd name="connsiteX245" fmla="*/ 1056248 w 1676384"/>
                <a:gd name="connsiteY245" fmla="*/ 168891 h 1753871"/>
                <a:gd name="connsiteX246" fmla="*/ 1118429 w 1676384"/>
                <a:gd name="connsiteY246" fmla="*/ 168891 h 1753871"/>
                <a:gd name="connsiteX247" fmla="*/ 1118429 w 1676384"/>
                <a:gd name="connsiteY247" fmla="*/ 57163 h 1753871"/>
                <a:gd name="connsiteX248" fmla="*/ 878443 w 1676384"/>
                <a:gd name="connsiteY248" fmla="*/ 57163 h 1753871"/>
                <a:gd name="connsiteX249" fmla="*/ 806034 w 1676384"/>
                <a:gd name="connsiteY249" fmla="*/ 85095 h 1753871"/>
                <a:gd name="connsiteX250" fmla="*/ 785713 w 1676384"/>
                <a:gd name="connsiteY250" fmla="*/ 92728 h 1753871"/>
                <a:gd name="connsiteX251" fmla="*/ 765393 w 1676384"/>
                <a:gd name="connsiteY251" fmla="*/ 83796 h 1753871"/>
                <a:gd name="connsiteX252" fmla="*/ 765393 w 1676384"/>
                <a:gd name="connsiteY252" fmla="*/ 44415 h 1753871"/>
                <a:gd name="connsiteX253" fmla="*/ 878443 w 1676384"/>
                <a:gd name="connsiteY253" fmla="*/ 0 h 1753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</a:cxnLst>
              <a:rect l="l" t="t" r="r" b="b"/>
              <a:pathLst>
                <a:path w="1676384" h="1753871">
                  <a:moveTo>
                    <a:pt x="1209872" y="1369075"/>
                  </a:moveTo>
                  <a:cubicBezTo>
                    <a:pt x="1188264" y="1369075"/>
                    <a:pt x="1171804" y="1385558"/>
                    <a:pt x="1171804" y="1407157"/>
                  </a:cubicBezTo>
                  <a:cubicBezTo>
                    <a:pt x="1171804" y="1428755"/>
                    <a:pt x="1189551" y="1445239"/>
                    <a:pt x="1209872" y="1445239"/>
                  </a:cubicBezTo>
                  <a:cubicBezTo>
                    <a:pt x="1231479" y="1445239"/>
                    <a:pt x="1248007" y="1427456"/>
                    <a:pt x="1248007" y="1407157"/>
                  </a:cubicBezTo>
                  <a:cubicBezTo>
                    <a:pt x="1248007" y="1386857"/>
                    <a:pt x="1231479" y="1369075"/>
                    <a:pt x="1209872" y="1369075"/>
                  </a:cubicBezTo>
                  <a:close/>
                  <a:moveTo>
                    <a:pt x="1466834" y="1270000"/>
                  </a:moveTo>
                  <a:cubicBezTo>
                    <a:pt x="1498584" y="1270000"/>
                    <a:pt x="1523984" y="1295400"/>
                    <a:pt x="1523984" y="1327150"/>
                  </a:cubicBezTo>
                  <a:cubicBezTo>
                    <a:pt x="1523984" y="1358900"/>
                    <a:pt x="1498584" y="1384300"/>
                    <a:pt x="1466834" y="1384300"/>
                  </a:cubicBezTo>
                  <a:cubicBezTo>
                    <a:pt x="1435084" y="1384300"/>
                    <a:pt x="1409684" y="1358900"/>
                    <a:pt x="1409684" y="1327150"/>
                  </a:cubicBezTo>
                  <a:cubicBezTo>
                    <a:pt x="1409684" y="1295400"/>
                    <a:pt x="1435084" y="1270000"/>
                    <a:pt x="1466834" y="1270000"/>
                  </a:cubicBezTo>
                  <a:close/>
                  <a:moveTo>
                    <a:pt x="1581134" y="895349"/>
                  </a:moveTo>
                  <a:cubicBezTo>
                    <a:pt x="1559544" y="895349"/>
                    <a:pt x="1543033" y="913129"/>
                    <a:pt x="1543033" y="933449"/>
                  </a:cubicBezTo>
                  <a:cubicBezTo>
                    <a:pt x="1543033" y="955039"/>
                    <a:pt x="1559544" y="971550"/>
                    <a:pt x="1581134" y="971550"/>
                  </a:cubicBezTo>
                  <a:cubicBezTo>
                    <a:pt x="1602724" y="971550"/>
                    <a:pt x="1619234" y="953769"/>
                    <a:pt x="1619234" y="933449"/>
                  </a:cubicBezTo>
                  <a:cubicBezTo>
                    <a:pt x="1619234" y="911859"/>
                    <a:pt x="1601454" y="895349"/>
                    <a:pt x="1581134" y="895349"/>
                  </a:cubicBezTo>
                  <a:close/>
                  <a:moveTo>
                    <a:pt x="1581134" y="838199"/>
                  </a:moveTo>
                  <a:cubicBezTo>
                    <a:pt x="1633204" y="838199"/>
                    <a:pt x="1676384" y="881379"/>
                    <a:pt x="1676384" y="933449"/>
                  </a:cubicBezTo>
                  <a:cubicBezTo>
                    <a:pt x="1676384" y="985520"/>
                    <a:pt x="1633204" y="1028700"/>
                    <a:pt x="1581134" y="1028700"/>
                  </a:cubicBezTo>
                  <a:cubicBezTo>
                    <a:pt x="1527793" y="1028700"/>
                    <a:pt x="1485883" y="985520"/>
                    <a:pt x="1485883" y="933449"/>
                  </a:cubicBezTo>
                  <a:cubicBezTo>
                    <a:pt x="1485883" y="881379"/>
                    <a:pt x="1529063" y="838199"/>
                    <a:pt x="1581134" y="838199"/>
                  </a:cubicBezTo>
                  <a:close/>
                  <a:moveTo>
                    <a:pt x="875869" y="765776"/>
                  </a:moveTo>
                  <a:cubicBezTo>
                    <a:pt x="840308" y="765776"/>
                    <a:pt x="809827" y="786156"/>
                    <a:pt x="793300" y="816605"/>
                  </a:cubicBezTo>
                  <a:cubicBezTo>
                    <a:pt x="800954" y="822939"/>
                    <a:pt x="807253" y="829272"/>
                    <a:pt x="812333" y="836905"/>
                  </a:cubicBezTo>
                  <a:cubicBezTo>
                    <a:pt x="826354" y="857285"/>
                    <a:pt x="830148" y="882619"/>
                    <a:pt x="825067" y="906816"/>
                  </a:cubicBezTo>
                  <a:lnTo>
                    <a:pt x="808540" y="976646"/>
                  </a:lnTo>
                  <a:lnTo>
                    <a:pt x="959658" y="825537"/>
                  </a:lnTo>
                  <a:cubicBezTo>
                    <a:pt x="952071" y="802639"/>
                    <a:pt x="935544" y="784857"/>
                    <a:pt x="913936" y="774707"/>
                  </a:cubicBezTo>
                  <a:cubicBezTo>
                    <a:pt x="913936" y="774707"/>
                    <a:pt x="912717" y="773408"/>
                    <a:pt x="911430" y="773408"/>
                  </a:cubicBezTo>
                  <a:cubicBezTo>
                    <a:pt x="899983" y="768374"/>
                    <a:pt x="888535" y="765776"/>
                    <a:pt x="875869" y="765776"/>
                  </a:cubicBezTo>
                  <a:close/>
                  <a:moveTo>
                    <a:pt x="754526" y="567511"/>
                  </a:moveTo>
                  <a:cubicBezTo>
                    <a:pt x="749446" y="567511"/>
                    <a:pt x="744367" y="567511"/>
                    <a:pt x="739287" y="570051"/>
                  </a:cubicBezTo>
                  <a:cubicBezTo>
                    <a:pt x="730393" y="573861"/>
                    <a:pt x="722774" y="581481"/>
                    <a:pt x="718969" y="590371"/>
                  </a:cubicBezTo>
                  <a:cubicBezTo>
                    <a:pt x="715155" y="599261"/>
                    <a:pt x="716420" y="609421"/>
                    <a:pt x="720235" y="619581"/>
                  </a:cubicBezTo>
                  <a:cubicBezTo>
                    <a:pt x="727854" y="638631"/>
                    <a:pt x="750721" y="647521"/>
                    <a:pt x="769764" y="639901"/>
                  </a:cubicBezTo>
                  <a:cubicBezTo>
                    <a:pt x="788817" y="632281"/>
                    <a:pt x="797711" y="609421"/>
                    <a:pt x="790092" y="590371"/>
                  </a:cubicBezTo>
                  <a:cubicBezTo>
                    <a:pt x="783738" y="576401"/>
                    <a:pt x="769764" y="567511"/>
                    <a:pt x="754526" y="567511"/>
                  </a:cubicBezTo>
                  <a:close/>
                  <a:moveTo>
                    <a:pt x="1072555" y="557524"/>
                  </a:moveTo>
                  <a:cubicBezTo>
                    <a:pt x="1042870" y="553403"/>
                    <a:pt x="1005413" y="556895"/>
                    <a:pt x="952071" y="575286"/>
                  </a:cubicBezTo>
                  <a:lnTo>
                    <a:pt x="953358" y="730211"/>
                  </a:lnTo>
                  <a:cubicBezTo>
                    <a:pt x="973679" y="742959"/>
                    <a:pt x="991425" y="760741"/>
                    <a:pt x="1004160" y="782340"/>
                  </a:cubicBezTo>
                  <a:lnTo>
                    <a:pt x="1098108" y="688313"/>
                  </a:lnTo>
                  <a:cubicBezTo>
                    <a:pt x="1132383" y="652748"/>
                    <a:pt x="1193344" y="652748"/>
                    <a:pt x="1228905" y="688313"/>
                  </a:cubicBezTo>
                  <a:lnTo>
                    <a:pt x="1232766" y="692129"/>
                  </a:lnTo>
                  <a:cubicBezTo>
                    <a:pt x="1237846" y="697245"/>
                    <a:pt x="1242927" y="704877"/>
                    <a:pt x="1246720" y="711211"/>
                  </a:cubicBezTo>
                  <a:cubicBezTo>
                    <a:pt x="1270833" y="690911"/>
                    <a:pt x="1302601" y="685796"/>
                    <a:pt x="1331795" y="693428"/>
                  </a:cubicBezTo>
                  <a:lnTo>
                    <a:pt x="1331795" y="609632"/>
                  </a:lnTo>
                  <a:cubicBezTo>
                    <a:pt x="1305108" y="617184"/>
                    <a:pt x="1282281" y="619782"/>
                    <a:pt x="1261960" y="619782"/>
                  </a:cubicBezTo>
                  <a:cubicBezTo>
                    <a:pt x="1211159" y="619782"/>
                    <a:pt x="1176885" y="602000"/>
                    <a:pt x="1146404" y="585435"/>
                  </a:cubicBezTo>
                  <a:cubicBezTo>
                    <a:pt x="1124153" y="573378"/>
                    <a:pt x="1102240" y="561645"/>
                    <a:pt x="1072555" y="557524"/>
                  </a:cubicBezTo>
                  <a:close/>
                  <a:moveTo>
                    <a:pt x="755374" y="507999"/>
                  </a:moveTo>
                  <a:cubicBezTo>
                    <a:pt x="792227" y="508058"/>
                    <a:pt x="828188" y="529728"/>
                    <a:pt x="843426" y="564971"/>
                  </a:cubicBezTo>
                  <a:cubicBezTo>
                    <a:pt x="865019" y="614501"/>
                    <a:pt x="842161" y="670382"/>
                    <a:pt x="793897" y="690702"/>
                  </a:cubicBezTo>
                  <a:cubicBezTo>
                    <a:pt x="781198" y="695782"/>
                    <a:pt x="768499" y="698322"/>
                    <a:pt x="755800" y="698322"/>
                  </a:cubicBezTo>
                  <a:cubicBezTo>
                    <a:pt x="717695" y="698322"/>
                    <a:pt x="683403" y="676732"/>
                    <a:pt x="668165" y="641171"/>
                  </a:cubicBezTo>
                  <a:cubicBezTo>
                    <a:pt x="658006" y="618311"/>
                    <a:pt x="658006" y="592911"/>
                    <a:pt x="666900" y="568781"/>
                  </a:cubicBezTo>
                  <a:cubicBezTo>
                    <a:pt x="675784" y="545920"/>
                    <a:pt x="693562" y="526870"/>
                    <a:pt x="718960" y="515440"/>
                  </a:cubicBezTo>
                  <a:cubicBezTo>
                    <a:pt x="730707" y="510360"/>
                    <a:pt x="743090" y="507979"/>
                    <a:pt x="755374" y="507999"/>
                  </a:cubicBezTo>
                  <a:close/>
                  <a:moveTo>
                    <a:pt x="374634" y="469900"/>
                  </a:moveTo>
                  <a:cubicBezTo>
                    <a:pt x="406384" y="469900"/>
                    <a:pt x="431784" y="495300"/>
                    <a:pt x="431784" y="527050"/>
                  </a:cubicBezTo>
                  <a:cubicBezTo>
                    <a:pt x="431784" y="558800"/>
                    <a:pt x="406384" y="584200"/>
                    <a:pt x="374634" y="584200"/>
                  </a:cubicBezTo>
                  <a:cubicBezTo>
                    <a:pt x="342884" y="584200"/>
                    <a:pt x="317484" y="558800"/>
                    <a:pt x="317484" y="527050"/>
                  </a:cubicBezTo>
                  <a:cubicBezTo>
                    <a:pt x="317484" y="495300"/>
                    <a:pt x="342884" y="469900"/>
                    <a:pt x="374634" y="469900"/>
                  </a:cubicBezTo>
                  <a:close/>
                  <a:moveTo>
                    <a:pt x="992712" y="365796"/>
                  </a:moveTo>
                  <a:cubicBezTo>
                    <a:pt x="969818" y="365796"/>
                    <a:pt x="952071" y="384796"/>
                    <a:pt x="952071" y="406395"/>
                  </a:cubicBezTo>
                  <a:lnTo>
                    <a:pt x="952071" y="515605"/>
                  </a:lnTo>
                  <a:cubicBezTo>
                    <a:pt x="1068915" y="480041"/>
                    <a:pt x="1124796" y="509272"/>
                    <a:pt x="1173024" y="535905"/>
                  </a:cubicBezTo>
                  <a:cubicBezTo>
                    <a:pt x="1216239" y="558803"/>
                    <a:pt x="1250513" y="576585"/>
                    <a:pt x="1331795" y="551170"/>
                  </a:cubicBezTo>
                  <a:lnTo>
                    <a:pt x="1331795" y="406395"/>
                  </a:lnTo>
                  <a:cubicBezTo>
                    <a:pt x="1331795" y="383578"/>
                    <a:pt x="1312762" y="365796"/>
                    <a:pt x="1291154" y="365796"/>
                  </a:cubicBezTo>
                  <a:lnTo>
                    <a:pt x="1231479" y="365796"/>
                  </a:lnTo>
                  <a:lnTo>
                    <a:pt x="1051100" y="365796"/>
                  </a:lnTo>
                  <a:close/>
                  <a:moveTo>
                    <a:pt x="774683" y="229870"/>
                  </a:moveTo>
                  <a:cubicBezTo>
                    <a:pt x="755636" y="257810"/>
                    <a:pt x="742934" y="283210"/>
                    <a:pt x="742934" y="292100"/>
                  </a:cubicBezTo>
                  <a:cubicBezTo>
                    <a:pt x="742934" y="309880"/>
                    <a:pt x="756903" y="323850"/>
                    <a:pt x="774683" y="323850"/>
                  </a:cubicBezTo>
                  <a:cubicBezTo>
                    <a:pt x="792463" y="323850"/>
                    <a:pt x="806432" y="309880"/>
                    <a:pt x="806432" y="292100"/>
                  </a:cubicBezTo>
                  <a:cubicBezTo>
                    <a:pt x="806432" y="283210"/>
                    <a:pt x="792463" y="257810"/>
                    <a:pt x="774683" y="229870"/>
                  </a:cubicBezTo>
                  <a:close/>
                  <a:moveTo>
                    <a:pt x="1080362" y="226054"/>
                  </a:moveTo>
                  <a:lnTo>
                    <a:pt x="1080362" y="309850"/>
                  </a:lnTo>
                  <a:lnTo>
                    <a:pt x="1203505" y="309850"/>
                  </a:lnTo>
                  <a:lnTo>
                    <a:pt x="1203505" y="226054"/>
                  </a:lnTo>
                  <a:lnTo>
                    <a:pt x="1141324" y="226054"/>
                  </a:lnTo>
                  <a:close/>
                  <a:moveTo>
                    <a:pt x="774683" y="152400"/>
                  </a:moveTo>
                  <a:cubicBezTo>
                    <a:pt x="783573" y="152400"/>
                    <a:pt x="792463" y="157480"/>
                    <a:pt x="797542" y="163830"/>
                  </a:cubicBezTo>
                  <a:cubicBezTo>
                    <a:pt x="812787" y="182880"/>
                    <a:pt x="863584" y="252730"/>
                    <a:pt x="863584" y="292100"/>
                  </a:cubicBezTo>
                  <a:cubicBezTo>
                    <a:pt x="863584" y="341630"/>
                    <a:pt x="822945" y="381000"/>
                    <a:pt x="774683" y="381000"/>
                  </a:cubicBezTo>
                  <a:cubicBezTo>
                    <a:pt x="725154" y="381000"/>
                    <a:pt x="685783" y="340360"/>
                    <a:pt x="685783" y="292100"/>
                  </a:cubicBezTo>
                  <a:cubicBezTo>
                    <a:pt x="685783" y="252730"/>
                    <a:pt x="736580" y="184150"/>
                    <a:pt x="751824" y="163830"/>
                  </a:cubicBezTo>
                  <a:cubicBezTo>
                    <a:pt x="756903" y="156210"/>
                    <a:pt x="765793" y="152400"/>
                    <a:pt x="774683" y="152400"/>
                  </a:cubicBezTo>
                  <a:close/>
                  <a:moveTo>
                    <a:pt x="878443" y="0"/>
                  </a:moveTo>
                  <a:lnTo>
                    <a:pt x="1237846" y="0"/>
                  </a:lnTo>
                  <a:cubicBezTo>
                    <a:pt x="1254374" y="0"/>
                    <a:pt x="1267040" y="13966"/>
                    <a:pt x="1267040" y="29231"/>
                  </a:cubicBezTo>
                  <a:cubicBezTo>
                    <a:pt x="1267040" y="44415"/>
                    <a:pt x="1253087" y="57163"/>
                    <a:pt x="1237846" y="57163"/>
                  </a:cubicBezTo>
                  <a:lnTo>
                    <a:pt x="1175598" y="57163"/>
                  </a:lnTo>
                  <a:lnTo>
                    <a:pt x="1175598" y="168891"/>
                  </a:lnTo>
                  <a:lnTo>
                    <a:pt x="1237846" y="168891"/>
                  </a:lnTo>
                  <a:cubicBezTo>
                    <a:pt x="1253087" y="168891"/>
                    <a:pt x="1265753" y="181639"/>
                    <a:pt x="1265753" y="196823"/>
                  </a:cubicBezTo>
                  <a:lnTo>
                    <a:pt x="1265753" y="308632"/>
                  </a:lnTo>
                  <a:lnTo>
                    <a:pt x="1296234" y="308632"/>
                  </a:lnTo>
                  <a:cubicBezTo>
                    <a:pt x="1350829" y="308632"/>
                    <a:pt x="1394044" y="353048"/>
                    <a:pt x="1394044" y="406395"/>
                  </a:cubicBezTo>
                  <a:lnTo>
                    <a:pt x="1394044" y="736626"/>
                  </a:lnTo>
                  <a:cubicBezTo>
                    <a:pt x="1402917" y="751810"/>
                    <a:pt x="1407997" y="768374"/>
                    <a:pt x="1407997" y="786156"/>
                  </a:cubicBezTo>
                  <a:cubicBezTo>
                    <a:pt x="1407997" y="808973"/>
                    <a:pt x="1400411" y="829272"/>
                    <a:pt x="1386390" y="845837"/>
                  </a:cubicBezTo>
                  <a:cubicBezTo>
                    <a:pt x="1392757" y="849653"/>
                    <a:pt x="1399124" y="853469"/>
                    <a:pt x="1405491" y="859803"/>
                  </a:cubicBezTo>
                  <a:lnTo>
                    <a:pt x="1409284" y="863619"/>
                  </a:lnTo>
                  <a:cubicBezTo>
                    <a:pt x="1425812" y="881401"/>
                    <a:pt x="1435972" y="904218"/>
                    <a:pt x="1435972" y="929633"/>
                  </a:cubicBezTo>
                  <a:cubicBezTo>
                    <a:pt x="1435972" y="952530"/>
                    <a:pt x="1428318" y="974129"/>
                    <a:pt x="1413078" y="990612"/>
                  </a:cubicBezTo>
                  <a:cubicBezTo>
                    <a:pt x="1415652" y="993129"/>
                    <a:pt x="1418158" y="994428"/>
                    <a:pt x="1420732" y="996946"/>
                  </a:cubicBezTo>
                  <a:lnTo>
                    <a:pt x="1424525" y="1000762"/>
                  </a:lnTo>
                  <a:cubicBezTo>
                    <a:pt x="1460086" y="1037626"/>
                    <a:pt x="1460086" y="1096007"/>
                    <a:pt x="1424525" y="1132871"/>
                  </a:cubicBezTo>
                  <a:lnTo>
                    <a:pt x="1240353" y="1317027"/>
                  </a:lnTo>
                  <a:cubicBezTo>
                    <a:pt x="1279707" y="1328395"/>
                    <a:pt x="1308968" y="1365259"/>
                    <a:pt x="1308968" y="1408456"/>
                  </a:cubicBezTo>
                  <a:cubicBezTo>
                    <a:pt x="1308968" y="1460504"/>
                    <a:pt x="1265753" y="1503701"/>
                    <a:pt x="1213733" y="1503701"/>
                  </a:cubicBezTo>
                  <a:cubicBezTo>
                    <a:pt x="1169231" y="1503701"/>
                    <a:pt x="1133669" y="1473171"/>
                    <a:pt x="1122290" y="1432572"/>
                  </a:cubicBezTo>
                  <a:cubicBezTo>
                    <a:pt x="1099395" y="1451572"/>
                    <a:pt x="1076569" y="1469354"/>
                    <a:pt x="1052387" y="1485919"/>
                  </a:cubicBezTo>
                  <a:lnTo>
                    <a:pt x="850468" y="1620545"/>
                  </a:lnTo>
                  <a:cubicBezTo>
                    <a:pt x="816194" y="1643361"/>
                    <a:pt x="783139" y="1670075"/>
                    <a:pt x="753945" y="1699225"/>
                  </a:cubicBezTo>
                  <a:lnTo>
                    <a:pt x="708224" y="1745021"/>
                  </a:lnTo>
                  <a:cubicBezTo>
                    <a:pt x="701857" y="1751354"/>
                    <a:pt x="695558" y="1753871"/>
                    <a:pt x="687904" y="1753871"/>
                  </a:cubicBezTo>
                  <a:cubicBezTo>
                    <a:pt x="680317" y="1753871"/>
                    <a:pt x="672663" y="1750055"/>
                    <a:pt x="667583" y="1745021"/>
                  </a:cubicBezTo>
                  <a:cubicBezTo>
                    <a:pt x="656136" y="1733572"/>
                    <a:pt x="656136" y="1715789"/>
                    <a:pt x="667583" y="1704341"/>
                  </a:cubicBezTo>
                  <a:lnTo>
                    <a:pt x="713304" y="1658626"/>
                  </a:lnTo>
                  <a:cubicBezTo>
                    <a:pt x="745072" y="1626878"/>
                    <a:pt x="780633" y="1597647"/>
                    <a:pt x="818700" y="1572232"/>
                  </a:cubicBezTo>
                  <a:lnTo>
                    <a:pt x="1020687" y="1437606"/>
                  </a:lnTo>
                  <a:cubicBezTo>
                    <a:pt x="1054961" y="1416089"/>
                    <a:pt x="1085442" y="1390674"/>
                    <a:pt x="1114636" y="1361443"/>
                  </a:cubicBezTo>
                  <a:lnTo>
                    <a:pt x="1382597" y="1093490"/>
                  </a:lnTo>
                  <a:cubicBezTo>
                    <a:pt x="1396550" y="1079524"/>
                    <a:pt x="1396550" y="1056626"/>
                    <a:pt x="1382597" y="1042660"/>
                  </a:cubicBezTo>
                  <a:lnTo>
                    <a:pt x="1378804" y="1038844"/>
                  </a:lnTo>
                  <a:cubicBezTo>
                    <a:pt x="1376230" y="1037626"/>
                    <a:pt x="1373723" y="1035027"/>
                    <a:pt x="1371149" y="1033809"/>
                  </a:cubicBezTo>
                  <a:lnTo>
                    <a:pt x="1192125" y="1212850"/>
                  </a:lnTo>
                  <a:cubicBezTo>
                    <a:pt x="1185758" y="1219184"/>
                    <a:pt x="1179391" y="1221701"/>
                    <a:pt x="1171804" y="1221701"/>
                  </a:cubicBezTo>
                  <a:cubicBezTo>
                    <a:pt x="1164150" y="1221701"/>
                    <a:pt x="1156564" y="1217966"/>
                    <a:pt x="1151484" y="1212850"/>
                  </a:cubicBezTo>
                  <a:cubicBezTo>
                    <a:pt x="1140037" y="1201401"/>
                    <a:pt x="1140037" y="1183619"/>
                    <a:pt x="1151484" y="1172170"/>
                  </a:cubicBezTo>
                  <a:lnTo>
                    <a:pt x="1366069" y="956347"/>
                  </a:lnTo>
                  <a:cubicBezTo>
                    <a:pt x="1372436" y="949932"/>
                    <a:pt x="1376230" y="941082"/>
                    <a:pt x="1376230" y="930932"/>
                  </a:cubicBezTo>
                  <a:cubicBezTo>
                    <a:pt x="1376230" y="920782"/>
                    <a:pt x="1372436" y="911850"/>
                    <a:pt x="1366069" y="905517"/>
                  </a:cubicBezTo>
                  <a:lnTo>
                    <a:pt x="1362276" y="901701"/>
                  </a:lnTo>
                  <a:cubicBezTo>
                    <a:pt x="1357196" y="895367"/>
                    <a:pt x="1348323" y="892850"/>
                    <a:pt x="1340669" y="891551"/>
                  </a:cubicBezTo>
                  <a:lnTo>
                    <a:pt x="1117142" y="1115088"/>
                  </a:lnTo>
                  <a:cubicBezTo>
                    <a:pt x="1112062" y="1121422"/>
                    <a:pt x="1104476" y="1123939"/>
                    <a:pt x="1096821" y="1123939"/>
                  </a:cubicBezTo>
                  <a:cubicBezTo>
                    <a:pt x="1089235" y="1123939"/>
                    <a:pt x="1081581" y="1120123"/>
                    <a:pt x="1076501" y="1115088"/>
                  </a:cubicBezTo>
                  <a:cubicBezTo>
                    <a:pt x="1065121" y="1103639"/>
                    <a:pt x="1065121" y="1085857"/>
                    <a:pt x="1076501" y="1074408"/>
                  </a:cubicBezTo>
                  <a:lnTo>
                    <a:pt x="1338162" y="812789"/>
                  </a:lnTo>
                  <a:cubicBezTo>
                    <a:pt x="1344529" y="806456"/>
                    <a:pt x="1348323" y="796306"/>
                    <a:pt x="1348323" y="787374"/>
                  </a:cubicBezTo>
                  <a:cubicBezTo>
                    <a:pt x="1348323" y="777225"/>
                    <a:pt x="1344529" y="768374"/>
                    <a:pt x="1338162" y="762041"/>
                  </a:cubicBezTo>
                  <a:lnTo>
                    <a:pt x="1334369" y="758224"/>
                  </a:lnTo>
                  <a:cubicBezTo>
                    <a:pt x="1320348" y="744258"/>
                    <a:pt x="1297521" y="744258"/>
                    <a:pt x="1283568" y="758224"/>
                  </a:cubicBezTo>
                  <a:lnTo>
                    <a:pt x="1030780" y="1010912"/>
                  </a:lnTo>
                  <a:cubicBezTo>
                    <a:pt x="1019400" y="1022360"/>
                    <a:pt x="1001586" y="1022360"/>
                    <a:pt x="990138" y="1010912"/>
                  </a:cubicBezTo>
                  <a:cubicBezTo>
                    <a:pt x="978759" y="999463"/>
                    <a:pt x="978759" y="981680"/>
                    <a:pt x="990138" y="970313"/>
                  </a:cubicBezTo>
                  <a:lnTo>
                    <a:pt x="1204792" y="755626"/>
                  </a:lnTo>
                  <a:cubicBezTo>
                    <a:pt x="1203505" y="746775"/>
                    <a:pt x="1200998" y="739143"/>
                    <a:pt x="1194631" y="732809"/>
                  </a:cubicBezTo>
                  <a:lnTo>
                    <a:pt x="1190838" y="728993"/>
                  </a:lnTo>
                  <a:cubicBezTo>
                    <a:pt x="1176885" y="715027"/>
                    <a:pt x="1153990" y="715027"/>
                    <a:pt x="1140037" y="728993"/>
                  </a:cubicBezTo>
                  <a:lnTo>
                    <a:pt x="780633" y="1089673"/>
                  </a:lnTo>
                  <a:cubicBezTo>
                    <a:pt x="779346" y="1089673"/>
                    <a:pt x="779346" y="1089673"/>
                    <a:pt x="779346" y="1089673"/>
                  </a:cubicBezTo>
                  <a:cubicBezTo>
                    <a:pt x="776772" y="1092190"/>
                    <a:pt x="774266" y="1093490"/>
                    <a:pt x="771692" y="1094708"/>
                  </a:cubicBezTo>
                  <a:cubicBezTo>
                    <a:pt x="771692" y="1096007"/>
                    <a:pt x="770473" y="1096007"/>
                    <a:pt x="770473" y="1096007"/>
                  </a:cubicBezTo>
                  <a:cubicBezTo>
                    <a:pt x="767899" y="1096007"/>
                    <a:pt x="764106" y="1097306"/>
                    <a:pt x="761532" y="1097306"/>
                  </a:cubicBezTo>
                  <a:cubicBezTo>
                    <a:pt x="761532" y="1097306"/>
                    <a:pt x="760313" y="1097306"/>
                    <a:pt x="760313" y="1097306"/>
                  </a:cubicBezTo>
                  <a:cubicBezTo>
                    <a:pt x="757739" y="1097306"/>
                    <a:pt x="756452" y="1096007"/>
                    <a:pt x="753945" y="1096007"/>
                  </a:cubicBezTo>
                  <a:cubicBezTo>
                    <a:pt x="753945" y="1096007"/>
                    <a:pt x="752658" y="1094708"/>
                    <a:pt x="751371" y="1094708"/>
                  </a:cubicBezTo>
                  <a:cubicBezTo>
                    <a:pt x="751371" y="1094708"/>
                    <a:pt x="750152" y="1094708"/>
                    <a:pt x="750152" y="1094708"/>
                  </a:cubicBezTo>
                  <a:cubicBezTo>
                    <a:pt x="746291" y="1093490"/>
                    <a:pt x="743785" y="1092190"/>
                    <a:pt x="741211" y="1089673"/>
                  </a:cubicBezTo>
                  <a:cubicBezTo>
                    <a:pt x="738705" y="1087156"/>
                    <a:pt x="736131" y="1084558"/>
                    <a:pt x="734912" y="1080742"/>
                  </a:cubicBezTo>
                  <a:cubicBezTo>
                    <a:pt x="734912" y="1079524"/>
                    <a:pt x="734912" y="1079524"/>
                    <a:pt x="734912" y="1079524"/>
                  </a:cubicBezTo>
                  <a:cubicBezTo>
                    <a:pt x="733625" y="1075707"/>
                    <a:pt x="732338" y="1073190"/>
                    <a:pt x="732338" y="1069374"/>
                  </a:cubicBezTo>
                  <a:cubicBezTo>
                    <a:pt x="732338" y="1068075"/>
                    <a:pt x="732338" y="1068075"/>
                    <a:pt x="732338" y="1068075"/>
                  </a:cubicBezTo>
                  <a:cubicBezTo>
                    <a:pt x="732338" y="1065558"/>
                    <a:pt x="733625" y="1064258"/>
                    <a:pt x="733625" y="1061741"/>
                  </a:cubicBezTo>
                  <a:lnTo>
                    <a:pt x="774266" y="894068"/>
                  </a:lnTo>
                  <a:cubicBezTo>
                    <a:pt x="775553" y="885218"/>
                    <a:pt x="774266" y="875068"/>
                    <a:pt x="769186" y="867435"/>
                  </a:cubicBezTo>
                  <a:cubicBezTo>
                    <a:pt x="764106" y="859803"/>
                    <a:pt x="755232" y="854687"/>
                    <a:pt x="746291" y="852170"/>
                  </a:cubicBezTo>
                  <a:cubicBezTo>
                    <a:pt x="722178" y="847055"/>
                    <a:pt x="703144" y="859803"/>
                    <a:pt x="698064" y="880102"/>
                  </a:cubicBezTo>
                  <a:lnTo>
                    <a:pt x="694271" y="895367"/>
                  </a:lnTo>
                  <a:cubicBezTo>
                    <a:pt x="694271" y="900401"/>
                    <a:pt x="692984" y="904218"/>
                    <a:pt x="691697" y="908034"/>
                  </a:cubicBezTo>
                  <a:lnTo>
                    <a:pt x="667583" y="1017245"/>
                  </a:lnTo>
                  <a:cubicBezTo>
                    <a:pt x="658710" y="1056626"/>
                    <a:pt x="639608" y="1094708"/>
                    <a:pt x="612988" y="1126456"/>
                  </a:cubicBezTo>
                  <a:cubicBezTo>
                    <a:pt x="586301" y="1156986"/>
                    <a:pt x="569773" y="1192551"/>
                    <a:pt x="564693" y="1230633"/>
                  </a:cubicBezTo>
                  <a:lnTo>
                    <a:pt x="558326" y="1276347"/>
                  </a:lnTo>
                  <a:cubicBezTo>
                    <a:pt x="549453" y="1330993"/>
                    <a:pt x="524052" y="1383041"/>
                    <a:pt x="484698" y="1422422"/>
                  </a:cubicBezTo>
                  <a:lnTo>
                    <a:pt x="395761" y="1511334"/>
                  </a:lnTo>
                  <a:cubicBezTo>
                    <a:pt x="390681" y="1517667"/>
                    <a:pt x="383095" y="1520184"/>
                    <a:pt x="375441" y="1520184"/>
                  </a:cubicBezTo>
                  <a:cubicBezTo>
                    <a:pt x="367854" y="1520184"/>
                    <a:pt x="360200" y="1516368"/>
                    <a:pt x="355120" y="1511334"/>
                  </a:cubicBezTo>
                  <a:cubicBezTo>
                    <a:pt x="343740" y="1499885"/>
                    <a:pt x="343740" y="1482102"/>
                    <a:pt x="355120" y="1470654"/>
                  </a:cubicBezTo>
                  <a:lnTo>
                    <a:pt x="419943" y="1405858"/>
                  </a:lnTo>
                  <a:cubicBezTo>
                    <a:pt x="386888" y="1400823"/>
                    <a:pt x="358981" y="1390674"/>
                    <a:pt x="328500" y="1375409"/>
                  </a:cubicBezTo>
                  <a:cubicBezTo>
                    <a:pt x="287859" y="1356327"/>
                    <a:pt x="247218" y="1346177"/>
                    <a:pt x="205290" y="1343660"/>
                  </a:cubicBezTo>
                  <a:lnTo>
                    <a:pt x="154488" y="1341143"/>
                  </a:lnTo>
                  <a:cubicBezTo>
                    <a:pt x="139248" y="1341143"/>
                    <a:pt x="126513" y="1327177"/>
                    <a:pt x="127800" y="1311912"/>
                  </a:cubicBezTo>
                  <a:cubicBezTo>
                    <a:pt x="129087" y="1296647"/>
                    <a:pt x="143041" y="1283980"/>
                    <a:pt x="158281" y="1285279"/>
                  </a:cubicBezTo>
                  <a:lnTo>
                    <a:pt x="209083" y="1287796"/>
                  </a:lnTo>
                  <a:cubicBezTo>
                    <a:pt x="258597" y="1289014"/>
                    <a:pt x="306892" y="1301762"/>
                    <a:pt x="352614" y="1323361"/>
                  </a:cubicBezTo>
                  <a:cubicBezTo>
                    <a:pt x="398335" y="1346177"/>
                    <a:pt x="427529" y="1353810"/>
                    <a:pt x="468170" y="1353810"/>
                  </a:cubicBezTo>
                  <a:cubicBezTo>
                    <a:pt x="484698" y="1328395"/>
                    <a:pt x="496145" y="1300463"/>
                    <a:pt x="501225" y="1270014"/>
                  </a:cubicBezTo>
                  <a:lnTo>
                    <a:pt x="507524" y="1224299"/>
                  </a:lnTo>
                  <a:cubicBezTo>
                    <a:pt x="515179" y="1175987"/>
                    <a:pt x="535499" y="1130272"/>
                    <a:pt x="567267" y="1093490"/>
                  </a:cubicBezTo>
                  <a:cubicBezTo>
                    <a:pt x="590094" y="1066776"/>
                    <a:pt x="605334" y="1037626"/>
                    <a:pt x="611701" y="1005877"/>
                  </a:cubicBezTo>
                  <a:lnTo>
                    <a:pt x="629448" y="925816"/>
                  </a:lnTo>
                  <a:lnTo>
                    <a:pt x="469457" y="925816"/>
                  </a:lnTo>
                  <a:lnTo>
                    <a:pt x="460584" y="957565"/>
                  </a:lnTo>
                  <a:cubicBezTo>
                    <a:pt x="446563" y="1004578"/>
                    <a:pt x="416082" y="1045177"/>
                    <a:pt x="374221" y="1071891"/>
                  </a:cubicBezTo>
                  <a:lnTo>
                    <a:pt x="309399" y="1112490"/>
                  </a:lnTo>
                  <a:cubicBezTo>
                    <a:pt x="304319" y="1116306"/>
                    <a:pt x="299238" y="1117605"/>
                    <a:pt x="294158" y="1117605"/>
                  </a:cubicBezTo>
                  <a:cubicBezTo>
                    <a:pt x="285285" y="1117605"/>
                    <a:pt x="275125" y="1113789"/>
                    <a:pt x="270044" y="1104939"/>
                  </a:cubicBezTo>
                  <a:cubicBezTo>
                    <a:pt x="261171" y="1092190"/>
                    <a:pt x="264964" y="1074408"/>
                    <a:pt x="278918" y="1065558"/>
                  </a:cubicBezTo>
                  <a:lnTo>
                    <a:pt x="343740" y="1024878"/>
                  </a:lnTo>
                  <a:cubicBezTo>
                    <a:pt x="372934" y="1005877"/>
                    <a:pt x="394542" y="976646"/>
                    <a:pt x="404702" y="942381"/>
                  </a:cubicBezTo>
                  <a:lnTo>
                    <a:pt x="419943" y="889034"/>
                  </a:lnTo>
                  <a:cubicBezTo>
                    <a:pt x="419943" y="889034"/>
                    <a:pt x="419943" y="887735"/>
                    <a:pt x="419943" y="887735"/>
                  </a:cubicBezTo>
                  <a:cubicBezTo>
                    <a:pt x="419943" y="885218"/>
                    <a:pt x="421162" y="883918"/>
                    <a:pt x="422449" y="881401"/>
                  </a:cubicBezTo>
                  <a:cubicBezTo>
                    <a:pt x="423736" y="881401"/>
                    <a:pt x="423736" y="880102"/>
                    <a:pt x="423736" y="880102"/>
                  </a:cubicBezTo>
                  <a:cubicBezTo>
                    <a:pt x="425023" y="878803"/>
                    <a:pt x="426242" y="876286"/>
                    <a:pt x="428816" y="875068"/>
                  </a:cubicBezTo>
                  <a:cubicBezTo>
                    <a:pt x="428816" y="875068"/>
                    <a:pt x="430103" y="873769"/>
                    <a:pt x="430103" y="873769"/>
                  </a:cubicBezTo>
                  <a:cubicBezTo>
                    <a:pt x="430103" y="873769"/>
                    <a:pt x="431322" y="872469"/>
                    <a:pt x="431322" y="872469"/>
                  </a:cubicBezTo>
                  <a:lnTo>
                    <a:pt x="578646" y="782340"/>
                  </a:lnTo>
                  <a:cubicBezTo>
                    <a:pt x="593887" y="772190"/>
                    <a:pt x="598967" y="749293"/>
                    <a:pt x="588807" y="732809"/>
                  </a:cubicBezTo>
                  <a:cubicBezTo>
                    <a:pt x="581220" y="720061"/>
                    <a:pt x="573566" y="715027"/>
                    <a:pt x="563406" y="712510"/>
                  </a:cubicBezTo>
                  <a:cubicBezTo>
                    <a:pt x="554533" y="709912"/>
                    <a:pt x="544372" y="712510"/>
                    <a:pt x="535499" y="717544"/>
                  </a:cubicBezTo>
                  <a:lnTo>
                    <a:pt x="370360" y="822939"/>
                  </a:lnTo>
                  <a:cubicBezTo>
                    <a:pt x="366567" y="824238"/>
                    <a:pt x="364061" y="825537"/>
                    <a:pt x="360200" y="826755"/>
                  </a:cubicBezTo>
                  <a:lnTo>
                    <a:pt x="324639" y="834388"/>
                  </a:lnTo>
                  <a:cubicBezTo>
                    <a:pt x="276412" y="843319"/>
                    <a:pt x="233196" y="869952"/>
                    <a:pt x="202716" y="908034"/>
                  </a:cubicBezTo>
                  <a:lnTo>
                    <a:pt x="198922" y="913150"/>
                  </a:lnTo>
                  <a:cubicBezTo>
                    <a:pt x="160855" y="961381"/>
                    <a:pt x="106193" y="994428"/>
                    <a:pt x="46518" y="1007095"/>
                  </a:cubicBezTo>
                  <a:lnTo>
                    <a:pt x="35071" y="1009612"/>
                  </a:lnTo>
                  <a:cubicBezTo>
                    <a:pt x="32565" y="1010912"/>
                    <a:pt x="31278" y="1010912"/>
                    <a:pt x="28771" y="1010912"/>
                  </a:cubicBezTo>
                  <a:cubicBezTo>
                    <a:pt x="16037" y="1010912"/>
                    <a:pt x="3371" y="1002061"/>
                    <a:pt x="797" y="988095"/>
                  </a:cubicBezTo>
                  <a:cubicBezTo>
                    <a:pt x="-2996" y="972830"/>
                    <a:pt x="7164" y="957565"/>
                    <a:pt x="22404" y="953748"/>
                  </a:cubicBezTo>
                  <a:lnTo>
                    <a:pt x="33852" y="951231"/>
                  </a:lnTo>
                  <a:cubicBezTo>
                    <a:pt x="80792" y="941082"/>
                    <a:pt x="122720" y="914367"/>
                    <a:pt x="153201" y="877585"/>
                  </a:cubicBezTo>
                  <a:lnTo>
                    <a:pt x="156994" y="872469"/>
                  </a:lnTo>
                  <a:cubicBezTo>
                    <a:pt x="195129" y="824238"/>
                    <a:pt x="249724" y="791191"/>
                    <a:pt x="310686" y="778524"/>
                  </a:cubicBezTo>
                  <a:lnTo>
                    <a:pt x="341167" y="772190"/>
                  </a:lnTo>
                  <a:lnTo>
                    <a:pt x="502444" y="669313"/>
                  </a:lnTo>
                  <a:cubicBezTo>
                    <a:pt x="524052" y="655347"/>
                    <a:pt x="549453" y="651530"/>
                    <a:pt x="573566" y="656565"/>
                  </a:cubicBezTo>
                  <a:cubicBezTo>
                    <a:pt x="598967" y="662979"/>
                    <a:pt x="619288" y="676945"/>
                    <a:pt x="633309" y="698463"/>
                  </a:cubicBezTo>
                  <a:cubicBezTo>
                    <a:pt x="662503" y="744258"/>
                    <a:pt x="649769" y="801340"/>
                    <a:pt x="611701" y="829272"/>
                  </a:cubicBezTo>
                  <a:lnTo>
                    <a:pt x="550740" y="866136"/>
                  </a:lnTo>
                  <a:lnTo>
                    <a:pt x="643469" y="866136"/>
                  </a:lnTo>
                  <a:cubicBezTo>
                    <a:pt x="654916" y="817905"/>
                    <a:pt x="700638" y="787374"/>
                    <a:pt x="747578" y="793789"/>
                  </a:cubicBezTo>
                  <a:cubicBezTo>
                    <a:pt x="771760" y="741660"/>
                    <a:pt x="822561" y="708694"/>
                    <a:pt x="880949" y="708694"/>
                  </a:cubicBezTo>
                  <a:cubicBezTo>
                    <a:pt x="887316" y="708694"/>
                    <a:pt x="893683" y="708694"/>
                    <a:pt x="899983" y="709912"/>
                  </a:cubicBezTo>
                  <a:lnTo>
                    <a:pt x="899983" y="406395"/>
                  </a:lnTo>
                  <a:cubicBezTo>
                    <a:pt x="899983" y="351830"/>
                    <a:pt x="944485" y="308632"/>
                    <a:pt x="997793" y="308632"/>
                  </a:cubicBezTo>
                  <a:lnTo>
                    <a:pt x="1028273" y="308632"/>
                  </a:lnTo>
                  <a:lnTo>
                    <a:pt x="1028273" y="196823"/>
                  </a:lnTo>
                  <a:cubicBezTo>
                    <a:pt x="1028273" y="181639"/>
                    <a:pt x="1041008" y="168891"/>
                    <a:pt x="1056248" y="168891"/>
                  </a:cubicBezTo>
                  <a:lnTo>
                    <a:pt x="1118429" y="168891"/>
                  </a:lnTo>
                  <a:lnTo>
                    <a:pt x="1118429" y="57163"/>
                  </a:lnTo>
                  <a:lnTo>
                    <a:pt x="878443" y="57163"/>
                  </a:lnTo>
                  <a:cubicBezTo>
                    <a:pt x="851755" y="57163"/>
                    <a:pt x="826354" y="67313"/>
                    <a:pt x="806034" y="85095"/>
                  </a:cubicBezTo>
                  <a:cubicBezTo>
                    <a:pt x="800954" y="90211"/>
                    <a:pt x="793300" y="92728"/>
                    <a:pt x="785713" y="92728"/>
                  </a:cubicBezTo>
                  <a:cubicBezTo>
                    <a:pt x="778059" y="92728"/>
                    <a:pt x="770473" y="90211"/>
                    <a:pt x="765393" y="83796"/>
                  </a:cubicBezTo>
                  <a:cubicBezTo>
                    <a:pt x="753945" y="72428"/>
                    <a:pt x="753945" y="54646"/>
                    <a:pt x="765393" y="44415"/>
                  </a:cubicBezTo>
                  <a:cubicBezTo>
                    <a:pt x="797161" y="15265"/>
                    <a:pt x="837802" y="0"/>
                    <a:pt x="878443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85193EFF-21C4-44C8-8337-1BDF225DC0CD}"/>
                </a:ext>
              </a:extLst>
            </p:cNvPr>
            <p:cNvSpPr/>
            <p:nvPr/>
          </p:nvSpPr>
          <p:spPr>
            <a:xfrm>
              <a:off x="1563800" y="1770027"/>
              <a:ext cx="2199643" cy="220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9765" y="0"/>
                    <a:pt x="8767" y="150"/>
                    <a:pt x="7832" y="424"/>
                  </a:cubicBezTo>
                  <a:cubicBezTo>
                    <a:pt x="7832" y="623"/>
                    <a:pt x="7819" y="823"/>
                    <a:pt x="7794" y="1022"/>
                  </a:cubicBezTo>
                  <a:cubicBezTo>
                    <a:pt x="8742" y="723"/>
                    <a:pt x="9765" y="573"/>
                    <a:pt x="10812" y="573"/>
                  </a:cubicBezTo>
                  <a:cubicBezTo>
                    <a:pt x="16462" y="573"/>
                    <a:pt x="21051" y="5160"/>
                    <a:pt x="21051" y="10806"/>
                  </a:cubicBezTo>
                  <a:cubicBezTo>
                    <a:pt x="21051" y="16440"/>
                    <a:pt x="16462" y="21039"/>
                    <a:pt x="10812" y="21039"/>
                  </a:cubicBezTo>
                  <a:cubicBezTo>
                    <a:pt x="5176" y="21039"/>
                    <a:pt x="574" y="16452"/>
                    <a:pt x="574" y="10806"/>
                  </a:cubicBezTo>
                  <a:cubicBezTo>
                    <a:pt x="574" y="8937"/>
                    <a:pt x="1085" y="7179"/>
                    <a:pt x="1958" y="5671"/>
                  </a:cubicBezTo>
                  <a:cubicBezTo>
                    <a:pt x="1758" y="5646"/>
                    <a:pt x="1559" y="5621"/>
                    <a:pt x="1359" y="5584"/>
                  </a:cubicBezTo>
                  <a:cubicBezTo>
                    <a:pt x="499" y="7129"/>
                    <a:pt x="0" y="8912"/>
                    <a:pt x="0" y="10806"/>
                  </a:cubicBezTo>
                  <a:cubicBezTo>
                    <a:pt x="0" y="16752"/>
                    <a:pt x="4839" y="21600"/>
                    <a:pt x="10800" y="21600"/>
                  </a:cubicBezTo>
                  <a:cubicBezTo>
                    <a:pt x="16749" y="21600"/>
                    <a:pt x="21600" y="16764"/>
                    <a:pt x="21600" y="10806"/>
                  </a:cubicBezTo>
                  <a:cubicBezTo>
                    <a:pt x="21600" y="4836"/>
                    <a:pt x="16749" y="0"/>
                    <a:pt x="1080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317E6FB6-9503-4C1E-BD68-5DD339082822}"/>
                </a:ext>
              </a:extLst>
            </p:cNvPr>
            <p:cNvSpPr/>
            <p:nvPr/>
          </p:nvSpPr>
          <p:spPr>
            <a:xfrm>
              <a:off x="1347900" y="1325527"/>
              <a:ext cx="934722" cy="93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83" y="21600"/>
                  </a:moveTo>
                  <a:cubicBezTo>
                    <a:pt x="10712" y="21600"/>
                    <a:pt x="10771" y="21600"/>
                    <a:pt x="10800" y="21600"/>
                  </a:cubicBezTo>
                  <a:cubicBezTo>
                    <a:pt x="15965" y="21600"/>
                    <a:pt x="20309" y="17932"/>
                    <a:pt x="21365" y="13089"/>
                  </a:cubicBezTo>
                  <a:cubicBezTo>
                    <a:pt x="21483" y="12590"/>
                    <a:pt x="21541" y="12091"/>
                    <a:pt x="21571" y="11592"/>
                  </a:cubicBezTo>
                  <a:cubicBezTo>
                    <a:pt x="21600" y="11328"/>
                    <a:pt x="21600" y="11064"/>
                    <a:pt x="21600" y="10800"/>
                  </a:cubicBezTo>
                  <a:cubicBezTo>
                    <a:pt x="21600" y="4842"/>
                    <a:pt x="16758" y="0"/>
                    <a:pt x="10800" y="0"/>
                  </a:cubicBezTo>
                  <a:cubicBezTo>
                    <a:pt x="4842" y="0"/>
                    <a:pt x="0" y="4842"/>
                    <a:pt x="0" y="10800"/>
                  </a:cubicBezTo>
                  <a:cubicBezTo>
                    <a:pt x="0" y="16200"/>
                    <a:pt x="3991" y="20690"/>
                    <a:pt x="9156" y="21483"/>
                  </a:cubicBezTo>
                  <a:cubicBezTo>
                    <a:pt x="9685" y="21541"/>
                    <a:pt x="10184" y="21571"/>
                    <a:pt x="10683" y="2160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100" b="1" dirty="0">
                  <a:solidFill>
                    <a:schemeClr val="bg1"/>
                  </a:solidFill>
                </a:rPr>
                <a:t>01</a:t>
              </a:r>
              <a:endParaRPr sz="2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DF803DE-E04A-4A04-81DF-E3B24052ECAF}"/>
              </a:ext>
            </a:extLst>
          </p:cNvPr>
          <p:cNvGrpSpPr/>
          <p:nvPr/>
        </p:nvGrpSpPr>
        <p:grpSpPr>
          <a:xfrm>
            <a:off x="3602237" y="2047595"/>
            <a:ext cx="1810512" cy="1981962"/>
            <a:chOff x="4888992" y="1350644"/>
            <a:chExt cx="2414016" cy="2642616"/>
          </a:xfrm>
        </p:grpSpPr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4995A400-D4C6-4A53-8068-5219D9AEEB7E}"/>
                </a:ext>
              </a:extLst>
            </p:cNvPr>
            <p:cNvSpPr/>
            <p:nvPr/>
          </p:nvSpPr>
          <p:spPr>
            <a:xfrm>
              <a:off x="5061012" y="1788023"/>
              <a:ext cx="2241996" cy="220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10807" y="0"/>
                  </a:moveTo>
                  <a:cubicBezTo>
                    <a:pt x="9951" y="0"/>
                    <a:pt x="9123" y="97"/>
                    <a:pt x="8323" y="290"/>
                  </a:cubicBezTo>
                  <a:cubicBezTo>
                    <a:pt x="8323" y="304"/>
                    <a:pt x="8323" y="318"/>
                    <a:pt x="8323" y="332"/>
                  </a:cubicBezTo>
                  <a:cubicBezTo>
                    <a:pt x="8323" y="511"/>
                    <a:pt x="8309" y="691"/>
                    <a:pt x="8295" y="871"/>
                  </a:cubicBezTo>
                  <a:cubicBezTo>
                    <a:pt x="9095" y="663"/>
                    <a:pt x="9937" y="553"/>
                    <a:pt x="10793" y="553"/>
                  </a:cubicBezTo>
                  <a:cubicBezTo>
                    <a:pt x="16438" y="553"/>
                    <a:pt x="21020" y="5155"/>
                    <a:pt x="21020" y="10793"/>
                  </a:cubicBezTo>
                  <a:cubicBezTo>
                    <a:pt x="21020" y="16445"/>
                    <a:pt x="16438" y="21033"/>
                    <a:pt x="10793" y="21033"/>
                  </a:cubicBezTo>
                  <a:cubicBezTo>
                    <a:pt x="5148" y="21033"/>
                    <a:pt x="566" y="16431"/>
                    <a:pt x="566" y="10793"/>
                  </a:cubicBezTo>
                  <a:cubicBezTo>
                    <a:pt x="566" y="8900"/>
                    <a:pt x="1090" y="7117"/>
                    <a:pt x="1987" y="5597"/>
                  </a:cubicBezTo>
                  <a:cubicBezTo>
                    <a:pt x="1794" y="5555"/>
                    <a:pt x="1601" y="5514"/>
                    <a:pt x="1422" y="5459"/>
                  </a:cubicBezTo>
                  <a:cubicBezTo>
                    <a:pt x="524" y="7034"/>
                    <a:pt x="0" y="8858"/>
                    <a:pt x="0" y="10793"/>
                  </a:cubicBezTo>
                  <a:cubicBezTo>
                    <a:pt x="0" y="16749"/>
                    <a:pt x="4844" y="21600"/>
                    <a:pt x="10793" y="21600"/>
                  </a:cubicBezTo>
                  <a:cubicBezTo>
                    <a:pt x="16742" y="21600"/>
                    <a:pt x="21586" y="16749"/>
                    <a:pt x="21586" y="10793"/>
                  </a:cubicBezTo>
                  <a:cubicBezTo>
                    <a:pt x="21600" y="4851"/>
                    <a:pt x="16756" y="0"/>
                    <a:pt x="10807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20B17A8-CB0A-4CD1-86B3-EA918D26C618}"/>
                </a:ext>
              </a:extLst>
            </p:cNvPr>
            <p:cNvSpPr/>
            <p:nvPr/>
          </p:nvSpPr>
          <p:spPr>
            <a:xfrm>
              <a:off x="5233056" y="2253610"/>
              <a:ext cx="1899503" cy="1510202"/>
            </a:xfrm>
            <a:custGeom>
              <a:avLst/>
              <a:gdLst>
                <a:gd name="connsiteX0" fmla="*/ 1433476 w 1899503"/>
                <a:gd name="connsiteY0" fmla="*/ 1100511 h 1510202"/>
                <a:gd name="connsiteX1" fmla="*/ 1462146 w 1899503"/>
                <a:gd name="connsiteY1" fmla="*/ 1128735 h 1510202"/>
                <a:gd name="connsiteX2" fmla="*/ 1462146 w 1899503"/>
                <a:gd name="connsiteY2" fmla="*/ 1381275 h 1510202"/>
                <a:gd name="connsiteX3" fmla="*/ 1433476 w 1899503"/>
                <a:gd name="connsiteY3" fmla="*/ 1409499 h 1510202"/>
                <a:gd name="connsiteX4" fmla="*/ 1404806 w 1899503"/>
                <a:gd name="connsiteY4" fmla="*/ 1381275 h 1510202"/>
                <a:gd name="connsiteX5" fmla="*/ 1404806 w 1899503"/>
                <a:gd name="connsiteY5" fmla="*/ 1128735 h 1510202"/>
                <a:gd name="connsiteX6" fmla="*/ 1433476 w 1899503"/>
                <a:gd name="connsiteY6" fmla="*/ 1100511 h 1510202"/>
                <a:gd name="connsiteX7" fmla="*/ 458697 w 1899503"/>
                <a:gd name="connsiteY7" fmla="*/ 1100511 h 1510202"/>
                <a:gd name="connsiteX8" fmla="*/ 487367 w 1899503"/>
                <a:gd name="connsiteY8" fmla="*/ 1128735 h 1510202"/>
                <a:gd name="connsiteX9" fmla="*/ 487367 w 1899503"/>
                <a:gd name="connsiteY9" fmla="*/ 1381275 h 1510202"/>
                <a:gd name="connsiteX10" fmla="*/ 458697 w 1899503"/>
                <a:gd name="connsiteY10" fmla="*/ 1409499 h 1510202"/>
                <a:gd name="connsiteX11" fmla="*/ 430027 w 1899503"/>
                <a:gd name="connsiteY11" fmla="*/ 1381275 h 1510202"/>
                <a:gd name="connsiteX12" fmla="*/ 430027 w 1899503"/>
                <a:gd name="connsiteY12" fmla="*/ 1128735 h 1510202"/>
                <a:gd name="connsiteX13" fmla="*/ 458697 w 1899503"/>
                <a:gd name="connsiteY13" fmla="*/ 1100511 h 1510202"/>
                <a:gd name="connsiteX14" fmla="*/ 638598 w 1899503"/>
                <a:gd name="connsiteY14" fmla="*/ 565190 h 1510202"/>
                <a:gd name="connsiteX15" fmla="*/ 656507 w 1899503"/>
                <a:gd name="connsiteY15" fmla="*/ 578594 h 1510202"/>
                <a:gd name="connsiteX16" fmla="*/ 646466 w 1899503"/>
                <a:gd name="connsiteY16" fmla="*/ 618093 h 1510202"/>
                <a:gd name="connsiteX17" fmla="*/ 623557 w 1899503"/>
                <a:gd name="connsiteY17" fmla="*/ 632209 h 1510202"/>
                <a:gd name="connsiteX18" fmla="*/ 1290122 w 1899503"/>
                <a:gd name="connsiteY18" fmla="*/ 632209 h 1510202"/>
                <a:gd name="connsiteX19" fmla="*/ 1267170 w 1899503"/>
                <a:gd name="connsiteY19" fmla="*/ 618093 h 1510202"/>
                <a:gd name="connsiteX20" fmla="*/ 1257172 w 1899503"/>
                <a:gd name="connsiteY20" fmla="*/ 578594 h 1510202"/>
                <a:gd name="connsiteX21" fmla="*/ 1297294 w 1899503"/>
                <a:gd name="connsiteY21" fmla="*/ 568715 h 1510202"/>
                <a:gd name="connsiteX22" fmla="*/ 1411967 w 1899503"/>
                <a:gd name="connsiteY22" fmla="*/ 635031 h 1510202"/>
                <a:gd name="connsiteX23" fmla="*/ 1413402 w 1899503"/>
                <a:gd name="connsiteY23" fmla="*/ 635031 h 1510202"/>
                <a:gd name="connsiteX24" fmla="*/ 1417705 w 1899503"/>
                <a:gd name="connsiteY24" fmla="*/ 637852 h 1510202"/>
                <a:gd name="connsiteX25" fmla="*/ 1419140 w 1899503"/>
                <a:gd name="connsiteY25" fmla="*/ 639258 h 1510202"/>
                <a:gd name="connsiteX26" fmla="*/ 1422009 w 1899503"/>
                <a:gd name="connsiteY26" fmla="*/ 643495 h 1510202"/>
                <a:gd name="connsiteX27" fmla="*/ 1423443 w 1899503"/>
                <a:gd name="connsiteY27" fmla="*/ 646316 h 1510202"/>
                <a:gd name="connsiteX28" fmla="*/ 1424878 w 1899503"/>
                <a:gd name="connsiteY28" fmla="*/ 650544 h 1510202"/>
                <a:gd name="connsiteX29" fmla="*/ 1424878 w 1899503"/>
                <a:gd name="connsiteY29" fmla="*/ 653365 h 1510202"/>
                <a:gd name="connsiteX30" fmla="*/ 1426312 w 1899503"/>
                <a:gd name="connsiteY30" fmla="*/ 659017 h 1510202"/>
                <a:gd name="connsiteX31" fmla="*/ 1424878 w 1899503"/>
                <a:gd name="connsiteY31" fmla="*/ 666066 h 1510202"/>
                <a:gd name="connsiteX32" fmla="*/ 1424878 w 1899503"/>
                <a:gd name="connsiteY32" fmla="*/ 667481 h 1510202"/>
                <a:gd name="connsiteX33" fmla="*/ 1422009 w 1899503"/>
                <a:gd name="connsiteY33" fmla="*/ 673123 h 1510202"/>
                <a:gd name="connsiteX34" fmla="*/ 1422009 w 1899503"/>
                <a:gd name="connsiteY34" fmla="*/ 674530 h 1510202"/>
                <a:gd name="connsiteX35" fmla="*/ 1411967 w 1899503"/>
                <a:gd name="connsiteY35" fmla="*/ 684409 h 1510202"/>
                <a:gd name="connsiteX36" fmla="*/ 1297294 w 1899503"/>
                <a:gd name="connsiteY36" fmla="*/ 750716 h 1510202"/>
                <a:gd name="connsiteX37" fmla="*/ 1282949 w 1899503"/>
                <a:gd name="connsiteY37" fmla="*/ 754952 h 1510202"/>
                <a:gd name="connsiteX38" fmla="*/ 1257172 w 1899503"/>
                <a:gd name="connsiteY38" fmla="*/ 740845 h 1510202"/>
                <a:gd name="connsiteX39" fmla="*/ 1267213 w 1899503"/>
                <a:gd name="connsiteY39" fmla="*/ 701337 h 1510202"/>
                <a:gd name="connsiteX40" fmla="*/ 1290122 w 1899503"/>
                <a:gd name="connsiteY40" fmla="*/ 687230 h 1510202"/>
                <a:gd name="connsiteX41" fmla="*/ 623557 w 1899503"/>
                <a:gd name="connsiteY41" fmla="*/ 687230 h 1510202"/>
                <a:gd name="connsiteX42" fmla="*/ 646509 w 1899503"/>
                <a:gd name="connsiteY42" fmla="*/ 701337 h 1510202"/>
                <a:gd name="connsiteX43" fmla="*/ 656507 w 1899503"/>
                <a:gd name="connsiteY43" fmla="*/ 740845 h 1510202"/>
                <a:gd name="connsiteX44" fmla="*/ 630730 w 1899503"/>
                <a:gd name="connsiteY44" fmla="*/ 754952 h 1510202"/>
                <a:gd name="connsiteX45" fmla="*/ 616385 w 1899503"/>
                <a:gd name="connsiteY45" fmla="*/ 750716 h 1510202"/>
                <a:gd name="connsiteX46" fmla="*/ 501712 w 1899503"/>
                <a:gd name="connsiteY46" fmla="*/ 684409 h 1510202"/>
                <a:gd name="connsiteX47" fmla="*/ 495974 w 1899503"/>
                <a:gd name="connsiteY47" fmla="*/ 680172 h 1510202"/>
                <a:gd name="connsiteX48" fmla="*/ 491670 w 1899503"/>
                <a:gd name="connsiteY48" fmla="*/ 674530 h 1510202"/>
                <a:gd name="connsiteX49" fmla="*/ 490236 w 1899503"/>
                <a:gd name="connsiteY49" fmla="*/ 673123 h 1510202"/>
                <a:gd name="connsiteX50" fmla="*/ 488801 w 1899503"/>
                <a:gd name="connsiteY50" fmla="*/ 667481 h 1510202"/>
                <a:gd name="connsiteX51" fmla="*/ 488801 w 1899503"/>
                <a:gd name="connsiteY51" fmla="*/ 666066 h 1510202"/>
                <a:gd name="connsiteX52" fmla="*/ 487367 w 1899503"/>
                <a:gd name="connsiteY52" fmla="*/ 659017 h 1510202"/>
                <a:gd name="connsiteX53" fmla="*/ 487367 w 1899503"/>
                <a:gd name="connsiteY53" fmla="*/ 657601 h 1510202"/>
                <a:gd name="connsiteX54" fmla="*/ 488801 w 1899503"/>
                <a:gd name="connsiteY54" fmla="*/ 651959 h 1510202"/>
                <a:gd name="connsiteX55" fmla="*/ 490236 w 1899503"/>
                <a:gd name="connsiteY55" fmla="*/ 649137 h 1510202"/>
                <a:gd name="connsiteX56" fmla="*/ 491670 w 1899503"/>
                <a:gd name="connsiteY56" fmla="*/ 644901 h 1510202"/>
                <a:gd name="connsiteX57" fmla="*/ 493105 w 1899503"/>
                <a:gd name="connsiteY57" fmla="*/ 642079 h 1510202"/>
                <a:gd name="connsiteX58" fmla="*/ 495974 w 1899503"/>
                <a:gd name="connsiteY58" fmla="*/ 639258 h 1510202"/>
                <a:gd name="connsiteX59" fmla="*/ 498843 w 1899503"/>
                <a:gd name="connsiteY59" fmla="*/ 636437 h 1510202"/>
                <a:gd name="connsiteX60" fmla="*/ 503146 w 1899503"/>
                <a:gd name="connsiteY60" fmla="*/ 633615 h 1510202"/>
                <a:gd name="connsiteX61" fmla="*/ 616385 w 1899503"/>
                <a:gd name="connsiteY61" fmla="*/ 568715 h 1510202"/>
                <a:gd name="connsiteX62" fmla="*/ 638598 w 1899503"/>
                <a:gd name="connsiteY62" fmla="*/ 565190 h 1510202"/>
                <a:gd name="connsiteX63" fmla="*/ 360223 w 1899503"/>
                <a:gd name="connsiteY63" fmla="*/ 70555 h 1510202"/>
                <a:gd name="connsiteX64" fmla="*/ 426179 w 1899503"/>
                <a:gd name="connsiteY64" fmla="*/ 355580 h 1510202"/>
                <a:gd name="connsiteX65" fmla="*/ 423297 w 1899503"/>
                <a:gd name="connsiteY65" fmla="*/ 371104 h 1510202"/>
                <a:gd name="connsiteX66" fmla="*/ 427620 w 1899503"/>
                <a:gd name="connsiteY66" fmla="*/ 373902 h 1510202"/>
                <a:gd name="connsiteX67" fmla="*/ 462006 w 1899503"/>
                <a:gd name="connsiteY67" fmla="*/ 445858 h 1510202"/>
                <a:gd name="connsiteX68" fmla="*/ 446254 w 1899503"/>
                <a:gd name="connsiteY68" fmla="*/ 503689 h 1510202"/>
                <a:gd name="connsiteX69" fmla="*/ 380298 w 1899503"/>
                <a:gd name="connsiteY69" fmla="*/ 571448 h 1510202"/>
                <a:gd name="connsiteX70" fmla="*/ 374567 w 1899503"/>
                <a:gd name="connsiteY70" fmla="*/ 572847 h 1510202"/>
                <a:gd name="connsiteX71" fmla="*/ 245570 w 1899503"/>
                <a:gd name="connsiteY71" fmla="*/ 754869 h 1510202"/>
                <a:gd name="connsiteX72" fmla="*/ 282838 w 1899503"/>
                <a:gd name="connsiteY72" fmla="*/ 819762 h 1510202"/>
                <a:gd name="connsiteX73" fmla="*/ 552327 w 1899503"/>
                <a:gd name="connsiteY73" fmla="*/ 902978 h 1510202"/>
                <a:gd name="connsiteX74" fmla="*/ 721475 w 1899503"/>
                <a:gd name="connsiteY74" fmla="*/ 1130172 h 1510202"/>
                <a:gd name="connsiteX75" fmla="*/ 721475 w 1899503"/>
                <a:gd name="connsiteY75" fmla="*/ 1481423 h 1510202"/>
                <a:gd name="connsiteX76" fmla="*/ 692820 w 1899503"/>
                <a:gd name="connsiteY76" fmla="*/ 1509672 h 1510202"/>
                <a:gd name="connsiteX77" fmla="*/ 666980 w 1899503"/>
                <a:gd name="connsiteY77" fmla="*/ 1477225 h 1510202"/>
                <a:gd name="connsiteX78" fmla="*/ 666980 w 1899503"/>
                <a:gd name="connsiteY78" fmla="*/ 1125908 h 1510202"/>
                <a:gd name="connsiteX79" fmla="*/ 537983 w 1899503"/>
                <a:gd name="connsiteY79" fmla="*/ 953747 h 1510202"/>
                <a:gd name="connsiteX80" fmla="*/ 298589 w 1899503"/>
                <a:gd name="connsiteY80" fmla="*/ 880392 h 1510202"/>
                <a:gd name="connsiteX81" fmla="*/ 99346 w 1899503"/>
                <a:gd name="connsiteY81" fmla="*/ 1034231 h 1510202"/>
                <a:gd name="connsiteX82" fmla="*/ 67809 w 1899503"/>
                <a:gd name="connsiteY82" fmla="*/ 1007380 h 1510202"/>
                <a:gd name="connsiteX83" fmla="*/ 95023 w 1899503"/>
                <a:gd name="connsiteY83" fmla="*/ 976333 h 1510202"/>
                <a:gd name="connsiteX84" fmla="*/ 242687 w 1899503"/>
                <a:gd name="connsiteY84" fmla="*/ 857805 h 1510202"/>
                <a:gd name="connsiteX85" fmla="*/ 191075 w 1899503"/>
                <a:gd name="connsiteY85" fmla="*/ 777388 h 1510202"/>
                <a:gd name="connsiteX86" fmla="*/ 85002 w 1899503"/>
                <a:gd name="connsiteY86" fmla="*/ 794378 h 1510202"/>
                <a:gd name="connsiteX87" fmla="*/ 24810 w 1899503"/>
                <a:gd name="connsiteY87" fmla="*/ 790114 h 1510202"/>
                <a:gd name="connsiteX88" fmla="*/ 445 w 1899503"/>
                <a:gd name="connsiteY88" fmla="*/ 757667 h 1510202"/>
                <a:gd name="connsiteX89" fmla="*/ 33390 w 1899503"/>
                <a:gd name="connsiteY89" fmla="*/ 733682 h 1510202"/>
                <a:gd name="connsiteX90" fmla="*/ 83561 w 1899503"/>
                <a:gd name="connsiteY90" fmla="*/ 737879 h 1510202"/>
                <a:gd name="connsiteX91" fmla="*/ 324396 w 1899503"/>
                <a:gd name="connsiteY91" fmla="*/ 537535 h 1510202"/>
                <a:gd name="connsiteX92" fmla="*/ 344471 w 1899503"/>
                <a:gd name="connsiteY92" fmla="*/ 519213 h 1510202"/>
                <a:gd name="connsiteX93" fmla="*/ 364546 w 1899503"/>
                <a:gd name="connsiteY93" fmla="*/ 513550 h 1510202"/>
                <a:gd name="connsiteX94" fmla="*/ 390319 w 1899503"/>
                <a:gd name="connsiteY94" fmla="*/ 486766 h 1510202"/>
                <a:gd name="connsiteX95" fmla="*/ 406104 w 1899503"/>
                <a:gd name="connsiteY95" fmla="*/ 427536 h 1510202"/>
                <a:gd name="connsiteX96" fmla="*/ 403222 w 1899503"/>
                <a:gd name="connsiteY96" fmla="*/ 423272 h 1510202"/>
                <a:gd name="connsiteX97" fmla="*/ 378857 w 1899503"/>
                <a:gd name="connsiteY97" fmla="*/ 412012 h 1510202"/>
                <a:gd name="connsiteX98" fmla="*/ 377449 w 1899503"/>
                <a:gd name="connsiteY98" fmla="*/ 410613 h 1510202"/>
                <a:gd name="connsiteX99" fmla="*/ 374567 w 1899503"/>
                <a:gd name="connsiteY99" fmla="*/ 409147 h 1510202"/>
                <a:gd name="connsiteX100" fmla="*/ 370277 w 1899503"/>
                <a:gd name="connsiteY100" fmla="*/ 406349 h 1510202"/>
                <a:gd name="connsiteX101" fmla="*/ 368836 w 1899503"/>
                <a:gd name="connsiteY101" fmla="*/ 404950 h 1510202"/>
                <a:gd name="connsiteX102" fmla="*/ 365954 w 1899503"/>
                <a:gd name="connsiteY102" fmla="*/ 399287 h 1510202"/>
                <a:gd name="connsiteX103" fmla="*/ 274224 w 1899503"/>
                <a:gd name="connsiteY103" fmla="*/ 269500 h 1510202"/>
                <a:gd name="connsiteX104" fmla="*/ 85002 w 1899503"/>
                <a:gd name="connsiteY104" fmla="*/ 334393 h 1510202"/>
                <a:gd name="connsiteX105" fmla="*/ 56347 w 1899503"/>
                <a:gd name="connsiteY105" fmla="*/ 306144 h 1510202"/>
                <a:gd name="connsiteX106" fmla="*/ 85002 w 1899503"/>
                <a:gd name="connsiteY106" fmla="*/ 277961 h 1510202"/>
                <a:gd name="connsiteX107" fmla="*/ 246977 w 1899503"/>
                <a:gd name="connsiteY107" fmla="*/ 213068 h 1510202"/>
                <a:gd name="connsiteX108" fmla="*/ 268494 w 1899503"/>
                <a:gd name="connsiteY108" fmla="*/ 198943 h 1510202"/>
                <a:gd name="connsiteX109" fmla="*/ 292859 w 1899503"/>
                <a:gd name="connsiteY109" fmla="*/ 207404 h 1510202"/>
                <a:gd name="connsiteX110" fmla="*/ 373126 w 1899503"/>
                <a:gd name="connsiteY110" fmla="*/ 304745 h 1510202"/>
                <a:gd name="connsiteX111" fmla="*/ 301472 w 1899503"/>
                <a:gd name="connsiteY111" fmla="*/ 91742 h 1510202"/>
                <a:gd name="connsiteX112" fmla="*/ 360223 w 1899503"/>
                <a:gd name="connsiteY112" fmla="*/ 70555 h 1510202"/>
                <a:gd name="connsiteX113" fmla="*/ 1640082 w 1899503"/>
                <a:gd name="connsiteY113" fmla="*/ 527 h 1510202"/>
                <a:gd name="connsiteX114" fmla="*/ 1658552 w 1899503"/>
                <a:gd name="connsiteY114" fmla="*/ 13257 h 1510202"/>
                <a:gd name="connsiteX115" fmla="*/ 1649921 w 1899503"/>
                <a:gd name="connsiteY115" fmla="*/ 52717 h 1510202"/>
                <a:gd name="connsiteX116" fmla="*/ 1525232 w 1899503"/>
                <a:gd name="connsiteY116" fmla="*/ 308118 h 1510202"/>
                <a:gd name="connsiteX117" fmla="*/ 1605492 w 1899503"/>
                <a:gd name="connsiteY117" fmla="*/ 210766 h 1510202"/>
                <a:gd name="connsiteX118" fmla="*/ 1631317 w 1899503"/>
                <a:gd name="connsiteY118" fmla="*/ 202285 h 1510202"/>
                <a:gd name="connsiteX119" fmla="*/ 1652809 w 1899503"/>
                <a:gd name="connsiteY119" fmla="*/ 217774 h 1510202"/>
                <a:gd name="connsiteX120" fmla="*/ 1814807 w 1899503"/>
                <a:gd name="connsiteY120" fmla="*/ 282676 h 1510202"/>
                <a:gd name="connsiteX121" fmla="*/ 1843452 w 1899503"/>
                <a:gd name="connsiteY121" fmla="*/ 310922 h 1510202"/>
                <a:gd name="connsiteX122" fmla="*/ 1814807 w 1899503"/>
                <a:gd name="connsiteY122" fmla="*/ 339167 h 1510202"/>
                <a:gd name="connsiteX123" fmla="*/ 1625574 w 1899503"/>
                <a:gd name="connsiteY123" fmla="*/ 274266 h 1510202"/>
                <a:gd name="connsiteX124" fmla="*/ 1533829 w 1899503"/>
                <a:gd name="connsiteY124" fmla="*/ 402667 h 1510202"/>
                <a:gd name="connsiteX125" fmla="*/ 1529531 w 1899503"/>
                <a:gd name="connsiteY125" fmla="*/ 409676 h 1510202"/>
                <a:gd name="connsiteX126" fmla="*/ 1525232 w 1899503"/>
                <a:gd name="connsiteY126" fmla="*/ 413951 h 1510202"/>
                <a:gd name="connsiteX127" fmla="*/ 1522344 w 1899503"/>
                <a:gd name="connsiteY127" fmla="*/ 415353 h 1510202"/>
                <a:gd name="connsiteX128" fmla="*/ 1520934 w 1899503"/>
                <a:gd name="connsiteY128" fmla="*/ 416755 h 1510202"/>
                <a:gd name="connsiteX129" fmla="*/ 1496553 w 1899503"/>
                <a:gd name="connsiteY129" fmla="*/ 428039 h 1510202"/>
                <a:gd name="connsiteX130" fmla="*/ 1493699 w 1899503"/>
                <a:gd name="connsiteY130" fmla="*/ 433646 h 1510202"/>
                <a:gd name="connsiteX131" fmla="*/ 1509449 w 1899503"/>
                <a:gd name="connsiteY131" fmla="*/ 491539 h 1510202"/>
                <a:gd name="connsiteX132" fmla="*/ 1535273 w 1899503"/>
                <a:gd name="connsiteY132" fmla="*/ 518313 h 1510202"/>
                <a:gd name="connsiteX133" fmla="*/ 1555321 w 1899503"/>
                <a:gd name="connsiteY133" fmla="*/ 523990 h 1510202"/>
                <a:gd name="connsiteX134" fmla="*/ 1575403 w 1899503"/>
                <a:gd name="connsiteY134" fmla="*/ 542283 h 1510202"/>
                <a:gd name="connsiteX135" fmla="*/ 1816218 w 1899503"/>
                <a:gd name="connsiteY135" fmla="*/ 742665 h 1510202"/>
                <a:gd name="connsiteX136" fmla="*/ 1866389 w 1899503"/>
                <a:gd name="connsiteY136" fmla="*/ 738460 h 1510202"/>
                <a:gd name="connsiteX137" fmla="*/ 1899366 w 1899503"/>
                <a:gd name="connsiteY137" fmla="*/ 762430 h 1510202"/>
                <a:gd name="connsiteX138" fmla="*/ 1875019 w 1899503"/>
                <a:gd name="connsiteY138" fmla="*/ 794881 h 1510202"/>
                <a:gd name="connsiteX139" fmla="*/ 1814807 w 1899503"/>
                <a:gd name="connsiteY139" fmla="*/ 799087 h 1510202"/>
                <a:gd name="connsiteX140" fmla="*/ 1707279 w 1899503"/>
                <a:gd name="connsiteY140" fmla="*/ 782195 h 1510202"/>
                <a:gd name="connsiteX141" fmla="*/ 1655664 w 1899503"/>
                <a:gd name="connsiteY141" fmla="*/ 862587 h 1510202"/>
                <a:gd name="connsiteX142" fmla="*/ 1803322 w 1899503"/>
                <a:gd name="connsiteY142" fmla="*/ 981106 h 1510202"/>
                <a:gd name="connsiteX143" fmla="*/ 1830557 w 1899503"/>
                <a:gd name="connsiteY143" fmla="*/ 1012155 h 1510202"/>
                <a:gd name="connsiteX144" fmla="*/ 1800468 w 1899503"/>
                <a:gd name="connsiteY144" fmla="*/ 1038929 h 1510202"/>
                <a:gd name="connsiteX145" fmla="*/ 1601194 w 1899503"/>
                <a:gd name="connsiteY145" fmla="*/ 885155 h 1510202"/>
                <a:gd name="connsiteX146" fmla="*/ 1361790 w 1899503"/>
                <a:gd name="connsiteY146" fmla="*/ 958537 h 1510202"/>
                <a:gd name="connsiteX147" fmla="*/ 1232803 w 1899503"/>
                <a:gd name="connsiteY147" fmla="*/ 1130674 h 1510202"/>
                <a:gd name="connsiteX148" fmla="*/ 1232803 w 1899503"/>
                <a:gd name="connsiteY148" fmla="*/ 1481957 h 1510202"/>
                <a:gd name="connsiteX149" fmla="*/ 1204124 w 1899503"/>
                <a:gd name="connsiteY149" fmla="*/ 1510202 h 1510202"/>
                <a:gd name="connsiteX150" fmla="*/ 1175445 w 1899503"/>
                <a:gd name="connsiteY150" fmla="*/ 1481957 h 1510202"/>
                <a:gd name="connsiteX151" fmla="*/ 1175445 w 1899503"/>
                <a:gd name="connsiteY151" fmla="*/ 1130674 h 1510202"/>
                <a:gd name="connsiteX152" fmla="*/ 1344596 w 1899503"/>
                <a:gd name="connsiteY152" fmla="*/ 903518 h 1510202"/>
                <a:gd name="connsiteX153" fmla="*/ 1614089 w 1899503"/>
                <a:gd name="connsiteY153" fmla="*/ 820253 h 1510202"/>
                <a:gd name="connsiteX154" fmla="*/ 1652809 w 1899503"/>
                <a:gd name="connsiteY154" fmla="*/ 759627 h 1510202"/>
                <a:gd name="connsiteX155" fmla="*/ 1523788 w 1899503"/>
                <a:gd name="connsiteY155" fmla="*/ 577608 h 1510202"/>
                <a:gd name="connsiteX156" fmla="*/ 1518046 w 1899503"/>
                <a:gd name="connsiteY156" fmla="*/ 576206 h 1510202"/>
                <a:gd name="connsiteX157" fmla="*/ 1452125 w 1899503"/>
                <a:gd name="connsiteY157" fmla="*/ 508430 h 1510202"/>
                <a:gd name="connsiteX158" fmla="*/ 1436341 w 1899503"/>
                <a:gd name="connsiteY158" fmla="*/ 450608 h 1510202"/>
                <a:gd name="connsiteX159" fmla="*/ 1470729 w 1899503"/>
                <a:gd name="connsiteY159" fmla="*/ 378627 h 1510202"/>
                <a:gd name="connsiteX160" fmla="*/ 1475061 w 1899503"/>
                <a:gd name="connsiteY160" fmla="*/ 375823 h 1510202"/>
                <a:gd name="connsiteX161" fmla="*/ 1472173 w 1899503"/>
                <a:gd name="connsiteY161" fmla="*/ 360334 h 1510202"/>
                <a:gd name="connsiteX162" fmla="*/ 1618388 w 1899503"/>
                <a:gd name="connsiteY162" fmla="*/ 4776 h 1510202"/>
                <a:gd name="connsiteX163" fmla="*/ 1640082 w 1899503"/>
                <a:gd name="connsiteY163" fmla="*/ 527 h 1510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</a:cxnLst>
              <a:rect l="l" t="t" r="r" b="b"/>
              <a:pathLst>
                <a:path w="1899503" h="1510202">
                  <a:moveTo>
                    <a:pt x="1433476" y="1100511"/>
                  </a:moveTo>
                  <a:cubicBezTo>
                    <a:pt x="1449247" y="1100511"/>
                    <a:pt x="1462146" y="1113214"/>
                    <a:pt x="1462146" y="1128735"/>
                  </a:cubicBezTo>
                  <a:lnTo>
                    <a:pt x="1462146" y="1381275"/>
                  </a:lnTo>
                  <a:cubicBezTo>
                    <a:pt x="1462146" y="1396796"/>
                    <a:pt x="1449247" y="1409499"/>
                    <a:pt x="1433476" y="1409499"/>
                  </a:cubicBezTo>
                  <a:cubicBezTo>
                    <a:pt x="1417705" y="1409499"/>
                    <a:pt x="1404806" y="1396796"/>
                    <a:pt x="1404806" y="1381275"/>
                  </a:cubicBezTo>
                  <a:lnTo>
                    <a:pt x="1404806" y="1128735"/>
                  </a:lnTo>
                  <a:cubicBezTo>
                    <a:pt x="1404806" y="1113214"/>
                    <a:pt x="1417705" y="1100511"/>
                    <a:pt x="1433476" y="1100511"/>
                  </a:cubicBezTo>
                  <a:close/>
                  <a:moveTo>
                    <a:pt x="458697" y="1100511"/>
                  </a:moveTo>
                  <a:cubicBezTo>
                    <a:pt x="474468" y="1100511"/>
                    <a:pt x="487367" y="1113214"/>
                    <a:pt x="487367" y="1128735"/>
                  </a:cubicBezTo>
                  <a:lnTo>
                    <a:pt x="487367" y="1381275"/>
                  </a:lnTo>
                  <a:cubicBezTo>
                    <a:pt x="487367" y="1396796"/>
                    <a:pt x="474468" y="1409499"/>
                    <a:pt x="458697" y="1409499"/>
                  </a:cubicBezTo>
                  <a:cubicBezTo>
                    <a:pt x="442926" y="1409499"/>
                    <a:pt x="430027" y="1396796"/>
                    <a:pt x="430027" y="1381275"/>
                  </a:cubicBezTo>
                  <a:lnTo>
                    <a:pt x="430027" y="1128735"/>
                  </a:lnTo>
                  <a:cubicBezTo>
                    <a:pt x="430027" y="1113214"/>
                    <a:pt x="442926" y="1100511"/>
                    <a:pt x="458697" y="1100511"/>
                  </a:cubicBezTo>
                  <a:close/>
                  <a:moveTo>
                    <a:pt x="638598" y="565190"/>
                  </a:moveTo>
                  <a:cubicBezTo>
                    <a:pt x="645759" y="566955"/>
                    <a:pt x="652204" y="571541"/>
                    <a:pt x="656507" y="578594"/>
                  </a:cubicBezTo>
                  <a:cubicBezTo>
                    <a:pt x="665114" y="592701"/>
                    <a:pt x="660811" y="609629"/>
                    <a:pt x="646466" y="618093"/>
                  </a:cubicBezTo>
                  <a:lnTo>
                    <a:pt x="623557" y="632209"/>
                  </a:lnTo>
                  <a:lnTo>
                    <a:pt x="1290122" y="632209"/>
                  </a:lnTo>
                  <a:lnTo>
                    <a:pt x="1267170" y="618093"/>
                  </a:lnTo>
                  <a:cubicBezTo>
                    <a:pt x="1252868" y="609629"/>
                    <a:pt x="1248565" y="592701"/>
                    <a:pt x="1257172" y="578594"/>
                  </a:cubicBezTo>
                  <a:cubicBezTo>
                    <a:pt x="1265735" y="565893"/>
                    <a:pt x="1282949" y="560251"/>
                    <a:pt x="1297294" y="568715"/>
                  </a:cubicBezTo>
                  <a:lnTo>
                    <a:pt x="1411967" y="635031"/>
                  </a:lnTo>
                  <a:cubicBezTo>
                    <a:pt x="1413402" y="635031"/>
                    <a:pt x="1413402" y="635031"/>
                    <a:pt x="1413402" y="635031"/>
                  </a:cubicBezTo>
                  <a:cubicBezTo>
                    <a:pt x="1414836" y="635031"/>
                    <a:pt x="1416271" y="636437"/>
                    <a:pt x="1417705" y="637852"/>
                  </a:cubicBezTo>
                  <a:cubicBezTo>
                    <a:pt x="1417705" y="637852"/>
                    <a:pt x="1419140" y="639258"/>
                    <a:pt x="1419140" y="639258"/>
                  </a:cubicBezTo>
                  <a:cubicBezTo>
                    <a:pt x="1420574" y="640673"/>
                    <a:pt x="1420574" y="642079"/>
                    <a:pt x="1422009" y="643495"/>
                  </a:cubicBezTo>
                  <a:cubicBezTo>
                    <a:pt x="1422009" y="644901"/>
                    <a:pt x="1423443" y="644901"/>
                    <a:pt x="1423443" y="646316"/>
                  </a:cubicBezTo>
                  <a:cubicBezTo>
                    <a:pt x="1423443" y="647722"/>
                    <a:pt x="1424878" y="649137"/>
                    <a:pt x="1424878" y="650544"/>
                  </a:cubicBezTo>
                  <a:cubicBezTo>
                    <a:pt x="1424878" y="651959"/>
                    <a:pt x="1424878" y="651959"/>
                    <a:pt x="1424878" y="653365"/>
                  </a:cubicBezTo>
                  <a:cubicBezTo>
                    <a:pt x="1426312" y="654780"/>
                    <a:pt x="1426312" y="657601"/>
                    <a:pt x="1426312" y="659017"/>
                  </a:cubicBezTo>
                  <a:cubicBezTo>
                    <a:pt x="1426312" y="661838"/>
                    <a:pt x="1424878" y="663244"/>
                    <a:pt x="1424878" y="666066"/>
                  </a:cubicBezTo>
                  <a:cubicBezTo>
                    <a:pt x="1424878" y="666066"/>
                    <a:pt x="1424878" y="667481"/>
                    <a:pt x="1424878" y="667481"/>
                  </a:cubicBezTo>
                  <a:cubicBezTo>
                    <a:pt x="1423443" y="670302"/>
                    <a:pt x="1423443" y="671708"/>
                    <a:pt x="1422009" y="673123"/>
                  </a:cubicBezTo>
                  <a:cubicBezTo>
                    <a:pt x="1422009" y="673123"/>
                    <a:pt x="1422009" y="674530"/>
                    <a:pt x="1422009" y="674530"/>
                  </a:cubicBezTo>
                  <a:cubicBezTo>
                    <a:pt x="1419140" y="678766"/>
                    <a:pt x="1416271" y="681588"/>
                    <a:pt x="1411967" y="684409"/>
                  </a:cubicBezTo>
                  <a:lnTo>
                    <a:pt x="1297294" y="750716"/>
                  </a:lnTo>
                  <a:cubicBezTo>
                    <a:pt x="1292991" y="753537"/>
                    <a:pt x="1287253" y="754952"/>
                    <a:pt x="1282949" y="754952"/>
                  </a:cubicBezTo>
                  <a:cubicBezTo>
                    <a:pt x="1272908" y="754952"/>
                    <a:pt x="1262910" y="749309"/>
                    <a:pt x="1257172" y="740845"/>
                  </a:cubicBezTo>
                  <a:cubicBezTo>
                    <a:pt x="1248565" y="726738"/>
                    <a:pt x="1252868" y="709801"/>
                    <a:pt x="1267213" y="701337"/>
                  </a:cubicBezTo>
                  <a:lnTo>
                    <a:pt x="1290122" y="687230"/>
                  </a:lnTo>
                  <a:lnTo>
                    <a:pt x="623557" y="687230"/>
                  </a:lnTo>
                  <a:lnTo>
                    <a:pt x="646509" y="701337"/>
                  </a:lnTo>
                  <a:cubicBezTo>
                    <a:pt x="659376" y="709801"/>
                    <a:pt x="665114" y="726738"/>
                    <a:pt x="656507" y="740845"/>
                  </a:cubicBezTo>
                  <a:cubicBezTo>
                    <a:pt x="650769" y="749309"/>
                    <a:pt x="640771" y="754952"/>
                    <a:pt x="630730" y="754952"/>
                  </a:cubicBezTo>
                  <a:cubicBezTo>
                    <a:pt x="626426" y="754952"/>
                    <a:pt x="620688" y="753546"/>
                    <a:pt x="616385" y="750716"/>
                  </a:cubicBezTo>
                  <a:lnTo>
                    <a:pt x="501712" y="684409"/>
                  </a:lnTo>
                  <a:cubicBezTo>
                    <a:pt x="498843" y="682994"/>
                    <a:pt x="497408" y="681588"/>
                    <a:pt x="495974" y="680172"/>
                  </a:cubicBezTo>
                  <a:cubicBezTo>
                    <a:pt x="494539" y="678766"/>
                    <a:pt x="493105" y="675945"/>
                    <a:pt x="491670" y="674530"/>
                  </a:cubicBezTo>
                  <a:cubicBezTo>
                    <a:pt x="490236" y="674530"/>
                    <a:pt x="490236" y="673123"/>
                    <a:pt x="490236" y="673123"/>
                  </a:cubicBezTo>
                  <a:cubicBezTo>
                    <a:pt x="490236" y="670302"/>
                    <a:pt x="488801" y="668887"/>
                    <a:pt x="488801" y="667481"/>
                  </a:cubicBezTo>
                  <a:cubicBezTo>
                    <a:pt x="488801" y="667481"/>
                    <a:pt x="488801" y="666066"/>
                    <a:pt x="488801" y="666066"/>
                  </a:cubicBezTo>
                  <a:cubicBezTo>
                    <a:pt x="487367" y="663244"/>
                    <a:pt x="487367" y="661838"/>
                    <a:pt x="487367" y="659017"/>
                  </a:cubicBezTo>
                  <a:cubicBezTo>
                    <a:pt x="487367" y="657601"/>
                    <a:pt x="487367" y="657601"/>
                    <a:pt x="487367" y="657601"/>
                  </a:cubicBezTo>
                  <a:cubicBezTo>
                    <a:pt x="487367" y="656195"/>
                    <a:pt x="488801" y="653374"/>
                    <a:pt x="488801" y="651959"/>
                  </a:cubicBezTo>
                  <a:cubicBezTo>
                    <a:pt x="490236" y="650544"/>
                    <a:pt x="490236" y="650544"/>
                    <a:pt x="490236" y="649137"/>
                  </a:cubicBezTo>
                  <a:cubicBezTo>
                    <a:pt x="490236" y="647722"/>
                    <a:pt x="491670" y="646316"/>
                    <a:pt x="491670" y="644901"/>
                  </a:cubicBezTo>
                  <a:cubicBezTo>
                    <a:pt x="491670" y="643495"/>
                    <a:pt x="493105" y="643495"/>
                    <a:pt x="493105" y="642079"/>
                  </a:cubicBezTo>
                  <a:cubicBezTo>
                    <a:pt x="494539" y="642079"/>
                    <a:pt x="494539" y="640673"/>
                    <a:pt x="495974" y="639258"/>
                  </a:cubicBezTo>
                  <a:cubicBezTo>
                    <a:pt x="497408" y="637852"/>
                    <a:pt x="497408" y="637852"/>
                    <a:pt x="498843" y="636437"/>
                  </a:cubicBezTo>
                  <a:cubicBezTo>
                    <a:pt x="500277" y="636437"/>
                    <a:pt x="500277" y="635031"/>
                    <a:pt x="503146" y="633615"/>
                  </a:cubicBezTo>
                  <a:lnTo>
                    <a:pt x="616385" y="568715"/>
                  </a:lnTo>
                  <a:cubicBezTo>
                    <a:pt x="623557" y="564483"/>
                    <a:pt x="631436" y="563426"/>
                    <a:pt x="638598" y="565190"/>
                  </a:cubicBezTo>
                  <a:close/>
                  <a:moveTo>
                    <a:pt x="360223" y="70555"/>
                  </a:moveTo>
                  <a:cubicBezTo>
                    <a:pt x="421889" y="143910"/>
                    <a:pt x="444813" y="244115"/>
                    <a:pt x="426179" y="355580"/>
                  </a:cubicBezTo>
                  <a:lnTo>
                    <a:pt x="423297" y="371104"/>
                  </a:lnTo>
                  <a:lnTo>
                    <a:pt x="427620" y="373902"/>
                  </a:lnTo>
                  <a:cubicBezTo>
                    <a:pt x="454834" y="386628"/>
                    <a:pt x="469178" y="417609"/>
                    <a:pt x="462006" y="445858"/>
                  </a:cubicBezTo>
                  <a:lnTo>
                    <a:pt x="446254" y="503689"/>
                  </a:lnTo>
                  <a:cubicBezTo>
                    <a:pt x="437641" y="536136"/>
                    <a:pt x="411835" y="561521"/>
                    <a:pt x="380298" y="571448"/>
                  </a:cubicBezTo>
                  <a:lnTo>
                    <a:pt x="374567" y="572847"/>
                  </a:lnTo>
                  <a:cubicBezTo>
                    <a:pt x="351643" y="636341"/>
                    <a:pt x="315782" y="709696"/>
                    <a:pt x="245570" y="754869"/>
                  </a:cubicBezTo>
                  <a:cubicBezTo>
                    <a:pt x="249859" y="797176"/>
                    <a:pt x="274224" y="815498"/>
                    <a:pt x="282838" y="819762"/>
                  </a:cubicBezTo>
                  <a:lnTo>
                    <a:pt x="552327" y="902978"/>
                  </a:lnTo>
                  <a:cubicBezTo>
                    <a:pt x="654111" y="934025"/>
                    <a:pt x="721475" y="1025702"/>
                    <a:pt x="721475" y="1130172"/>
                  </a:cubicBezTo>
                  <a:lnTo>
                    <a:pt x="721475" y="1481423"/>
                  </a:lnTo>
                  <a:cubicBezTo>
                    <a:pt x="721475" y="1496947"/>
                    <a:pt x="708572" y="1509672"/>
                    <a:pt x="692820" y="1509672"/>
                  </a:cubicBezTo>
                  <a:cubicBezTo>
                    <a:pt x="677035" y="1509672"/>
                    <a:pt x="664132" y="1496947"/>
                    <a:pt x="666980" y="1477225"/>
                  </a:cubicBezTo>
                  <a:lnTo>
                    <a:pt x="666980" y="1125908"/>
                  </a:lnTo>
                  <a:cubicBezTo>
                    <a:pt x="666980" y="1046889"/>
                    <a:pt x="615402" y="977732"/>
                    <a:pt x="537983" y="953747"/>
                  </a:cubicBezTo>
                  <a:lnTo>
                    <a:pt x="298589" y="880392"/>
                  </a:lnTo>
                  <a:cubicBezTo>
                    <a:pt x="271342" y="966472"/>
                    <a:pt x="191075" y="1028567"/>
                    <a:pt x="99346" y="1034231"/>
                  </a:cubicBezTo>
                  <a:cubicBezTo>
                    <a:pt x="82120" y="1035630"/>
                    <a:pt x="69250" y="1022904"/>
                    <a:pt x="67809" y="1007380"/>
                  </a:cubicBezTo>
                  <a:cubicBezTo>
                    <a:pt x="66368" y="990457"/>
                    <a:pt x="79271" y="977732"/>
                    <a:pt x="95023" y="976333"/>
                  </a:cubicBezTo>
                  <a:cubicBezTo>
                    <a:pt x="163828" y="972135"/>
                    <a:pt x="224053" y="924165"/>
                    <a:pt x="242687" y="857805"/>
                  </a:cubicBezTo>
                  <a:cubicBezTo>
                    <a:pt x="224053" y="843747"/>
                    <a:pt x="201096" y="819762"/>
                    <a:pt x="191075" y="777388"/>
                  </a:cubicBezTo>
                  <a:cubicBezTo>
                    <a:pt x="160979" y="787315"/>
                    <a:pt x="126560" y="794378"/>
                    <a:pt x="85002" y="794378"/>
                  </a:cubicBezTo>
                  <a:cubicBezTo>
                    <a:pt x="63486" y="794378"/>
                    <a:pt x="43444" y="792912"/>
                    <a:pt x="24810" y="790114"/>
                  </a:cubicBezTo>
                  <a:cubicBezTo>
                    <a:pt x="9025" y="788715"/>
                    <a:pt x="-2437" y="773191"/>
                    <a:pt x="445" y="757667"/>
                  </a:cubicBezTo>
                  <a:cubicBezTo>
                    <a:pt x="1853" y="742143"/>
                    <a:pt x="17638" y="730883"/>
                    <a:pt x="33390" y="733682"/>
                  </a:cubicBezTo>
                  <a:cubicBezTo>
                    <a:pt x="49175" y="736480"/>
                    <a:pt x="66368" y="737879"/>
                    <a:pt x="83561" y="737879"/>
                  </a:cubicBezTo>
                  <a:cubicBezTo>
                    <a:pt x="206860" y="737879"/>
                    <a:pt x="278514" y="677250"/>
                    <a:pt x="324396" y="537535"/>
                  </a:cubicBezTo>
                  <a:cubicBezTo>
                    <a:pt x="327278" y="529074"/>
                    <a:pt x="334416" y="522011"/>
                    <a:pt x="344471" y="519213"/>
                  </a:cubicBezTo>
                  <a:lnTo>
                    <a:pt x="364546" y="513550"/>
                  </a:lnTo>
                  <a:cubicBezTo>
                    <a:pt x="377449" y="509353"/>
                    <a:pt x="387470" y="499492"/>
                    <a:pt x="390319" y="486766"/>
                  </a:cubicBezTo>
                  <a:lnTo>
                    <a:pt x="406104" y="427536"/>
                  </a:lnTo>
                  <a:cubicBezTo>
                    <a:pt x="406104" y="426070"/>
                    <a:pt x="404663" y="424671"/>
                    <a:pt x="403222" y="423272"/>
                  </a:cubicBezTo>
                  <a:lnTo>
                    <a:pt x="378857" y="412012"/>
                  </a:lnTo>
                  <a:cubicBezTo>
                    <a:pt x="378857" y="412012"/>
                    <a:pt x="377449" y="410613"/>
                    <a:pt x="377449" y="410613"/>
                  </a:cubicBezTo>
                  <a:cubicBezTo>
                    <a:pt x="376008" y="410613"/>
                    <a:pt x="376008" y="410613"/>
                    <a:pt x="374567" y="409147"/>
                  </a:cubicBezTo>
                  <a:cubicBezTo>
                    <a:pt x="373126" y="409147"/>
                    <a:pt x="371684" y="407748"/>
                    <a:pt x="370277" y="406349"/>
                  </a:cubicBezTo>
                  <a:cubicBezTo>
                    <a:pt x="370277" y="406349"/>
                    <a:pt x="368836" y="404950"/>
                    <a:pt x="368836" y="404950"/>
                  </a:cubicBezTo>
                  <a:cubicBezTo>
                    <a:pt x="368836" y="402085"/>
                    <a:pt x="367395" y="400686"/>
                    <a:pt x="365954" y="399287"/>
                  </a:cubicBezTo>
                  <a:cubicBezTo>
                    <a:pt x="365954" y="397888"/>
                    <a:pt x="337299" y="340056"/>
                    <a:pt x="274224" y="269500"/>
                  </a:cubicBezTo>
                  <a:cubicBezTo>
                    <a:pt x="244128" y="297682"/>
                    <a:pt x="186785" y="334393"/>
                    <a:pt x="85002" y="334393"/>
                  </a:cubicBezTo>
                  <a:cubicBezTo>
                    <a:pt x="69250" y="334393"/>
                    <a:pt x="56347" y="321668"/>
                    <a:pt x="56347" y="306144"/>
                  </a:cubicBezTo>
                  <a:cubicBezTo>
                    <a:pt x="56347" y="290687"/>
                    <a:pt x="69250" y="277961"/>
                    <a:pt x="85002" y="277961"/>
                  </a:cubicBezTo>
                  <a:cubicBezTo>
                    <a:pt x="208302" y="277961"/>
                    <a:pt x="245570" y="215866"/>
                    <a:pt x="246977" y="213068"/>
                  </a:cubicBezTo>
                  <a:cubicBezTo>
                    <a:pt x="251301" y="206005"/>
                    <a:pt x="259880" y="200342"/>
                    <a:pt x="268494" y="198943"/>
                  </a:cubicBezTo>
                  <a:cubicBezTo>
                    <a:pt x="277107" y="197544"/>
                    <a:pt x="287128" y="200342"/>
                    <a:pt x="292859" y="207404"/>
                  </a:cubicBezTo>
                  <a:cubicBezTo>
                    <a:pt x="327278" y="242716"/>
                    <a:pt x="353084" y="276562"/>
                    <a:pt x="373126" y="304745"/>
                  </a:cubicBezTo>
                  <a:cubicBezTo>
                    <a:pt x="378857" y="220130"/>
                    <a:pt x="353084" y="145309"/>
                    <a:pt x="301472" y="91742"/>
                  </a:cubicBezTo>
                  <a:cubicBezTo>
                    <a:pt x="321547" y="86079"/>
                    <a:pt x="341589" y="79017"/>
                    <a:pt x="360223" y="70555"/>
                  </a:cubicBezTo>
                  <a:close/>
                  <a:moveTo>
                    <a:pt x="1640082" y="527"/>
                  </a:moveTo>
                  <a:cubicBezTo>
                    <a:pt x="1647428" y="1938"/>
                    <a:pt x="1654236" y="6178"/>
                    <a:pt x="1658552" y="13257"/>
                  </a:cubicBezTo>
                  <a:cubicBezTo>
                    <a:pt x="1667148" y="27345"/>
                    <a:pt x="1664260" y="44236"/>
                    <a:pt x="1649921" y="52717"/>
                  </a:cubicBezTo>
                  <a:cubicBezTo>
                    <a:pt x="1562508" y="106334"/>
                    <a:pt x="1518046" y="198080"/>
                    <a:pt x="1525232" y="308118"/>
                  </a:cubicBezTo>
                  <a:cubicBezTo>
                    <a:pt x="1543870" y="279873"/>
                    <a:pt x="1571105" y="246020"/>
                    <a:pt x="1605492" y="210766"/>
                  </a:cubicBezTo>
                  <a:cubicBezTo>
                    <a:pt x="1612679" y="203687"/>
                    <a:pt x="1622686" y="200883"/>
                    <a:pt x="1631317" y="202285"/>
                  </a:cubicBezTo>
                  <a:cubicBezTo>
                    <a:pt x="1639914" y="203687"/>
                    <a:pt x="1648511" y="209364"/>
                    <a:pt x="1652809" y="217774"/>
                  </a:cubicBezTo>
                  <a:cubicBezTo>
                    <a:pt x="1654253" y="220648"/>
                    <a:pt x="1691495" y="282676"/>
                    <a:pt x="1814807" y="282676"/>
                  </a:cubicBezTo>
                  <a:cubicBezTo>
                    <a:pt x="1830557" y="282676"/>
                    <a:pt x="1843452" y="295432"/>
                    <a:pt x="1843452" y="310922"/>
                  </a:cubicBezTo>
                  <a:cubicBezTo>
                    <a:pt x="1843452" y="326481"/>
                    <a:pt x="1830557" y="339167"/>
                    <a:pt x="1814807" y="339167"/>
                  </a:cubicBezTo>
                  <a:cubicBezTo>
                    <a:pt x="1711577" y="339167"/>
                    <a:pt x="1654253" y="302441"/>
                    <a:pt x="1625574" y="274266"/>
                  </a:cubicBezTo>
                  <a:cubicBezTo>
                    <a:pt x="1565362" y="340569"/>
                    <a:pt x="1536684" y="395588"/>
                    <a:pt x="1533829" y="402667"/>
                  </a:cubicBezTo>
                  <a:cubicBezTo>
                    <a:pt x="1532385" y="405471"/>
                    <a:pt x="1530975" y="406873"/>
                    <a:pt x="1529531" y="409676"/>
                  </a:cubicBezTo>
                  <a:cubicBezTo>
                    <a:pt x="1528087" y="411078"/>
                    <a:pt x="1526643" y="412480"/>
                    <a:pt x="1525232" y="413951"/>
                  </a:cubicBezTo>
                  <a:cubicBezTo>
                    <a:pt x="1523788" y="413951"/>
                    <a:pt x="1523788" y="415353"/>
                    <a:pt x="1522344" y="415353"/>
                  </a:cubicBezTo>
                  <a:cubicBezTo>
                    <a:pt x="1522344" y="415353"/>
                    <a:pt x="1520934" y="416755"/>
                    <a:pt x="1520934" y="416755"/>
                  </a:cubicBezTo>
                  <a:lnTo>
                    <a:pt x="1496553" y="428039"/>
                  </a:lnTo>
                  <a:cubicBezTo>
                    <a:pt x="1493699" y="429441"/>
                    <a:pt x="1493699" y="432245"/>
                    <a:pt x="1493699" y="433646"/>
                  </a:cubicBezTo>
                  <a:lnTo>
                    <a:pt x="1509449" y="491539"/>
                  </a:lnTo>
                  <a:cubicBezTo>
                    <a:pt x="1512337" y="504225"/>
                    <a:pt x="1522344" y="514108"/>
                    <a:pt x="1535273" y="518313"/>
                  </a:cubicBezTo>
                  <a:lnTo>
                    <a:pt x="1555321" y="523990"/>
                  </a:lnTo>
                  <a:cubicBezTo>
                    <a:pt x="1565362" y="526794"/>
                    <a:pt x="1572515" y="533873"/>
                    <a:pt x="1575403" y="542283"/>
                  </a:cubicBezTo>
                  <a:cubicBezTo>
                    <a:pt x="1622720" y="683441"/>
                    <a:pt x="1694383" y="742665"/>
                    <a:pt x="1816218" y="742665"/>
                  </a:cubicBezTo>
                  <a:cubicBezTo>
                    <a:pt x="1833445" y="742665"/>
                    <a:pt x="1850639" y="741264"/>
                    <a:pt x="1866389" y="738460"/>
                  </a:cubicBezTo>
                  <a:cubicBezTo>
                    <a:pt x="1882172" y="735587"/>
                    <a:pt x="1896511" y="746871"/>
                    <a:pt x="1899366" y="762430"/>
                  </a:cubicBezTo>
                  <a:cubicBezTo>
                    <a:pt x="1900810" y="777920"/>
                    <a:pt x="1890769" y="792078"/>
                    <a:pt x="1875019" y="794881"/>
                  </a:cubicBezTo>
                  <a:cubicBezTo>
                    <a:pt x="1856381" y="797685"/>
                    <a:pt x="1836299" y="799087"/>
                    <a:pt x="1814807" y="799087"/>
                  </a:cubicBezTo>
                  <a:cubicBezTo>
                    <a:pt x="1773233" y="799087"/>
                    <a:pt x="1737401" y="793479"/>
                    <a:pt x="1707279" y="782195"/>
                  </a:cubicBezTo>
                  <a:cubicBezTo>
                    <a:pt x="1697238" y="824529"/>
                    <a:pt x="1672891" y="849901"/>
                    <a:pt x="1655664" y="862587"/>
                  </a:cubicBezTo>
                  <a:cubicBezTo>
                    <a:pt x="1674301" y="927488"/>
                    <a:pt x="1733103" y="976900"/>
                    <a:pt x="1803322" y="981106"/>
                  </a:cubicBezTo>
                  <a:cubicBezTo>
                    <a:pt x="1819106" y="982508"/>
                    <a:pt x="1832001" y="996665"/>
                    <a:pt x="1830557" y="1012155"/>
                  </a:cubicBezTo>
                  <a:cubicBezTo>
                    <a:pt x="1830557" y="1027644"/>
                    <a:pt x="1816218" y="1040400"/>
                    <a:pt x="1800468" y="1038929"/>
                  </a:cubicBezTo>
                  <a:cubicBezTo>
                    <a:pt x="1707279" y="1033322"/>
                    <a:pt x="1628429" y="969822"/>
                    <a:pt x="1601194" y="885155"/>
                  </a:cubicBezTo>
                  <a:lnTo>
                    <a:pt x="1361790" y="958537"/>
                  </a:lnTo>
                  <a:cubicBezTo>
                    <a:pt x="1284384" y="982508"/>
                    <a:pt x="1232803" y="1051685"/>
                    <a:pt x="1232803" y="1130674"/>
                  </a:cubicBezTo>
                  <a:lnTo>
                    <a:pt x="1232803" y="1481957"/>
                  </a:lnTo>
                  <a:cubicBezTo>
                    <a:pt x="1232803" y="1497516"/>
                    <a:pt x="1219874" y="1510202"/>
                    <a:pt x="1204124" y="1510202"/>
                  </a:cubicBezTo>
                  <a:cubicBezTo>
                    <a:pt x="1188341" y="1510202"/>
                    <a:pt x="1175445" y="1497516"/>
                    <a:pt x="1175445" y="1481957"/>
                  </a:cubicBezTo>
                  <a:lnTo>
                    <a:pt x="1175445" y="1130674"/>
                  </a:lnTo>
                  <a:cubicBezTo>
                    <a:pt x="1175445" y="1026243"/>
                    <a:pt x="1242810" y="934567"/>
                    <a:pt x="1344596" y="903518"/>
                  </a:cubicBezTo>
                  <a:lnTo>
                    <a:pt x="1614089" y="820253"/>
                  </a:lnTo>
                  <a:cubicBezTo>
                    <a:pt x="1621276" y="816048"/>
                    <a:pt x="1647067" y="797685"/>
                    <a:pt x="1652809" y="759627"/>
                  </a:cubicBezTo>
                  <a:cubicBezTo>
                    <a:pt x="1582556" y="714420"/>
                    <a:pt x="1546724" y="641108"/>
                    <a:pt x="1523788" y="577608"/>
                  </a:cubicBezTo>
                  <a:lnTo>
                    <a:pt x="1518046" y="576206"/>
                  </a:lnTo>
                  <a:cubicBezTo>
                    <a:pt x="1485068" y="566323"/>
                    <a:pt x="1460722" y="540881"/>
                    <a:pt x="1452125" y="508430"/>
                  </a:cubicBezTo>
                  <a:lnTo>
                    <a:pt x="1436341" y="450608"/>
                  </a:lnTo>
                  <a:cubicBezTo>
                    <a:pt x="1429189" y="420960"/>
                    <a:pt x="1443494" y="391383"/>
                    <a:pt x="1470729" y="378627"/>
                  </a:cubicBezTo>
                  <a:lnTo>
                    <a:pt x="1475061" y="375823"/>
                  </a:lnTo>
                  <a:lnTo>
                    <a:pt x="1472173" y="360334"/>
                  </a:lnTo>
                  <a:cubicBezTo>
                    <a:pt x="1446382" y="207962"/>
                    <a:pt x="1499408" y="78159"/>
                    <a:pt x="1618388" y="4776"/>
                  </a:cubicBezTo>
                  <a:cubicBezTo>
                    <a:pt x="1624852" y="536"/>
                    <a:pt x="1632736" y="-884"/>
                    <a:pt x="1640082" y="52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C7A317B6-DD4D-4673-A757-E1AF2A50FE18}"/>
                </a:ext>
              </a:extLst>
            </p:cNvPr>
            <p:cNvSpPr/>
            <p:nvPr/>
          </p:nvSpPr>
          <p:spPr>
            <a:xfrm>
              <a:off x="4888992" y="1350644"/>
              <a:ext cx="954714" cy="93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68" y="21535"/>
                  </a:moveTo>
                  <a:cubicBezTo>
                    <a:pt x="9957" y="21568"/>
                    <a:pt x="10378" y="21600"/>
                    <a:pt x="10800" y="21600"/>
                  </a:cubicBezTo>
                  <a:cubicBezTo>
                    <a:pt x="11513" y="21600"/>
                    <a:pt x="12227" y="21535"/>
                    <a:pt x="12908" y="21405"/>
                  </a:cubicBezTo>
                  <a:cubicBezTo>
                    <a:pt x="13395" y="21308"/>
                    <a:pt x="13849" y="21178"/>
                    <a:pt x="14303" y="21016"/>
                  </a:cubicBezTo>
                  <a:cubicBezTo>
                    <a:pt x="18000" y="19751"/>
                    <a:pt x="20789" y="16541"/>
                    <a:pt x="21438" y="12616"/>
                  </a:cubicBezTo>
                  <a:cubicBezTo>
                    <a:pt x="21503" y="12130"/>
                    <a:pt x="21568" y="11676"/>
                    <a:pt x="21600" y="11189"/>
                  </a:cubicBezTo>
                  <a:cubicBezTo>
                    <a:pt x="21600" y="11059"/>
                    <a:pt x="21600" y="10930"/>
                    <a:pt x="21600" y="10800"/>
                  </a:cubicBezTo>
                  <a:cubicBezTo>
                    <a:pt x="21600" y="4865"/>
                    <a:pt x="16768" y="0"/>
                    <a:pt x="10800" y="0"/>
                  </a:cubicBezTo>
                  <a:cubicBezTo>
                    <a:pt x="4832" y="0"/>
                    <a:pt x="0" y="4832"/>
                    <a:pt x="0" y="10800"/>
                  </a:cubicBezTo>
                  <a:cubicBezTo>
                    <a:pt x="0" y="15827"/>
                    <a:pt x="3470" y="20076"/>
                    <a:pt x="8141" y="21243"/>
                  </a:cubicBezTo>
                  <a:cubicBezTo>
                    <a:pt x="8595" y="21405"/>
                    <a:pt x="9081" y="21470"/>
                    <a:pt x="9568" y="2153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100" b="1" dirty="0">
                  <a:solidFill>
                    <a:schemeClr val="bg1"/>
                  </a:solidFill>
                </a:rPr>
                <a:t>02</a:t>
              </a:r>
              <a:endParaRPr sz="21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80E0363A-35E0-4828-89C8-E71E56F61822}"/>
              </a:ext>
            </a:extLst>
          </p:cNvPr>
          <p:cNvSpPr txBox="1"/>
          <p:nvPr/>
        </p:nvSpPr>
        <p:spPr>
          <a:xfrm>
            <a:off x="1571625" y="1322753"/>
            <a:ext cx="60007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424242"/>
                </a:solidFill>
                <a:latin typeface="arial" panose="020B0604020202020204" pitchFamily="34" charset="0"/>
              </a:rPr>
              <a:t>To help prevent the spread of COVID-19, everyone should:</a:t>
            </a:r>
          </a:p>
        </p:txBody>
      </p:sp>
    </p:spTree>
    <p:extLst>
      <p:ext uri="{BB962C8B-B14F-4D97-AF65-F5344CB8AC3E}">
        <p14:creationId xmlns:p14="http://schemas.microsoft.com/office/powerpoint/2010/main" val="624976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Wear a mask. Save lives.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E979D54-4BD1-46E7-ADD6-1FA356B98D2B}"/>
              </a:ext>
            </a:extLst>
          </p:cNvPr>
          <p:cNvGrpSpPr/>
          <p:nvPr/>
        </p:nvGrpSpPr>
        <p:grpSpPr>
          <a:xfrm>
            <a:off x="938139" y="4199891"/>
            <a:ext cx="2194560" cy="1106114"/>
            <a:chOff x="332936" y="2555951"/>
            <a:chExt cx="2926080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7A5BA74-6499-4444-BF72-18210CC2206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Wash your hands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B83B303-BDA3-4E27-8FFD-FA2F848CB53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Clean your hands often, either with soap and water for 20 seconds or a hand sanitizer that contains at least 60% alcohol.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A6CC5FF-0A8E-49E3-9A82-3CA22A1774E1}"/>
              </a:ext>
            </a:extLst>
          </p:cNvPr>
          <p:cNvGrpSpPr/>
          <p:nvPr/>
        </p:nvGrpSpPr>
        <p:grpSpPr>
          <a:xfrm>
            <a:off x="3474720" y="4199890"/>
            <a:ext cx="2194560" cy="1260003"/>
            <a:chOff x="332936" y="2555951"/>
            <a:chExt cx="2926080" cy="168000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4E67174-55D7-4C8B-916B-7D25A5C8585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Keep a safe distance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1F53706-37B9-48EA-AC24-A74807225D2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Avoid close contact with people who are sick.</a:t>
              </a:r>
            </a:p>
            <a:p>
              <a:pPr algn="just"/>
              <a:endParaRPr lang="en-US" sz="1000" noProof="1">
                <a:solidFill>
                  <a:schemeClr val="bg1">
                    <a:lumMod val="75000"/>
                  </a:schemeClr>
                </a:solidFill>
              </a:endParaRPr>
            </a:p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Put distance between yourself and other people (at least 6 feet).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B555C12-8CBE-44F3-8CE1-A5DBD4CA979E}"/>
              </a:ext>
            </a:extLst>
          </p:cNvPr>
          <p:cNvGrpSpPr/>
          <p:nvPr/>
        </p:nvGrpSpPr>
        <p:grpSpPr>
          <a:xfrm>
            <a:off x="6011301" y="4199891"/>
            <a:ext cx="2194560" cy="798338"/>
            <a:chOff x="332936" y="2555951"/>
            <a:chExt cx="2926080" cy="106445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4ACB6E4-BBD9-4E93-B783-E1082C5E7BA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Wear a face cover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06902A9-96D1-4F9A-A9C5-98FAE2B29EC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Cover your mouth and nose with a cloth face cover when around others.</a:t>
              </a: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EA2B40D7-BECF-4D29-A938-74F61F4C8DBC}"/>
              </a:ext>
            </a:extLst>
          </p:cNvPr>
          <p:cNvSpPr txBox="1"/>
          <p:nvPr/>
        </p:nvSpPr>
        <p:spPr>
          <a:xfrm>
            <a:off x="1571625" y="1322753"/>
            <a:ext cx="60007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</a:rPr>
              <a:t>To help prevent the spread of COVID-19, everyone should: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D1BDE33-2432-4076-A65D-60102AA9E04B}"/>
              </a:ext>
            </a:extLst>
          </p:cNvPr>
          <p:cNvGrpSpPr/>
          <p:nvPr/>
        </p:nvGrpSpPr>
        <p:grpSpPr>
          <a:xfrm>
            <a:off x="6131048" y="2047595"/>
            <a:ext cx="1810512" cy="1981962"/>
            <a:chOff x="8271100" y="1350644"/>
            <a:chExt cx="2414016" cy="2642616"/>
          </a:xfrm>
        </p:grpSpPr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587132CB-44CB-4E2F-932E-68E5203EF5D6}"/>
                </a:ext>
              </a:extLst>
            </p:cNvPr>
            <p:cNvSpPr/>
            <p:nvPr/>
          </p:nvSpPr>
          <p:spPr>
            <a:xfrm>
              <a:off x="8463837" y="1795583"/>
              <a:ext cx="2221279" cy="219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8" y="0"/>
                  </a:moveTo>
                  <a:cubicBezTo>
                    <a:pt x="9886" y="0"/>
                    <a:pt x="8996" y="109"/>
                    <a:pt x="8137" y="328"/>
                  </a:cubicBezTo>
                  <a:cubicBezTo>
                    <a:pt x="8137" y="328"/>
                    <a:pt x="8137" y="328"/>
                    <a:pt x="8137" y="328"/>
                  </a:cubicBezTo>
                  <a:cubicBezTo>
                    <a:pt x="8137" y="531"/>
                    <a:pt x="8121" y="718"/>
                    <a:pt x="8106" y="921"/>
                  </a:cubicBezTo>
                  <a:cubicBezTo>
                    <a:pt x="8965" y="687"/>
                    <a:pt x="9871" y="562"/>
                    <a:pt x="10808" y="562"/>
                  </a:cubicBezTo>
                  <a:cubicBezTo>
                    <a:pt x="16462" y="562"/>
                    <a:pt x="21053" y="5154"/>
                    <a:pt x="21053" y="10808"/>
                  </a:cubicBezTo>
                  <a:cubicBezTo>
                    <a:pt x="21053" y="16446"/>
                    <a:pt x="16462" y="21053"/>
                    <a:pt x="10808" y="21053"/>
                  </a:cubicBezTo>
                  <a:cubicBezTo>
                    <a:pt x="5170" y="21053"/>
                    <a:pt x="562" y="16462"/>
                    <a:pt x="562" y="10808"/>
                  </a:cubicBezTo>
                  <a:cubicBezTo>
                    <a:pt x="562" y="8918"/>
                    <a:pt x="1078" y="7153"/>
                    <a:pt x="1968" y="5638"/>
                  </a:cubicBezTo>
                  <a:cubicBezTo>
                    <a:pt x="1765" y="5607"/>
                    <a:pt x="1577" y="5560"/>
                    <a:pt x="1390" y="5513"/>
                  </a:cubicBezTo>
                  <a:cubicBezTo>
                    <a:pt x="500" y="7075"/>
                    <a:pt x="0" y="8887"/>
                    <a:pt x="0" y="10808"/>
                  </a:cubicBezTo>
                  <a:cubicBezTo>
                    <a:pt x="0" y="16758"/>
                    <a:pt x="4842" y="21600"/>
                    <a:pt x="10792" y="21600"/>
                  </a:cubicBezTo>
                  <a:cubicBezTo>
                    <a:pt x="16743" y="21600"/>
                    <a:pt x="21600" y="16758"/>
                    <a:pt x="21600" y="10808"/>
                  </a:cubicBezTo>
                  <a:cubicBezTo>
                    <a:pt x="21600" y="4842"/>
                    <a:pt x="16758" y="0"/>
                    <a:pt x="10808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88AE8DD-46F3-4CFC-BE62-3AFF0F78BCB9}"/>
                </a:ext>
              </a:extLst>
            </p:cNvPr>
            <p:cNvSpPr/>
            <p:nvPr/>
          </p:nvSpPr>
          <p:spPr>
            <a:xfrm>
              <a:off x="8881433" y="2113396"/>
              <a:ext cx="1367985" cy="1530271"/>
            </a:xfrm>
            <a:custGeom>
              <a:avLst/>
              <a:gdLst>
                <a:gd name="connsiteX0" fmla="*/ 521746 w 1367985"/>
                <a:gd name="connsiteY0" fmla="*/ 1163219 h 1530271"/>
                <a:gd name="connsiteX1" fmla="*/ 444664 w 1367985"/>
                <a:gd name="connsiteY1" fmla="*/ 1287128 h 1530271"/>
                <a:gd name="connsiteX2" fmla="*/ 680810 w 1367985"/>
                <a:gd name="connsiteY2" fmla="*/ 1471469 h 1530271"/>
                <a:gd name="connsiteX3" fmla="*/ 916892 w 1367985"/>
                <a:gd name="connsiteY3" fmla="*/ 1287128 h 1530271"/>
                <a:gd name="connsiteX4" fmla="*/ 842993 w 1367985"/>
                <a:gd name="connsiteY4" fmla="*/ 1164777 h 1530271"/>
                <a:gd name="connsiteX5" fmla="*/ 682401 w 1367985"/>
                <a:gd name="connsiteY5" fmla="*/ 1191770 h 1530271"/>
                <a:gd name="connsiteX6" fmla="*/ 521746 w 1367985"/>
                <a:gd name="connsiteY6" fmla="*/ 1163219 h 1530271"/>
                <a:gd name="connsiteX7" fmla="*/ 487900 w 1367985"/>
                <a:gd name="connsiteY7" fmla="*/ 906998 h 1530271"/>
                <a:gd name="connsiteX8" fmla="*/ 695096 w 1367985"/>
                <a:gd name="connsiteY8" fmla="*/ 938779 h 1530271"/>
                <a:gd name="connsiteX9" fmla="*/ 902270 w 1367985"/>
                <a:gd name="connsiteY9" fmla="*/ 906998 h 1530271"/>
                <a:gd name="connsiteX10" fmla="*/ 942428 w 1367985"/>
                <a:gd name="connsiteY10" fmla="*/ 927656 h 1530271"/>
                <a:gd name="connsiteX11" fmla="*/ 921549 w 1367985"/>
                <a:gd name="connsiteY11" fmla="*/ 964204 h 1530271"/>
                <a:gd name="connsiteX12" fmla="*/ 696697 w 1367985"/>
                <a:gd name="connsiteY12" fmla="*/ 997575 h 1530271"/>
                <a:gd name="connsiteX13" fmla="*/ 471846 w 1367985"/>
                <a:gd name="connsiteY13" fmla="*/ 964204 h 1530271"/>
                <a:gd name="connsiteX14" fmla="*/ 450966 w 1367985"/>
                <a:gd name="connsiteY14" fmla="*/ 927656 h 1530271"/>
                <a:gd name="connsiteX15" fmla="*/ 487900 w 1367985"/>
                <a:gd name="connsiteY15" fmla="*/ 906998 h 1530271"/>
                <a:gd name="connsiteX16" fmla="*/ 487900 w 1367985"/>
                <a:gd name="connsiteY16" fmla="*/ 795763 h 1530271"/>
                <a:gd name="connsiteX17" fmla="*/ 695096 w 1367985"/>
                <a:gd name="connsiteY17" fmla="*/ 827545 h 1530271"/>
                <a:gd name="connsiteX18" fmla="*/ 902270 w 1367985"/>
                <a:gd name="connsiteY18" fmla="*/ 795763 h 1530271"/>
                <a:gd name="connsiteX19" fmla="*/ 942428 w 1367985"/>
                <a:gd name="connsiteY19" fmla="*/ 816421 h 1530271"/>
                <a:gd name="connsiteX20" fmla="*/ 921549 w 1367985"/>
                <a:gd name="connsiteY20" fmla="*/ 852970 h 1530271"/>
                <a:gd name="connsiteX21" fmla="*/ 696697 w 1367985"/>
                <a:gd name="connsiteY21" fmla="*/ 886341 h 1530271"/>
                <a:gd name="connsiteX22" fmla="*/ 471846 w 1367985"/>
                <a:gd name="connsiteY22" fmla="*/ 852970 h 1530271"/>
                <a:gd name="connsiteX23" fmla="*/ 450966 w 1367985"/>
                <a:gd name="connsiteY23" fmla="*/ 816421 h 1530271"/>
                <a:gd name="connsiteX24" fmla="*/ 487900 w 1367985"/>
                <a:gd name="connsiteY24" fmla="*/ 795763 h 1530271"/>
                <a:gd name="connsiteX25" fmla="*/ 410929 w 1367985"/>
                <a:gd name="connsiteY25" fmla="*/ 716677 h 1530271"/>
                <a:gd name="connsiteX26" fmla="*/ 390052 w 1367985"/>
                <a:gd name="connsiteY26" fmla="*/ 974131 h 1530271"/>
                <a:gd name="connsiteX27" fmla="*/ 680810 w 1367985"/>
                <a:gd name="connsiteY27" fmla="*/ 1131409 h 1530271"/>
                <a:gd name="connsiteX28" fmla="*/ 974687 w 1367985"/>
                <a:gd name="connsiteY28" fmla="*/ 967755 h 1530271"/>
                <a:gd name="connsiteX29" fmla="*/ 953809 w 1367985"/>
                <a:gd name="connsiteY29" fmla="*/ 716677 h 1530271"/>
                <a:gd name="connsiteX30" fmla="*/ 682401 w 1367985"/>
                <a:gd name="connsiteY30" fmla="*/ 775479 h 1530271"/>
                <a:gd name="connsiteX31" fmla="*/ 410929 w 1367985"/>
                <a:gd name="connsiteY31" fmla="*/ 716677 h 1530271"/>
                <a:gd name="connsiteX32" fmla="*/ 1083912 w 1367985"/>
                <a:gd name="connsiteY32" fmla="*/ 626065 h 1530271"/>
                <a:gd name="connsiteX33" fmla="*/ 1011668 w 1367985"/>
                <a:gd name="connsiteY33" fmla="*/ 681679 h 1530271"/>
                <a:gd name="connsiteX34" fmla="*/ 1021280 w 1367985"/>
                <a:gd name="connsiteY34" fmla="*/ 858085 h 1530271"/>
                <a:gd name="connsiteX35" fmla="*/ 1029300 w 1367985"/>
                <a:gd name="connsiteY35" fmla="*/ 837469 h 1530271"/>
                <a:gd name="connsiteX36" fmla="*/ 1050177 w 1367985"/>
                <a:gd name="connsiteY36" fmla="*/ 818341 h 1530271"/>
                <a:gd name="connsiteX37" fmla="*/ 1079075 w 1367985"/>
                <a:gd name="connsiteY37" fmla="*/ 810406 h 1530271"/>
                <a:gd name="connsiteX38" fmla="*/ 1124076 w 1367985"/>
                <a:gd name="connsiteY38" fmla="*/ 764356 h 1530271"/>
                <a:gd name="connsiteX39" fmla="*/ 1146545 w 1367985"/>
                <a:gd name="connsiteY39" fmla="*/ 681679 h 1530271"/>
                <a:gd name="connsiteX40" fmla="*/ 1133687 w 1367985"/>
                <a:gd name="connsiteY40" fmla="*/ 659433 h 1530271"/>
                <a:gd name="connsiteX41" fmla="*/ 1098361 w 1367985"/>
                <a:gd name="connsiteY41" fmla="*/ 643564 h 1530271"/>
                <a:gd name="connsiteX42" fmla="*/ 1083912 w 1367985"/>
                <a:gd name="connsiteY42" fmla="*/ 626065 h 1530271"/>
                <a:gd name="connsiteX43" fmla="*/ 272807 w 1367985"/>
                <a:gd name="connsiteY43" fmla="*/ 626065 h 1530271"/>
                <a:gd name="connsiteX44" fmla="*/ 256766 w 1367985"/>
                <a:gd name="connsiteY44" fmla="*/ 646752 h 1530271"/>
                <a:gd name="connsiteX45" fmla="*/ 221440 w 1367985"/>
                <a:gd name="connsiteY45" fmla="*/ 662621 h 1530271"/>
                <a:gd name="connsiteX46" fmla="*/ 211765 w 1367985"/>
                <a:gd name="connsiteY46" fmla="*/ 683308 h 1530271"/>
                <a:gd name="connsiteX47" fmla="*/ 234298 w 1367985"/>
                <a:gd name="connsiteY47" fmla="*/ 765915 h 1530271"/>
                <a:gd name="connsiteX48" fmla="*/ 279235 w 1367985"/>
                <a:gd name="connsiteY48" fmla="*/ 812035 h 1530271"/>
                <a:gd name="connsiteX49" fmla="*/ 308133 w 1367985"/>
                <a:gd name="connsiteY49" fmla="*/ 819970 h 1530271"/>
                <a:gd name="connsiteX50" fmla="*/ 329010 w 1367985"/>
                <a:gd name="connsiteY50" fmla="*/ 839028 h 1530271"/>
                <a:gd name="connsiteX51" fmla="*/ 340277 w 1367985"/>
                <a:gd name="connsiteY51" fmla="*/ 870837 h 1530271"/>
                <a:gd name="connsiteX52" fmla="*/ 349888 w 1367985"/>
                <a:gd name="connsiteY52" fmla="*/ 683308 h 1530271"/>
                <a:gd name="connsiteX53" fmla="*/ 272807 w 1367985"/>
                <a:gd name="connsiteY53" fmla="*/ 626065 h 1530271"/>
                <a:gd name="connsiteX54" fmla="*/ 412521 w 1367985"/>
                <a:gd name="connsiteY54" fmla="*/ 365494 h 1530271"/>
                <a:gd name="connsiteX55" fmla="*/ 277644 w 1367985"/>
                <a:gd name="connsiteY55" fmla="*/ 551393 h 1530271"/>
                <a:gd name="connsiteX56" fmla="*/ 396481 w 1367985"/>
                <a:gd name="connsiteY56" fmla="*/ 642005 h 1530271"/>
                <a:gd name="connsiteX57" fmla="*/ 682401 w 1367985"/>
                <a:gd name="connsiteY57" fmla="*/ 715047 h 1530271"/>
                <a:gd name="connsiteX58" fmla="*/ 968258 w 1367985"/>
                <a:gd name="connsiteY58" fmla="*/ 642005 h 1530271"/>
                <a:gd name="connsiteX59" fmla="*/ 1083912 w 1367985"/>
                <a:gd name="connsiteY59" fmla="*/ 553023 h 1530271"/>
                <a:gd name="connsiteX60" fmla="*/ 948972 w 1367985"/>
                <a:gd name="connsiteY60" fmla="*/ 365494 h 1530271"/>
                <a:gd name="connsiteX61" fmla="*/ 680746 w 1367985"/>
                <a:gd name="connsiteY61" fmla="*/ 464040 h 1530271"/>
                <a:gd name="connsiteX62" fmla="*/ 412521 w 1367985"/>
                <a:gd name="connsiteY62" fmla="*/ 365494 h 1530271"/>
                <a:gd name="connsiteX63" fmla="*/ 679155 w 1367985"/>
                <a:gd name="connsiteY63" fmla="*/ 61990 h 1530271"/>
                <a:gd name="connsiteX64" fmla="*/ 349888 w 1367985"/>
                <a:gd name="connsiteY64" fmla="*/ 204957 h 1530271"/>
                <a:gd name="connsiteX65" fmla="*/ 256766 w 1367985"/>
                <a:gd name="connsiteY65" fmla="*/ 467158 h 1530271"/>
                <a:gd name="connsiteX66" fmla="*/ 391707 w 1367985"/>
                <a:gd name="connsiteY66" fmla="*/ 298757 h 1530271"/>
                <a:gd name="connsiteX67" fmla="*/ 417358 w 1367985"/>
                <a:gd name="connsiteY67" fmla="*/ 289193 h 1530271"/>
                <a:gd name="connsiteX68" fmla="*/ 439891 w 1367985"/>
                <a:gd name="connsiteY68" fmla="*/ 305133 h 1530271"/>
                <a:gd name="connsiteX69" fmla="*/ 679155 w 1367985"/>
                <a:gd name="connsiteY69" fmla="*/ 403609 h 1530271"/>
                <a:gd name="connsiteX70" fmla="*/ 918483 w 1367985"/>
                <a:gd name="connsiteY70" fmla="*/ 305133 h 1530271"/>
                <a:gd name="connsiteX71" fmla="*/ 940952 w 1367985"/>
                <a:gd name="connsiteY71" fmla="*/ 289193 h 1530271"/>
                <a:gd name="connsiteX72" fmla="*/ 966667 w 1367985"/>
                <a:gd name="connsiteY72" fmla="*/ 298757 h 1530271"/>
                <a:gd name="connsiteX73" fmla="*/ 1101607 w 1367985"/>
                <a:gd name="connsiteY73" fmla="*/ 467158 h 1530271"/>
                <a:gd name="connsiteX74" fmla="*/ 1008422 w 1367985"/>
                <a:gd name="connsiteY74" fmla="*/ 204957 h 1530271"/>
                <a:gd name="connsiteX75" fmla="*/ 679155 w 1367985"/>
                <a:gd name="connsiteY75" fmla="*/ 61990 h 1530271"/>
                <a:gd name="connsiteX76" fmla="*/ 680810 w 1367985"/>
                <a:gd name="connsiteY76" fmla="*/ 0 h 1530271"/>
                <a:gd name="connsiteX77" fmla="*/ 1056606 w 1367985"/>
                <a:gd name="connsiteY77" fmla="*/ 165283 h 1530271"/>
                <a:gd name="connsiteX78" fmla="*/ 1160994 w 1367985"/>
                <a:gd name="connsiteY78" fmla="*/ 568892 h 1530271"/>
                <a:gd name="connsiteX79" fmla="*/ 1156220 w 1367985"/>
                <a:gd name="connsiteY79" fmla="*/ 599073 h 1530271"/>
                <a:gd name="connsiteX80" fmla="*/ 1170669 w 1367985"/>
                <a:gd name="connsiteY80" fmla="*/ 605449 h 1530271"/>
                <a:gd name="connsiteX81" fmla="*/ 1212424 w 1367985"/>
                <a:gd name="connsiteY81" fmla="*/ 694431 h 1530271"/>
                <a:gd name="connsiteX82" fmla="*/ 1189955 w 1367985"/>
                <a:gd name="connsiteY82" fmla="*/ 777037 h 1530271"/>
                <a:gd name="connsiteX83" fmla="*/ 1104790 w 1367985"/>
                <a:gd name="connsiteY83" fmla="*/ 864461 h 1530271"/>
                <a:gd name="connsiteX84" fmla="*/ 1090341 w 1367985"/>
                <a:gd name="connsiteY84" fmla="*/ 869208 h 1530271"/>
                <a:gd name="connsiteX85" fmla="*/ 1043748 w 1367985"/>
                <a:gd name="connsiteY85" fmla="*/ 977248 h 1530271"/>
                <a:gd name="connsiteX86" fmla="*/ 1035728 w 1367985"/>
                <a:gd name="connsiteY86" fmla="*/ 993189 h 1530271"/>
                <a:gd name="connsiteX87" fmla="*/ 905626 w 1367985"/>
                <a:gd name="connsiteY87" fmla="*/ 1133038 h 1530271"/>
                <a:gd name="connsiteX88" fmla="*/ 966667 w 1367985"/>
                <a:gd name="connsiteY88" fmla="*/ 1241078 h 1530271"/>
                <a:gd name="connsiteX89" fmla="*/ 1347300 w 1367985"/>
                <a:gd name="connsiteY89" fmla="*/ 1358682 h 1530271"/>
                <a:gd name="connsiteX90" fmla="*/ 1366587 w 1367985"/>
                <a:gd name="connsiteY90" fmla="*/ 1396798 h 1530271"/>
                <a:gd name="connsiteX91" fmla="*/ 1328078 w 1367985"/>
                <a:gd name="connsiteY91" fmla="*/ 1415855 h 1530271"/>
                <a:gd name="connsiteX92" fmla="*/ 977933 w 1367985"/>
                <a:gd name="connsiteY92" fmla="*/ 1307815 h 1530271"/>
                <a:gd name="connsiteX93" fmla="*/ 683993 w 1367985"/>
                <a:gd name="connsiteY93" fmla="*/ 1530271 h 1530271"/>
                <a:gd name="connsiteX94" fmla="*/ 390052 w 1367985"/>
                <a:gd name="connsiteY94" fmla="*/ 1309374 h 1530271"/>
                <a:gd name="connsiteX95" fmla="*/ 39907 w 1367985"/>
                <a:gd name="connsiteY95" fmla="*/ 1417414 h 1530271"/>
                <a:gd name="connsiteX96" fmla="*/ 1398 w 1367985"/>
                <a:gd name="connsiteY96" fmla="*/ 1398356 h 1530271"/>
                <a:gd name="connsiteX97" fmla="*/ 20685 w 1367985"/>
                <a:gd name="connsiteY97" fmla="*/ 1360241 h 1530271"/>
                <a:gd name="connsiteX98" fmla="*/ 398072 w 1367985"/>
                <a:gd name="connsiteY98" fmla="*/ 1244266 h 1530271"/>
                <a:gd name="connsiteX99" fmla="*/ 399727 w 1367985"/>
                <a:gd name="connsiteY99" fmla="*/ 1244266 h 1530271"/>
                <a:gd name="connsiteX100" fmla="*/ 463951 w 1367985"/>
                <a:gd name="connsiteY100" fmla="*/ 1134597 h 1530271"/>
                <a:gd name="connsiteX101" fmla="*/ 277644 w 1367985"/>
                <a:gd name="connsiteY101" fmla="*/ 872396 h 1530271"/>
                <a:gd name="connsiteX102" fmla="*/ 263195 w 1367985"/>
                <a:gd name="connsiteY102" fmla="*/ 867649 h 1530271"/>
                <a:gd name="connsiteX103" fmla="*/ 178030 w 1367985"/>
                <a:gd name="connsiteY103" fmla="*/ 780226 h 1530271"/>
                <a:gd name="connsiteX104" fmla="*/ 155561 w 1367985"/>
                <a:gd name="connsiteY104" fmla="*/ 697619 h 1530271"/>
                <a:gd name="connsiteX105" fmla="*/ 197316 w 1367985"/>
                <a:gd name="connsiteY105" fmla="*/ 608637 h 1530271"/>
                <a:gd name="connsiteX106" fmla="*/ 211765 w 1367985"/>
                <a:gd name="connsiteY106" fmla="*/ 602261 h 1530271"/>
                <a:gd name="connsiteX107" fmla="*/ 206991 w 1367985"/>
                <a:gd name="connsiteY107" fmla="*/ 572080 h 1530271"/>
                <a:gd name="connsiteX108" fmla="*/ 304950 w 1367985"/>
                <a:gd name="connsiteY108" fmla="*/ 165283 h 1530271"/>
                <a:gd name="connsiteX109" fmla="*/ 680810 w 1367985"/>
                <a:gd name="connsiteY109" fmla="*/ 0 h 1530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1367985" h="1530271">
                  <a:moveTo>
                    <a:pt x="521746" y="1163219"/>
                  </a:moveTo>
                  <a:cubicBezTo>
                    <a:pt x="510543" y="1233144"/>
                    <a:pt x="470379" y="1269629"/>
                    <a:pt x="444664" y="1287128"/>
                  </a:cubicBezTo>
                  <a:cubicBezTo>
                    <a:pt x="470379" y="1395168"/>
                    <a:pt x="566747" y="1471469"/>
                    <a:pt x="680810" y="1471469"/>
                  </a:cubicBezTo>
                  <a:cubicBezTo>
                    <a:pt x="794809" y="1471469"/>
                    <a:pt x="891177" y="1395168"/>
                    <a:pt x="916892" y="1287128"/>
                  </a:cubicBezTo>
                  <a:cubicBezTo>
                    <a:pt x="892768" y="1271259"/>
                    <a:pt x="852668" y="1233144"/>
                    <a:pt x="842993" y="1164777"/>
                  </a:cubicBezTo>
                  <a:cubicBezTo>
                    <a:pt x="786789" y="1187023"/>
                    <a:pt x="730585" y="1191770"/>
                    <a:pt x="682401" y="1191770"/>
                  </a:cubicBezTo>
                  <a:cubicBezTo>
                    <a:pt x="619769" y="1191770"/>
                    <a:pt x="566747" y="1180647"/>
                    <a:pt x="521746" y="1163219"/>
                  </a:cubicBezTo>
                  <a:close/>
                  <a:moveTo>
                    <a:pt x="487900" y="906998"/>
                  </a:moveTo>
                  <a:cubicBezTo>
                    <a:pt x="489500" y="906998"/>
                    <a:pt x="598725" y="938779"/>
                    <a:pt x="695096" y="938779"/>
                  </a:cubicBezTo>
                  <a:cubicBezTo>
                    <a:pt x="791468" y="938779"/>
                    <a:pt x="900669" y="906998"/>
                    <a:pt x="902270" y="906998"/>
                  </a:cubicBezTo>
                  <a:cubicBezTo>
                    <a:pt x="918347" y="902230"/>
                    <a:pt x="936002" y="911765"/>
                    <a:pt x="942428" y="927656"/>
                  </a:cubicBezTo>
                  <a:cubicBezTo>
                    <a:pt x="947254" y="943546"/>
                    <a:pt x="937626" y="959437"/>
                    <a:pt x="921549" y="964204"/>
                  </a:cubicBezTo>
                  <a:cubicBezTo>
                    <a:pt x="916746" y="964204"/>
                    <a:pt x="801096" y="997575"/>
                    <a:pt x="696697" y="997575"/>
                  </a:cubicBezTo>
                  <a:cubicBezTo>
                    <a:pt x="592298" y="997575"/>
                    <a:pt x="476648" y="965794"/>
                    <a:pt x="471846" y="964204"/>
                  </a:cubicBezTo>
                  <a:cubicBezTo>
                    <a:pt x="455768" y="959437"/>
                    <a:pt x="446140" y="943546"/>
                    <a:pt x="450966" y="927656"/>
                  </a:cubicBezTo>
                  <a:cubicBezTo>
                    <a:pt x="455768" y="911765"/>
                    <a:pt x="471846" y="902230"/>
                    <a:pt x="487900" y="906998"/>
                  </a:cubicBezTo>
                  <a:close/>
                  <a:moveTo>
                    <a:pt x="487900" y="795763"/>
                  </a:moveTo>
                  <a:cubicBezTo>
                    <a:pt x="489500" y="795763"/>
                    <a:pt x="598725" y="827545"/>
                    <a:pt x="695096" y="827545"/>
                  </a:cubicBezTo>
                  <a:cubicBezTo>
                    <a:pt x="791468" y="827545"/>
                    <a:pt x="900669" y="795763"/>
                    <a:pt x="902270" y="795763"/>
                  </a:cubicBezTo>
                  <a:cubicBezTo>
                    <a:pt x="918347" y="790996"/>
                    <a:pt x="937626" y="800531"/>
                    <a:pt x="942428" y="816421"/>
                  </a:cubicBezTo>
                  <a:cubicBezTo>
                    <a:pt x="947254" y="832312"/>
                    <a:pt x="937626" y="848203"/>
                    <a:pt x="921549" y="852970"/>
                  </a:cubicBezTo>
                  <a:cubicBezTo>
                    <a:pt x="916746" y="852970"/>
                    <a:pt x="801096" y="886341"/>
                    <a:pt x="696697" y="886341"/>
                  </a:cubicBezTo>
                  <a:cubicBezTo>
                    <a:pt x="592298" y="886341"/>
                    <a:pt x="476648" y="854559"/>
                    <a:pt x="471846" y="852970"/>
                  </a:cubicBezTo>
                  <a:cubicBezTo>
                    <a:pt x="455768" y="848203"/>
                    <a:pt x="446140" y="832312"/>
                    <a:pt x="450966" y="816421"/>
                  </a:cubicBezTo>
                  <a:cubicBezTo>
                    <a:pt x="455768" y="800531"/>
                    <a:pt x="471846" y="790996"/>
                    <a:pt x="487900" y="795763"/>
                  </a:cubicBezTo>
                  <a:close/>
                  <a:moveTo>
                    <a:pt x="410929" y="716677"/>
                  </a:moveTo>
                  <a:cubicBezTo>
                    <a:pt x="409338" y="772291"/>
                    <a:pt x="404501" y="870837"/>
                    <a:pt x="390052" y="974131"/>
                  </a:cubicBezTo>
                  <a:cubicBezTo>
                    <a:pt x="455931" y="1082171"/>
                    <a:pt x="547461" y="1131409"/>
                    <a:pt x="680810" y="1131409"/>
                  </a:cubicBezTo>
                  <a:cubicBezTo>
                    <a:pt x="815687" y="1131409"/>
                    <a:pt x="908872" y="1080542"/>
                    <a:pt x="974687" y="967755"/>
                  </a:cubicBezTo>
                  <a:cubicBezTo>
                    <a:pt x="960238" y="866020"/>
                    <a:pt x="955401" y="772291"/>
                    <a:pt x="953809" y="716677"/>
                  </a:cubicBezTo>
                  <a:cubicBezTo>
                    <a:pt x="873545" y="753233"/>
                    <a:pt x="773931" y="775479"/>
                    <a:pt x="682401" y="775479"/>
                  </a:cubicBezTo>
                  <a:cubicBezTo>
                    <a:pt x="592462" y="775479"/>
                    <a:pt x="492848" y="753233"/>
                    <a:pt x="410929" y="716677"/>
                  </a:cubicBezTo>
                  <a:close/>
                  <a:moveTo>
                    <a:pt x="1083912" y="626065"/>
                  </a:moveTo>
                  <a:cubicBezTo>
                    <a:pt x="1059852" y="645193"/>
                    <a:pt x="1032546" y="667439"/>
                    <a:pt x="1011668" y="681679"/>
                  </a:cubicBezTo>
                  <a:cubicBezTo>
                    <a:pt x="1011668" y="711930"/>
                    <a:pt x="1014851" y="778667"/>
                    <a:pt x="1021280" y="858085"/>
                  </a:cubicBezTo>
                  <a:cubicBezTo>
                    <a:pt x="1024526" y="851709"/>
                    <a:pt x="1027708" y="845404"/>
                    <a:pt x="1029300" y="837469"/>
                  </a:cubicBezTo>
                  <a:cubicBezTo>
                    <a:pt x="1032546" y="827905"/>
                    <a:pt x="1040566" y="821529"/>
                    <a:pt x="1050177" y="818341"/>
                  </a:cubicBezTo>
                  <a:lnTo>
                    <a:pt x="1079075" y="810406"/>
                  </a:lnTo>
                  <a:cubicBezTo>
                    <a:pt x="1101607" y="804101"/>
                    <a:pt x="1117647" y="786602"/>
                    <a:pt x="1124076" y="764356"/>
                  </a:cubicBezTo>
                  <a:lnTo>
                    <a:pt x="1146545" y="681679"/>
                  </a:lnTo>
                  <a:cubicBezTo>
                    <a:pt x="1148136" y="673744"/>
                    <a:pt x="1144954" y="665809"/>
                    <a:pt x="1133687" y="659433"/>
                  </a:cubicBezTo>
                  <a:lnTo>
                    <a:pt x="1098361" y="643564"/>
                  </a:lnTo>
                  <a:cubicBezTo>
                    <a:pt x="1091932" y="638817"/>
                    <a:pt x="1087158" y="634070"/>
                    <a:pt x="1083912" y="626065"/>
                  </a:cubicBezTo>
                  <a:close/>
                  <a:moveTo>
                    <a:pt x="272807" y="626065"/>
                  </a:moveTo>
                  <a:cubicBezTo>
                    <a:pt x="271215" y="635629"/>
                    <a:pt x="264787" y="643564"/>
                    <a:pt x="256766" y="646752"/>
                  </a:cubicBezTo>
                  <a:lnTo>
                    <a:pt x="221440" y="662621"/>
                  </a:lnTo>
                  <a:cubicBezTo>
                    <a:pt x="213420" y="667439"/>
                    <a:pt x="210174" y="675374"/>
                    <a:pt x="211765" y="683308"/>
                  </a:cubicBezTo>
                  <a:lnTo>
                    <a:pt x="234298" y="765915"/>
                  </a:lnTo>
                  <a:cubicBezTo>
                    <a:pt x="240726" y="788160"/>
                    <a:pt x="256766" y="805659"/>
                    <a:pt x="279235" y="812035"/>
                  </a:cubicBezTo>
                  <a:lnTo>
                    <a:pt x="308133" y="819970"/>
                  </a:lnTo>
                  <a:cubicBezTo>
                    <a:pt x="317808" y="823158"/>
                    <a:pt x="325828" y="829463"/>
                    <a:pt x="329010" y="839028"/>
                  </a:cubicBezTo>
                  <a:cubicBezTo>
                    <a:pt x="332257" y="850150"/>
                    <a:pt x="337094" y="861273"/>
                    <a:pt x="340277" y="870837"/>
                  </a:cubicBezTo>
                  <a:cubicBezTo>
                    <a:pt x="348297" y="786602"/>
                    <a:pt x="349888" y="715047"/>
                    <a:pt x="349888" y="683308"/>
                  </a:cubicBezTo>
                  <a:cubicBezTo>
                    <a:pt x="327419" y="668997"/>
                    <a:pt x="296930" y="645193"/>
                    <a:pt x="272807" y="626065"/>
                  </a:cubicBezTo>
                  <a:close/>
                  <a:moveTo>
                    <a:pt x="412521" y="365494"/>
                  </a:moveTo>
                  <a:cubicBezTo>
                    <a:pt x="333848" y="451288"/>
                    <a:pt x="290502" y="525960"/>
                    <a:pt x="277644" y="551393"/>
                  </a:cubicBezTo>
                  <a:cubicBezTo>
                    <a:pt x="309788" y="576827"/>
                    <a:pt x="370766" y="626065"/>
                    <a:pt x="396481" y="642005"/>
                  </a:cubicBezTo>
                  <a:cubicBezTo>
                    <a:pt x="475217" y="686496"/>
                    <a:pt x="584379" y="715047"/>
                    <a:pt x="682401" y="715047"/>
                  </a:cubicBezTo>
                  <a:cubicBezTo>
                    <a:pt x="780360" y="715047"/>
                    <a:pt x="889585" y="688055"/>
                    <a:pt x="968258" y="642005"/>
                  </a:cubicBezTo>
                  <a:cubicBezTo>
                    <a:pt x="992382" y="626065"/>
                    <a:pt x="1051768" y="580015"/>
                    <a:pt x="1083912" y="553023"/>
                  </a:cubicBezTo>
                  <a:cubicBezTo>
                    <a:pt x="1072710" y="532336"/>
                    <a:pt x="1029300" y="454476"/>
                    <a:pt x="948972" y="365494"/>
                  </a:cubicBezTo>
                  <a:cubicBezTo>
                    <a:pt x="912054" y="405238"/>
                    <a:pt x="833382" y="464040"/>
                    <a:pt x="680746" y="464040"/>
                  </a:cubicBezTo>
                  <a:cubicBezTo>
                    <a:pt x="528175" y="464040"/>
                    <a:pt x="447911" y="403609"/>
                    <a:pt x="412521" y="365494"/>
                  </a:cubicBezTo>
                  <a:close/>
                  <a:moveTo>
                    <a:pt x="679155" y="61990"/>
                  </a:moveTo>
                  <a:cubicBezTo>
                    <a:pt x="547461" y="61990"/>
                    <a:pt x="428624" y="114416"/>
                    <a:pt x="349888" y="204957"/>
                  </a:cubicBezTo>
                  <a:cubicBezTo>
                    <a:pt x="290502" y="274882"/>
                    <a:pt x="258358" y="363864"/>
                    <a:pt x="256766" y="467158"/>
                  </a:cubicBezTo>
                  <a:cubicBezTo>
                    <a:pt x="285664" y="424296"/>
                    <a:pt x="329010" y="363864"/>
                    <a:pt x="391707" y="298757"/>
                  </a:cubicBezTo>
                  <a:cubicBezTo>
                    <a:pt x="398135" y="290822"/>
                    <a:pt x="407747" y="287634"/>
                    <a:pt x="417358" y="289193"/>
                  </a:cubicBezTo>
                  <a:cubicBezTo>
                    <a:pt x="427033" y="290822"/>
                    <a:pt x="435053" y="297127"/>
                    <a:pt x="439891" y="305133"/>
                  </a:cubicBezTo>
                  <a:cubicBezTo>
                    <a:pt x="443073" y="308250"/>
                    <a:pt x="496095" y="403609"/>
                    <a:pt x="679155" y="403609"/>
                  </a:cubicBezTo>
                  <a:cubicBezTo>
                    <a:pt x="862279" y="403609"/>
                    <a:pt x="916892" y="309880"/>
                    <a:pt x="918483" y="305133"/>
                  </a:cubicBezTo>
                  <a:cubicBezTo>
                    <a:pt x="923321" y="295569"/>
                    <a:pt x="931341" y="290822"/>
                    <a:pt x="940952" y="289193"/>
                  </a:cubicBezTo>
                  <a:cubicBezTo>
                    <a:pt x="950627" y="289193"/>
                    <a:pt x="960238" y="292381"/>
                    <a:pt x="966667" y="298757"/>
                  </a:cubicBezTo>
                  <a:cubicBezTo>
                    <a:pt x="1029300" y="363864"/>
                    <a:pt x="1072710" y="424296"/>
                    <a:pt x="1101607" y="467158"/>
                  </a:cubicBezTo>
                  <a:cubicBezTo>
                    <a:pt x="1099952" y="365494"/>
                    <a:pt x="1069463" y="276511"/>
                    <a:pt x="1008422" y="204957"/>
                  </a:cubicBezTo>
                  <a:cubicBezTo>
                    <a:pt x="931341" y="114416"/>
                    <a:pt x="810849" y="61990"/>
                    <a:pt x="679155" y="61990"/>
                  </a:cubicBezTo>
                  <a:close/>
                  <a:moveTo>
                    <a:pt x="680810" y="0"/>
                  </a:moveTo>
                  <a:cubicBezTo>
                    <a:pt x="830135" y="0"/>
                    <a:pt x="966667" y="60361"/>
                    <a:pt x="1056606" y="165283"/>
                  </a:cubicBezTo>
                  <a:cubicBezTo>
                    <a:pt x="1119239" y="239955"/>
                    <a:pt x="1188300" y="370240"/>
                    <a:pt x="1160994" y="568892"/>
                  </a:cubicBezTo>
                  <a:cubicBezTo>
                    <a:pt x="1159402" y="580015"/>
                    <a:pt x="1157811" y="589579"/>
                    <a:pt x="1156220" y="599073"/>
                  </a:cubicBezTo>
                  <a:lnTo>
                    <a:pt x="1170669" y="605449"/>
                  </a:lnTo>
                  <a:cubicBezTo>
                    <a:pt x="1204404" y="621318"/>
                    <a:pt x="1222035" y="657875"/>
                    <a:pt x="1212424" y="694431"/>
                  </a:cubicBezTo>
                  <a:lnTo>
                    <a:pt x="1189955" y="777037"/>
                  </a:lnTo>
                  <a:cubicBezTo>
                    <a:pt x="1180280" y="818341"/>
                    <a:pt x="1146545" y="851709"/>
                    <a:pt x="1104790" y="864461"/>
                  </a:cubicBezTo>
                  <a:lnTo>
                    <a:pt x="1090341" y="869208"/>
                  </a:lnTo>
                  <a:cubicBezTo>
                    <a:pt x="1077483" y="910511"/>
                    <a:pt x="1061443" y="945509"/>
                    <a:pt x="1043748" y="977248"/>
                  </a:cubicBezTo>
                  <a:cubicBezTo>
                    <a:pt x="1043748" y="983624"/>
                    <a:pt x="1040566" y="988371"/>
                    <a:pt x="1035728" y="993189"/>
                  </a:cubicBezTo>
                  <a:cubicBezTo>
                    <a:pt x="997219" y="1059925"/>
                    <a:pt x="952218" y="1104417"/>
                    <a:pt x="905626" y="1133038"/>
                  </a:cubicBezTo>
                  <a:cubicBezTo>
                    <a:pt x="910463" y="1206080"/>
                    <a:pt x="955464" y="1234702"/>
                    <a:pt x="966667" y="1241078"/>
                  </a:cubicBezTo>
                  <a:lnTo>
                    <a:pt x="1347300" y="1358682"/>
                  </a:lnTo>
                  <a:cubicBezTo>
                    <a:pt x="1363404" y="1364988"/>
                    <a:pt x="1371424" y="1380928"/>
                    <a:pt x="1366587" y="1396798"/>
                  </a:cubicBezTo>
                  <a:cubicBezTo>
                    <a:pt x="1360158" y="1412667"/>
                    <a:pt x="1344118" y="1420602"/>
                    <a:pt x="1328078" y="1415855"/>
                  </a:cubicBezTo>
                  <a:lnTo>
                    <a:pt x="977933" y="1307815"/>
                  </a:lnTo>
                  <a:cubicBezTo>
                    <a:pt x="940952" y="1438101"/>
                    <a:pt x="823707" y="1530271"/>
                    <a:pt x="683993" y="1530271"/>
                  </a:cubicBezTo>
                  <a:cubicBezTo>
                    <a:pt x="544278" y="1530271"/>
                    <a:pt x="425378" y="1439659"/>
                    <a:pt x="390052" y="1309374"/>
                  </a:cubicBezTo>
                  <a:lnTo>
                    <a:pt x="39907" y="1417414"/>
                  </a:lnTo>
                  <a:cubicBezTo>
                    <a:pt x="23867" y="1422231"/>
                    <a:pt x="6172" y="1414296"/>
                    <a:pt x="1398" y="1398356"/>
                  </a:cubicBezTo>
                  <a:cubicBezTo>
                    <a:pt x="-3439" y="1382487"/>
                    <a:pt x="4581" y="1364988"/>
                    <a:pt x="20685" y="1360241"/>
                  </a:cubicBezTo>
                  <a:lnTo>
                    <a:pt x="398072" y="1244266"/>
                  </a:lnTo>
                  <a:cubicBezTo>
                    <a:pt x="398072" y="1244266"/>
                    <a:pt x="399727" y="1244266"/>
                    <a:pt x="399727" y="1244266"/>
                  </a:cubicBezTo>
                  <a:cubicBezTo>
                    <a:pt x="402909" y="1244266"/>
                    <a:pt x="459113" y="1217203"/>
                    <a:pt x="463951" y="1134597"/>
                  </a:cubicBezTo>
                  <a:cubicBezTo>
                    <a:pt x="361154" y="1071048"/>
                    <a:pt x="309788" y="964567"/>
                    <a:pt x="277644" y="872396"/>
                  </a:cubicBezTo>
                  <a:lnTo>
                    <a:pt x="263195" y="867649"/>
                  </a:lnTo>
                  <a:cubicBezTo>
                    <a:pt x="221440" y="854897"/>
                    <a:pt x="189296" y="821529"/>
                    <a:pt x="178030" y="780226"/>
                  </a:cubicBezTo>
                  <a:lnTo>
                    <a:pt x="155561" y="697619"/>
                  </a:lnTo>
                  <a:cubicBezTo>
                    <a:pt x="145950" y="661063"/>
                    <a:pt x="163581" y="624506"/>
                    <a:pt x="197316" y="608637"/>
                  </a:cubicBezTo>
                  <a:lnTo>
                    <a:pt x="211765" y="602261"/>
                  </a:lnTo>
                  <a:cubicBezTo>
                    <a:pt x="210174" y="591138"/>
                    <a:pt x="208583" y="581574"/>
                    <a:pt x="206991" y="572080"/>
                  </a:cubicBezTo>
                  <a:cubicBezTo>
                    <a:pt x="173256" y="370240"/>
                    <a:pt x="240726" y="239955"/>
                    <a:pt x="304950" y="165283"/>
                  </a:cubicBezTo>
                  <a:cubicBezTo>
                    <a:pt x="394889" y="60361"/>
                    <a:pt x="531421" y="0"/>
                    <a:pt x="68081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5E5BCDAB-F000-4518-B19D-DD27DD9701A6}"/>
                </a:ext>
              </a:extLst>
            </p:cNvPr>
            <p:cNvSpPr/>
            <p:nvPr/>
          </p:nvSpPr>
          <p:spPr>
            <a:xfrm>
              <a:off x="8271100" y="1350644"/>
              <a:ext cx="944403" cy="93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992" y="21563"/>
                  </a:moveTo>
                  <a:cubicBezTo>
                    <a:pt x="10249" y="21600"/>
                    <a:pt x="10543" y="21600"/>
                    <a:pt x="10800" y="21600"/>
                  </a:cubicBezTo>
                  <a:cubicBezTo>
                    <a:pt x="16090" y="21600"/>
                    <a:pt x="20498" y="17786"/>
                    <a:pt x="21416" y="12799"/>
                  </a:cubicBezTo>
                  <a:cubicBezTo>
                    <a:pt x="21490" y="12322"/>
                    <a:pt x="21563" y="11845"/>
                    <a:pt x="21600" y="11332"/>
                  </a:cubicBezTo>
                  <a:cubicBezTo>
                    <a:pt x="21600" y="11148"/>
                    <a:pt x="21600" y="10965"/>
                    <a:pt x="21600" y="10782"/>
                  </a:cubicBezTo>
                  <a:cubicBezTo>
                    <a:pt x="21600" y="4841"/>
                    <a:pt x="16751" y="0"/>
                    <a:pt x="10800" y="0"/>
                  </a:cubicBezTo>
                  <a:cubicBezTo>
                    <a:pt x="4849" y="0"/>
                    <a:pt x="0" y="4841"/>
                    <a:pt x="0" y="10782"/>
                  </a:cubicBezTo>
                  <a:cubicBezTo>
                    <a:pt x="0" y="15952"/>
                    <a:pt x="3673" y="20280"/>
                    <a:pt x="8522" y="21343"/>
                  </a:cubicBezTo>
                  <a:cubicBezTo>
                    <a:pt x="9000" y="21453"/>
                    <a:pt x="9478" y="21527"/>
                    <a:pt x="9992" y="2156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100" b="1" dirty="0">
                  <a:solidFill>
                    <a:schemeClr val="bg2">
                      <a:lumMod val="25000"/>
                    </a:schemeClr>
                  </a:solidFill>
                </a:rPr>
                <a:t>03</a:t>
              </a:r>
              <a:endParaRPr sz="21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EEF9B0B-1260-4C39-832B-47D66EDBE972}"/>
              </a:ext>
            </a:extLst>
          </p:cNvPr>
          <p:cNvGrpSpPr/>
          <p:nvPr/>
        </p:nvGrpSpPr>
        <p:grpSpPr>
          <a:xfrm>
            <a:off x="1048628" y="2028757"/>
            <a:ext cx="1811657" cy="1984059"/>
            <a:chOff x="1347900" y="1325527"/>
            <a:chExt cx="2415543" cy="2645412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8CD5483-CA29-4EE0-B78A-E4C0F94A37B8}"/>
                </a:ext>
              </a:extLst>
            </p:cNvPr>
            <p:cNvSpPr/>
            <p:nvPr/>
          </p:nvSpPr>
          <p:spPr>
            <a:xfrm>
              <a:off x="1830516" y="2024028"/>
              <a:ext cx="1676384" cy="1753871"/>
            </a:xfrm>
            <a:custGeom>
              <a:avLst/>
              <a:gdLst>
                <a:gd name="connsiteX0" fmla="*/ 1209872 w 1676384"/>
                <a:gd name="connsiteY0" fmla="*/ 1369075 h 1753871"/>
                <a:gd name="connsiteX1" fmla="*/ 1171804 w 1676384"/>
                <a:gd name="connsiteY1" fmla="*/ 1407157 h 1753871"/>
                <a:gd name="connsiteX2" fmla="*/ 1209872 w 1676384"/>
                <a:gd name="connsiteY2" fmla="*/ 1445239 h 1753871"/>
                <a:gd name="connsiteX3" fmla="*/ 1248007 w 1676384"/>
                <a:gd name="connsiteY3" fmla="*/ 1407157 h 1753871"/>
                <a:gd name="connsiteX4" fmla="*/ 1209872 w 1676384"/>
                <a:gd name="connsiteY4" fmla="*/ 1369075 h 1753871"/>
                <a:gd name="connsiteX5" fmla="*/ 1466834 w 1676384"/>
                <a:gd name="connsiteY5" fmla="*/ 1270000 h 1753871"/>
                <a:gd name="connsiteX6" fmla="*/ 1523984 w 1676384"/>
                <a:gd name="connsiteY6" fmla="*/ 1327150 h 1753871"/>
                <a:gd name="connsiteX7" fmla="*/ 1466834 w 1676384"/>
                <a:gd name="connsiteY7" fmla="*/ 1384300 h 1753871"/>
                <a:gd name="connsiteX8" fmla="*/ 1409684 w 1676384"/>
                <a:gd name="connsiteY8" fmla="*/ 1327150 h 1753871"/>
                <a:gd name="connsiteX9" fmla="*/ 1466834 w 1676384"/>
                <a:gd name="connsiteY9" fmla="*/ 1270000 h 1753871"/>
                <a:gd name="connsiteX10" fmla="*/ 1581134 w 1676384"/>
                <a:gd name="connsiteY10" fmla="*/ 895349 h 1753871"/>
                <a:gd name="connsiteX11" fmla="*/ 1543033 w 1676384"/>
                <a:gd name="connsiteY11" fmla="*/ 933449 h 1753871"/>
                <a:gd name="connsiteX12" fmla="*/ 1581134 w 1676384"/>
                <a:gd name="connsiteY12" fmla="*/ 971550 h 1753871"/>
                <a:gd name="connsiteX13" fmla="*/ 1619234 w 1676384"/>
                <a:gd name="connsiteY13" fmla="*/ 933449 h 1753871"/>
                <a:gd name="connsiteX14" fmla="*/ 1581134 w 1676384"/>
                <a:gd name="connsiteY14" fmla="*/ 895349 h 1753871"/>
                <a:gd name="connsiteX15" fmla="*/ 1581134 w 1676384"/>
                <a:gd name="connsiteY15" fmla="*/ 838199 h 1753871"/>
                <a:gd name="connsiteX16" fmla="*/ 1676384 w 1676384"/>
                <a:gd name="connsiteY16" fmla="*/ 933449 h 1753871"/>
                <a:gd name="connsiteX17" fmla="*/ 1581134 w 1676384"/>
                <a:gd name="connsiteY17" fmla="*/ 1028700 h 1753871"/>
                <a:gd name="connsiteX18" fmla="*/ 1485883 w 1676384"/>
                <a:gd name="connsiteY18" fmla="*/ 933449 h 1753871"/>
                <a:gd name="connsiteX19" fmla="*/ 1581134 w 1676384"/>
                <a:gd name="connsiteY19" fmla="*/ 838199 h 1753871"/>
                <a:gd name="connsiteX20" fmla="*/ 875869 w 1676384"/>
                <a:gd name="connsiteY20" fmla="*/ 765776 h 1753871"/>
                <a:gd name="connsiteX21" fmla="*/ 793300 w 1676384"/>
                <a:gd name="connsiteY21" fmla="*/ 816605 h 1753871"/>
                <a:gd name="connsiteX22" fmla="*/ 812333 w 1676384"/>
                <a:gd name="connsiteY22" fmla="*/ 836905 h 1753871"/>
                <a:gd name="connsiteX23" fmla="*/ 825067 w 1676384"/>
                <a:gd name="connsiteY23" fmla="*/ 906816 h 1753871"/>
                <a:gd name="connsiteX24" fmla="*/ 808540 w 1676384"/>
                <a:gd name="connsiteY24" fmla="*/ 976646 h 1753871"/>
                <a:gd name="connsiteX25" fmla="*/ 959658 w 1676384"/>
                <a:gd name="connsiteY25" fmla="*/ 825537 h 1753871"/>
                <a:gd name="connsiteX26" fmla="*/ 913936 w 1676384"/>
                <a:gd name="connsiteY26" fmla="*/ 774707 h 1753871"/>
                <a:gd name="connsiteX27" fmla="*/ 911430 w 1676384"/>
                <a:gd name="connsiteY27" fmla="*/ 773408 h 1753871"/>
                <a:gd name="connsiteX28" fmla="*/ 875869 w 1676384"/>
                <a:gd name="connsiteY28" fmla="*/ 765776 h 1753871"/>
                <a:gd name="connsiteX29" fmla="*/ 754526 w 1676384"/>
                <a:gd name="connsiteY29" fmla="*/ 567511 h 1753871"/>
                <a:gd name="connsiteX30" fmla="*/ 739287 w 1676384"/>
                <a:gd name="connsiteY30" fmla="*/ 570051 h 1753871"/>
                <a:gd name="connsiteX31" fmla="*/ 718969 w 1676384"/>
                <a:gd name="connsiteY31" fmla="*/ 590371 h 1753871"/>
                <a:gd name="connsiteX32" fmla="*/ 720235 w 1676384"/>
                <a:gd name="connsiteY32" fmla="*/ 619581 h 1753871"/>
                <a:gd name="connsiteX33" fmla="*/ 769764 w 1676384"/>
                <a:gd name="connsiteY33" fmla="*/ 639901 h 1753871"/>
                <a:gd name="connsiteX34" fmla="*/ 790092 w 1676384"/>
                <a:gd name="connsiteY34" fmla="*/ 590371 h 1753871"/>
                <a:gd name="connsiteX35" fmla="*/ 754526 w 1676384"/>
                <a:gd name="connsiteY35" fmla="*/ 567511 h 1753871"/>
                <a:gd name="connsiteX36" fmla="*/ 1072555 w 1676384"/>
                <a:gd name="connsiteY36" fmla="*/ 557524 h 1753871"/>
                <a:gd name="connsiteX37" fmla="*/ 952071 w 1676384"/>
                <a:gd name="connsiteY37" fmla="*/ 575286 h 1753871"/>
                <a:gd name="connsiteX38" fmla="*/ 953358 w 1676384"/>
                <a:gd name="connsiteY38" fmla="*/ 730211 h 1753871"/>
                <a:gd name="connsiteX39" fmla="*/ 1004160 w 1676384"/>
                <a:gd name="connsiteY39" fmla="*/ 782340 h 1753871"/>
                <a:gd name="connsiteX40" fmla="*/ 1098108 w 1676384"/>
                <a:gd name="connsiteY40" fmla="*/ 688313 h 1753871"/>
                <a:gd name="connsiteX41" fmla="*/ 1228905 w 1676384"/>
                <a:gd name="connsiteY41" fmla="*/ 688313 h 1753871"/>
                <a:gd name="connsiteX42" fmla="*/ 1232766 w 1676384"/>
                <a:gd name="connsiteY42" fmla="*/ 692129 h 1753871"/>
                <a:gd name="connsiteX43" fmla="*/ 1246720 w 1676384"/>
                <a:gd name="connsiteY43" fmla="*/ 711211 h 1753871"/>
                <a:gd name="connsiteX44" fmla="*/ 1331795 w 1676384"/>
                <a:gd name="connsiteY44" fmla="*/ 693428 h 1753871"/>
                <a:gd name="connsiteX45" fmla="*/ 1331795 w 1676384"/>
                <a:gd name="connsiteY45" fmla="*/ 609632 h 1753871"/>
                <a:gd name="connsiteX46" fmla="*/ 1261960 w 1676384"/>
                <a:gd name="connsiteY46" fmla="*/ 619782 h 1753871"/>
                <a:gd name="connsiteX47" fmla="*/ 1146404 w 1676384"/>
                <a:gd name="connsiteY47" fmla="*/ 585435 h 1753871"/>
                <a:gd name="connsiteX48" fmla="*/ 1072555 w 1676384"/>
                <a:gd name="connsiteY48" fmla="*/ 557524 h 1753871"/>
                <a:gd name="connsiteX49" fmla="*/ 755374 w 1676384"/>
                <a:gd name="connsiteY49" fmla="*/ 507999 h 1753871"/>
                <a:gd name="connsiteX50" fmla="*/ 843426 w 1676384"/>
                <a:gd name="connsiteY50" fmla="*/ 564971 h 1753871"/>
                <a:gd name="connsiteX51" fmla="*/ 793897 w 1676384"/>
                <a:gd name="connsiteY51" fmla="*/ 690702 h 1753871"/>
                <a:gd name="connsiteX52" fmla="*/ 755800 w 1676384"/>
                <a:gd name="connsiteY52" fmla="*/ 698322 h 1753871"/>
                <a:gd name="connsiteX53" fmla="*/ 668165 w 1676384"/>
                <a:gd name="connsiteY53" fmla="*/ 641171 h 1753871"/>
                <a:gd name="connsiteX54" fmla="*/ 666900 w 1676384"/>
                <a:gd name="connsiteY54" fmla="*/ 568781 h 1753871"/>
                <a:gd name="connsiteX55" fmla="*/ 718960 w 1676384"/>
                <a:gd name="connsiteY55" fmla="*/ 515440 h 1753871"/>
                <a:gd name="connsiteX56" fmla="*/ 755374 w 1676384"/>
                <a:gd name="connsiteY56" fmla="*/ 507999 h 1753871"/>
                <a:gd name="connsiteX57" fmla="*/ 374634 w 1676384"/>
                <a:gd name="connsiteY57" fmla="*/ 469900 h 1753871"/>
                <a:gd name="connsiteX58" fmla="*/ 431784 w 1676384"/>
                <a:gd name="connsiteY58" fmla="*/ 527050 h 1753871"/>
                <a:gd name="connsiteX59" fmla="*/ 374634 w 1676384"/>
                <a:gd name="connsiteY59" fmla="*/ 584200 h 1753871"/>
                <a:gd name="connsiteX60" fmla="*/ 317484 w 1676384"/>
                <a:gd name="connsiteY60" fmla="*/ 527050 h 1753871"/>
                <a:gd name="connsiteX61" fmla="*/ 374634 w 1676384"/>
                <a:gd name="connsiteY61" fmla="*/ 469900 h 1753871"/>
                <a:gd name="connsiteX62" fmla="*/ 992712 w 1676384"/>
                <a:gd name="connsiteY62" fmla="*/ 365796 h 1753871"/>
                <a:gd name="connsiteX63" fmla="*/ 952071 w 1676384"/>
                <a:gd name="connsiteY63" fmla="*/ 406395 h 1753871"/>
                <a:gd name="connsiteX64" fmla="*/ 952071 w 1676384"/>
                <a:gd name="connsiteY64" fmla="*/ 515605 h 1753871"/>
                <a:gd name="connsiteX65" fmla="*/ 1173024 w 1676384"/>
                <a:gd name="connsiteY65" fmla="*/ 535905 h 1753871"/>
                <a:gd name="connsiteX66" fmla="*/ 1331795 w 1676384"/>
                <a:gd name="connsiteY66" fmla="*/ 551170 h 1753871"/>
                <a:gd name="connsiteX67" fmla="*/ 1331795 w 1676384"/>
                <a:gd name="connsiteY67" fmla="*/ 406395 h 1753871"/>
                <a:gd name="connsiteX68" fmla="*/ 1291154 w 1676384"/>
                <a:gd name="connsiteY68" fmla="*/ 365796 h 1753871"/>
                <a:gd name="connsiteX69" fmla="*/ 1231479 w 1676384"/>
                <a:gd name="connsiteY69" fmla="*/ 365796 h 1753871"/>
                <a:gd name="connsiteX70" fmla="*/ 1051100 w 1676384"/>
                <a:gd name="connsiteY70" fmla="*/ 365796 h 1753871"/>
                <a:gd name="connsiteX71" fmla="*/ 774683 w 1676384"/>
                <a:gd name="connsiteY71" fmla="*/ 229870 h 1753871"/>
                <a:gd name="connsiteX72" fmla="*/ 742934 w 1676384"/>
                <a:gd name="connsiteY72" fmla="*/ 292100 h 1753871"/>
                <a:gd name="connsiteX73" fmla="*/ 774683 w 1676384"/>
                <a:gd name="connsiteY73" fmla="*/ 323850 h 1753871"/>
                <a:gd name="connsiteX74" fmla="*/ 806432 w 1676384"/>
                <a:gd name="connsiteY74" fmla="*/ 292100 h 1753871"/>
                <a:gd name="connsiteX75" fmla="*/ 774683 w 1676384"/>
                <a:gd name="connsiteY75" fmla="*/ 229870 h 1753871"/>
                <a:gd name="connsiteX76" fmla="*/ 1080362 w 1676384"/>
                <a:gd name="connsiteY76" fmla="*/ 226054 h 1753871"/>
                <a:gd name="connsiteX77" fmla="*/ 1080362 w 1676384"/>
                <a:gd name="connsiteY77" fmla="*/ 309850 h 1753871"/>
                <a:gd name="connsiteX78" fmla="*/ 1203505 w 1676384"/>
                <a:gd name="connsiteY78" fmla="*/ 309850 h 1753871"/>
                <a:gd name="connsiteX79" fmla="*/ 1203505 w 1676384"/>
                <a:gd name="connsiteY79" fmla="*/ 226054 h 1753871"/>
                <a:gd name="connsiteX80" fmla="*/ 1141324 w 1676384"/>
                <a:gd name="connsiteY80" fmla="*/ 226054 h 1753871"/>
                <a:gd name="connsiteX81" fmla="*/ 774683 w 1676384"/>
                <a:gd name="connsiteY81" fmla="*/ 152400 h 1753871"/>
                <a:gd name="connsiteX82" fmla="*/ 797542 w 1676384"/>
                <a:gd name="connsiteY82" fmla="*/ 163830 h 1753871"/>
                <a:gd name="connsiteX83" fmla="*/ 863584 w 1676384"/>
                <a:gd name="connsiteY83" fmla="*/ 292100 h 1753871"/>
                <a:gd name="connsiteX84" fmla="*/ 774683 w 1676384"/>
                <a:gd name="connsiteY84" fmla="*/ 381000 h 1753871"/>
                <a:gd name="connsiteX85" fmla="*/ 685783 w 1676384"/>
                <a:gd name="connsiteY85" fmla="*/ 292100 h 1753871"/>
                <a:gd name="connsiteX86" fmla="*/ 751824 w 1676384"/>
                <a:gd name="connsiteY86" fmla="*/ 163830 h 1753871"/>
                <a:gd name="connsiteX87" fmla="*/ 774683 w 1676384"/>
                <a:gd name="connsiteY87" fmla="*/ 152400 h 1753871"/>
                <a:gd name="connsiteX88" fmla="*/ 878443 w 1676384"/>
                <a:gd name="connsiteY88" fmla="*/ 0 h 1753871"/>
                <a:gd name="connsiteX89" fmla="*/ 1237846 w 1676384"/>
                <a:gd name="connsiteY89" fmla="*/ 0 h 1753871"/>
                <a:gd name="connsiteX90" fmla="*/ 1267040 w 1676384"/>
                <a:gd name="connsiteY90" fmla="*/ 29231 h 1753871"/>
                <a:gd name="connsiteX91" fmla="*/ 1237846 w 1676384"/>
                <a:gd name="connsiteY91" fmla="*/ 57163 h 1753871"/>
                <a:gd name="connsiteX92" fmla="*/ 1175598 w 1676384"/>
                <a:gd name="connsiteY92" fmla="*/ 57163 h 1753871"/>
                <a:gd name="connsiteX93" fmla="*/ 1175598 w 1676384"/>
                <a:gd name="connsiteY93" fmla="*/ 168891 h 1753871"/>
                <a:gd name="connsiteX94" fmla="*/ 1237846 w 1676384"/>
                <a:gd name="connsiteY94" fmla="*/ 168891 h 1753871"/>
                <a:gd name="connsiteX95" fmla="*/ 1265753 w 1676384"/>
                <a:gd name="connsiteY95" fmla="*/ 196823 h 1753871"/>
                <a:gd name="connsiteX96" fmla="*/ 1265753 w 1676384"/>
                <a:gd name="connsiteY96" fmla="*/ 308632 h 1753871"/>
                <a:gd name="connsiteX97" fmla="*/ 1296234 w 1676384"/>
                <a:gd name="connsiteY97" fmla="*/ 308632 h 1753871"/>
                <a:gd name="connsiteX98" fmla="*/ 1394044 w 1676384"/>
                <a:gd name="connsiteY98" fmla="*/ 406395 h 1753871"/>
                <a:gd name="connsiteX99" fmla="*/ 1394044 w 1676384"/>
                <a:gd name="connsiteY99" fmla="*/ 736626 h 1753871"/>
                <a:gd name="connsiteX100" fmla="*/ 1407997 w 1676384"/>
                <a:gd name="connsiteY100" fmla="*/ 786156 h 1753871"/>
                <a:gd name="connsiteX101" fmla="*/ 1386390 w 1676384"/>
                <a:gd name="connsiteY101" fmla="*/ 845837 h 1753871"/>
                <a:gd name="connsiteX102" fmla="*/ 1405491 w 1676384"/>
                <a:gd name="connsiteY102" fmla="*/ 859803 h 1753871"/>
                <a:gd name="connsiteX103" fmla="*/ 1409284 w 1676384"/>
                <a:gd name="connsiteY103" fmla="*/ 863619 h 1753871"/>
                <a:gd name="connsiteX104" fmla="*/ 1435972 w 1676384"/>
                <a:gd name="connsiteY104" fmla="*/ 929633 h 1753871"/>
                <a:gd name="connsiteX105" fmla="*/ 1413078 w 1676384"/>
                <a:gd name="connsiteY105" fmla="*/ 990612 h 1753871"/>
                <a:gd name="connsiteX106" fmla="*/ 1420732 w 1676384"/>
                <a:gd name="connsiteY106" fmla="*/ 996946 h 1753871"/>
                <a:gd name="connsiteX107" fmla="*/ 1424525 w 1676384"/>
                <a:gd name="connsiteY107" fmla="*/ 1000762 h 1753871"/>
                <a:gd name="connsiteX108" fmla="*/ 1424525 w 1676384"/>
                <a:gd name="connsiteY108" fmla="*/ 1132871 h 1753871"/>
                <a:gd name="connsiteX109" fmla="*/ 1240353 w 1676384"/>
                <a:gd name="connsiteY109" fmla="*/ 1317027 h 1753871"/>
                <a:gd name="connsiteX110" fmla="*/ 1308968 w 1676384"/>
                <a:gd name="connsiteY110" fmla="*/ 1408456 h 1753871"/>
                <a:gd name="connsiteX111" fmla="*/ 1213733 w 1676384"/>
                <a:gd name="connsiteY111" fmla="*/ 1503701 h 1753871"/>
                <a:gd name="connsiteX112" fmla="*/ 1122290 w 1676384"/>
                <a:gd name="connsiteY112" fmla="*/ 1432572 h 1753871"/>
                <a:gd name="connsiteX113" fmla="*/ 1052387 w 1676384"/>
                <a:gd name="connsiteY113" fmla="*/ 1485919 h 1753871"/>
                <a:gd name="connsiteX114" fmla="*/ 850468 w 1676384"/>
                <a:gd name="connsiteY114" fmla="*/ 1620545 h 1753871"/>
                <a:gd name="connsiteX115" fmla="*/ 753945 w 1676384"/>
                <a:gd name="connsiteY115" fmla="*/ 1699225 h 1753871"/>
                <a:gd name="connsiteX116" fmla="*/ 708224 w 1676384"/>
                <a:gd name="connsiteY116" fmla="*/ 1745021 h 1753871"/>
                <a:gd name="connsiteX117" fmla="*/ 687904 w 1676384"/>
                <a:gd name="connsiteY117" fmla="*/ 1753871 h 1753871"/>
                <a:gd name="connsiteX118" fmla="*/ 667583 w 1676384"/>
                <a:gd name="connsiteY118" fmla="*/ 1745021 h 1753871"/>
                <a:gd name="connsiteX119" fmla="*/ 667583 w 1676384"/>
                <a:gd name="connsiteY119" fmla="*/ 1704341 h 1753871"/>
                <a:gd name="connsiteX120" fmla="*/ 713304 w 1676384"/>
                <a:gd name="connsiteY120" fmla="*/ 1658626 h 1753871"/>
                <a:gd name="connsiteX121" fmla="*/ 818700 w 1676384"/>
                <a:gd name="connsiteY121" fmla="*/ 1572232 h 1753871"/>
                <a:gd name="connsiteX122" fmla="*/ 1020687 w 1676384"/>
                <a:gd name="connsiteY122" fmla="*/ 1437606 h 1753871"/>
                <a:gd name="connsiteX123" fmla="*/ 1114636 w 1676384"/>
                <a:gd name="connsiteY123" fmla="*/ 1361443 h 1753871"/>
                <a:gd name="connsiteX124" fmla="*/ 1382597 w 1676384"/>
                <a:gd name="connsiteY124" fmla="*/ 1093490 h 1753871"/>
                <a:gd name="connsiteX125" fmla="*/ 1382597 w 1676384"/>
                <a:gd name="connsiteY125" fmla="*/ 1042660 h 1753871"/>
                <a:gd name="connsiteX126" fmla="*/ 1378804 w 1676384"/>
                <a:gd name="connsiteY126" fmla="*/ 1038844 h 1753871"/>
                <a:gd name="connsiteX127" fmla="*/ 1371149 w 1676384"/>
                <a:gd name="connsiteY127" fmla="*/ 1033809 h 1753871"/>
                <a:gd name="connsiteX128" fmla="*/ 1192125 w 1676384"/>
                <a:gd name="connsiteY128" fmla="*/ 1212850 h 1753871"/>
                <a:gd name="connsiteX129" fmla="*/ 1171804 w 1676384"/>
                <a:gd name="connsiteY129" fmla="*/ 1221701 h 1753871"/>
                <a:gd name="connsiteX130" fmla="*/ 1151484 w 1676384"/>
                <a:gd name="connsiteY130" fmla="*/ 1212850 h 1753871"/>
                <a:gd name="connsiteX131" fmla="*/ 1151484 w 1676384"/>
                <a:gd name="connsiteY131" fmla="*/ 1172170 h 1753871"/>
                <a:gd name="connsiteX132" fmla="*/ 1366069 w 1676384"/>
                <a:gd name="connsiteY132" fmla="*/ 956347 h 1753871"/>
                <a:gd name="connsiteX133" fmla="*/ 1376230 w 1676384"/>
                <a:gd name="connsiteY133" fmla="*/ 930932 h 1753871"/>
                <a:gd name="connsiteX134" fmla="*/ 1366069 w 1676384"/>
                <a:gd name="connsiteY134" fmla="*/ 905517 h 1753871"/>
                <a:gd name="connsiteX135" fmla="*/ 1362276 w 1676384"/>
                <a:gd name="connsiteY135" fmla="*/ 901701 h 1753871"/>
                <a:gd name="connsiteX136" fmla="*/ 1340669 w 1676384"/>
                <a:gd name="connsiteY136" fmla="*/ 891551 h 1753871"/>
                <a:gd name="connsiteX137" fmla="*/ 1117142 w 1676384"/>
                <a:gd name="connsiteY137" fmla="*/ 1115088 h 1753871"/>
                <a:gd name="connsiteX138" fmla="*/ 1096821 w 1676384"/>
                <a:gd name="connsiteY138" fmla="*/ 1123939 h 1753871"/>
                <a:gd name="connsiteX139" fmla="*/ 1076501 w 1676384"/>
                <a:gd name="connsiteY139" fmla="*/ 1115088 h 1753871"/>
                <a:gd name="connsiteX140" fmla="*/ 1076501 w 1676384"/>
                <a:gd name="connsiteY140" fmla="*/ 1074408 h 1753871"/>
                <a:gd name="connsiteX141" fmla="*/ 1338162 w 1676384"/>
                <a:gd name="connsiteY141" fmla="*/ 812789 h 1753871"/>
                <a:gd name="connsiteX142" fmla="*/ 1348323 w 1676384"/>
                <a:gd name="connsiteY142" fmla="*/ 787374 h 1753871"/>
                <a:gd name="connsiteX143" fmla="*/ 1338162 w 1676384"/>
                <a:gd name="connsiteY143" fmla="*/ 762041 h 1753871"/>
                <a:gd name="connsiteX144" fmla="*/ 1334369 w 1676384"/>
                <a:gd name="connsiteY144" fmla="*/ 758224 h 1753871"/>
                <a:gd name="connsiteX145" fmla="*/ 1283568 w 1676384"/>
                <a:gd name="connsiteY145" fmla="*/ 758224 h 1753871"/>
                <a:gd name="connsiteX146" fmla="*/ 1030780 w 1676384"/>
                <a:gd name="connsiteY146" fmla="*/ 1010912 h 1753871"/>
                <a:gd name="connsiteX147" fmla="*/ 990138 w 1676384"/>
                <a:gd name="connsiteY147" fmla="*/ 1010912 h 1753871"/>
                <a:gd name="connsiteX148" fmla="*/ 990138 w 1676384"/>
                <a:gd name="connsiteY148" fmla="*/ 970313 h 1753871"/>
                <a:gd name="connsiteX149" fmla="*/ 1204792 w 1676384"/>
                <a:gd name="connsiteY149" fmla="*/ 755626 h 1753871"/>
                <a:gd name="connsiteX150" fmla="*/ 1194631 w 1676384"/>
                <a:gd name="connsiteY150" fmla="*/ 732809 h 1753871"/>
                <a:gd name="connsiteX151" fmla="*/ 1190838 w 1676384"/>
                <a:gd name="connsiteY151" fmla="*/ 728993 h 1753871"/>
                <a:gd name="connsiteX152" fmla="*/ 1140037 w 1676384"/>
                <a:gd name="connsiteY152" fmla="*/ 728993 h 1753871"/>
                <a:gd name="connsiteX153" fmla="*/ 780633 w 1676384"/>
                <a:gd name="connsiteY153" fmla="*/ 1089673 h 1753871"/>
                <a:gd name="connsiteX154" fmla="*/ 779346 w 1676384"/>
                <a:gd name="connsiteY154" fmla="*/ 1089673 h 1753871"/>
                <a:gd name="connsiteX155" fmla="*/ 771692 w 1676384"/>
                <a:gd name="connsiteY155" fmla="*/ 1094708 h 1753871"/>
                <a:gd name="connsiteX156" fmla="*/ 770473 w 1676384"/>
                <a:gd name="connsiteY156" fmla="*/ 1096007 h 1753871"/>
                <a:gd name="connsiteX157" fmla="*/ 761532 w 1676384"/>
                <a:gd name="connsiteY157" fmla="*/ 1097306 h 1753871"/>
                <a:gd name="connsiteX158" fmla="*/ 760313 w 1676384"/>
                <a:gd name="connsiteY158" fmla="*/ 1097306 h 1753871"/>
                <a:gd name="connsiteX159" fmla="*/ 753945 w 1676384"/>
                <a:gd name="connsiteY159" fmla="*/ 1096007 h 1753871"/>
                <a:gd name="connsiteX160" fmla="*/ 751371 w 1676384"/>
                <a:gd name="connsiteY160" fmla="*/ 1094708 h 1753871"/>
                <a:gd name="connsiteX161" fmla="*/ 750152 w 1676384"/>
                <a:gd name="connsiteY161" fmla="*/ 1094708 h 1753871"/>
                <a:gd name="connsiteX162" fmla="*/ 741211 w 1676384"/>
                <a:gd name="connsiteY162" fmla="*/ 1089673 h 1753871"/>
                <a:gd name="connsiteX163" fmla="*/ 734912 w 1676384"/>
                <a:gd name="connsiteY163" fmla="*/ 1080742 h 1753871"/>
                <a:gd name="connsiteX164" fmla="*/ 734912 w 1676384"/>
                <a:gd name="connsiteY164" fmla="*/ 1079524 h 1753871"/>
                <a:gd name="connsiteX165" fmla="*/ 732338 w 1676384"/>
                <a:gd name="connsiteY165" fmla="*/ 1069374 h 1753871"/>
                <a:gd name="connsiteX166" fmla="*/ 732338 w 1676384"/>
                <a:gd name="connsiteY166" fmla="*/ 1068075 h 1753871"/>
                <a:gd name="connsiteX167" fmla="*/ 733625 w 1676384"/>
                <a:gd name="connsiteY167" fmla="*/ 1061741 h 1753871"/>
                <a:gd name="connsiteX168" fmla="*/ 774266 w 1676384"/>
                <a:gd name="connsiteY168" fmla="*/ 894068 h 1753871"/>
                <a:gd name="connsiteX169" fmla="*/ 769186 w 1676384"/>
                <a:gd name="connsiteY169" fmla="*/ 867435 h 1753871"/>
                <a:gd name="connsiteX170" fmla="*/ 746291 w 1676384"/>
                <a:gd name="connsiteY170" fmla="*/ 852170 h 1753871"/>
                <a:gd name="connsiteX171" fmla="*/ 698064 w 1676384"/>
                <a:gd name="connsiteY171" fmla="*/ 880102 h 1753871"/>
                <a:gd name="connsiteX172" fmla="*/ 694271 w 1676384"/>
                <a:gd name="connsiteY172" fmla="*/ 895367 h 1753871"/>
                <a:gd name="connsiteX173" fmla="*/ 691697 w 1676384"/>
                <a:gd name="connsiteY173" fmla="*/ 908034 h 1753871"/>
                <a:gd name="connsiteX174" fmla="*/ 667583 w 1676384"/>
                <a:gd name="connsiteY174" fmla="*/ 1017245 h 1753871"/>
                <a:gd name="connsiteX175" fmla="*/ 612988 w 1676384"/>
                <a:gd name="connsiteY175" fmla="*/ 1126456 h 1753871"/>
                <a:gd name="connsiteX176" fmla="*/ 564693 w 1676384"/>
                <a:gd name="connsiteY176" fmla="*/ 1230633 h 1753871"/>
                <a:gd name="connsiteX177" fmla="*/ 558326 w 1676384"/>
                <a:gd name="connsiteY177" fmla="*/ 1276347 h 1753871"/>
                <a:gd name="connsiteX178" fmla="*/ 484698 w 1676384"/>
                <a:gd name="connsiteY178" fmla="*/ 1422422 h 1753871"/>
                <a:gd name="connsiteX179" fmla="*/ 395761 w 1676384"/>
                <a:gd name="connsiteY179" fmla="*/ 1511334 h 1753871"/>
                <a:gd name="connsiteX180" fmla="*/ 375441 w 1676384"/>
                <a:gd name="connsiteY180" fmla="*/ 1520184 h 1753871"/>
                <a:gd name="connsiteX181" fmla="*/ 355120 w 1676384"/>
                <a:gd name="connsiteY181" fmla="*/ 1511334 h 1753871"/>
                <a:gd name="connsiteX182" fmla="*/ 355120 w 1676384"/>
                <a:gd name="connsiteY182" fmla="*/ 1470654 h 1753871"/>
                <a:gd name="connsiteX183" fmla="*/ 419943 w 1676384"/>
                <a:gd name="connsiteY183" fmla="*/ 1405858 h 1753871"/>
                <a:gd name="connsiteX184" fmla="*/ 328500 w 1676384"/>
                <a:gd name="connsiteY184" fmla="*/ 1375409 h 1753871"/>
                <a:gd name="connsiteX185" fmla="*/ 205290 w 1676384"/>
                <a:gd name="connsiteY185" fmla="*/ 1343660 h 1753871"/>
                <a:gd name="connsiteX186" fmla="*/ 154488 w 1676384"/>
                <a:gd name="connsiteY186" fmla="*/ 1341143 h 1753871"/>
                <a:gd name="connsiteX187" fmla="*/ 127800 w 1676384"/>
                <a:gd name="connsiteY187" fmla="*/ 1311912 h 1753871"/>
                <a:gd name="connsiteX188" fmla="*/ 158281 w 1676384"/>
                <a:gd name="connsiteY188" fmla="*/ 1285279 h 1753871"/>
                <a:gd name="connsiteX189" fmla="*/ 209083 w 1676384"/>
                <a:gd name="connsiteY189" fmla="*/ 1287796 h 1753871"/>
                <a:gd name="connsiteX190" fmla="*/ 352614 w 1676384"/>
                <a:gd name="connsiteY190" fmla="*/ 1323361 h 1753871"/>
                <a:gd name="connsiteX191" fmla="*/ 468170 w 1676384"/>
                <a:gd name="connsiteY191" fmla="*/ 1353810 h 1753871"/>
                <a:gd name="connsiteX192" fmla="*/ 501225 w 1676384"/>
                <a:gd name="connsiteY192" fmla="*/ 1270014 h 1753871"/>
                <a:gd name="connsiteX193" fmla="*/ 507524 w 1676384"/>
                <a:gd name="connsiteY193" fmla="*/ 1224299 h 1753871"/>
                <a:gd name="connsiteX194" fmla="*/ 567267 w 1676384"/>
                <a:gd name="connsiteY194" fmla="*/ 1093490 h 1753871"/>
                <a:gd name="connsiteX195" fmla="*/ 611701 w 1676384"/>
                <a:gd name="connsiteY195" fmla="*/ 1005877 h 1753871"/>
                <a:gd name="connsiteX196" fmla="*/ 629448 w 1676384"/>
                <a:gd name="connsiteY196" fmla="*/ 925816 h 1753871"/>
                <a:gd name="connsiteX197" fmla="*/ 469457 w 1676384"/>
                <a:gd name="connsiteY197" fmla="*/ 925816 h 1753871"/>
                <a:gd name="connsiteX198" fmla="*/ 460584 w 1676384"/>
                <a:gd name="connsiteY198" fmla="*/ 957565 h 1753871"/>
                <a:gd name="connsiteX199" fmla="*/ 374221 w 1676384"/>
                <a:gd name="connsiteY199" fmla="*/ 1071891 h 1753871"/>
                <a:gd name="connsiteX200" fmla="*/ 309399 w 1676384"/>
                <a:gd name="connsiteY200" fmla="*/ 1112490 h 1753871"/>
                <a:gd name="connsiteX201" fmla="*/ 294158 w 1676384"/>
                <a:gd name="connsiteY201" fmla="*/ 1117605 h 1753871"/>
                <a:gd name="connsiteX202" fmla="*/ 270044 w 1676384"/>
                <a:gd name="connsiteY202" fmla="*/ 1104939 h 1753871"/>
                <a:gd name="connsiteX203" fmla="*/ 278918 w 1676384"/>
                <a:gd name="connsiteY203" fmla="*/ 1065558 h 1753871"/>
                <a:gd name="connsiteX204" fmla="*/ 343740 w 1676384"/>
                <a:gd name="connsiteY204" fmla="*/ 1024878 h 1753871"/>
                <a:gd name="connsiteX205" fmla="*/ 404702 w 1676384"/>
                <a:gd name="connsiteY205" fmla="*/ 942381 h 1753871"/>
                <a:gd name="connsiteX206" fmla="*/ 419943 w 1676384"/>
                <a:gd name="connsiteY206" fmla="*/ 889034 h 1753871"/>
                <a:gd name="connsiteX207" fmla="*/ 419943 w 1676384"/>
                <a:gd name="connsiteY207" fmla="*/ 887735 h 1753871"/>
                <a:gd name="connsiteX208" fmla="*/ 422449 w 1676384"/>
                <a:gd name="connsiteY208" fmla="*/ 881401 h 1753871"/>
                <a:gd name="connsiteX209" fmla="*/ 423736 w 1676384"/>
                <a:gd name="connsiteY209" fmla="*/ 880102 h 1753871"/>
                <a:gd name="connsiteX210" fmla="*/ 428816 w 1676384"/>
                <a:gd name="connsiteY210" fmla="*/ 875068 h 1753871"/>
                <a:gd name="connsiteX211" fmla="*/ 430103 w 1676384"/>
                <a:gd name="connsiteY211" fmla="*/ 873769 h 1753871"/>
                <a:gd name="connsiteX212" fmla="*/ 431322 w 1676384"/>
                <a:gd name="connsiteY212" fmla="*/ 872469 h 1753871"/>
                <a:gd name="connsiteX213" fmla="*/ 578646 w 1676384"/>
                <a:gd name="connsiteY213" fmla="*/ 782340 h 1753871"/>
                <a:gd name="connsiteX214" fmla="*/ 588807 w 1676384"/>
                <a:gd name="connsiteY214" fmla="*/ 732809 h 1753871"/>
                <a:gd name="connsiteX215" fmla="*/ 563406 w 1676384"/>
                <a:gd name="connsiteY215" fmla="*/ 712510 h 1753871"/>
                <a:gd name="connsiteX216" fmla="*/ 535499 w 1676384"/>
                <a:gd name="connsiteY216" fmla="*/ 717544 h 1753871"/>
                <a:gd name="connsiteX217" fmla="*/ 370360 w 1676384"/>
                <a:gd name="connsiteY217" fmla="*/ 822939 h 1753871"/>
                <a:gd name="connsiteX218" fmla="*/ 360200 w 1676384"/>
                <a:gd name="connsiteY218" fmla="*/ 826755 h 1753871"/>
                <a:gd name="connsiteX219" fmla="*/ 324639 w 1676384"/>
                <a:gd name="connsiteY219" fmla="*/ 834388 h 1753871"/>
                <a:gd name="connsiteX220" fmla="*/ 202716 w 1676384"/>
                <a:gd name="connsiteY220" fmla="*/ 908034 h 1753871"/>
                <a:gd name="connsiteX221" fmla="*/ 198922 w 1676384"/>
                <a:gd name="connsiteY221" fmla="*/ 913150 h 1753871"/>
                <a:gd name="connsiteX222" fmla="*/ 46518 w 1676384"/>
                <a:gd name="connsiteY222" fmla="*/ 1007095 h 1753871"/>
                <a:gd name="connsiteX223" fmla="*/ 35071 w 1676384"/>
                <a:gd name="connsiteY223" fmla="*/ 1009612 h 1753871"/>
                <a:gd name="connsiteX224" fmla="*/ 28771 w 1676384"/>
                <a:gd name="connsiteY224" fmla="*/ 1010912 h 1753871"/>
                <a:gd name="connsiteX225" fmla="*/ 797 w 1676384"/>
                <a:gd name="connsiteY225" fmla="*/ 988095 h 1753871"/>
                <a:gd name="connsiteX226" fmla="*/ 22404 w 1676384"/>
                <a:gd name="connsiteY226" fmla="*/ 953748 h 1753871"/>
                <a:gd name="connsiteX227" fmla="*/ 33852 w 1676384"/>
                <a:gd name="connsiteY227" fmla="*/ 951231 h 1753871"/>
                <a:gd name="connsiteX228" fmla="*/ 153201 w 1676384"/>
                <a:gd name="connsiteY228" fmla="*/ 877585 h 1753871"/>
                <a:gd name="connsiteX229" fmla="*/ 156994 w 1676384"/>
                <a:gd name="connsiteY229" fmla="*/ 872469 h 1753871"/>
                <a:gd name="connsiteX230" fmla="*/ 310686 w 1676384"/>
                <a:gd name="connsiteY230" fmla="*/ 778524 h 1753871"/>
                <a:gd name="connsiteX231" fmla="*/ 341167 w 1676384"/>
                <a:gd name="connsiteY231" fmla="*/ 772190 h 1753871"/>
                <a:gd name="connsiteX232" fmla="*/ 502444 w 1676384"/>
                <a:gd name="connsiteY232" fmla="*/ 669313 h 1753871"/>
                <a:gd name="connsiteX233" fmla="*/ 573566 w 1676384"/>
                <a:gd name="connsiteY233" fmla="*/ 656565 h 1753871"/>
                <a:gd name="connsiteX234" fmla="*/ 633309 w 1676384"/>
                <a:gd name="connsiteY234" fmla="*/ 698463 h 1753871"/>
                <a:gd name="connsiteX235" fmla="*/ 611701 w 1676384"/>
                <a:gd name="connsiteY235" fmla="*/ 829272 h 1753871"/>
                <a:gd name="connsiteX236" fmla="*/ 550740 w 1676384"/>
                <a:gd name="connsiteY236" fmla="*/ 866136 h 1753871"/>
                <a:gd name="connsiteX237" fmla="*/ 643469 w 1676384"/>
                <a:gd name="connsiteY237" fmla="*/ 866136 h 1753871"/>
                <a:gd name="connsiteX238" fmla="*/ 747578 w 1676384"/>
                <a:gd name="connsiteY238" fmla="*/ 793789 h 1753871"/>
                <a:gd name="connsiteX239" fmla="*/ 880949 w 1676384"/>
                <a:gd name="connsiteY239" fmla="*/ 708694 h 1753871"/>
                <a:gd name="connsiteX240" fmla="*/ 899983 w 1676384"/>
                <a:gd name="connsiteY240" fmla="*/ 709912 h 1753871"/>
                <a:gd name="connsiteX241" fmla="*/ 899983 w 1676384"/>
                <a:gd name="connsiteY241" fmla="*/ 406395 h 1753871"/>
                <a:gd name="connsiteX242" fmla="*/ 997793 w 1676384"/>
                <a:gd name="connsiteY242" fmla="*/ 308632 h 1753871"/>
                <a:gd name="connsiteX243" fmla="*/ 1028273 w 1676384"/>
                <a:gd name="connsiteY243" fmla="*/ 308632 h 1753871"/>
                <a:gd name="connsiteX244" fmla="*/ 1028273 w 1676384"/>
                <a:gd name="connsiteY244" fmla="*/ 196823 h 1753871"/>
                <a:gd name="connsiteX245" fmla="*/ 1056248 w 1676384"/>
                <a:gd name="connsiteY245" fmla="*/ 168891 h 1753871"/>
                <a:gd name="connsiteX246" fmla="*/ 1118429 w 1676384"/>
                <a:gd name="connsiteY246" fmla="*/ 168891 h 1753871"/>
                <a:gd name="connsiteX247" fmla="*/ 1118429 w 1676384"/>
                <a:gd name="connsiteY247" fmla="*/ 57163 h 1753871"/>
                <a:gd name="connsiteX248" fmla="*/ 878443 w 1676384"/>
                <a:gd name="connsiteY248" fmla="*/ 57163 h 1753871"/>
                <a:gd name="connsiteX249" fmla="*/ 806034 w 1676384"/>
                <a:gd name="connsiteY249" fmla="*/ 85095 h 1753871"/>
                <a:gd name="connsiteX250" fmla="*/ 785713 w 1676384"/>
                <a:gd name="connsiteY250" fmla="*/ 92728 h 1753871"/>
                <a:gd name="connsiteX251" fmla="*/ 765393 w 1676384"/>
                <a:gd name="connsiteY251" fmla="*/ 83796 h 1753871"/>
                <a:gd name="connsiteX252" fmla="*/ 765393 w 1676384"/>
                <a:gd name="connsiteY252" fmla="*/ 44415 h 1753871"/>
                <a:gd name="connsiteX253" fmla="*/ 878443 w 1676384"/>
                <a:gd name="connsiteY253" fmla="*/ 0 h 1753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</a:cxnLst>
              <a:rect l="l" t="t" r="r" b="b"/>
              <a:pathLst>
                <a:path w="1676384" h="1753871">
                  <a:moveTo>
                    <a:pt x="1209872" y="1369075"/>
                  </a:moveTo>
                  <a:cubicBezTo>
                    <a:pt x="1188264" y="1369075"/>
                    <a:pt x="1171804" y="1385558"/>
                    <a:pt x="1171804" y="1407157"/>
                  </a:cubicBezTo>
                  <a:cubicBezTo>
                    <a:pt x="1171804" y="1428755"/>
                    <a:pt x="1189551" y="1445239"/>
                    <a:pt x="1209872" y="1445239"/>
                  </a:cubicBezTo>
                  <a:cubicBezTo>
                    <a:pt x="1231479" y="1445239"/>
                    <a:pt x="1248007" y="1427456"/>
                    <a:pt x="1248007" y="1407157"/>
                  </a:cubicBezTo>
                  <a:cubicBezTo>
                    <a:pt x="1248007" y="1386857"/>
                    <a:pt x="1231479" y="1369075"/>
                    <a:pt x="1209872" y="1369075"/>
                  </a:cubicBezTo>
                  <a:close/>
                  <a:moveTo>
                    <a:pt x="1466834" y="1270000"/>
                  </a:moveTo>
                  <a:cubicBezTo>
                    <a:pt x="1498584" y="1270000"/>
                    <a:pt x="1523984" y="1295400"/>
                    <a:pt x="1523984" y="1327150"/>
                  </a:cubicBezTo>
                  <a:cubicBezTo>
                    <a:pt x="1523984" y="1358900"/>
                    <a:pt x="1498584" y="1384300"/>
                    <a:pt x="1466834" y="1384300"/>
                  </a:cubicBezTo>
                  <a:cubicBezTo>
                    <a:pt x="1435084" y="1384300"/>
                    <a:pt x="1409684" y="1358900"/>
                    <a:pt x="1409684" y="1327150"/>
                  </a:cubicBezTo>
                  <a:cubicBezTo>
                    <a:pt x="1409684" y="1295400"/>
                    <a:pt x="1435084" y="1270000"/>
                    <a:pt x="1466834" y="1270000"/>
                  </a:cubicBezTo>
                  <a:close/>
                  <a:moveTo>
                    <a:pt x="1581134" y="895349"/>
                  </a:moveTo>
                  <a:cubicBezTo>
                    <a:pt x="1559544" y="895349"/>
                    <a:pt x="1543033" y="913129"/>
                    <a:pt x="1543033" y="933449"/>
                  </a:cubicBezTo>
                  <a:cubicBezTo>
                    <a:pt x="1543033" y="955039"/>
                    <a:pt x="1559544" y="971550"/>
                    <a:pt x="1581134" y="971550"/>
                  </a:cubicBezTo>
                  <a:cubicBezTo>
                    <a:pt x="1602724" y="971550"/>
                    <a:pt x="1619234" y="953769"/>
                    <a:pt x="1619234" y="933449"/>
                  </a:cubicBezTo>
                  <a:cubicBezTo>
                    <a:pt x="1619234" y="911859"/>
                    <a:pt x="1601454" y="895349"/>
                    <a:pt x="1581134" y="895349"/>
                  </a:cubicBezTo>
                  <a:close/>
                  <a:moveTo>
                    <a:pt x="1581134" y="838199"/>
                  </a:moveTo>
                  <a:cubicBezTo>
                    <a:pt x="1633204" y="838199"/>
                    <a:pt x="1676384" y="881379"/>
                    <a:pt x="1676384" y="933449"/>
                  </a:cubicBezTo>
                  <a:cubicBezTo>
                    <a:pt x="1676384" y="985520"/>
                    <a:pt x="1633204" y="1028700"/>
                    <a:pt x="1581134" y="1028700"/>
                  </a:cubicBezTo>
                  <a:cubicBezTo>
                    <a:pt x="1527793" y="1028700"/>
                    <a:pt x="1485883" y="985520"/>
                    <a:pt x="1485883" y="933449"/>
                  </a:cubicBezTo>
                  <a:cubicBezTo>
                    <a:pt x="1485883" y="881379"/>
                    <a:pt x="1529063" y="838199"/>
                    <a:pt x="1581134" y="838199"/>
                  </a:cubicBezTo>
                  <a:close/>
                  <a:moveTo>
                    <a:pt x="875869" y="765776"/>
                  </a:moveTo>
                  <a:cubicBezTo>
                    <a:pt x="840308" y="765776"/>
                    <a:pt x="809827" y="786156"/>
                    <a:pt x="793300" y="816605"/>
                  </a:cubicBezTo>
                  <a:cubicBezTo>
                    <a:pt x="800954" y="822939"/>
                    <a:pt x="807253" y="829272"/>
                    <a:pt x="812333" y="836905"/>
                  </a:cubicBezTo>
                  <a:cubicBezTo>
                    <a:pt x="826354" y="857285"/>
                    <a:pt x="830148" y="882619"/>
                    <a:pt x="825067" y="906816"/>
                  </a:cubicBezTo>
                  <a:lnTo>
                    <a:pt x="808540" y="976646"/>
                  </a:lnTo>
                  <a:lnTo>
                    <a:pt x="959658" y="825537"/>
                  </a:lnTo>
                  <a:cubicBezTo>
                    <a:pt x="952071" y="802639"/>
                    <a:pt x="935544" y="784857"/>
                    <a:pt x="913936" y="774707"/>
                  </a:cubicBezTo>
                  <a:cubicBezTo>
                    <a:pt x="913936" y="774707"/>
                    <a:pt x="912717" y="773408"/>
                    <a:pt x="911430" y="773408"/>
                  </a:cubicBezTo>
                  <a:cubicBezTo>
                    <a:pt x="899983" y="768374"/>
                    <a:pt x="888535" y="765776"/>
                    <a:pt x="875869" y="765776"/>
                  </a:cubicBezTo>
                  <a:close/>
                  <a:moveTo>
                    <a:pt x="754526" y="567511"/>
                  </a:moveTo>
                  <a:cubicBezTo>
                    <a:pt x="749446" y="567511"/>
                    <a:pt x="744367" y="567511"/>
                    <a:pt x="739287" y="570051"/>
                  </a:cubicBezTo>
                  <a:cubicBezTo>
                    <a:pt x="730393" y="573861"/>
                    <a:pt x="722774" y="581481"/>
                    <a:pt x="718969" y="590371"/>
                  </a:cubicBezTo>
                  <a:cubicBezTo>
                    <a:pt x="715155" y="599261"/>
                    <a:pt x="716420" y="609421"/>
                    <a:pt x="720235" y="619581"/>
                  </a:cubicBezTo>
                  <a:cubicBezTo>
                    <a:pt x="727854" y="638631"/>
                    <a:pt x="750721" y="647521"/>
                    <a:pt x="769764" y="639901"/>
                  </a:cubicBezTo>
                  <a:cubicBezTo>
                    <a:pt x="788817" y="632281"/>
                    <a:pt x="797711" y="609421"/>
                    <a:pt x="790092" y="590371"/>
                  </a:cubicBezTo>
                  <a:cubicBezTo>
                    <a:pt x="783738" y="576401"/>
                    <a:pt x="769764" y="567511"/>
                    <a:pt x="754526" y="567511"/>
                  </a:cubicBezTo>
                  <a:close/>
                  <a:moveTo>
                    <a:pt x="1072555" y="557524"/>
                  </a:moveTo>
                  <a:cubicBezTo>
                    <a:pt x="1042870" y="553403"/>
                    <a:pt x="1005413" y="556895"/>
                    <a:pt x="952071" y="575286"/>
                  </a:cubicBezTo>
                  <a:lnTo>
                    <a:pt x="953358" y="730211"/>
                  </a:lnTo>
                  <a:cubicBezTo>
                    <a:pt x="973679" y="742959"/>
                    <a:pt x="991425" y="760741"/>
                    <a:pt x="1004160" y="782340"/>
                  </a:cubicBezTo>
                  <a:lnTo>
                    <a:pt x="1098108" y="688313"/>
                  </a:lnTo>
                  <a:cubicBezTo>
                    <a:pt x="1132383" y="652748"/>
                    <a:pt x="1193344" y="652748"/>
                    <a:pt x="1228905" y="688313"/>
                  </a:cubicBezTo>
                  <a:lnTo>
                    <a:pt x="1232766" y="692129"/>
                  </a:lnTo>
                  <a:cubicBezTo>
                    <a:pt x="1237846" y="697245"/>
                    <a:pt x="1242927" y="704877"/>
                    <a:pt x="1246720" y="711211"/>
                  </a:cubicBezTo>
                  <a:cubicBezTo>
                    <a:pt x="1270833" y="690911"/>
                    <a:pt x="1302601" y="685796"/>
                    <a:pt x="1331795" y="693428"/>
                  </a:cubicBezTo>
                  <a:lnTo>
                    <a:pt x="1331795" y="609632"/>
                  </a:lnTo>
                  <a:cubicBezTo>
                    <a:pt x="1305108" y="617184"/>
                    <a:pt x="1282281" y="619782"/>
                    <a:pt x="1261960" y="619782"/>
                  </a:cubicBezTo>
                  <a:cubicBezTo>
                    <a:pt x="1211159" y="619782"/>
                    <a:pt x="1176885" y="602000"/>
                    <a:pt x="1146404" y="585435"/>
                  </a:cubicBezTo>
                  <a:cubicBezTo>
                    <a:pt x="1124153" y="573378"/>
                    <a:pt x="1102240" y="561645"/>
                    <a:pt x="1072555" y="557524"/>
                  </a:cubicBezTo>
                  <a:close/>
                  <a:moveTo>
                    <a:pt x="755374" y="507999"/>
                  </a:moveTo>
                  <a:cubicBezTo>
                    <a:pt x="792227" y="508058"/>
                    <a:pt x="828188" y="529728"/>
                    <a:pt x="843426" y="564971"/>
                  </a:cubicBezTo>
                  <a:cubicBezTo>
                    <a:pt x="865019" y="614501"/>
                    <a:pt x="842161" y="670382"/>
                    <a:pt x="793897" y="690702"/>
                  </a:cubicBezTo>
                  <a:cubicBezTo>
                    <a:pt x="781198" y="695782"/>
                    <a:pt x="768499" y="698322"/>
                    <a:pt x="755800" y="698322"/>
                  </a:cubicBezTo>
                  <a:cubicBezTo>
                    <a:pt x="717695" y="698322"/>
                    <a:pt x="683403" y="676732"/>
                    <a:pt x="668165" y="641171"/>
                  </a:cubicBezTo>
                  <a:cubicBezTo>
                    <a:pt x="658006" y="618311"/>
                    <a:pt x="658006" y="592911"/>
                    <a:pt x="666900" y="568781"/>
                  </a:cubicBezTo>
                  <a:cubicBezTo>
                    <a:pt x="675784" y="545920"/>
                    <a:pt x="693562" y="526870"/>
                    <a:pt x="718960" y="515440"/>
                  </a:cubicBezTo>
                  <a:cubicBezTo>
                    <a:pt x="730707" y="510360"/>
                    <a:pt x="743090" y="507979"/>
                    <a:pt x="755374" y="507999"/>
                  </a:cubicBezTo>
                  <a:close/>
                  <a:moveTo>
                    <a:pt x="374634" y="469900"/>
                  </a:moveTo>
                  <a:cubicBezTo>
                    <a:pt x="406384" y="469900"/>
                    <a:pt x="431784" y="495300"/>
                    <a:pt x="431784" y="527050"/>
                  </a:cubicBezTo>
                  <a:cubicBezTo>
                    <a:pt x="431784" y="558800"/>
                    <a:pt x="406384" y="584200"/>
                    <a:pt x="374634" y="584200"/>
                  </a:cubicBezTo>
                  <a:cubicBezTo>
                    <a:pt x="342884" y="584200"/>
                    <a:pt x="317484" y="558800"/>
                    <a:pt x="317484" y="527050"/>
                  </a:cubicBezTo>
                  <a:cubicBezTo>
                    <a:pt x="317484" y="495300"/>
                    <a:pt x="342884" y="469900"/>
                    <a:pt x="374634" y="469900"/>
                  </a:cubicBezTo>
                  <a:close/>
                  <a:moveTo>
                    <a:pt x="992712" y="365796"/>
                  </a:moveTo>
                  <a:cubicBezTo>
                    <a:pt x="969818" y="365796"/>
                    <a:pt x="952071" y="384796"/>
                    <a:pt x="952071" y="406395"/>
                  </a:cubicBezTo>
                  <a:lnTo>
                    <a:pt x="952071" y="515605"/>
                  </a:lnTo>
                  <a:cubicBezTo>
                    <a:pt x="1068915" y="480041"/>
                    <a:pt x="1124796" y="509272"/>
                    <a:pt x="1173024" y="535905"/>
                  </a:cubicBezTo>
                  <a:cubicBezTo>
                    <a:pt x="1216239" y="558803"/>
                    <a:pt x="1250513" y="576585"/>
                    <a:pt x="1331795" y="551170"/>
                  </a:cubicBezTo>
                  <a:lnTo>
                    <a:pt x="1331795" y="406395"/>
                  </a:lnTo>
                  <a:cubicBezTo>
                    <a:pt x="1331795" y="383578"/>
                    <a:pt x="1312762" y="365796"/>
                    <a:pt x="1291154" y="365796"/>
                  </a:cubicBezTo>
                  <a:lnTo>
                    <a:pt x="1231479" y="365796"/>
                  </a:lnTo>
                  <a:lnTo>
                    <a:pt x="1051100" y="365796"/>
                  </a:lnTo>
                  <a:close/>
                  <a:moveTo>
                    <a:pt x="774683" y="229870"/>
                  </a:moveTo>
                  <a:cubicBezTo>
                    <a:pt x="755636" y="257810"/>
                    <a:pt x="742934" y="283210"/>
                    <a:pt x="742934" y="292100"/>
                  </a:cubicBezTo>
                  <a:cubicBezTo>
                    <a:pt x="742934" y="309880"/>
                    <a:pt x="756903" y="323850"/>
                    <a:pt x="774683" y="323850"/>
                  </a:cubicBezTo>
                  <a:cubicBezTo>
                    <a:pt x="792463" y="323850"/>
                    <a:pt x="806432" y="309880"/>
                    <a:pt x="806432" y="292100"/>
                  </a:cubicBezTo>
                  <a:cubicBezTo>
                    <a:pt x="806432" y="283210"/>
                    <a:pt x="792463" y="257810"/>
                    <a:pt x="774683" y="229870"/>
                  </a:cubicBezTo>
                  <a:close/>
                  <a:moveTo>
                    <a:pt x="1080362" y="226054"/>
                  </a:moveTo>
                  <a:lnTo>
                    <a:pt x="1080362" y="309850"/>
                  </a:lnTo>
                  <a:lnTo>
                    <a:pt x="1203505" y="309850"/>
                  </a:lnTo>
                  <a:lnTo>
                    <a:pt x="1203505" y="226054"/>
                  </a:lnTo>
                  <a:lnTo>
                    <a:pt x="1141324" y="226054"/>
                  </a:lnTo>
                  <a:close/>
                  <a:moveTo>
                    <a:pt x="774683" y="152400"/>
                  </a:moveTo>
                  <a:cubicBezTo>
                    <a:pt x="783573" y="152400"/>
                    <a:pt x="792463" y="157480"/>
                    <a:pt x="797542" y="163830"/>
                  </a:cubicBezTo>
                  <a:cubicBezTo>
                    <a:pt x="812787" y="182880"/>
                    <a:pt x="863584" y="252730"/>
                    <a:pt x="863584" y="292100"/>
                  </a:cubicBezTo>
                  <a:cubicBezTo>
                    <a:pt x="863584" y="341630"/>
                    <a:pt x="822945" y="381000"/>
                    <a:pt x="774683" y="381000"/>
                  </a:cubicBezTo>
                  <a:cubicBezTo>
                    <a:pt x="725154" y="381000"/>
                    <a:pt x="685783" y="340360"/>
                    <a:pt x="685783" y="292100"/>
                  </a:cubicBezTo>
                  <a:cubicBezTo>
                    <a:pt x="685783" y="252730"/>
                    <a:pt x="736580" y="184150"/>
                    <a:pt x="751824" y="163830"/>
                  </a:cubicBezTo>
                  <a:cubicBezTo>
                    <a:pt x="756903" y="156210"/>
                    <a:pt x="765793" y="152400"/>
                    <a:pt x="774683" y="152400"/>
                  </a:cubicBezTo>
                  <a:close/>
                  <a:moveTo>
                    <a:pt x="878443" y="0"/>
                  </a:moveTo>
                  <a:lnTo>
                    <a:pt x="1237846" y="0"/>
                  </a:lnTo>
                  <a:cubicBezTo>
                    <a:pt x="1254374" y="0"/>
                    <a:pt x="1267040" y="13966"/>
                    <a:pt x="1267040" y="29231"/>
                  </a:cubicBezTo>
                  <a:cubicBezTo>
                    <a:pt x="1267040" y="44415"/>
                    <a:pt x="1253087" y="57163"/>
                    <a:pt x="1237846" y="57163"/>
                  </a:cubicBezTo>
                  <a:lnTo>
                    <a:pt x="1175598" y="57163"/>
                  </a:lnTo>
                  <a:lnTo>
                    <a:pt x="1175598" y="168891"/>
                  </a:lnTo>
                  <a:lnTo>
                    <a:pt x="1237846" y="168891"/>
                  </a:lnTo>
                  <a:cubicBezTo>
                    <a:pt x="1253087" y="168891"/>
                    <a:pt x="1265753" y="181639"/>
                    <a:pt x="1265753" y="196823"/>
                  </a:cubicBezTo>
                  <a:lnTo>
                    <a:pt x="1265753" y="308632"/>
                  </a:lnTo>
                  <a:lnTo>
                    <a:pt x="1296234" y="308632"/>
                  </a:lnTo>
                  <a:cubicBezTo>
                    <a:pt x="1350829" y="308632"/>
                    <a:pt x="1394044" y="353048"/>
                    <a:pt x="1394044" y="406395"/>
                  </a:cubicBezTo>
                  <a:lnTo>
                    <a:pt x="1394044" y="736626"/>
                  </a:lnTo>
                  <a:cubicBezTo>
                    <a:pt x="1402917" y="751810"/>
                    <a:pt x="1407997" y="768374"/>
                    <a:pt x="1407997" y="786156"/>
                  </a:cubicBezTo>
                  <a:cubicBezTo>
                    <a:pt x="1407997" y="808973"/>
                    <a:pt x="1400411" y="829272"/>
                    <a:pt x="1386390" y="845837"/>
                  </a:cubicBezTo>
                  <a:cubicBezTo>
                    <a:pt x="1392757" y="849653"/>
                    <a:pt x="1399124" y="853469"/>
                    <a:pt x="1405491" y="859803"/>
                  </a:cubicBezTo>
                  <a:lnTo>
                    <a:pt x="1409284" y="863619"/>
                  </a:lnTo>
                  <a:cubicBezTo>
                    <a:pt x="1425812" y="881401"/>
                    <a:pt x="1435972" y="904218"/>
                    <a:pt x="1435972" y="929633"/>
                  </a:cubicBezTo>
                  <a:cubicBezTo>
                    <a:pt x="1435972" y="952530"/>
                    <a:pt x="1428318" y="974129"/>
                    <a:pt x="1413078" y="990612"/>
                  </a:cubicBezTo>
                  <a:cubicBezTo>
                    <a:pt x="1415652" y="993129"/>
                    <a:pt x="1418158" y="994428"/>
                    <a:pt x="1420732" y="996946"/>
                  </a:cubicBezTo>
                  <a:lnTo>
                    <a:pt x="1424525" y="1000762"/>
                  </a:lnTo>
                  <a:cubicBezTo>
                    <a:pt x="1460086" y="1037626"/>
                    <a:pt x="1460086" y="1096007"/>
                    <a:pt x="1424525" y="1132871"/>
                  </a:cubicBezTo>
                  <a:lnTo>
                    <a:pt x="1240353" y="1317027"/>
                  </a:lnTo>
                  <a:cubicBezTo>
                    <a:pt x="1279707" y="1328395"/>
                    <a:pt x="1308968" y="1365259"/>
                    <a:pt x="1308968" y="1408456"/>
                  </a:cubicBezTo>
                  <a:cubicBezTo>
                    <a:pt x="1308968" y="1460504"/>
                    <a:pt x="1265753" y="1503701"/>
                    <a:pt x="1213733" y="1503701"/>
                  </a:cubicBezTo>
                  <a:cubicBezTo>
                    <a:pt x="1169231" y="1503701"/>
                    <a:pt x="1133669" y="1473171"/>
                    <a:pt x="1122290" y="1432572"/>
                  </a:cubicBezTo>
                  <a:cubicBezTo>
                    <a:pt x="1099395" y="1451572"/>
                    <a:pt x="1076569" y="1469354"/>
                    <a:pt x="1052387" y="1485919"/>
                  </a:cubicBezTo>
                  <a:lnTo>
                    <a:pt x="850468" y="1620545"/>
                  </a:lnTo>
                  <a:cubicBezTo>
                    <a:pt x="816194" y="1643361"/>
                    <a:pt x="783139" y="1670075"/>
                    <a:pt x="753945" y="1699225"/>
                  </a:cubicBezTo>
                  <a:lnTo>
                    <a:pt x="708224" y="1745021"/>
                  </a:lnTo>
                  <a:cubicBezTo>
                    <a:pt x="701857" y="1751354"/>
                    <a:pt x="695558" y="1753871"/>
                    <a:pt x="687904" y="1753871"/>
                  </a:cubicBezTo>
                  <a:cubicBezTo>
                    <a:pt x="680317" y="1753871"/>
                    <a:pt x="672663" y="1750055"/>
                    <a:pt x="667583" y="1745021"/>
                  </a:cubicBezTo>
                  <a:cubicBezTo>
                    <a:pt x="656136" y="1733572"/>
                    <a:pt x="656136" y="1715789"/>
                    <a:pt x="667583" y="1704341"/>
                  </a:cubicBezTo>
                  <a:lnTo>
                    <a:pt x="713304" y="1658626"/>
                  </a:lnTo>
                  <a:cubicBezTo>
                    <a:pt x="745072" y="1626878"/>
                    <a:pt x="780633" y="1597647"/>
                    <a:pt x="818700" y="1572232"/>
                  </a:cubicBezTo>
                  <a:lnTo>
                    <a:pt x="1020687" y="1437606"/>
                  </a:lnTo>
                  <a:cubicBezTo>
                    <a:pt x="1054961" y="1416089"/>
                    <a:pt x="1085442" y="1390674"/>
                    <a:pt x="1114636" y="1361443"/>
                  </a:cubicBezTo>
                  <a:lnTo>
                    <a:pt x="1382597" y="1093490"/>
                  </a:lnTo>
                  <a:cubicBezTo>
                    <a:pt x="1396550" y="1079524"/>
                    <a:pt x="1396550" y="1056626"/>
                    <a:pt x="1382597" y="1042660"/>
                  </a:cubicBezTo>
                  <a:lnTo>
                    <a:pt x="1378804" y="1038844"/>
                  </a:lnTo>
                  <a:cubicBezTo>
                    <a:pt x="1376230" y="1037626"/>
                    <a:pt x="1373723" y="1035027"/>
                    <a:pt x="1371149" y="1033809"/>
                  </a:cubicBezTo>
                  <a:lnTo>
                    <a:pt x="1192125" y="1212850"/>
                  </a:lnTo>
                  <a:cubicBezTo>
                    <a:pt x="1185758" y="1219184"/>
                    <a:pt x="1179391" y="1221701"/>
                    <a:pt x="1171804" y="1221701"/>
                  </a:cubicBezTo>
                  <a:cubicBezTo>
                    <a:pt x="1164150" y="1221701"/>
                    <a:pt x="1156564" y="1217966"/>
                    <a:pt x="1151484" y="1212850"/>
                  </a:cubicBezTo>
                  <a:cubicBezTo>
                    <a:pt x="1140037" y="1201401"/>
                    <a:pt x="1140037" y="1183619"/>
                    <a:pt x="1151484" y="1172170"/>
                  </a:cubicBezTo>
                  <a:lnTo>
                    <a:pt x="1366069" y="956347"/>
                  </a:lnTo>
                  <a:cubicBezTo>
                    <a:pt x="1372436" y="949932"/>
                    <a:pt x="1376230" y="941082"/>
                    <a:pt x="1376230" y="930932"/>
                  </a:cubicBezTo>
                  <a:cubicBezTo>
                    <a:pt x="1376230" y="920782"/>
                    <a:pt x="1372436" y="911850"/>
                    <a:pt x="1366069" y="905517"/>
                  </a:cubicBezTo>
                  <a:lnTo>
                    <a:pt x="1362276" y="901701"/>
                  </a:lnTo>
                  <a:cubicBezTo>
                    <a:pt x="1357196" y="895367"/>
                    <a:pt x="1348323" y="892850"/>
                    <a:pt x="1340669" y="891551"/>
                  </a:cubicBezTo>
                  <a:lnTo>
                    <a:pt x="1117142" y="1115088"/>
                  </a:lnTo>
                  <a:cubicBezTo>
                    <a:pt x="1112062" y="1121422"/>
                    <a:pt x="1104476" y="1123939"/>
                    <a:pt x="1096821" y="1123939"/>
                  </a:cubicBezTo>
                  <a:cubicBezTo>
                    <a:pt x="1089235" y="1123939"/>
                    <a:pt x="1081581" y="1120123"/>
                    <a:pt x="1076501" y="1115088"/>
                  </a:cubicBezTo>
                  <a:cubicBezTo>
                    <a:pt x="1065121" y="1103639"/>
                    <a:pt x="1065121" y="1085857"/>
                    <a:pt x="1076501" y="1074408"/>
                  </a:cubicBezTo>
                  <a:lnTo>
                    <a:pt x="1338162" y="812789"/>
                  </a:lnTo>
                  <a:cubicBezTo>
                    <a:pt x="1344529" y="806456"/>
                    <a:pt x="1348323" y="796306"/>
                    <a:pt x="1348323" y="787374"/>
                  </a:cubicBezTo>
                  <a:cubicBezTo>
                    <a:pt x="1348323" y="777225"/>
                    <a:pt x="1344529" y="768374"/>
                    <a:pt x="1338162" y="762041"/>
                  </a:cubicBezTo>
                  <a:lnTo>
                    <a:pt x="1334369" y="758224"/>
                  </a:lnTo>
                  <a:cubicBezTo>
                    <a:pt x="1320348" y="744258"/>
                    <a:pt x="1297521" y="744258"/>
                    <a:pt x="1283568" y="758224"/>
                  </a:cubicBezTo>
                  <a:lnTo>
                    <a:pt x="1030780" y="1010912"/>
                  </a:lnTo>
                  <a:cubicBezTo>
                    <a:pt x="1019400" y="1022360"/>
                    <a:pt x="1001586" y="1022360"/>
                    <a:pt x="990138" y="1010912"/>
                  </a:cubicBezTo>
                  <a:cubicBezTo>
                    <a:pt x="978759" y="999463"/>
                    <a:pt x="978759" y="981680"/>
                    <a:pt x="990138" y="970313"/>
                  </a:cubicBezTo>
                  <a:lnTo>
                    <a:pt x="1204792" y="755626"/>
                  </a:lnTo>
                  <a:cubicBezTo>
                    <a:pt x="1203505" y="746775"/>
                    <a:pt x="1200998" y="739143"/>
                    <a:pt x="1194631" y="732809"/>
                  </a:cubicBezTo>
                  <a:lnTo>
                    <a:pt x="1190838" y="728993"/>
                  </a:lnTo>
                  <a:cubicBezTo>
                    <a:pt x="1176885" y="715027"/>
                    <a:pt x="1153990" y="715027"/>
                    <a:pt x="1140037" y="728993"/>
                  </a:cubicBezTo>
                  <a:lnTo>
                    <a:pt x="780633" y="1089673"/>
                  </a:lnTo>
                  <a:cubicBezTo>
                    <a:pt x="779346" y="1089673"/>
                    <a:pt x="779346" y="1089673"/>
                    <a:pt x="779346" y="1089673"/>
                  </a:cubicBezTo>
                  <a:cubicBezTo>
                    <a:pt x="776772" y="1092190"/>
                    <a:pt x="774266" y="1093490"/>
                    <a:pt x="771692" y="1094708"/>
                  </a:cubicBezTo>
                  <a:cubicBezTo>
                    <a:pt x="771692" y="1096007"/>
                    <a:pt x="770473" y="1096007"/>
                    <a:pt x="770473" y="1096007"/>
                  </a:cubicBezTo>
                  <a:cubicBezTo>
                    <a:pt x="767899" y="1096007"/>
                    <a:pt x="764106" y="1097306"/>
                    <a:pt x="761532" y="1097306"/>
                  </a:cubicBezTo>
                  <a:cubicBezTo>
                    <a:pt x="761532" y="1097306"/>
                    <a:pt x="760313" y="1097306"/>
                    <a:pt x="760313" y="1097306"/>
                  </a:cubicBezTo>
                  <a:cubicBezTo>
                    <a:pt x="757739" y="1097306"/>
                    <a:pt x="756452" y="1096007"/>
                    <a:pt x="753945" y="1096007"/>
                  </a:cubicBezTo>
                  <a:cubicBezTo>
                    <a:pt x="753945" y="1096007"/>
                    <a:pt x="752658" y="1094708"/>
                    <a:pt x="751371" y="1094708"/>
                  </a:cubicBezTo>
                  <a:cubicBezTo>
                    <a:pt x="751371" y="1094708"/>
                    <a:pt x="750152" y="1094708"/>
                    <a:pt x="750152" y="1094708"/>
                  </a:cubicBezTo>
                  <a:cubicBezTo>
                    <a:pt x="746291" y="1093490"/>
                    <a:pt x="743785" y="1092190"/>
                    <a:pt x="741211" y="1089673"/>
                  </a:cubicBezTo>
                  <a:cubicBezTo>
                    <a:pt x="738705" y="1087156"/>
                    <a:pt x="736131" y="1084558"/>
                    <a:pt x="734912" y="1080742"/>
                  </a:cubicBezTo>
                  <a:cubicBezTo>
                    <a:pt x="734912" y="1079524"/>
                    <a:pt x="734912" y="1079524"/>
                    <a:pt x="734912" y="1079524"/>
                  </a:cubicBezTo>
                  <a:cubicBezTo>
                    <a:pt x="733625" y="1075707"/>
                    <a:pt x="732338" y="1073190"/>
                    <a:pt x="732338" y="1069374"/>
                  </a:cubicBezTo>
                  <a:cubicBezTo>
                    <a:pt x="732338" y="1068075"/>
                    <a:pt x="732338" y="1068075"/>
                    <a:pt x="732338" y="1068075"/>
                  </a:cubicBezTo>
                  <a:cubicBezTo>
                    <a:pt x="732338" y="1065558"/>
                    <a:pt x="733625" y="1064258"/>
                    <a:pt x="733625" y="1061741"/>
                  </a:cubicBezTo>
                  <a:lnTo>
                    <a:pt x="774266" y="894068"/>
                  </a:lnTo>
                  <a:cubicBezTo>
                    <a:pt x="775553" y="885218"/>
                    <a:pt x="774266" y="875068"/>
                    <a:pt x="769186" y="867435"/>
                  </a:cubicBezTo>
                  <a:cubicBezTo>
                    <a:pt x="764106" y="859803"/>
                    <a:pt x="755232" y="854687"/>
                    <a:pt x="746291" y="852170"/>
                  </a:cubicBezTo>
                  <a:cubicBezTo>
                    <a:pt x="722178" y="847055"/>
                    <a:pt x="703144" y="859803"/>
                    <a:pt x="698064" y="880102"/>
                  </a:cubicBezTo>
                  <a:lnTo>
                    <a:pt x="694271" y="895367"/>
                  </a:lnTo>
                  <a:cubicBezTo>
                    <a:pt x="694271" y="900401"/>
                    <a:pt x="692984" y="904218"/>
                    <a:pt x="691697" y="908034"/>
                  </a:cubicBezTo>
                  <a:lnTo>
                    <a:pt x="667583" y="1017245"/>
                  </a:lnTo>
                  <a:cubicBezTo>
                    <a:pt x="658710" y="1056626"/>
                    <a:pt x="639608" y="1094708"/>
                    <a:pt x="612988" y="1126456"/>
                  </a:cubicBezTo>
                  <a:cubicBezTo>
                    <a:pt x="586301" y="1156986"/>
                    <a:pt x="569773" y="1192551"/>
                    <a:pt x="564693" y="1230633"/>
                  </a:cubicBezTo>
                  <a:lnTo>
                    <a:pt x="558326" y="1276347"/>
                  </a:lnTo>
                  <a:cubicBezTo>
                    <a:pt x="549453" y="1330993"/>
                    <a:pt x="524052" y="1383041"/>
                    <a:pt x="484698" y="1422422"/>
                  </a:cubicBezTo>
                  <a:lnTo>
                    <a:pt x="395761" y="1511334"/>
                  </a:lnTo>
                  <a:cubicBezTo>
                    <a:pt x="390681" y="1517667"/>
                    <a:pt x="383095" y="1520184"/>
                    <a:pt x="375441" y="1520184"/>
                  </a:cubicBezTo>
                  <a:cubicBezTo>
                    <a:pt x="367854" y="1520184"/>
                    <a:pt x="360200" y="1516368"/>
                    <a:pt x="355120" y="1511334"/>
                  </a:cubicBezTo>
                  <a:cubicBezTo>
                    <a:pt x="343740" y="1499885"/>
                    <a:pt x="343740" y="1482102"/>
                    <a:pt x="355120" y="1470654"/>
                  </a:cubicBezTo>
                  <a:lnTo>
                    <a:pt x="419943" y="1405858"/>
                  </a:lnTo>
                  <a:cubicBezTo>
                    <a:pt x="386888" y="1400823"/>
                    <a:pt x="358981" y="1390674"/>
                    <a:pt x="328500" y="1375409"/>
                  </a:cubicBezTo>
                  <a:cubicBezTo>
                    <a:pt x="287859" y="1356327"/>
                    <a:pt x="247218" y="1346177"/>
                    <a:pt x="205290" y="1343660"/>
                  </a:cubicBezTo>
                  <a:lnTo>
                    <a:pt x="154488" y="1341143"/>
                  </a:lnTo>
                  <a:cubicBezTo>
                    <a:pt x="139248" y="1341143"/>
                    <a:pt x="126513" y="1327177"/>
                    <a:pt x="127800" y="1311912"/>
                  </a:cubicBezTo>
                  <a:cubicBezTo>
                    <a:pt x="129087" y="1296647"/>
                    <a:pt x="143041" y="1283980"/>
                    <a:pt x="158281" y="1285279"/>
                  </a:cubicBezTo>
                  <a:lnTo>
                    <a:pt x="209083" y="1287796"/>
                  </a:lnTo>
                  <a:cubicBezTo>
                    <a:pt x="258597" y="1289014"/>
                    <a:pt x="306892" y="1301762"/>
                    <a:pt x="352614" y="1323361"/>
                  </a:cubicBezTo>
                  <a:cubicBezTo>
                    <a:pt x="398335" y="1346177"/>
                    <a:pt x="427529" y="1353810"/>
                    <a:pt x="468170" y="1353810"/>
                  </a:cubicBezTo>
                  <a:cubicBezTo>
                    <a:pt x="484698" y="1328395"/>
                    <a:pt x="496145" y="1300463"/>
                    <a:pt x="501225" y="1270014"/>
                  </a:cubicBezTo>
                  <a:lnTo>
                    <a:pt x="507524" y="1224299"/>
                  </a:lnTo>
                  <a:cubicBezTo>
                    <a:pt x="515179" y="1175987"/>
                    <a:pt x="535499" y="1130272"/>
                    <a:pt x="567267" y="1093490"/>
                  </a:cubicBezTo>
                  <a:cubicBezTo>
                    <a:pt x="590094" y="1066776"/>
                    <a:pt x="605334" y="1037626"/>
                    <a:pt x="611701" y="1005877"/>
                  </a:cubicBezTo>
                  <a:lnTo>
                    <a:pt x="629448" y="925816"/>
                  </a:lnTo>
                  <a:lnTo>
                    <a:pt x="469457" y="925816"/>
                  </a:lnTo>
                  <a:lnTo>
                    <a:pt x="460584" y="957565"/>
                  </a:lnTo>
                  <a:cubicBezTo>
                    <a:pt x="446563" y="1004578"/>
                    <a:pt x="416082" y="1045177"/>
                    <a:pt x="374221" y="1071891"/>
                  </a:cubicBezTo>
                  <a:lnTo>
                    <a:pt x="309399" y="1112490"/>
                  </a:lnTo>
                  <a:cubicBezTo>
                    <a:pt x="304319" y="1116306"/>
                    <a:pt x="299238" y="1117605"/>
                    <a:pt x="294158" y="1117605"/>
                  </a:cubicBezTo>
                  <a:cubicBezTo>
                    <a:pt x="285285" y="1117605"/>
                    <a:pt x="275125" y="1113789"/>
                    <a:pt x="270044" y="1104939"/>
                  </a:cubicBezTo>
                  <a:cubicBezTo>
                    <a:pt x="261171" y="1092190"/>
                    <a:pt x="264964" y="1074408"/>
                    <a:pt x="278918" y="1065558"/>
                  </a:cubicBezTo>
                  <a:lnTo>
                    <a:pt x="343740" y="1024878"/>
                  </a:lnTo>
                  <a:cubicBezTo>
                    <a:pt x="372934" y="1005877"/>
                    <a:pt x="394542" y="976646"/>
                    <a:pt x="404702" y="942381"/>
                  </a:cubicBezTo>
                  <a:lnTo>
                    <a:pt x="419943" y="889034"/>
                  </a:lnTo>
                  <a:cubicBezTo>
                    <a:pt x="419943" y="889034"/>
                    <a:pt x="419943" y="887735"/>
                    <a:pt x="419943" y="887735"/>
                  </a:cubicBezTo>
                  <a:cubicBezTo>
                    <a:pt x="419943" y="885218"/>
                    <a:pt x="421162" y="883918"/>
                    <a:pt x="422449" y="881401"/>
                  </a:cubicBezTo>
                  <a:cubicBezTo>
                    <a:pt x="423736" y="881401"/>
                    <a:pt x="423736" y="880102"/>
                    <a:pt x="423736" y="880102"/>
                  </a:cubicBezTo>
                  <a:cubicBezTo>
                    <a:pt x="425023" y="878803"/>
                    <a:pt x="426242" y="876286"/>
                    <a:pt x="428816" y="875068"/>
                  </a:cubicBezTo>
                  <a:cubicBezTo>
                    <a:pt x="428816" y="875068"/>
                    <a:pt x="430103" y="873769"/>
                    <a:pt x="430103" y="873769"/>
                  </a:cubicBezTo>
                  <a:cubicBezTo>
                    <a:pt x="430103" y="873769"/>
                    <a:pt x="431322" y="872469"/>
                    <a:pt x="431322" y="872469"/>
                  </a:cubicBezTo>
                  <a:lnTo>
                    <a:pt x="578646" y="782340"/>
                  </a:lnTo>
                  <a:cubicBezTo>
                    <a:pt x="593887" y="772190"/>
                    <a:pt x="598967" y="749293"/>
                    <a:pt x="588807" y="732809"/>
                  </a:cubicBezTo>
                  <a:cubicBezTo>
                    <a:pt x="581220" y="720061"/>
                    <a:pt x="573566" y="715027"/>
                    <a:pt x="563406" y="712510"/>
                  </a:cubicBezTo>
                  <a:cubicBezTo>
                    <a:pt x="554533" y="709912"/>
                    <a:pt x="544372" y="712510"/>
                    <a:pt x="535499" y="717544"/>
                  </a:cubicBezTo>
                  <a:lnTo>
                    <a:pt x="370360" y="822939"/>
                  </a:lnTo>
                  <a:cubicBezTo>
                    <a:pt x="366567" y="824238"/>
                    <a:pt x="364061" y="825537"/>
                    <a:pt x="360200" y="826755"/>
                  </a:cubicBezTo>
                  <a:lnTo>
                    <a:pt x="324639" y="834388"/>
                  </a:lnTo>
                  <a:cubicBezTo>
                    <a:pt x="276412" y="843319"/>
                    <a:pt x="233196" y="869952"/>
                    <a:pt x="202716" y="908034"/>
                  </a:cubicBezTo>
                  <a:lnTo>
                    <a:pt x="198922" y="913150"/>
                  </a:lnTo>
                  <a:cubicBezTo>
                    <a:pt x="160855" y="961381"/>
                    <a:pt x="106193" y="994428"/>
                    <a:pt x="46518" y="1007095"/>
                  </a:cubicBezTo>
                  <a:lnTo>
                    <a:pt x="35071" y="1009612"/>
                  </a:lnTo>
                  <a:cubicBezTo>
                    <a:pt x="32565" y="1010912"/>
                    <a:pt x="31278" y="1010912"/>
                    <a:pt x="28771" y="1010912"/>
                  </a:cubicBezTo>
                  <a:cubicBezTo>
                    <a:pt x="16037" y="1010912"/>
                    <a:pt x="3371" y="1002061"/>
                    <a:pt x="797" y="988095"/>
                  </a:cubicBezTo>
                  <a:cubicBezTo>
                    <a:pt x="-2996" y="972830"/>
                    <a:pt x="7164" y="957565"/>
                    <a:pt x="22404" y="953748"/>
                  </a:cubicBezTo>
                  <a:lnTo>
                    <a:pt x="33852" y="951231"/>
                  </a:lnTo>
                  <a:cubicBezTo>
                    <a:pt x="80792" y="941082"/>
                    <a:pt x="122720" y="914367"/>
                    <a:pt x="153201" y="877585"/>
                  </a:cubicBezTo>
                  <a:lnTo>
                    <a:pt x="156994" y="872469"/>
                  </a:lnTo>
                  <a:cubicBezTo>
                    <a:pt x="195129" y="824238"/>
                    <a:pt x="249724" y="791191"/>
                    <a:pt x="310686" y="778524"/>
                  </a:cubicBezTo>
                  <a:lnTo>
                    <a:pt x="341167" y="772190"/>
                  </a:lnTo>
                  <a:lnTo>
                    <a:pt x="502444" y="669313"/>
                  </a:lnTo>
                  <a:cubicBezTo>
                    <a:pt x="524052" y="655347"/>
                    <a:pt x="549453" y="651530"/>
                    <a:pt x="573566" y="656565"/>
                  </a:cubicBezTo>
                  <a:cubicBezTo>
                    <a:pt x="598967" y="662979"/>
                    <a:pt x="619288" y="676945"/>
                    <a:pt x="633309" y="698463"/>
                  </a:cubicBezTo>
                  <a:cubicBezTo>
                    <a:pt x="662503" y="744258"/>
                    <a:pt x="649769" y="801340"/>
                    <a:pt x="611701" y="829272"/>
                  </a:cubicBezTo>
                  <a:lnTo>
                    <a:pt x="550740" y="866136"/>
                  </a:lnTo>
                  <a:lnTo>
                    <a:pt x="643469" y="866136"/>
                  </a:lnTo>
                  <a:cubicBezTo>
                    <a:pt x="654916" y="817905"/>
                    <a:pt x="700638" y="787374"/>
                    <a:pt x="747578" y="793789"/>
                  </a:cubicBezTo>
                  <a:cubicBezTo>
                    <a:pt x="771760" y="741660"/>
                    <a:pt x="822561" y="708694"/>
                    <a:pt x="880949" y="708694"/>
                  </a:cubicBezTo>
                  <a:cubicBezTo>
                    <a:pt x="887316" y="708694"/>
                    <a:pt x="893683" y="708694"/>
                    <a:pt x="899983" y="709912"/>
                  </a:cubicBezTo>
                  <a:lnTo>
                    <a:pt x="899983" y="406395"/>
                  </a:lnTo>
                  <a:cubicBezTo>
                    <a:pt x="899983" y="351830"/>
                    <a:pt x="944485" y="308632"/>
                    <a:pt x="997793" y="308632"/>
                  </a:cubicBezTo>
                  <a:lnTo>
                    <a:pt x="1028273" y="308632"/>
                  </a:lnTo>
                  <a:lnTo>
                    <a:pt x="1028273" y="196823"/>
                  </a:lnTo>
                  <a:cubicBezTo>
                    <a:pt x="1028273" y="181639"/>
                    <a:pt x="1041008" y="168891"/>
                    <a:pt x="1056248" y="168891"/>
                  </a:cubicBezTo>
                  <a:lnTo>
                    <a:pt x="1118429" y="168891"/>
                  </a:lnTo>
                  <a:lnTo>
                    <a:pt x="1118429" y="57163"/>
                  </a:lnTo>
                  <a:lnTo>
                    <a:pt x="878443" y="57163"/>
                  </a:lnTo>
                  <a:cubicBezTo>
                    <a:pt x="851755" y="57163"/>
                    <a:pt x="826354" y="67313"/>
                    <a:pt x="806034" y="85095"/>
                  </a:cubicBezTo>
                  <a:cubicBezTo>
                    <a:pt x="800954" y="90211"/>
                    <a:pt x="793300" y="92728"/>
                    <a:pt x="785713" y="92728"/>
                  </a:cubicBezTo>
                  <a:cubicBezTo>
                    <a:pt x="778059" y="92728"/>
                    <a:pt x="770473" y="90211"/>
                    <a:pt x="765393" y="83796"/>
                  </a:cubicBezTo>
                  <a:cubicBezTo>
                    <a:pt x="753945" y="72428"/>
                    <a:pt x="753945" y="54646"/>
                    <a:pt x="765393" y="44415"/>
                  </a:cubicBezTo>
                  <a:cubicBezTo>
                    <a:pt x="797161" y="15265"/>
                    <a:pt x="837802" y="0"/>
                    <a:pt x="878443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E279CEB4-149D-4E99-B3E8-EA121EA4F4EF}"/>
                </a:ext>
              </a:extLst>
            </p:cNvPr>
            <p:cNvSpPr/>
            <p:nvPr/>
          </p:nvSpPr>
          <p:spPr>
            <a:xfrm>
              <a:off x="1563800" y="1770027"/>
              <a:ext cx="2199643" cy="220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9765" y="0"/>
                    <a:pt x="8767" y="150"/>
                    <a:pt x="7832" y="424"/>
                  </a:cubicBezTo>
                  <a:cubicBezTo>
                    <a:pt x="7832" y="623"/>
                    <a:pt x="7819" y="823"/>
                    <a:pt x="7794" y="1022"/>
                  </a:cubicBezTo>
                  <a:cubicBezTo>
                    <a:pt x="8742" y="723"/>
                    <a:pt x="9765" y="573"/>
                    <a:pt x="10812" y="573"/>
                  </a:cubicBezTo>
                  <a:cubicBezTo>
                    <a:pt x="16462" y="573"/>
                    <a:pt x="21051" y="5160"/>
                    <a:pt x="21051" y="10806"/>
                  </a:cubicBezTo>
                  <a:cubicBezTo>
                    <a:pt x="21051" y="16440"/>
                    <a:pt x="16462" y="21039"/>
                    <a:pt x="10812" y="21039"/>
                  </a:cubicBezTo>
                  <a:cubicBezTo>
                    <a:pt x="5176" y="21039"/>
                    <a:pt x="574" y="16452"/>
                    <a:pt x="574" y="10806"/>
                  </a:cubicBezTo>
                  <a:cubicBezTo>
                    <a:pt x="574" y="8937"/>
                    <a:pt x="1085" y="7179"/>
                    <a:pt x="1958" y="5671"/>
                  </a:cubicBezTo>
                  <a:cubicBezTo>
                    <a:pt x="1758" y="5646"/>
                    <a:pt x="1559" y="5621"/>
                    <a:pt x="1359" y="5584"/>
                  </a:cubicBezTo>
                  <a:cubicBezTo>
                    <a:pt x="499" y="7129"/>
                    <a:pt x="0" y="8912"/>
                    <a:pt x="0" y="10806"/>
                  </a:cubicBezTo>
                  <a:cubicBezTo>
                    <a:pt x="0" y="16752"/>
                    <a:pt x="4839" y="21600"/>
                    <a:pt x="10800" y="21600"/>
                  </a:cubicBezTo>
                  <a:cubicBezTo>
                    <a:pt x="16749" y="21600"/>
                    <a:pt x="21600" y="16764"/>
                    <a:pt x="21600" y="10806"/>
                  </a:cubicBezTo>
                  <a:cubicBezTo>
                    <a:pt x="21600" y="4836"/>
                    <a:pt x="16749" y="0"/>
                    <a:pt x="1080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7BF848BD-FD36-49C0-AD45-0D9A6D6572BA}"/>
                </a:ext>
              </a:extLst>
            </p:cNvPr>
            <p:cNvSpPr/>
            <p:nvPr/>
          </p:nvSpPr>
          <p:spPr>
            <a:xfrm>
              <a:off x="1347900" y="1325527"/>
              <a:ext cx="934722" cy="93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83" y="21600"/>
                  </a:moveTo>
                  <a:cubicBezTo>
                    <a:pt x="10712" y="21600"/>
                    <a:pt x="10771" y="21600"/>
                    <a:pt x="10800" y="21600"/>
                  </a:cubicBezTo>
                  <a:cubicBezTo>
                    <a:pt x="15965" y="21600"/>
                    <a:pt x="20309" y="17932"/>
                    <a:pt x="21365" y="13089"/>
                  </a:cubicBezTo>
                  <a:cubicBezTo>
                    <a:pt x="21483" y="12590"/>
                    <a:pt x="21541" y="12091"/>
                    <a:pt x="21571" y="11592"/>
                  </a:cubicBezTo>
                  <a:cubicBezTo>
                    <a:pt x="21600" y="11328"/>
                    <a:pt x="21600" y="11064"/>
                    <a:pt x="21600" y="10800"/>
                  </a:cubicBezTo>
                  <a:cubicBezTo>
                    <a:pt x="21600" y="4842"/>
                    <a:pt x="16758" y="0"/>
                    <a:pt x="10800" y="0"/>
                  </a:cubicBezTo>
                  <a:cubicBezTo>
                    <a:pt x="4842" y="0"/>
                    <a:pt x="0" y="4842"/>
                    <a:pt x="0" y="10800"/>
                  </a:cubicBezTo>
                  <a:cubicBezTo>
                    <a:pt x="0" y="16200"/>
                    <a:pt x="3991" y="20690"/>
                    <a:pt x="9156" y="21483"/>
                  </a:cubicBezTo>
                  <a:cubicBezTo>
                    <a:pt x="9685" y="21541"/>
                    <a:pt x="10184" y="21571"/>
                    <a:pt x="10683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100" b="1" dirty="0">
                  <a:solidFill>
                    <a:schemeClr val="bg2">
                      <a:lumMod val="25000"/>
                    </a:schemeClr>
                  </a:solidFill>
                </a:rPr>
                <a:t>01</a:t>
              </a:r>
              <a:endParaRPr sz="21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C683EF5-07B4-49AB-A6B9-6C4D1502B0A4}"/>
              </a:ext>
            </a:extLst>
          </p:cNvPr>
          <p:cNvGrpSpPr/>
          <p:nvPr/>
        </p:nvGrpSpPr>
        <p:grpSpPr>
          <a:xfrm>
            <a:off x="3602237" y="2047595"/>
            <a:ext cx="1810512" cy="1981962"/>
            <a:chOff x="4888992" y="1350644"/>
            <a:chExt cx="2414016" cy="2642616"/>
          </a:xfrm>
        </p:grpSpPr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0D1B2BAB-183E-4C28-80BF-1379F92B63F2}"/>
                </a:ext>
              </a:extLst>
            </p:cNvPr>
            <p:cNvSpPr/>
            <p:nvPr/>
          </p:nvSpPr>
          <p:spPr>
            <a:xfrm>
              <a:off x="5061012" y="1788023"/>
              <a:ext cx="2241996" cy="220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10807" y="0"/>
                  </a:moveTo>
                  <a:cubicBezTo>
                    <a:pt x="9951" y="0"/>
                    <a:pt x="9123" y="97"/>
                    <a:pt x="8323" y="290"/>
                  </a:cubicBezTo>
                  <a:cubicBezTo>
                    <a:pt x="8323" y="304"/>
                    <a:pt x="8323" y="318"/>
                    <a:pt x="8323" y="332"/>
                  </a:cubicBezTo>
                  <a:cubicBezTo>
                    <a:pt x="8323" y="511"/>
                    <a:pt x="8309" y="691"/>
                    <a:pt x="8295" y="871"/>
                  </a:cubicBezTo>
                  <a:cubicBezTo>
                    <a:pt x="9095" y="663"/>
                    <a:pt x="9937" y="553"/>
                    <a:pt x="10793" y="553"/>
                  </a:cubicBezTo>
                  <a:cubicBezTo>
                    <a:pt x="16438" y="553"/>
                    <a:pt x="21020" y="5155"/>
                    <a:pt x="21020" y="10793"/>
                  </a:cubicBezTo>
                  <a:cubicBezTo>
                    <a:pt x="21020" y="16445"/>
                    <a:pt x="16438" y="21033"/>
                    <a:pt x="10793" y="21033"/>
                  </a:cubicBezTo>
                  <a:cubicBezTo>
                    <a:pt x="5148" y="21033"/>
                    <a:pt x="566" y="16431"/>
                    <a:pt x="566" y="10793"/>
                  </a:cubicBezTo>
                  <a:cubicBezTo>
                    <a:pt x="566" y="8900"/>
                    <a:pt x="1090" y="7117"/>
                    <a:pt x="1987" y="5597"/>
                  </a:cubicBezTo>
                  <a:cubicBezTo>
                    <a:pt x="1794" y="5555"/>
                    <a:pt x="1601" y="5514"/>
                    <a:pt x="1422" y="5459"/>
                  </a:cubicBezTo>
                  <a:cubicBezTo>
                    <a:pt x="524" y="7034"/>
                    <a:pt x="0" y="8858"/>
                    <a:pt x="0" y="10793"/>
                  </a:cubicBezTo>
                  <a:cubicBezTo>
                    <a:pt x="0" y="16749"/>
                    <a:pt x="4844" y="21600"/>
                    <a:pt x="10793" y="21600"/>
                  </a:cubicBezTo>
                  <a:cubicBezTo>
                    <a:pt x="16742" y="21600"/>
                    <a:pt x="21586" y="16749"/>
                    <a:pt x="21586" y="10793"/>
                  </a:cubicBezTo>
                  <a:cubicBezTo>
                    <a:pt x="21600" y="4851"/>
                    <a:pt x="16756" y="0"/>
                    <a:pt x="10807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21436DC-2BDC-49B9-BF2D-F16B17D1D643}"/>
                </a:ext>
              </a:extLst>
            </p:cNvPr>
            <p:cNvSpPr/>
            <p:nvPr/>
          </p:nvSpPr>
          <p:spPr>
            <a:xfrm>
              <a:off x="5233056" y="2253610"/>
              <a:ext cx="1899503" cy="1510202"/>
            </a:xfrm>
            <a:custGeom>
              <a:avLst/>
              <a:gdLst>
                <a:gd name="connsiteX0" fmla="*/ 1433476 w 1899503"/>
                <a:gd name="connsiteY0" fmla="*/ 1100511 h 1510202"/>
                <a:gd name="connsiteX1" fmla="*/ 1462146 w 1899503"/>
                <a:gd name="connsiteY1" fmla="*/ 1128735 h 1510202"/>
                <a:gd name="connsiteX2" fmla="*/ 1462146 w 1899503"/>
                <a:gd name="connsiteY2" fmla="*/ 1381275 h 1510202"/>
                <a:gd name="connsiteX3" fmla="*/ 1433476 w 1899503"/>
                <a:gd name="connsiteY3" fmla="*/ 1409499 h 1510202"/>
                <a:gd name="connsiteX4" fmla="*/ 1404806 w 1899503"/>
                <a:gd name="connsiteY4" fmla="*/ 1381275 h 1510202"/>
                <a:gd name="connsiteX5" fmla="*/ 1404806 w 1899503"/>
                <a:gd name="connsiteY5" fmla="*/ 1128735 h 1510202"/>
                <a:gd name="connsiteX6" fmla="*/ 1433476 w 1899503"/>
                <a:gd name="connsiteY6" fmla="*/ 1100511 h 1510202"/>
                <a:gd name="connsiteX7" fmla="*/ 458697 w 1899503"/>
                <a:gd name="connsiteY7" fmla="*/ 1100511 h 1510202"/>
                <a:gd name="connsiteX8" fmla="*/ 487367 w 1899503"/>
                <a:gd name="connsiteY8" fmla="*/ 1128735 h 1510202"/>
                <a:gd name="connsiteX9" fmla="*/ 487367 w 1899503"/>
                <a:gd name="connsiteY9" fmla="*/ 1381275 h 1510202"/>
                <a:gd name="connsiteX10" fmla="*/ 458697 w 1899503"/>
                <a:gd name="connsiteY10" fmla="*/ 1409499 h 1510202"/>
                <a:gd name="connsiteX11" fmla="*/ 430027 w 1899503"/>
                <a:gd name="connsiteY11" fmla="*/ 1381275 h 1510202"/>
                <a:gd name="connsiteX12" fmla="*/ 430027 w 1899503"/>
                <a:gd name="connsiteY12" fmla="*/ 1128735 h 1510202"/>
                <a:gd name="connsiteX13" fmla="*/ 458697 w 1899503"/>
                <a:gd name="connsiteY13" fmla="*/ 1100511 h 1510202"/>
                <a:gd name="connsiteX14" fmla="*/ 638598 w 1899503"/>
                <a:gd name="connsiteY14" fmla="*/ 565190 h 1510202"/>
                <a:gd name="connsiteX15" fmla="*/ 656507 w 1899503"/>
                <a:gd name="connsiteY15" fmla="*/ 578594 h 1510202"/>
                <a:gd name="connsiteX16" fmla="*/ 646466 w 1899503"/>
                <a:gd name="connsiteY16" fmla="*/ 618093 h 1510202"/>
                <a:gd name="connsiteX17" fmla="*/ 623557 w 1899503"/>
                <a:gd name="connsiteY17" fmla="*/ 632209 h 1510202"/>
                <a:gd name="connsiteX18" fmla="*/ 1290122 w 1899503"/>
                <a:gd name="connsiteY18" fmla="*/ 632209 h 1510202"/>
                <a:gd name="connsiteX19" fmla="*/ 1267170 w 1899503"/>
                <a:gd name="connsiteY19" fmla="*/ 618093 h 1510202"/>
                <a:gd name="connsiteX20" fmla="*/ 1257172 w 1899503"/>
                <a:gd name="connsiteY20" fmla="*/ 578594 h 1510202"/>
                <a:gd name="connsiteX21" fmla="*/ 1297294 w 1899503"/>
                <a:gd name="connsiteY21" fmla="*/ 568715 h 1510202"/>
                <a:gd name="connsiteX22" fmla="*/ 1411967 w 1899503"/>
                <a:gd name="connsiteY22" fmla="*/ 635031 h 1510202"/>
                <a:gd name="connsiteX23" fmla="*/ 1413402 w 1899503"/>
                <a:gd name="connsiteY23" fmla="*/ 635031 h 1510202"/>
                <a:gd name="connsiteX24" fmla="*/ 1417705 w 1899503"/>
                <a:gd name="connsiteY24" fmla="*/ 637852 h 1510202"/>
                <a:gd name="connsiteX25" fmla="*/ 1419140 w 1899503"/>
                <a:gd name="connsiteY25" fmla="*/ 639258 h 1510202"/>
                <a:gd name="connsiteX26" fmla="*/ 1422009 w 1899503"/>
                <a:gd name="connsiteY26" fmla="*/ 643495 h 1510202"/>
                <a:gd name="connsiteX27" fmla="*/ 1423443 w 1899503"/>
                <a:gd name="connsiteY27" fmla="*/ 646316 h 1510202"/>
                <a:gd name="connsiteX28" fmla="*/ 1424878 w 1899503"/>
                <a:gd name="connsiteY28" fmla="*/ 650544 h 1510202"/>
                <a:gd name="connsiteX29" fmla="*/ 1424878 w 1899503"/>
                <a:gd name="connsiteY29" fmla="*/ 653365 h 1510202"/>
                <a:gd name="connsiteX30" fmla="*/ 1426312 w 1899503"/>
                <a:gd name="connsiteY30" fmla="*/ 659017 h 1510202"/>
                <a:gd name="connsiteX31" fmla="*/ 1424878 w 1899503"/>
                <a:gd name="connsiteY31" fmla="*/ 666066 h 1510202"/>
                <a:gd name="connsiteX32" fmla="*/ 1424878 w 1899503"/>
                <a:gd name="connsiteY32" fmla="*/ 667481 h 1510202"/>
                <a:gd name="connsiteX33" fmla="*/ 1422009 w 1899503"/>
                <a:gd name="connsiteY33" fmla="*/ 673123 h 1510202"/>
                <a:gd name="connsiteX34" fmla="*/ 1422009 w 1899503"/>
                <a:gd name="connsiteY34" fmla="*/ 674530 h 1510202"/>
                <a:gd name="connsiteX35" fmla="*/ 1411967 w 1899503"/>
                <a:gd name="connsiteY35" fmla="*/ 684409 h 1510202"/>
                <a:gd name="connsiteX36" fmla="*/ 1297294 w 1899503"/>
                <a:gd name="connsiteY36" fmla="*/ 750716 h 1510202"/>
                <a:gd name="connsiteX37" fmla="*/ 1282949 w 1899503"/>
                <a:gd name="connsiteY37" fmla="*/ 754952 h 1510202"/>
                <a:gd name="connsiteX38" fmla="*/ 1257172 w 1899503"/>
                <a:gd name="connsiteY38" fmla="*/ 740845 h 1510202"/>
                <a:gd name="connsiteX39" fmla="*/ 1267213 w 1899503"/>
                <a:gd name="connsiteY39" fmla="*/ 701337 h 1510202"/>
                <a:gd name="connsiteX40" fmla="*/ 1290122 w 1899503"/>
                <a:gd name="connsiteY40" fmla="*/ 687230 h 1510202"/>
                <a:gd name="connsiteX41" fmla="*/ 623557 w 1899503"/>
                <a:gd name="connsiteY41" fmla="*/ 687230 h 1510202"/>
                <a:gd name="connsiteX42" fmla="*/ 646509 w 1899503"/>
                <a:gd name="connsiteY42" fmla="*/ 701337 h 1510202"/>
                <a:gd name="connsiteX43" fmla="*/ 656507 w 1899503"/>
                <a:gd name="connsiteY43" fmla="*/ 740845 h 1510202"/>
                <a:gd name="connsiteX44" fmla="*/ 630730 w 1899503"/>
                <a:gd name="connsiteY44" fmla="*/ 754952 h 1510202"/>
                <a:gd name="connsiteX45" fmla="*/ 616385 w 1899503"/>
                <a:gd name="connsiteY45" fmla="*/ 750716 h 1510202"/>
                <a:gd name="connsiteX46" fmla="*/ 501712 w 1899503"/>
                <a:gd name="connsiteY46" fmla="*/ 684409 h 1510202"/>
                <a:gd name="connsiteX47" fmla="*/ 495974 w 1899503"/>
                <a:gd name="connsiteY47" fmla="*/ 680172 h 1510202"/>
                <a:gd name="connsiteX48" fmla="*/ 491670 w 1899503"/>
                <a:gd name="connsiteY48" fmla="*/ 674530 h 1510202"/>
                <a:gd name="connsiteX49" fmla="*/ 490236 w 1899503"/>
                <a:gd name="connsiteY49" fmla="*/ 673123 h 1510202"/>
                <a:gd name="connsiteX50" fmla="*/ 488801 w 1899503"/>
                <a:gd name="connsiteY50" fmla="*/ 667481 h 1510202"/>
                <a:gd name="connsiteX51" fmla="*/ 488801 w 1899503"/>
                <a:gd name="connsiteY51" fmla="*/ 666066 h 1510202"/>
                <a:gd name="connsiteX52" fmla="*/ 487367 w 1899503"/>
                <a:gd name="connsiteY52" fmla="*/ 659017 h 1510202"/>
                <a:gd name="connsiteX53" fmla="*/ 487367 w 1899503"/>
                <a:gd name="connsiteY53" fmla="*/ 657601 h 1510202"/>
                <a:gd name="connsiteX54" fmla="*/ 488801 w 1899503"/>
                <a:gd name="connsiteY54" fmla="*/ 651959 h 1510202"/>
                <a:gd name="connsiteX55" fmla="*/ 490236 w 1899503"/>
                <a:gd name="connsiteY55" fmla="*/ 649137 h 1510202"/>
                <a:gd name="connsiteX56" fmla="*/ 491670 w 1899503"/>
                <a:gd name="connsiteY56" fmla="*/ 644901 h 1510202"/>
                <a:gd name="connsiteX57" fmla="*/ 493105 w 1899503"/>
                <a:gd name="connsiteY57" fmla="*/ 642079 h 1510202"/>
                <a:gd name="connsiteX58" fmla="*/ 495974 w 1899503"/>
                <a:gd name="connsiteY58" fmla="*/ 639258 h 1510202"/>
                <a:gd name="connsiteX59" fmla="*/ 498843 w 1899503"/>
                <a:gd name="connsiteY59" fmla="*/ 636437 h 1510202"/>
                <a:gd name="connsiteX60" fmla="*/ 503146 w 1899503"/>
                <a:gd name="connsiteY60" fmla="*/ 633615 h 1510202"/>
                <a:gd name="connsiteX61" fmla="*/ 616385 w 1899503"/>
                <a:gd name="connsiteY61" fmla="*/ 568715 h 1510202"/>
                <a:gd name="connsiteX62" fmla="*/ 638598 w 1899503"/>
                <a:gd name="connsiteY62" fmla="*/ 565190 h 1510202"/>
                <a:gd name="connsiteX63" fmla="*/ 360223 w 1899503"/>
                <a:gd name="connsiteY63" fmla="*/ 70555 h 1510202"/>
                <a:gd name="connsiteX64" fmla="*/ 426179 w 1899503"/>
                <a:gd name="connsiteY64" fmla="*/ 355580 h 1510202"/>
                <a:gd name="connsiteX65" fmla="*/ 423297 w 1899503"/>
                <a:gd name="connsiteY65" fmla="*/ 371104 h 1510202"/>
                <a:gd name="connsiteX66" fmla="*/ 427620 w 1899503"/>
                <a:gd name="connsiteY66" fmla="*/ 373902 h 1510202"/>
                <a:gd name="connsiteX67" fmla="*/ 462006 w 1899503"/>
                <a:gd name="connsiteY67" fmla="*/ 445858 h 1510202"/>
                <a:gd name="connsiteX68" fmla="*/ 446254 w 1899503"/>
                <a:gd name="connsiteY68" fmla="*/ 503689 h 1510202"/>
                <a:gd name="connsiteX69" fmla="*/ 380298 w 1899503"/>
                <a:gd name="connsiteY69" fmla="*/ 571448 h 1510202"/>
                <a:gd name="connsiteX70" fmla="*/ 374567 w 1899503"/>
                <a:gd name="connsiteY70" fmla="*/ 572847 h 1510202"/>
                <a:gd name="connsiteX71" fmla="*/ 245570 w 1899503"/>
                <a:gd name="connsiteY71" fmla="*/ 754869 h 1510202"/>
                <a:gd name="connsiteX72" fmla="*/ 282838 w 1899503"/>
                <a:gd name="connsiteY72" fmla="*/ 819762 h 1510202"/>
                <a:gd name="connsiteX73" fmla="*/ 552327 w 1899503"/>
                <a:gd name="connsiteY73" fmla="*/ 902978 h 1510202"/>
                <a:gd name="connsiteX74" fmla="*/ 721475 w 1899503"/>
                <a:gd name="connsiteY74" fmla="*/ 1130172 h 1510202"/>
                <a:gd name="connsiteX75" fmla="*/ 721475 w 1899503"/>
                <a:gd name="connsiteY75" fmla="*/ 1481423 h 1510202"/>
                <a:gd name="connsiteX76" fmla="*/ 692820 w 1899503"/>
                <a:gd name="connsiteY76" fmla="*/ 1509672 h 1510202"/>
                <a:gd name="connsiteX77" fmla="*/ 666980 w 1899503"/>
                <a:gd name="connsiteY77" fmla="*/ 1477225 h 1510202"/>
                <a:gd name="connsiteX78" fmla="*/ 666980 w 1899503"/>
                <a:gd name="connsiteY78" fmla="*/ 1125908 h 1510202"/>
                <a:gd name="connsiteX79" fmla="*/ 537983 w 1899503"/>
                <a:gd name="connsiteY79" fmla="*/ 953747 h 1510202"/>
                <a:gd name="connsiteX80" fmla="*/ 298589 w 1899503"/>
                <a:gd name="connsiteY80" fmla="*/ 880392 h 1510202"/>
                <a:gd name="connsiteX81" fmla="*/ 99346 w 1899503"/>
                <a:gd name="connsiteY81" fmla="*/ 1034231 h 1510202"/>
                <a:gd name="connsiteX82" fmla="*/ 67809 w 1899503"/>
                <a:gd name="connsiteY82" fmla="*/ 1007380 h 1510202"/>
                <a:gd name="connsiteX83" fmla="*/ 95023 w 1899503"/>
                <a:gd name="connsiteY83" fmla="*/ 976333 h 1510202"/>
                <a:gd name="connsiteX84" fmla="*/ 242687 w 1899503"/>
                <a:gd name="connsiteY84" fmla="*/ 857805 h 1510202"/>
                <a:gd name="connsiteX85" fmla="*/ 191075 w 1899503"/>
                <a:gd name="connsiteY85" fmla="*/ 777388 h 1510202"/>
                <a:gd name="connsiteX86" fmla="*/ 85002 w 1899503"/>
                <a:gd name="connsiteY86" fmla="*/ 794378 h 1510202"/>
                <a:gd name="connsiteX87" fmla="*/ 24810 w 1899503"/>
                <a:gd name="connsiteY87" fmla="*/ 790114 h 1510202"/>
                <a:gd name="connsiteX88" fmla="*/ 445 w 1899503"/>
                <a:gd name="connsiteY88" fmla="*/ 757667 h 1510202"/>
                <a:gd name="connsiteX89" fmla="*/ 33390 w 1899503"/>
                <a:gd name="connsiteY89" fmla="*/ 733682 h 1510202"/>
                <a:gd name="connsiteX90" fmla="*/ 83561 w 1899503"/>
                <a:gd name="connsiteY90" fmla="*/ 737879 h 1510202"/>
                <a:gd name="connsiteX91" fmla="*/ 324396 w 1899503"/>
                <a:gd name="connsiteY91" fmla="*/ 537535 h 1510202"/>
                <a:gd name="connsiteX92" fmla="*/ 344471 w 1899503"/>
                <a:gd name="connsiteY92" fmla="*/ 519213 h 1510202"/>
                <a:gd name="connsiteX93" fmla="*/ 364546 w 1899503"/>
                <a:gd name="connsiteY93" fmla="*/ 513550 h 1510202"/>
                <a:gd name="connsiteX94" fmla="*/ 390319 w 1899503"/>
                <a:gd name="connsiteY94" fmla="*/ 486766 h 1510202"/>
                <a:gd name="connsiteX95" fmla="*/ 406104 w 1899503"/>
                <a:gd name="connsiteY95" fmla="*/ 427536 h 1510202"/>
                <a:gd name="connsiteX96" fmla="*/ 403222 w 1899503"/>
                <a:gd name="connsiteY96" fmla="*/ 423272 h 1510202"/>
                <a:gd name="connsiteX97" fmla="*/ 378857 w 1899503"/>
                <a:gd name="connsiteY97" fmla="*/ 412012 h 1510202"/>
                <a:gd name="connsiteX98" fmla="*/ 377449 w 1899503"/>
                <a:gd name="connsiteY98" fmla="*/ 410613 h 1510202"/>
                <a:gd name="connsiteX99" fmla="*/ 374567 w 1899503"/>
                <a:gd name="connsiteY99" fmla="*/ 409147 h 1510202"/>
                <a:gd name="connsiteX100" fmla="*/ 370277 w 1899503"/>
                <a:gd name="connsiteY100" fmla="*/ 406349 h 1510202"/>
                <a:gd name="connsiteX101" fmla="*/ 368836 w 1899503"/>
                <a:gd name="connsiteY101" fmla="*/ 404950 h 1510202"/>
                <a:gd name="connsiteX102" fmla="*/ 365954 w 1899503"/>
                <a:gd name="connsiteY102" fmla="*/ 399287 h 1510202"/>
                <a:gd name="connsiteX103" fmla="*/ 274224 w 1899503"/>
                <a:gd name="connsiteY103" fmla="*/ 269500 h 1510202"/>
                <a:gd name="connsiteX104" fmla="*/ 85002 w 1899503"/>
                <a:gd name="connsiteY104" fmla="*/ 334393 h 1510202"/>
                <a:gd name="connsiteX105" fmla="*/ 56347 w 1899503"/>
                <a:gd name="connsiteY105" fmla="*/ 306144 h 1510202"/>
                <a:gd name="connsiteX106" fmla="*/ 85002 w 1899503"/>
                <a:gd name="connsiteY106" fmla="*/ 277961 h 1510202"/>
                <a:gd name="connsiteX107" fmla="*/ 246977 w 1899503"/>
                <a:gd name="connsiteY107" fmla="*/ 213068 h 1510202"/>
                <a:gd name="connsiteX108" fmla="*/ 268494 w 1899503"/>
                <a:gd name="connsiteY108" fmla="*/ 198943 h 1510202"/>
                <a:gd name="connsiteX109" fmla="*/ 292859 w 1899503"/>
                <a:gd name="connsiteY109" fmla="*/ 207404 h 1510202"/>
                <a:gd name="connsiteX110" fmla="*/ 373126 w 1899503"/>
                <a:gd name="connsiteY110" fmla="*/ 304745 h 1510202"/>
                <a:gd name="connsiteX111" fmla="*/ 301472 w 1899503"/>
                <a:gd name="connsiteY111" fmla="*/ 91742 h 1510202"/>
                <a:gd name="connsiteX112" fmla="*/ 360223 w 1899503"/>
                <a:gd name="connsiteY112" fmla="*/ 70555 h 1510202"/>
                <a:gd name="connsiteX113" fmla="*/ 1640082 w 1899503"/>
                <a:gd name="connsiteY113" fmla="*/ 527 h 1510202"/>
                <a:gd name="connsiteX114" fmla="*/ 1658552 w 1899503"/>
                <a:gd name="connsiteY114" fmla="*/ 13257 h 1510202"/>
                <a:gd name="connsiteX115" fmla="*/ 1649921 w 1899503"/>
                <a:gd name="connsiteY115" fmla="*/ 52717 h 1510202"/>
                <a:gd name="connsiteX116" fmla="*/ 1525232 w 1899503"/>
                <a:gd name="connsiteY116" fmla="*/ 308118 h 1510202"/>
                <a:gd name="connsiteX117" fmla="*/ 1605492 w 1899503"/>
                <a:gd name="connsiteY117" fmla="*/ 210766 h 1510202"/>
                <a:gd name="connsiteX118" fmla="*/ 1631317 w 1899503"/>
                <a:gd name="connsiteY118" fmla="*/ 202285 h 1510202"/>
                <a:gd name="connsiteX119" fmla="*/ 1652809 w 1899503"/>
                <a:gd name="connsiteY119" fmla="*/ 217774 h 1510202"/>
                <a:gd name="connsiteX120" fmla="*/ 1814807 w 1899503"/>
                <a:gd name="connsiteY120" fmla="*/ 282676 h 1510202"/>
                <a:gd name="connsiteX121" fmla="*/ 1843452 w 1899503"/>
                <a:gd name="connsiteY121" fmla="*/ 310922 h 1510202"/>
                <a:gd name="connsiteX122" fmla="*/ 1814807 w 1899503"/>
                <a:gd name="connsiteY122" fmla="*/ 339167 h 1510202"/>
                <a:gd name="connsiteX123" fmla="*/ 1625574 w 1899503"/>
                <a:gd name="connsiteY123" fmla="*/ 274266 h 1510202"/>
                <a:gd name="connsiteX124" fmla="*/ 1533829 w 1899503"/>
                <a:gd name="connsiteY124" fmla="*/ 402667 h 1510202"/>
                <a:gd name="connsiteX125" fmla="*/ 1529531 w 1899503"/>
                <a:gd name="connsiteY125" fmla="*/ 409676 h 1510202"/>
                <a:gd name="connsiteX126" fmla="*/ 1525232 w 1899503"/>
                <a:gd name="connsiteY126" fmla="*/ 413951 h 1510202"/>
                <a:gd name="connsiteX127" fmla="*/ 1522344 w 1899503"/>
                <a:gd name="connsiteY127" fmla="*/ 415353 h 1510202"/>
                <a:gd name="connsiteX128" fmla="*/ 1520934 w 1899503"/>
                <a:gd name="connsiteY128" fmla="*/ 416755 h 1510202"/>
                <a:gd name="connsiteX129" fmla="*/ 1496553 w 1899503"/>
                <a:gd name="connsiteY129" fmla="*/ 428039 h 1510202"/>
                <a:gd name="connsiteX130" fmla="*/ 1493699 w 1899503"/>
                <a:gd name="connsiteY130" fmla="*/ 433646 h 1510202"/>
                <a:gd name="connsiteX131" fmla="*/ 1509449 w 1899503"/>
                <a:gd name="connsiteY131" fmla="*/ 491539 h 1510202"/>
                <a:gd name="connsiteX132" fmla="*/ 1535273 w 1899503"/>
                <a:gd name="connsiteY132" fmla="*/ 518313 h 1510202"/>
                <a:gd name="connsiteX133" fmla="*/ 1555321 w 1899503"/>
                <a:gd name="connsiteY133" fmla="*/ 523990 h 1510202"/>
                <a:gd name="connsiteX134" fmla="*/ 1575403 w 1899503"/>
                <a:gd name="connsiteY134" fmla="*/ 542283 h 1510202"/>
                <a:gd name="connsiteX135" fmla="*/ 1816218 w 1899503"/>
                <a:gd name="connsiteY135" fmla="*/ 742665 h 1510202"/>
                <a:gd name="connsiteX136" fmla="*/ 1866389 w 1899503"/>
                <a:gd name="connsiteY136" fmla="*/ 738460 h 1510202"/>
                <a:gd name="connsiteX137" fmla="*/ 1899366 w 1899503"/>
                <a:gd name="connsiteY137" fmla="*/ 762430 h 1510202"/>
                <a:gd name="connsiteX138" fmla="*/ 1875019 w 1899503"/>
                <a:gd name="connsiteY138" fmla="*/ 794881 h 1510202"/>
                <a:gd name="connsiteX139" fmla="*/ 1814807 w 1899503"/>
                <a:gd name="connsiteY139" fmla="*/ 799087 h 1510202"/>
                <a:gd name="connsiteX140" fmla="*/ 1707279 w 1899503"/>
                <a:gd name="connsiteY140" fmla="*/ 782195 h 1510202"/>
                <a:gd name="connsiteX141" fmla="*/ 1655664 w 1899503"/>
                <a:gd name="connsiteY141" fmla="*/ 862587 h 1510202"/>
                <a:gd name="connsiteX142" fmla="*/ 1803322 w 1899503"/>
                <a:gd name="connsiteY142" fmla="*/ 981106 h 1510202"/>
                <a:gd name="connsiteX143" fmla="*/ 1830557 w 1899503"/>
                <a:gd name="connsiteY143" fmla="*/ 1012155 h 1510202"/>
                <a:gd name="connsiteX144" fmla="*/ 1800468 w 1899503"/>
                <a:gd name="connsiteY144" fmla="*/ 1038929 h 1510202"/>
                <a:gd name="connsiteX145" fmla="*/ 1601194 w 1899503"/>
                <a:gd name="connsiteY145" fmla="*/ 885155 h 1510202"/>
                <a:gd name="connsiteX146" fmla="*/ 1361790 w 1899503"/>
                <a:gd name="connsiteY146" fmla="*/ 958537 h 1510202"/>
                <a:gd name="connsiteX147" fmla="*/ 1232803 w 1899503"/>
                <a:gd name="connsiteY147" fmla="*/ 1130674 h 1510202"/>
                <a:gd name="connsiteX148" fmla="*/ 1232803 w 1899503"/>
                <a:gd name="connsiteY148" fmla="*/ 1481957 h 1510202"/>
                <a:gd name="connsiteX149" fmla="*/ 1204124 w 1899503"/>
                <a:gd name="connsiteY149" fmla="*/ 1510202 h 1510202"/>
                <a:gd name="connsiteX150" fmla="*/ 1175445 w 1899503"/>
                <a:gd name="connsiteY150" fmla="*/ 1481957 h 1510202"/>
                <a:gd name="connsiteX151" fmla="*/ 1175445 w 1899503"/>
                <a:gd name="connsiteY151" fmla="*/ 1130674 h 1510202"/>
                <a:gd name="connsiteX152" fmla="*/ 1344596 w 1899503"/>
                <a:gd name="connsiteY152" fmla="*/ 903518 h 1510202"/>
                <a:gd name="connsiteX153" fmla="*/ 1614089 w 1899503"/>
                <a:gd name="connsiteY153" fmla="*/ 820253 h 1510202"/>
                <a:gd name="connsiteX154" fmla="*/ 1652809 w 1899503"/>
                <a:gd name="connsiteY154" fmla="*/ 759627 h 1510202"/>
                <a:gd name="connsiteX155" fmla="*/ 1523788 w 1899503"/>
                <a:gd name="connsiteY155" fmla="*/ 577608 h 1510202"/>
                <a:gd name="connsiteX156" fmla="*/ 1518046 w 1899503"/>
                <a:gd name="connsiteY156" fmla="*/ 576206 h 1510202"/>
                <a:gd name="connsiteX157" fmla="*/ 1452125 w 1899503"/>
                <a:gd name="connsiteY157" fmla="*/ 508430 h 1510202"/>
                <a:gd name="connsiteX158" fmla="*/ 1436341 w 1899503"/>
                <a:gd name="connsiteY158" fmla="*/ 450608 h 1510202"/>
                <a:gd name="connsiteX159" fmla="*/ 1470729 w 1899503"/>
                <a:gd name="connsiteY159" fmla="*/ 378627 h 1510202"/>
                <a:gd name="connsiteX160" fmla="*/ 1475061 w 1899503"/>
                <a:gd name="connsiteY160" fmla="*/ 375823 h 1510202"/>
                <a:gd name="connsiteX161" fmla="*/ 1472173 w 1899503"/>
                <a:gd name="connsiteY161" fmla="*/ 360334 h 1510202"/>
                <a:gd name="connsiteX162" fmla="*/ 1618388 w 1899503"/>
                <a:gd name="connsiteY162" fmla="*/ 4776 h 1510202"/>
                <a:gd name="connsiteX163" fmla="*/ 1640082 w 1899503"/>
                <a:gd name="connsiteY163" fmla="*/ 527 h 1510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</a:cxnLst>
              <a:rect l="l" t="t" r="r" b="b"/>
              <a:pathLst>
                <a:path w="1899503" h="1510202">
                  <a:moveTo>
                    <a:pt x="1433476" y="1100511"/>
                  </a:moveTo>
                  <a:cubicBezTo>
                    <a:pt x="1449247" y="1100511"/>
                    <a:pt x="1462146" y="1113214"/>
                    <a:pt x="1462146" y="1128735"/>
                  </a:cubicBezTo>
                  <a:lnTo>
                    <a:pt x="1462146" y="1381275"/>
                  </a:lnTo>
                  <a:cubicBezTo>
                    <a:pt x="1462146" y="1396796"/>
                    <a:pt x="1449247" y="1409499"/>
                    <a:pt x="1433476" y="1409499"/>
                  </a:cubicBezTo>
                  <a:cubicBezTo>
                    <a:pt x="1417705" y="1409499"/>
                    <a:pt x="1404806" y="1396796"/>
                    <a:pt x="1404806" y="1381275"/>
                  </a:cubicBezTo>
                  <a:lnTo>
                    <a:pt x="1404806" y="1128735"/>
                  </a:lnTo>
                  <a:cubicBezTo>
                    <a:pt x="1404806" y="1113214"/>
                    <a:pt x="1417705" y="1100511"/>
                    <a:pt x="1433476" y="1100511"/>
                  </a:cubicBezTo>
                  <a:close/>
                  <a:moveTo>
                    <a:pt x="458697" y="1100511"/>
                  </a:moveTo>
                  <a:cubicBezTo>
                    <a:pt x="474468" y="1100511"/>
                    <a:pt x="487367" y="1113214"/>
                    <a:pt x="487367" y="1128735"/>
                  </a:cubicBezTo>
                  <a:lnTo>
                    <a:pt x="487367" y="1381275"/>
                  </a:lnTo>
                  <a:cubicBezTo>
                    <a:pt x="487367" y="1396796"/>
                    <a:pt x="474468" y="1409499"/>
                    <a:pt x="458697" y="1409499"/>
                  </a:cubicBezTo>
                  <a:cubicBezTo>
                    <a:pt x="442926" y="1409499"/>
                    <a:pt x="430027" y="1396796"/>
                    <a:pt x="430027" y="1381275"/>
                  </a:cubicBezTo>
                  <a:lnTo>
                    <a:pt x="430027" y="1128735"/>
                  </a:lnTo>
                  <a:cubicBezTo>
                    <a:pt x="430027" y="1113214"/>
                    <a:pt x="442926" y="1100511"/>
                    <a:pt x="458697" y="1100511"/>
                  </a:cubicBezTo>
                  <a:close/>
                  <a:moveTo>
                    <a:pt x="638598" y="565190"/>
                  </a:moveTo>
                  <a:cubicBezTo>
                    <a:pt x="645759" y="566955"/>
                    <a:pt x="652204" y="571541"/>
                    <a:pt x="656507" y="578594"/>
                  </a:cubicBezTo>
                  <a:cubicBezTo>
                    <a:pt x="665114" y="592701"/>
                    <a:pt x="660811" y="609629"/>
                    <a:pt x="646466" y="618093"/>
                  </a:cubicBezTo>
                  <a:lnTo>
                    <a:pt x="623557" y="632209"/>
                  </a:lnTo>
                  <a:lnTo>
                    <a:pt x="1290122" y="632209"/>
                  </a:lnTo>
                  <a:lnTo>
                    <a:pt x="1267170" y="618093"/>
                  </a:lnTo>
                  <a:cubicBezTo>
                    <a:pt x="1252868" y="609629"/>
                    <a:pt x="1248565" y="592701"/>
                    <a:pt x="1257172" y="578594"/>
                  </a:cubicBezTo>
                  <a:cubicBezTo>
                    <a:pt x="1265735" y="565893"/>
                    <a:pt x="1282949" y="560251"/>
                    <a:pt x="1297294" y="568715"/>
                  </a:cubicBezTo>
                  <a:lnTo>
                    <a:pt x="1411967" y="635031"/>
                  </a:lnTo>
                  <a:cubicBezTo>
                    <a:pt x="1413402" y="635031"/>
                    <a:pt x="1413402" y="635031"/>
                    <a:pt x="1413402" y="635031"/>
                  </a:cubicBezTo>
                  <a:cubicBezTo>
                    <a:pt x="1414836" y="635031"/>
                    <a:pt x="1416271" y="636437"/>
                    <a:pt x="1417705" y="637852"/>
                  </a:cubicBezTo>
                  <a:cubicBezTo>
                    <a:pt x="1417705" y="637852"/>
                    <a:pt x="1419140" y="639258"/>
                    <a:pt x="1419140" y="639258"/>
                  </a:cubicBezTo>
                  <a:cubicBezTo>
                    <a:pt x="1420574" y="640673"/>
                    <a:pt x="1420574" y="642079"/>
                    <a:pt x="1422009" y="643495"/>
                  </a:cubicBezTo>
                  <a:cubicBezTo>
                    <a:pt x="1422009" y="644901"/>
                    <a:pt x="1423443" y="644901"/>
                    <a:pt x="1423443" y="646316"/>
                  </a:cubicBezTo>
                  <a:cubicBezTo>
                    <a:pt x="1423443" y="647722"/>
                    <a:pt x="1424878" y="649137"/>
                    <a:pt x="1424878" y="650544"/>
                  </a:cubicBezTo>
                  <a:cubicBezTo>
                    <a:pt x="1424878" y="651959"/>
                    <a:pt x="1424878" y="651959"/>
                    <a:pt x="1424878" y="653365"/>
                  </a:cubicBezTo>
                  <a:cubicBezTo>
                    <a:pt x="1426312" y="654780"/>
                    <a:pt x="1426312" y="657601"/>
                    <a:pt x="1426312" y="659017"/>
                  </a:cubicBezTo>
                  <a:cubicBezTo>
                    <a:pt x="1426312" y="661838"/>
                    <a:pt x="1424878" y="663244"/>
                    <a:pt x="1424878" y="666066"/>
                  </a:cubicBezTo>
                  <a:cubicBezTo>
                    <a:pt x="1424878" y="666066"/>
                    <a:pt x="1424878" y="667481"/>
                    <a:pt x="1424878" y="667481"/>
                  </a:cubicBezTo>
                  <a:cubicBezTo>
                    <a:pt x="1423443" y="670302"/>
                    <a:pt x="1423443" y="671708"/>
                    <a:pt x="1422009" y="673123"/>
                  </a:cubicBezTo>
                  <a:cubicBezTo>
                    <a:pt x="1422009" y="673123"/>
                    <a:pt x="1422009" y="674530"/>
                    <a:pt x="1422009" y="674530"/>
                  </a:cubicBezTo>
                  <a:cubicBezTo>
                    <a:pt x="1419140" y="678766"/>
                    <a:pt x="1416271" y="681588"/>
                    <a:pt x="1411967" y="684409"/>
                  </a:cubicBezTo>
                  <a:lnTo>
                    <a:pt x="1297294" y="750716"/>
                  </a:lnTo>
                  <a:cubicBezTo>
                    <a:pt x="1292991" y="753537"/>
                    <a:pt x="1287253" y="754952"/>
                    <a:pt x="1282949" y="754952"/>
                  </a:cubicBezTo>
                  <a:cubicBezTo>
                    <a:pt x="1272908" y="754952"/>
                    <a:pt x="1262910" y="749309"/>
                    <a:pt x="1257172" y="740845"/>
                  </a:cubicBezTo>
                  <a:cubicBezTo>
                    <a:pt x="1248565" y="726738"/>
                    <a:pt x="1252868" y="709801"/>
                    <a:pt x="1267213" y="701337"/>
                  </a:cubicBezTo>
                  <a:lnTo>
                    <a:pt x="1290122" y="687230"/>
                  </a:lnTo>
                  <a:lnTo>
                    <a:pt x="623557" y="687230"/>
                  </a:lnTo>
                  <a:lnTo>
                    <a:pt x="646509" y="701337"/>
                  </a:lnTo>
                  <a:cubicBezTo>
                    <a:pt x="659376" y="709801"/>
                    <a:pt x="665114" y="726738"/>
                    <a:pt x="656507" y="740845"/>
                  </a:cubicBezTo>
                  <a:cubicBezTo>
                    <a:pt x="650769" y="749309"/>
                    <a:pt x="640771" y="754952"/>
                    <a:pt x="630730" y="754952"/>
                  </a:cubicBezTo>
                  <a:cubicBezTo>
                    <a:pt x="626426" y="754952"/>
                    <a:pt x="620688" y="753546"/>
                    <a:pt x="616385" y="750716"/>
                  </a:cubicBezTo>
                  <a:lnTo>
                    <a:pt x="501712" y="684409"/>
                  </a:lnTo>
                  <a:cubicBezTo>
                    <a:pt x="498843" y="682994"/>
                    <a:pt x="497408" y="681588"/>
                    <a:pt x="495974" y="680172"/>
                  </a:cubicBezTo>
                  <a:cubicBezTo>
                    <a:pt x="494539" y="678766"/>
                    <a:pt x="493105" y="675945"/>
                    <a:pt x="491670" y="674530"/>
                  </a:cubicBezTo>
                  <a:cubicBezTo>
                    <a:pt x="490236" y="674530"/>
                    <a:pt x="490236" y="673123"/>
                    <a:pt x="490236" y="673123"/>
                  </a:cubicBezTo>
                  <a:cubicBezTo>
                    <a:pt x="490236" y="670302"/>
                    <a:pt x="488801" y="668887"/>
                    <a:pt x="488801" y="667481"/>
                  </a:cubicBezTo>
                  <a:cubicBezTo>
                    <a:pt x="488801" y="667481"/>
                    <a:pt x="488801" y="666066"/>
                    <a:pt x="488801" y="666066"/>
                  </a:cubicBezTo>
                  <a:cubicBezTo>
                    <a:pt x="487367" y="663244"/>
                    <a:pt x="487367" y="661838"/>
                    <a:pt x="487367" y="659017"/>
                  </a:cubicBezTo>
                  <a:cubicBezTo>
                    <a:pt x="487367" y="657601"/>
                    <a:pt x="487367" y="657601"/>
                    <a:pt x="487367" y="657601"/>
                  </a:cubicBezTo>
                  <a:cubicBezTo>
                    <a:pt x="487367" y="656195"/>
                    <a:pt x="488801" y="653374"/>
                    <a:pt x="488801" y="651959"/>
                  </a:cubicBezTo>
                  <a:cubicBezTo>
                    <a:pt x="490236" y="650544"/>
                    <a:pt x="490236" y="650544"/>
                    <a:pt x="490236" y="649137"/>
                  </a:cubicBezTo>
                  <a:cubicBezTo>
                    <a:pt x="490236" y="647722"/>
                    <a:pt x="491670" y="646316"/>
                    <a:pt x="491670" y="644901"/>
                  </a:cubicBezTo>
                  <a:cubicBezTo>
                    <a:pt x="491670" y="643495"/>
                    <a:pt x="493105" y="643495"/>
                    <a:pt x="493105" y="642079"/>
                  </a:cubicBezTo>
                  <a:cubicBezTo>
                    <a:pt x="494539" y="642079"/>
                    <a:pt x="494539" y="640673"/>
                    <a:pt x="495974" y="639258"/>
                  </a:cubicBezTo>
                  <a:cubicBezTo>
                    <a:pt x="497408" y="637852"/>
                    <a:pt x="497408" y="637852"/>
                    <a:pt x="498843" y="636437"/>
                  </a:cubicBezTo>
                  <a:cubicBezTo>
                    <a:pt x="500277" y="636437"/>
                    <a:pt x="500277" y="635031"/>
                    <a:pt x="503146" y="633615"/>
                  </a:cubicBezTo>
                  <a:lnTo>
                    <a:pt x="616385" y="568715"/>
                  </a:lnTo>
                  <a:cubicBezTo>
                    <a:pt x="623557" y="564483"/>
                    <a:pt x="631436" y="563426"/>
                    <a:pt x="638598" y="565190"/>
                  </a:cubicBezTo>
                  <a:close/>
                  <a:moveTo>
                    <a:pt x="360223" y="70555"/>
                  </a:moveTo>
                  <a:cubicBezTo>
                    <a:pt x="421889" y="143910"/>
                    <a:pt x="444813" y="244115"/>
                    <a:pt x="426179" y="355580"/>
                  </a:cubicBezTo>
                  <a:lnTo>
                    <a:pt x="423297" y="371104"/>
                  </a:lnTo>
                  <a:lnTo>
                    <a:pt x="427620" y="373902"/>
                  </a:lnTo>
                  <a:cubicBezTo>
                    <a:pt x="454834" y="386628"/>
                    <a:pt x="469178" y="417609"/>
                    <a:pt x="462006" y="445858"/>
                  </a:cubicBezTo>
                  <a:lnTo>
                    <a:pt x="446254" y="503689"/>
                  </a:lnTo>
                  <a:cubicBezTo>
                    <a:pt x="437641" y="536136"/>
                    <a:pt x="411835" y="561521"/>
                    <a:pt x="380298" y="571448"/>
                  </a:cubicBezTo>
                  <a:lnTo>
                    <a:pt x="374567" y="572847"/>
                  </a:lnTo>
                  <a:cubicBezTo>
                    <a:pt x="351643" y="636341"/>
                    <a:pt x="315782" y="709696"/>
                    <a:pt x="245570" y="754869"/>
                  </a:cubicBezTo>
                  <a:cubicBezTo>
                    <a:pt x="249859" y="797176"/>
                    <a:pt x="274224" y="815498"/>
                    <a:pt x="282838" y="819762"/>
                  </a:cubicBezTo>
                  <a:lnTo>
                    <a:pt x="552327" y="902978"/>
                  </a:lnTo>
                  <a:cubicBezTo>
                    <a:pt x="654111" y="934025"/>
                    <a:pt x="721475" y="1025702"/>
                    <a:pt x="721475" y="1130172"/>
                  </a:cubicBezTo>
                  <a:lnTo>
                    <a:pt x="721475" y="1481423"/>
                  </a:lnTo>
                  <a:cubicBezTo>
                    <a:pt x="721475" y="1496947"/>
                    <a:pt x="708572" y="1509672"/>
                    <a:pt x="692820" y="1509672"/>
                  </a:cubicBezTo>
                  <a:cubicBezTo>
                    <a:pt x="677035" y="1509672"/>
                    <a:pt x="664132" y="1496947"/>
                    <a:pt x="666980" y="1477225"/>
                  </a:cubicBezTo>
                  <a:lnTo>
                    <a:pt x="666980" y="1125908"/>
                  </a:lnTo>
                  <a:cubicBezTo>
                    <a:pt x="666980" y="1046889"/>
                    <a:pt x="615402" y="977732"/>
                    <a:pt x="537983" y="953747"/>
                  </a:cubicBezTo>
                  <a:lnTo>
                    <a:pt x="298589" y="880392"/>
                  </a:lnTo>
                  <a:cubicBezTo>
                    <a:pt x="271342" y="966472"/>
                    <a:pt x="191075" y="1028567"/>
                    <a:pt x="99346" y="1034231"/>
                  </a:cubicBezTo>
                  <a:cubicBezTo>
                    <a:pt x="82120" y="1035630"/>
                    <a:pt x="69250" y="1022904"/>
                    <a:pt x="67809" y="1007380"/>
                  </a:cubicBezTo>
                  <a:cubicBezTo>
                    <a:pt x="66368" y="990457"/>
                    <a:pt x="79271" y="977732"/>
                    <a:pt x="95023" y="976333"/>
                  </a:cubicBezTo>
                  <a:cubicBezTo>
                    <a:pt x="163828" y="972135"/>
                    <a:pt x="224053" y="924165"/>
                    <a:pt x="242687" y="857805"/>
                  </a:cubicBezTo>
                  <a:cubicBezTo>
                    <a:pt x="224053" y="843747"/>
                    <a:pt x="201096" y="819762"/>
                    <a:pt x="191075" y="777388"/>
                  </a:cubicBezTo>
                  <a:cubicBezTo>
                    <a:pt x="160979" y="787315"/>
                    <a:pt x="126560" y="794378"/>
                    <a:pt x="85002" y="794378"/>
                  </a:cubicBezTo>
                  <a:cubicBezTo>
                    <a:pt x="63486" y="794378"/>
                    <a:pt x="43444" y="792912"/>
                    <a:pt x="24810" y="790114"/>
                  </a:cubicBezTo>
                  <a:cubicBezTo>
                    <a:pt x="9025" y="788715"/>
                    <a:pt x="-2437" y="773191"/>
                    <a:pt x="445" y="757667"/>
                  </a:cubicBezTo>
                  <a:cubicBezTo>
                    <a:pt x="1853" y="742143"/>
                    <a:pt x="17638" y="730883"/>
                    <a:pt x="33390" y="733682"/>
                  </a:cubicBezTo>
                  <a:cubicBezTo>
                    <a:pt x="49175" y="736480"/>
                    <a:pt x="66368" y="737879"/>
                    <a:pt x="83561" y="737879"/>
                  </a:cubicBezTo>
                  <a:cubicBezTo>
                    <a:pt x="206860" y="737879"/>
                    <a:pt x="278514" y="677250"/>
                    <a:pt x="324396" y="537535"/>
                  </a:cubicBezTo>
                  <a:cubicBezTo>
                    <a:pt x="327278" y="529074"/>
                    <a:pt x="334416" y="522011"/>
                    <a:pt x="344471" y="519213"/>
                  </a:cubicBezTo>
                  <a:lnTo>
                    <a:pt x="364546" y="513550"/>
                  </a:lnTo>
                  <a:cubicBezTo>
                    <a:pt x="377449" y="509353"/>
                    <a:pt x="387470" y="499492"/>
                    <a:pt x="390319" y="486766"/>
                  </a:cubicBezTo>
                  <a:lnTo>
                    <a:pt x="406104" y="427536"/>
                  </a:lnTo>
                  <a:cubicBezTo>
                    <a:pt x="406104" y="426070"/>
                    <a:pt x="404663" y="424671"/>
                    <a:pt x="403222" y="423272"/>
                  </a:cubicBezTo>
                  <a:lnTo>
                    <a:pt x="378857" y="412012"/>
                  </a:lnTo>
                  <a:cubicBezTo>
                    <a:pt x="378857" y="412012"/>
                    <a:pt x="377449" y="410613"/>
                    <a:pt x="377449" y="410613"/>
                  </a:cubicBezTo>
                  <a:cubicBezTo>
                    <a:pt x="376008" y="410613"/>
                    <a:pt x="376008" y="410613"/>
                    <a:pt x="374567" y="409147"/>
                  </a:cubicBezTo>
                  <a:cubicBezTo>
                    <a:pt x="373126" y="409147"/>
                    <a:pt x="371684" y="407748"/>
                    <a:pt x="370277" y="406349"/>
                  </a:cubicBezTo>
                  <a:cubicBezTo>
                    <a:pt x="370277" y="406349"/>
                    <a:pt x="368836" y="404950"/>
                    <a:pt x="368836" y="404950"/>
                  </a:cubicBezTo>
                  <a:cubicBezTo>
                    <a:pt x="368836" y="402085"/>
                    <a:pt x="367395" y="400686"/>
                    <a:pt x="365954" y="399287"/>
                  </a:cubicBezTo>
                  <a:cubicBezTo>
                    <a:pt x="365954" y="397888"/>
                    <a:pt x="337299" y="340056"/>
                    <a:pt x="274224" y="269500"/>
                  </a:cubicBezTo>
                  <a:cubicBezTo>
                    <a:pt x="244128" y="297682"/>
                    <a:pt x="186785" y="334393"/>
                    <a:pt x="85002" y="334393"/>
                  </a:cubicBezTo>
                  <a:cubicBezTo>
                    <a:pt x="69250" y="334393"/>
                    <a:pt x="56347" y="321668"/>
                    <a:pt x="56347" y="306144"/>
                  </a:cubicBezTo>
                  <a:cubicBezTo>
                    <a:pt x="56347" y="290687"/>
                    <a:pt x="69250" y="277961"/>
                    <a:pt x="85002" y="277961"/>
                  </a:cubicBezTo>
                  <a:cubicBezTo>
                    <a:pt x="208302" y="277961"/>
                    <a:pt x="245570" y="215866"/>
                    <a:pt x="246977" y="213068"/>
                  </a:cubicBezTo>
                  <a:cubicBezTo>
                    <a:pt x="251301" y="206005"/>
                    <a:pt x="259880" y="200342"/>
                    <a:pt x="268494" y="198943"/>
                  </a:cubicBezTo>
                  <a:cubicBezTo>
                    <a:pt x="277107" y="197544"/>
                    <a:pt x="287128" y="200342"/>
                    <a:pt x="292859" y="207404"/>
                  </a:cubicBezTo>
                  <a:cubicBezTo>
                    <a:pt x="327278" y="242716"/>
                    <a:pt x="353084" y="276562"/>
                    <a:pt x="373126" y="304745"/>
                  </a:cubicBezTo>
                  <a:cubicBezTo>
                    <a:pt x="378857" y="220130"/>
                    <a:pt x="353084" y="145309"/>
                    <a:pt x="301472" y="91742"/>
                  </a:cubicBezTo>
                  <a:cubicBezTo>
                    <a:pt x="321547" y="86079"/>
                    <a:pt x="341589" y="79017"/>
                    <a:pt x="360223" y="70555"/>
                  </a:cubicBezTo>
                  <a:close/>
                  <a:moveTo>
                    <a:pt x="1640082" y="527"/>
                  </a:moveTo>
                  <a:cubicBezTo>
                    <a:pt x="1647428" y="1938"/>
                    <a:pt x="1654236" y="6178"/>
                    <a:pt x="1658552" y="13257"/>
                  </a:cubicBezTo>
                  <a:cubicBezTo>
                    <a:pt x="1667148" y="27345"/>
                    <a:pt x="1664260" y="44236"/>
                    <a:pt x="1649921" y="52717"/>
                  </a:cubicBezTo>
                  <a:cubicBezTo>
                    <a:pt x="1562508" y="106334"/>
                    <a:pt x="1518046" y="198080"/>
                    <a:pt x="1525232" y="308118"/>
                  </a:cubicBezTo>
                  <a:cubicBezTo>
                    <a:pt x="1543870" y="279873"/>
                    <a:pt x="1571105" y="246020"/>
                    <a:pt x="1605492" y="210766"/>
                  </a:cubicBezTo>
                  <a:cubicBezTo>
                    <a:pt x="1612679" y="203687"/>
                    <a:pt x="1622686" y="200883"/>
                    <a:pt x="1631317" y="202285"/>
                  </a:cubicBezTo>
                  <a:cubicBezTo>
                    <a:pt x="1639914" y="203687"/>
                    <a:pt x="1648511" y="209364"/>
                    <a:pt x="1652809" y="217774"/>
                  </a:cubicBezTo>
                  <a:cubicBezTo>
                    <a:pt x="1654253" y="220648"/>
                    <a:pt x="1691495" y="282676"/>
                    <a:pt x="1814807" y="282676"/>
                  </a:cubicBezTo>
                  <a:cubicBezTo>
                    <a:pt x="1830557" y="282676"/>
                    <a:pt x="1843452" y="295432"/>
                    <a:pt x="1843452" y="310922"/>
                  </a:cubicBezTo>
                  <a:cubicBezTo>
                    <a:pt x="1843452" y="326481"/>
                    <a:pt x="1830557" y="339167"/>
                    <a:pt x="1814807" y="339167"/>
                  </a:cubicBezTo>
                  <a:cubicBezTo>
                    <a:pt x="1711577" y="339167"/>
                    <a:pt x="1654253" y="302441"/>
                    <a:pt x="1625574" y="274266"/>
                  </a:cubicBezTo>
                  <a:cubicBezTo>
                    <a:pt x="1565362" y="340569"/>
                    <a:pt x="1536684" y="395588"/>
                    <a:pt x="1533829" y="402667"/>
                  </a:cubicBezTo>
                  <a:cubicBezTo>
                    <a:pt x="1532385" y="405471"/>
                    <a:pt x="1530975" y="406873"/>
                    <a:pt x="1529531" y="409676"/>
                  </a:cubicBezTo>
                  <a:cubicBezTo>
                    <a:pt x="1528087" y="411078"/>
                    <a:pt x="1526643" y="412480"/>
                    <a:pt x="1525232" y="413951"/>
                  </a:cubicBezTo>
                  <a:cubicBezTo>
                    <a:pt x="1523788" y="413951"/>
                    <a:pt x="1523788" y="415353"/>
                    <a:pt x="1522344" y="415353"/>
                  </a:cubicBezTo>
                  <a:cubicBezTo>
                    <a:pt x="1522344" y="415353"/>
                    <a:pt x="1520934" y="416755"/>
                    <a:pt x="1520934" y="416755"/>
                  </a:cubicBezTo>
                  <a:lnTo>
                    <a:pt x="1496553" y="428039"/>
                  </a:lnTo>
                  <a:cubicBezTo>
                    <a:pt x="1493699" y="429441"/>
                    <a:pt x="1493699" y="432245"/>
                    <a:pt x="1493699" y="433646"/>
                  </a:cubicBezTo>
                  <a:lnTo>
                    <a:pt x="1509449" y="491539"/>
                  </a:lnTo>
                  <a:cubicBezTo>
                    <a:pt x="1512337" y="504225"/>
                    <a:pt x="1522344" y="514108"/>
                    <a:pt x="1535273" y="518313"/>
                  </a:cubicBezTo>
                  <a:lnTo>
                    <a:pt x="1555321" y="523990"/>
                  </a:lnTo>
                  <a:cubicBezTo>
                    <a:pt x="1565362" y="526794"/>
                    <a:pt x="1572515" y="533873"/>
                    <a:pt x="1575403" y="542283"/>
                  </a:cubicBezTo>
                  <a:cubicBezTo>
                    <a:pt x="1622720" y="683441"/>
                    <a:pt x="1694383" y="742665"/>
                    <a:pt x="1816218" y="742665"/>
                  </a:cubicBezTo>
                  <a:cubicBezTo>
                    <a:pt x="1833445" y="742665"/>
                    <a:pt x="1850639" y="741264"/>
                    <a:pt x="1866389" y="738460"/>
                  </a:cubicBezTo>
                  <a:cubicBezTo>
                    <a:pt x="1882172" y="735587"/>
                    <a:pt x="1896511" y="746871"/>
                    <a:pt x="1899366" y="762430"/>
                  </a:cubicBezTo>
                  <a:cubicBezTo>
                    <a:pt x="1900810" y="777920"/>
                    <a:pt x="1890769" y="792078"/>
                    <a:pt x="1875019" y="794881"/>
                  </a:cubicBezTo>
                  <a:cubicBezTo>
                    <a:pt x="1856381" y="797685"/>
                    <a:pt x="1836299" y="799087"/>
                    <a:pt x="1814807" y="799087"/>
                  </a:cubicBezTo>
                  <a:cubicBezTo>
                    <a:pt x="1773233" y="799087"/>
                    <a:pt x="1737401" y="793479"/>
                    <a:pt x="1707279" y="782195"/>
                  </a:cubicBezTo>
                  <a:cubicBezTo>
                    <a:pt x="1697238" y="824529"/>
                    <a:pt x="1672891" y="849901"/>
                    <a:pt x="1655664" y="862587"/>
                  </a:cubicBezTo>
                  <a:cubicBezTo>
                    <a:pt x="1674301" y="927488"/>
                    <a:pt x="1733103" y="976900"/>
                    <a:pt x="1803322" y="981106"/>
                  </a:cubicBezTo>
                  <a:cubicBezTo>
                    <a:pt x="1819106" y="982508"/>
                    <a:pt x="1832001" y="996665"/>
                    <a:pt x="1830557" y="1012155"/>
                  </a:cubicBezTo>
                  <a:cubicBezTo>
                    <a:pt x="1830557" y="1027644"/>
                    <a:pt x="1816218" y="1040400"/>
                    <a:pt x="1800468" y="1038929"/>
                  </a:cubicBezTo>
                  <a:cubicBezTo>
                    <a:pt x="1707279" y="1033322"/>
                    <a:pt x="1628429" y="969822"/>
                    <a:pt x="1601194" y="885155"/>
                  </a:cubicBezTo>
                  <a:lnTo>
                    <a:pt x="1361790" y="958537"/>
                  </a:lnTo>
                  <a:cubicBezTo>
                    <a:pt x="1284384" y="982508"/>
                    <a:pt x="1232803" y="1051685"/>
                    <a:pt x="1232803" y="1130674"/>
                  </a:cubicBezTo>
                  <a:lnTo>
                    <a:pt x="1232803" y="1481957"/>
                  </a:lnTo>
                  <a:cubicBezTo>
                    <a:pt x="1232803" y="1497516"/>
                    <a:pt x="1219874" y="1510202"/>
                    <a:pt x="1204124" y="1510202"/>
                  </a:cubicBezTo>
                  <a:cubicBezTo>
                    <a:pt x="1188341" y="1510202"/>
                    <a:pt x="1175445" y="1497516"/>
                    <a:pt x="1175445" y="1481957"/>
                  </a:cubicBezTo>
                  <a:lnTo>
                    <a:pt x="1175445" y="1130674"/>
                  </a:lnTo>
                  <a:cubicBezTo>
                    <a:pt x="1175445" y="1026243"/>
                    <a:pt x="1242810" y="934567"/>
                    <a:pt x="1344596" y="903518"/>
                  </a:cubicBezTo>
                  <a:lnTo>
                    <a:pt x="1614089" y="820253"/>
                  </a:lnTo>
                  <a:cubicBezTo>
                    <a:pt x="1621276" y="816048"/>
                    <a:pt x="1647067" y="797685"/>
                    <a:pt x="1652809" y="759627"/>
                  </a:cubicBezTo>
                  <a:cubicBezTo>
                    <a:pt x="1582556" y="714420"/>
                    <a:pt x="1546724" y="641108"/>
                    <a:pt x="1523788" y="577608"/>
                  </a:cubicBezTo>
                  <a:lnTo>
                    <a:pt x="1518046" y="576206"/>
                  </a:lnTo>
                  <a:cubicBezTo>
                    <a:pt x="1485068" y="566323"/>
                    <a:pt x="1460722" y="540881"/>
                    <a:pt x="1452125" y="508430"/>
                  </a:cubicBezTo>
                  <a:lnTo>
                    <a:pt x="1436341" y="450608"/>
                  </a:lnTo>
                  <a:cubicBezTo>
                    <a:pt x="1429189" y="420960"/>
                    <a:pt x="1443494" y="391383"/>
                    <a:pt x="1470729" y="378627"/>
                  </a:cubicBezTo>
                  <a:lnTo>
                    <a:pt x="1475061" y="375823"/>
                  </a:lnTo>
                  <a:lnTo>
                    <a:pt x="1472173" y="360334"/>
                  </a:lnTo>
                  <a:cubicBezTo>
                    <a:pt x="1446382" y="207962"/>
                    <a:pt x="1499408" y="78159"/>
                    <a:pt x="1618388" y="4776"/>
                  </a:cubicBezTo>
                  <a:cubicBezTo>
                    <a:pt x="1624852" y="536"/>
                    <a:pt x="1632736" y="-884"/>
                    <a:pt x="1640082" y="52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1EADE5D7-80DC-4C9C-8B00-D84A06E2ADAC}"/>
                </a:ext>
              </a:extLst>
            </p:cNvPr>
            <p:cNvSpPr/>
            <p:nvPr/>
          </p:nvSpPr>
          <p:spPr>
            <a:xfrm>
              <a:off x="4888992" y="1350644"/>
              <a:ext cx="954714" cy="93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68" y="21535"/>
                  </a:moveTo>
                  <a:cubicBezTo>
                    <a:pt x="9957" y="21568"/>
                    <a:pt x="10378" y="21600"/>
                    <a:pt x="10800" y="21600"/>
                  </a:cubicBezTo>
                  <a:cubicBezTo>
                    <a:pt x="11513" y="21600"/>
                    <a:pt x="12227" y="21535"/>
                    <a:pt x="12908" y="21405"/>
                  </a:cubicBezTo>
                  <a:cubicBezTo>
                    <a:pt x="13395" y="21308"/>
                    <a:pt x="13849" y="21178"/>
                    <a:pt x="14303" y="21016"/>
                  </a:cubicBezTo>
                  <a:cubicBezTo>
                    <a:pt x="18000" y="19751"/>
                    <a:pt x="20789" y="16541"/>
                    <a:pt x="21438" y="12616"/>
                  </a:cubicBezTo>
                  <a:cubicBezTo>
                    <a:pt x="21503" y="12130"/>
                    <a:pt x="21568" y="11676"/>
                    <a:pt x="21600" y="11189"/>
                  </a:cubicBezTo>
                  <a:cubicBezTo>
                    <a:pt x="21600" y="11059"/>
                    <a:pt x="21600" y="10930"/>
                    <a:pt x="21600" y="10800"/>
                  </a:cubicBezTo>
                  <a:cubicBezTo>
                    <a:pt x="21600" y="4865"/>
                    <a:pt x="16768" y="0"/>
                    <a:pt x="10800" y="0"/>
                  </a:cubicBezTo>
                  <a:cubicBezTo>
                    <a:pt x="4832" y="0"/>
                    <a:pt x="0" y="4832"/>
                    <a:pt x="0" y="10800"/>
                  </a:cubicBezTo>
                  <a:cubicBezTo>
                    <a:pt x="0" y="15827"/>
                    <a:pt x="3470" y="20076"/>
                    <a:pt x="8141" y="21243"/>
                  </a:cubicBezTo>
                  <a:cubicBezTo>
                    <a:pt x="8595" y="21405"/>
                    <a:pt x="9081" y="21470"/>
                    <a:pt x="9568" y="2153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100" b="1" dirty="0">
                  <a:solidFill>
                    <a:schemeClr val="bg2">
                      <a:lumMod val="25000"/>
                    </a:schemeClr>
                  </a:solidFill>
                </a:rPr>
                <a:t>02</a:t>
              </a:r>
              <a:endParaRPr sz="21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DC990AAB-353E-4C6A-99EF-4A801E3F371B}"/>
              </a:ext>
            </a:extLst>
          </p:cNvPr>
          <p:cNvSpPr txBox="1"/>
          <p:nvPr/>
        </p:nvSpPr>
        <p:spPr>
          <a:xfrm>
            <a:off x="7227951" y="5883380"/>
            <a:ext cx="1904619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350" dirty="0">
                <a:solidFill>
                  <a:schemeClr val="bg2"/>
                </a:solidFill>
              </a:rPr>
              <a:t>Learn more on </a:t>
            </a:r>
            <a:r>
              <a:rPr lang="en-US" sz="135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cdc.gov</a:t>
            </a:r>
            <a:endParaRPr lang="en-US" sz="135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224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10277</TotalTime>
  <Words>523</Words>
  <PresentationFormat>On-screen Show (4:3)</PresentationFormat>
  <Paragraphs>58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Coronavirus Prevention – Slide Template</vt:lpstr>
      <vt:lpstr>Coronavirus Prevention – Slide Template</vt:lpstr>
      <vt:lpstr>Wear a mask. Save lives.</vt:lpstr>
      <vt:lpstr>Wear a mask. Save lives.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Coronavirus Prevention</dc:title>
  <dc:creator>PresentationGO.com</dc:creator>
  <dc:description>© Copyright PresentationGO.com</dc:description>
  <dcterms:created xsi:type="dcterms:W3CDTF">2014-11-26T05:14:11Z</dcterms:created>
  <dcterms:modified xsi:type="dcterms:W3CDTF">2020-07-17T21:29:20Z</dcterms:modified>
  <cp:category>Graphics &amp; Metaphors</cp:category>
</cp:coreProperties>
</file>