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4"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53" d="100"/>
          <a:sy n="153" d="100"/>
        </p:scale>
        <p:origin x="1698" y="1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4/13/2020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7706512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AEDF2B47-7C58-458B-A014-B081B81A8D06}"/>
              </a:ext>
            </a:extLst>
          </p:cNvPr>
          <p:cNvGrpSpPr/>
          <p:nvPr userDrawn="1"/>
        </p:nvGrpSpPr>
        <p:grpSpPr>
          <a:xfrm>
            <a:off x="9433981" y="1"/>
            <a:ext cx="1647523" cy="1816099"/>
            <a:chOff x="12554553" y="1"/>
            <a:chExt cx="1647523"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7180DD64-6AC6-41B8-826F-6BE55763C657}"/>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4CF4C143-2DE4-4A59-9225-C44B17F8F99F}"/>
              </a:ext>
            </a:extLst>
          </p:cNvPr>
          <p:cNvGrpSpPr/>
          <p:nvPr userDrawn="1"/>
        </p:nvGrpSpPr>
        <p:grpSpPr>
          <a:xfrm>
            <a:off x="9433981" y="1"/>
            <a:ext cx="1647523" cy="1816099"/>
            <a:chOff x="12554553" y="1"/>
            <a:chExt cx="1647523" cy="1816099"/>
          </a:xfrm>
        </p:grpSpPr>
        <p:sp>
          <p:nvSpPr>
            <p:cNvPr id="4" name="Rectangle: Folded Corner 3">
              <a:extLst>
                <a:ext uri="{FF2B5EF4-FFF2-40B4-BE49-F238E27FC236}">
                  <a16:creationId xmlns:a16="http://schemas.microsoft.com/office/drawing/2014/main" id="{F35CDF3A-32A4-4944-8471-5618C2895CD6}"/>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0C6B6273-908A-4447-8576-D3C55254554D}"/>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4/13/2020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Courthouse – Slide Template</a:t>
            </a:r>
          </a:p>
        </p:txBody>
      </p:sp>
      <p:grpSp>
        <p:nvGrpSpPr>
          <p:cNvPr id="3" name="Group 2">
            <a:extLst>
              <a:ext uri="{FF2B5EF4-FFF2-40B4-BE49-F238E27FC236}">
                <a16:creationId xmlns:a16="http://schemas.microsoft.com/office/drawing/2014/main" id="{63DA1C60-9F9E-40AC-A3BF-E9714D31B7EC}"/>
              </a:ext>
            </a:extLst>
          </p:cNvPr>
          <p:cNvGrpSpPr/>
          <p:nvPr/>
        </p:nvGrpSpPr>
        <p:grpSpPr>
          <a:xfrm>
            <a:off x="2038943" y="1792319"/>
            <a:ext cx="5066114" cy="3273362"/>
            <a:chOff x="11214100" y="12776199"/>
            <a:chExt cx="6016555" cy="3887471"/>
          </a:xfrm>
        </p:grpSpPr>
        <p:sp>
          <p:nvSpPr>
            <p:cNvPr id="4" name="Rectangle">
              <a:extLst>
                <a:ext uri="{FF2B5EF4-FFF2-40B4-BE49-F238E27FC236}">
                  <a16:creationId xmlns:a16="http://schemas.microsoft.com/office/drawing/2014/main" id="{30FD2588-440F-4FA1-B44A-9BCC09305C39}"/>
                </a:ext>
              </a:extLst>
            </p:cNvPr>
            <p:cNvSpPr/>
            <p:nvPr/>
          </p:nvSpPr>
          <p:spPr>
            <a:xfrm>
              <a:off x="12496800" y="14058900"/>
              <a:ext cx="3539490" cy="2274571"/>
            </a:xfrm>
            <a:prstGeom prst="rect">
              <a:avLst/>
            </a:prstGeom>
            <a:solidFill>
              <a:schemeClr val="tx1">
                <a:lumMod val="65000"/>
                <a:lumOff val="35000"/>
              </a:schemeClr>
            </a:solidFill>
            <a:ln w="12700">
              <a:miter lim="400000"/>
            </a:ln>
          </p:spPr>
          <p:txBody>
            <a:bodyPr lIns="28575" tIns="28575" rIns="28575" bIns="28575" anchor="ctr"/>
            <a:lstStyle/>
            <a:p>
              <a:pPr>
                <a:defRPr sz="3000">
                  <a:solidFill>
                    <a:srgbClr val="FFFFFF"/>
                  </a:solidFill>
                </a:defRPr>
              </a:pPr>
              <a:endParaRPr sz="2250"/>
            </a:p>
          </p:txBody>
        </p:sp>
        <p:sp>
          <p:nvSpPr>
            <p:cNvPr id="5" name="Rectangle">
              <a:extLst>
                <a:ext uri="{FF2B5EF4-FFF2-40B4-BE49-F238E27FC236}">
                  <a16:creationId xmlns:a16="http://schemas.microsoft.com/office/drawing/2014/main" id="{324D8457-5DDD-4C77-8634-619DEA287386}"/>
                </a:ext>
              </a:extLst>
            </p:cNvPr>
            <p:cNvSpPr/>
            <p:nvPr/>
          </p:nvSpPr>
          <p:spPr>
            <a:xfrm>
              <a:off x="11747499" y="16437611"/>
              <a:ext cx="4946650" cy="207011"/>
            </a:xfrm>
            <a:prstGeom prst="rect">
              <a:avLst/>
            </a:prstGeom>
            <a:solidFill>
              <a:schemeClr val="bg1">
                <a:lumMod val="65000"/>
              </a:schemeClr>
            </a:solidFill>
            <a:ln w="12700">
              <a:miter lim="400000"/>
            </a:ln>
          </p:spPr>
          <p:txBody>
            <a:bodyPr lIns="28575" tIns="28575" rIns="28575" bIns="28575" anchor="ctr"/>
            <a:lstStyle/>
            <a:p>
              <a:pPr>
                <a:defRPr sz="3000">
                  <a:solidFill>
                    <a:srgbClr val="FFFFFF"/>
                  </a:solidFill>
                </a:defRPr>
              </a:pPr>
              <a:endParaRPr sz="2250"/>
            </a:p>
          </p:txBody>
        </p:sp>
        <p:sp>
          <p:nvSpPr>
            <p:cNvPr id="6" name="Rectangle">
              <a:extLst>
                <a:ext uri="{FF2B5EF4-FFF2-40B4-BE49-F238E27FC236}">
                  <a16:creationId xmlns:a16="http://schemas.microsoft.com/office/drawing/2014/main" id="{A5199052-3304-4B44-A33A-A0016EC4AF54}"/>
                </a:ext>
              </a:extLst>
            </p:cNvPr>
            <p:cNvSpPr/>
            <p:nvPr/>
          </p:nvSpPr>
          <p:spPr>
            <a:xfrm>
              <a:off x="11950700" y="16230600"/>
              <a:ext cx="4547871" cy="207011"/>
            </a:xfrm>
            <a:prstGeom prst="rect">
              <a:avLst/>
            </a:prstGeom>
            <a:solidFill>
              <a:schemeClr val="bg1">
                <a:lumMod val="50000"/>
              </a:schemeClr>
            </a:solidFill>
            <a:ln w="12700">
              <a:miter lim="400000"/>
            </a:ln>
          </p:spPr>
          <p:txBody>
            <a:bodyPr lIns="28575" tIns="28575" rIns="28575" bIns="28575" anchor="ctr"/>
            <a:lstStyle/>
            <a:p>
              <a:pPr>
                <a:defRPr sz="3000">
                  <a:solidFill>
                    <a:srgbClr val="FFFFFF"/>
                  </a:solidFill>
                </a:defRPr>
              </a:pPr>
              <a:endParaRPr sz="2250"/>
            </a:p>
          </p:txBody>
        </p:sp>
        <p:sp>
          <p:nvSpPr>
            <p:cNvPr id="7" name="Rectangle">
              <a:extLst>
                <a:ext uri="{FF2B5EF4-FFF2-40B4-BE49-F238E27FC236}">
                  <a16:creationId xmlns:a16="http://schemas.microsoft.com/office/drawing/2014/main" id="{59016F01-84EE-40AB-A632-3914E6466ABA}"/>
                </a:ext>
              </a:extLst>
            </p:cNvPr>
            <p:cNvSpPr/>
            <p:nvPr/>
          </p:nvSpPr>
          <p:spPr>
            <a:xfrm>
              <a:off x="12242800" y="14478000"/>
              <a:ext cx="584200" cy="1657350"/>
            </a:xfrm>
            <a:prstGeom prst="rect">
              <a:avLst/>
            </a:prstGeom>
            <a:solidFill>
              <a:schemeClr val="accent6"/>
            </a:solidFill>
            <a:ln w="12700">
              <a:miter lim="400000"/>
            </a:ln>
          </p:spPr>
          <p:txBody>
            <a:bodyPr lIns="28575" tIns="28575" rIns="28575" bIns="28575" anchor="ctr"/>
            <a:lstStyle/>
            <a:p>
              <a:pPr>
                <a:defRPr sz="3000">
                  <a:solidFill>
                    <a:srgbClr val="FFFFFF"/>
                  </a:solidFill>
                </a:defRPr>
              </a:pPr>
              <a:endParaRPr sz="2250"/>
            </a:p>
          </p:txBody>
        </p:sp>
        <p:sp>
          <p:nvSpPr>
            <p:cNvPr id="8" name="Shape">
              <a:extLst>
                <a:ext uri="{FF2B5EF4-FFF2-40B4-BE49-F238E27FC236}">
                  <a16:creationId xmlns:a16="http://schemas.microsoft.com/office/drawing/2014/main" id="{F210F32F-0CE3-42A3-AEEC-5E6D29043223}"/>
                </a:ext>
              </a:extLst>
            </p:cNvPr>
            <p:cNvSpPr/>
            <p:nvPr/>
          </p:nvSpPr>
          <p:spPr>
            <a:xfrm>
              <a:off x="12153900" y="14376401"/>
              <a:ext cx="756921" cy="195580"/>
            </a:xfrm>
            <a:custGeom>
              <a:avLst/>
              <a:gdLst/>
              <a:ahLst/>
              <a:cxnLst>
                <a:cxn ang="0">
                  <a:pos x="wd2" y="hd2"/>
                </a:cxn>
                <a:cxn ang="5400000">
                  <a:pos x="wd2" y="hd2"/>
                </a:cxn>
                <a:cxn ang="10800000">
                  <a:pos x="wd2" y="hd2"/>
                </a:cxn>
                <a:cxn ang="16200000">
                  <a:pos x="wd2" y="hd2"/>
                </a:cxn>
              </a:cxnLst>
              <a:rect l="0" t="0" r="r" b="b"/>
              <a:pathLst>
                <a:path w="21600" h="21600" extrusionOk="0">
                  <a:moveTo>
                    <a:pt x="18809" y="21600"/>
                  </a:moveTo>
                  <a:lnTo>
                    <a:pt x="2791" y="21600"/>
                  </a:lnTo>
                  <a:cubicBezTo>
                    <a:pt x="1268" y="21600"/>
                    <a:pt x="0" y="16831"/>
                    <a:pt x="0" y="10800"/>
                  </a:cubicBezTo>
                  <a:lnTo>
                    <a:pt x="0" y="10800"/>
                  </a:lnTo>
                  <a:cubicBezTo>
                    <a:pt x="0" y="4909"/>
                    <a:pt x="1232" y="0"/>
                    <a:pt x="2791" y="0"/>
                  </a:cubicBezTo>
                  <a:lnTo>
                    <a:pt x="18809" y="0"/>
                  </a:lnTo>
                  <a:cubicBezTo>
                    <a:pt x="20332" y="0"/>
                    <a:pt x="21600" y="4769"/>
                    <a:pt x="21600" y="10800"/>
                  </a:cubicBezTo>
                  <a:lnTo>
                    <a:pt x="21600" y="10800"/>
                  </a:lnTo>
                  <a:cubicBezTo>
                    <a:pt x="21564" y="16691"/>
                    <a:pt x="20332" y="21600"/>
                    <a:pt x="18809" y="21600"/>
                  </a:cubicBezTo>
                  <a:close/>
                </a:path>
              </a:pathLst>
            </a:custGeom>
            <a:solidFill>
              <a:schemeClr val="accent6">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9" name="Shape">
              <a:extLst>
                <a:ext uri="{FF2B5EF4-FFF2-40B4-BE49-F238E27FC236}">
                  <a16:creationId xmlns:a16="http://schemas.microsoft.com/office/drawing/2014/main" id="{41DEE7F6-374B-4399-B78D-4CF1AC999056}"/>
                </a:ext>
              </a:extLst>
            </p:cNvPr>
            <p:cNvSpPr/>
            <p:nvPr/>
          </p:nvSpPr>
          <p:spPr>
            <a:xfrm>
              <a:off x="12153900" y="16035020"/>
              <a:ext cx="756921" cy="195580"/>
            </a:xfrm>
            <a:custGeom>
              <a:avLst/>
              <a:gdLst/>
              <a:ahLst/>
              <a:cxnLst>
                <a:cxn ang="0">
                  <a:pos x="wd2" y="hd2"/>
                </a:cxn>
                <a:cxn ang="5400000">
                  <a:pos x="wd2" y="hd2"/>
                </a:cxn>
                <a:cxn ang="10800000">
                  <a:pos x="wd2" y="hd2"/>
                </a:cxn>
                <a:cxn ang="16200000">
                  <a:pos x="wd2" y="hd2"/>
                </a:cxn>
              </a:cxnLst>
              <a:rect l="0" t="0" r="r" b="b"/>
              <a:pathLst>
                <a:path w="21600" h="21600" extrusionOk="0">
                  <a:moveTo>
                    <a:pt x="18809" y="21600"/>
                  </a:moveTo>
                  <a:lnTo>
                    <a:pt x="2791" y="21600"/>
                  </a:lnTo>
                  <a:cubicBezTo>
                    <a:pt x="1268" y="21600"/>
                    <a:pt x="0" y="16831"/>
                    <a:pt x="0" y="10800"/>
                  </a:cubicBezTo>
                  <a:lnTo>
                    <a:pt x="0" y="10800"/>
                  </a:lnTo>
                  <a:cubicBezTo>
                    <a:pt x="0" y="4909"/>
                    <a:pt x="1232" y="0"/>
                    <a:pt x="2791" y="0"/>
                  </a:cubicBezTo>
                  <a:lnTo>
                    <a:pt x="18809" y="0"/>
                  </a:lnTo>
                  <a:cubicBezTo>
                    <a:pt x="20332" y="0"/>
                    <a:pt x="21600" y="4769"/>
                    <a:pt x="21600" y="10800"/>
                  </a:cubicBezTo>
                  <a:lnTo>
                    <a:pt x="21600" y="10800"/>
                  </a:lnTo>
                  <a:cubicBezTo>
                    <a:pt x="21564" y="16831"/>
                    <a:pt x="20332" y="21600"/>
                    <a:pt x="18809" y="21600"/>
                  </a:cubicBezTo>
                  <a:close/>
                </a:path>
              </a:pathLst>
            </a:custGeom>
            <a:solidFill>
              <a:schemeClr val="accent6">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10" name="Shape">
              <a:extLst>
                <a:ext uri="{FF2B5EF4-FFF2-40B4-BE49-F238E27FC236}">
                  <a16:creationId xmlns:a16="http://schemas.microsoft.com/office/drawing/2014/main" id="{AAE51A16-1D21-4150-91C5-12933085FA05}"/>
                </a:ext>
              </a:extLst>
            </p:cNvPr>
            <p:cNvSpPr/>
            <p:nvPr/>
          </p:nvSpPr>
          <p:spPr>
            <a:xfrm>
              <a:off x="12357099" y="14719300"/>
              <a:ext cx="71122" cy="1231902"/>
            </a:xfrm>
            <a:custGeom>
              <a:avLst/>
              <a:gdLst/>
              <a:ahLst/>
              <a:cxnLst>
                <a:cxn ang="0">
                  <a:pos x="wd2" y="hd2"/>
                </a:cxn>
                <a:cxn ang="5400000">
                  <a:pos x="wd2" y="hd2"/>
                </a:cxn>
                <a:cxn ang="10800000">
                  <a:pos x="wd2" y="hd2"/>
                </a:cxn>
                <a:cxn ang="16200000">
                  <a:pos x="wd2" y="hd2"/>
                </a:cxn>
              </a:cxnLst>
              <a:rect l="0" t="0" r="r" b="b"/>
              <a:pathLst>
                <a:path w="21600" h="21600" extrusionOk="0">
                  <a:moveTo>
                    <a:pt x="21600" y="20976"/>
                  </a:moveTo>
                  <a:cubicBezTo>
                    <a:pt x="21600" y="21311"/>
                    <a:pt x="16971" y="21600"/>
                    <a:pt x="10800" y="21600"/>
                  </a:cubicBezTo>
                  <a:cubicBezTo>
                    <a:pt x="5014" y="21600"/>
                    <a:pt x="0" y="21333"/>
                    <a:pt x="0" y="20976"/>
                  </a:cubicBezTo>
                  <a:lnTo>
                    <a:pt x="0" y="624"/>
                  </a:lnTo>
                  <a:cubicBezTo>
                    <a:pt x="0" y="289"/>
                    <a:pt x="4629" y="0"/>
                    <a:pt x="10800" y="0"/>
                  </a:cubicBezTo>
                  <a:cubicBezTo>
                    <a:pt x="16586" y="0"/>
                    <a:pt x="21600" y="267"/>
                    <a:pt x="21600" y="624"/>
                  </a:cubicBezTo>
                  <a:lnTo>
                    <a:pt x="21600" y="20976"/>
                  </a:lnTo>
                  <a:close/>
                </a:path>
              </a:pathLst>
            </a:custGeom>
            <a:solidFill>
              <a:schemeClr val="accent6">
                <a:lumMod val="60000"/>
                <a:lumOff val="40000"/>
              </a:schemeClr>
            </a:solidFill>
            <a:ln w="12700">
              <a:miter lim="400000"/>
            </a:ln>
          </p:spPr>
          <p:txBody>
            <a:bodyPr lIns="28575" tIns="28575" rIns="28575" bIns="28575" anchor="ctr"/>
            <a:lstStyle/>
            <a:p>
              <a:pPr>
                <a:defRPr sz="3000">
                  <a:solidFill>
                    <a:srgbClr val="FFFFFF"/>
                  </a:solidFill>
                </a:defRPr>
              </a:pPr>
              <a:endParaRPr sz="2250"/>
            </a:p>
          </p:txBody>
        </p:sp>
        <p:sp>
          <p:nvSpPr>
            <p:cNvPr id="11" name="Shape">
              <a:extLst>
                <a:ext uri="{FF2B5EF4-FFF2-40B4-BE49-F238E27FC236}">
                  <a16:creationId xmlns:a16="http://schemas.microsoft.com/office/drawing/2014/main" id="{D3CBABD0-AFCD-4686-9E04-0AD409F517EB}"/>
                </a:ext>
              </a:extLst>
            </p:cNvPr>
            <p:cNvSpPr/>
            <p:nvPr/>
          </p:nvSpPr>
          <p:spPr>
            <a:xfrm>
              <a:off x="12496799" y="14719300"/>
              <a:ext cx="71122" cy="1231902"/>
            </a:xfrm>
            <a:custGeom>
              <a:avLst/>
              <a:gdLst/>
              <a:ahLst/>
              <a:cxnLst>
                <a:cxn ang="0">
                  <a:pos x="wd2" y="hd2"/>
                </a:cxn>
                <a:cxn ang="5400000">
                  <a:pos x="wd2" y="hd2"/>
                </a:cxn>
                <a:cxn ang="10800000">
                  <a:pos x="wd2" y="hd2"/>
                </a:cxn>
                <a:cxn ang="16200000">
                  <a:pos x="wd2" y="hd2"/>
                </a:cxn>
              </a:cxnLst>
              <a:rect l="0" t="0" r="r" b="b"/>
              <a:pathLst>
                <a:path w="21600" h="21600" extrusionOk="0">
                  <a:moveTo>
                    <a:pt x="21600" y="20976"/>
                  </a:moveTo>
                  <a:cubicBezTo>
                    <a:pt x="21600" y="21311"/>
                    <a:pt x="16971" y="21600"/>
                    <a:pt x="10800" y="21600"/>
                  </a:cubicBezTo>
                  <a:cubicBezTo>
                    <a:pt x="5014" y="21600"/>
                    <a:pt x="0" y="21333"/>
                    <a:pt x="0" y="20976"/>
                  </a:cubicBezTo>
                  <a:lnTo>
                    <a:pt x="0" y="624"/>
                  </a:lnTo>
                  <a:cubicBezTo>
                    <a:pt x="0" y="289"/>
                    <a:pt x="4629" y="0"/>
                    <a:pt x="10800" y="0"/>
                  </a:cubicBezTo>
                  <a:cubicBezTo>
                    <a:pt x="16586" y="0"/>
                    <a:pt x="21600" y="267"/>
                    <a:pt x="21600" y="624"/>
                  </a:cubicBezTo>
                  <a:lnTo>
                    <a:pt x="21600" y="20976"/>
                  </a:lnTo>
                  <a:close/>
                </a:path>
              </a:pathLst>
            </a:custGeom>
            <a:solidFill>
              <a:schemeClr val="accent6">
                <a:lumMod val="60000"/>
                <a:lumOff val="40000"/>
              </a:schemeClr>
            </a:solidFill>
            <a:ln w="12700">
              <a:miter lim="400000"/>
            </a:ln>
          </p:spPr>
          <p:txBody>
            <a:bodyPr lIns="28575" tIns="28575" rIns="28575" bIns="28575" anchor="ctr"/>
            <a:lstStyle/>
            <a:p>
              <a:pPr>
                <a:defRPr sz="3000">
                  <a:solidFill>
                    <a:srgbClr val="FFFFFF"/>
                  </a:solidFill>
                </a:defRPr>
              </a:pPr>
              <a:endParaRPr sz="2250"/>
            </a:p>
          </p:txBody>
        </p:sp>
        <p:sp>
          <p:nvSpPr>
            <p:cNvPr id="12" name="Shape">
              <a:extLst>
                <a:ext uri="{FF2B5EF4-FFF2-40B4-BE49-F238E27FC236}">
                  <a16:creationId xmlns:a16="http://schemas.microsoft.com/office/drawing/2014/main" id="{2F2B78A3-60AA-4F6E-85FF-5A5C732022A3}"/>
                </a:ext>
              </a:extLst>
            </p:cNvPr>
            <p:cNvSpPr/>
            <p:nvPr/>
          </p:nvSpPr>
          <p:spPr>
            <a:xfrm>
              <a:off x="12636499" y="14719300"/>
              <a:ext cx="71122" cy="1231902"/>
            </a:xfrm>
            <a:custGeom>
              <a:avLst/>
              <a:gdLst/>
              <a:ahLst/>
              <a:cxnLst>
                <a:cxn ang="0">
                  <a:pos x="wd2" y="hd2"/>
                </a:cxn>
                <a:cxn ang="5400000">
                  <a:pos x="wd2" y="hd2"/>
                </a:cxn>
                <a:cxn ang="10800000">
                  <a:pos x="wd2" y="hd2"/>
                </a:cxn>
                <a:cxn ang="16200000">
                  <a:pos x="wd2" y="hd2"/>
                </a:cxn>
              </a:cxnLst>
              <a:rect l="0" t="0" r="r" b="b"/>
              <a:pathLst>
                <a:path w="21600" h="21600" extrusionOk="0">
                  <a:moveTo>
                    <a:pt x="21600" y="20976"/>
                  </a:moveTo>
                  <a:cubicBezTo>
                    <a:pt x="21600" y="21311"/>
                    <a:pt x="16971" y="21600"/>
                    <a:pt x="10800" y="21600"/>
                  </a:cubicBezTo>
                  <a:cubicBezTo>
                    <a:pt x="4629" y="21600"/>
                    <a:pt x="0" y="21333"/>
                    <a:pt x="0" y="20976"/>
                  </a:cubicBezTo>
                  <a:lnTo>
                    <a:pt x="0" y="624"/>
                  </a:lnTo>
                  <a:cubicBezTo>
                    <a:pt x="0" y="289"/>
                    <a:pt x="4629" y="0"/>
                    <a:pt x="10800" y="0"/>
                  </a:cubicBezTo>
                  <a:cubicBezTo>
                    <a:pt x="16971" y="0"/>
                    <a:pt x="21600" y="267"/>
                    <a:pt x="21600" y="624"/>
                  </a:cubicBezTo>
                  <a:lnTo>
                    <a:pt x="21600" y="20976"/>
                  </a:lnTo>
                  <a:close/>
                </a:path>
              </a:pathLst>
            </a:custGeom>
            <a:solidFill>
              <a:schemeClr val="accent6">
                <a:lumMod val="60000"/>
                <a:lumOff val="40000"/>
              </a:schemeClr>
            </a:solidFill>
            <a:ln w="12700">
              <a:miter lim="400000"/>
            </a:ln>
          </p:spPr>
          <p:txBody>
            <a:bodyPr lIns="28575" tIns="28575" rIns="28575" bIns="28575" anchor="ctr"/>
            <a:lstStyle/>
            <a:p>
              <a:pPr>
                <a:defRPr sz="3000">
                  <a:solidFill>
                    <a:srgbClr val="FFFFFF"/>
                  </a:solidFill>
                </a:defRPr>
              </a:pPr>
              <a:endParaRPr sz="2250"/>
            </a:p>
          </p:txBody>
        </p:sp>
        <p:sp>
          <p:nvSpPr>
            <p:cNvPr id="13" name="Rectangle">
              <a:extLst>
                <a:ext uri="{FF2B5EF4-FFF2-40B4-BE49-F238E27FC236}">
                  <a16:creationId xmlns:a16="http://schemas.microsoft.com/office/drawing/2014/main" id="{B54ABBA5-686F-464E-844E-F7942843489B}"/>
                </a:ext>
              </a:extLst>
            </p:cNvPr>
            <p:cNvSpPr/>
            <p:nvPr/>
          </p:nvSpPr>
          <p:spPr>
            <a:xfrm>
              <a:off x="15646400" y="14478000"/>
              <a:ext cx="584200" cy="1657350"/>
            </a:xfrm>
            <a:prstGeom prst="rect">
              <a:avLst/>
            </a:prstGeom>
            <a:solidFill>
              <a:schemeClr val="accent5"/>
            </a:solidFill>
            <a:ln w="12700">
              <a:miter lim="400000"/>
            </a:ln>
          </p:spPr>
          <p:txBody>
            <a:bodyPr lIns="28575" tIns="28575" rIns="28575" bIns="28575" anchor="ctr"/>
            <a:lstStyle/>
            <a:p>
              <a:pPr>
                <a:defRPr sz="3000">
                  <a:solidFill>
                    <a:srgbClr val="FFFFFF"/>
                  </a:solidFill>
                </a:defRPr>
              </a:pPr>
              <a:endParaRPr sz="2250"/>
            </a:p>
          </p:txBody>
        </p:sp>
        <p:sp>
          <p:nvSpPr>
            <p:cNvPr id="14" name="Shape">
              <a:extLst>
                <a:ext uri="{FF2B5EF4-FFF2-40B4-BE49-F238E27FC236}">
                  <a16:creationId xmlns:a16="http://schemas.microsoft.com/office/drawing/2014/main" id="{BC06166F-70F2-4BDB-86D2-A3E6C011F27E}"/>
                </a:ext>
              </a:extLst>
            </p:cNvPr>
            <p:cNvSpPr/>
            <p:nvPr/>
          </p:nvSpPr>
          <p:spPr>
            <a:xfrm>
              <a:off x="15557499" y="14376401"/>
              <a:ext cx="756920" cy="195580"/>
            </a:xfrm>
            <a:custGeom>
              <a:avLst/>
              <a:gdLst/>
              <a:ahLst/>
              <a:cxnLst>
                <a:cxn ang="0">
                  <a:pos x="wd2" y="hd2"/>
                </a:cxn>
                <a:cxn ang="5400000">
                  <a:pos x="wd2" y="hd2"/>
                </a:cxn>
                <a:cxn ang="10800000">
                  <a:pos x="wd2" y="hd2"/>
                </a:cxn>
                <a:cxn ang="16200000">
                  <a:pos x="wd2" y="hd2"/>
                </a:cxn>
              </a:cxnLst>
              <a:rect l="0" t="0" r="r" b="b"/>
              <a:pathLst>
                <a:path w="21600" h="21600" extrusionOk="0">
                  <a:moveTo>
                    <a:pt x="18809" y="21600"/>
                  </a:moveTo>
                  <a:lnTo>
                    <a:pt x="2791" y="21600"/>
                  </a:lnTo>
                  <a:cubicBezTo>
                    <a:pt x="1268" y="21600"/>
                    <a:pt x="0" y="16831"/>
                    <a:pt x="0" y="10800"/>
                  </a:cubicBezTo>
                  <a:lnTo>
                    <a:pt x="0" y="10800"/>
                  </a:lnTo>
                  <a:cubicBezTo>
                    <a:pt x="0" y="4909"/>
                    <a:pt x="1232" y="0"/>
                    <a:pt x="2791" y="0"/>
                  </a:cubicBezTo>
                  <a:lnTo>
                    <a:pt x="18809" y="0"/>
                  </a:lnTo>
                  <a:cubicBezTo>
                    <a:pt x="20331" y="0"/>
                    <a:pt x="21600" y="4769"/>
                    <a:pt x="21600" y="10800"/>
                  </a:cubicBezTo>
                  <a:lnTo>
                    <a:pt x="21600" y="10800"/>
                  </a:lnTo>
                  <a:cubicBezTo>
                    <a:pt x="21600" y="16691"/>
                    <a:pt x="20368" y="21600"/>
                    <a:pt x="18809" y="21600"/>
                  </a:cubicBezTo>
                  <a:close/>
                </a:path>
              </a:pathLst>
            </a:custGeom>
            <a:solidFill>
              <a:schemeClr val="accent5">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15" name="Shape">
              <a:extLst>
                <a:ext uri="{FF2B5EF4-FFF2-40B4-BE49-F238E27FC236}">
                  <a16:creationId xmlns:a16="http://schemas.microsoft.com/office/drawing/2014/main" id="{7517415D-5641-4165-AAFA-1CF04333DF9C}"/>
                </a:ext>
              </a:extLst>
            </p:cNvPr>
            <p:cNvSpPr/>
            <p:nvPr/>
          </p:nvSpPr>
          <p:spPr>
            <a:xfrm>
              <a:off x="15557499" y="16035020"/>
              <a:ext cx="756920" cy="195580"/>
            </a:xfrm>
            <a:custGeom>
              <a:avLst/>
              <a:gdLst/>
              <a:ahLst/>
              <a:cxnLst>
                <a:cxn ang="0">
                  <a:pos x="wd2" y="hd2"/>
                </a:cxn>
                <a:cxn ang="5400000">
                  <a:pos x="wd2" y="hd2"/>
                </a:cxn>
                <a:cxn ang="10800000">
                  <a:pos x="wd2" y="hd2"/>
                </a:cxn>
                <a:cxn ang="16200000">
                  <a:pos x="wd2" y="hd2"/>
                </a:cxn>
              </a:cxnLst>
              <a:rect l="0" t="0" r="r" b="b"/>
              <a:pathLst>
                <a:path w="21600" h="21600" extrusionOk="0">
                  <a:moveTo>
                    <a:pt x="18809" y="21600"/>
                  </a:moveTo>
                  <a:lnTo>
                    <a:pt x="2791" y="21600"/>
                  </a:lnTo>
                  <a:cubicBezTo>
                    <a:pt x="1268" y="21600"/>
                    <a:pt x="0" y="16831"/>
                    <a:pt x="0" y="10800"/>
                  </a:cubicBezTo>
                  <a:lnTo>
                    <a:pt x="0" y="10800"/>
                  </a:lnTo>
                  <a:cubicBezTo>
                    <a:pt x="0" y="4909"/>
                    <a:pt x="1232" y="0"/>
                    <a:pt x="2791" y="0"/>
                  </a:cubicBezTo>
                  <a:lnTo>
                    <a:pt x="18809" y="0"/>
                  </a:lnTo>
                  <a:cubicBezTo>
                    <a:pt x="20331" y="0"/>
                    <a:pt x="21600" y="4769"/>
                    <a:pt x="21600" y="10800"/>
                  </a:cubicBezTo>
                  <a:lnTo>
                    <a:pt x="21600" y="10800"/>
                  </a:lnTo>
                  <a:cubicBezTo>
                    <a:pt x="21600" y="16831"/>
                    <a:pt x="20368" y="21600"/>
                    <a:pt x="18809" y="21600"/>
                  </a:cubicBezTo>
                  <a:close/>
                </a:path>
              </a:pathLst>
            </a:custGeom>
            <a:solidFill>
              <a:schemeClr val="accent5">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16" name="Shape">
              <a:extLst>
                <a:ext uri="{FF2B5EF4-FFF2-40B4-BE49-F238E27FC236}">
                  <a16:creationId xmlns:a16="http://schemas.microsoft.com/office/drawing/2014/main" id="{BBB79A2F-470B-4B34-86A9-B9C1D5C7EB3F}"/>
                </a:ext>
              </a:extLst>
            </p:cNvPr>
            <p:cNvSpPr/>
            <p:nvPr/>
          </p:nvSpPr>
          <p:spPr>
            <a:xfrm>
              <a:off x="15760700" y="14719300"/>
              <a:ext cx="71122" cy="1231902"/>
            </a:xfrm>
            <a:custGeom>
              <a:avLst/>
              <a:gdLst/>
              <a:ahLst/>
              <a:cxnLst>
                <a:cxn ang="0">
                  <a:pos x="wd2" y="hd2"/>
                </a:cxn>
                <a:cxn ang="5400000">
                  <a:pos x="wd2" y="hd2"/>
                </a:cxn>
                <a:cxn ang="10800000">
                  <a:pos x="wd2" y="hd2"/>
                </a:cxn>
                <a:cxn ang="16200000">
                  <a:pos x="wd2" y="hd2"/>
                </a:cxn>
              </a:cxnLst>
              <a:rect l="0" t="0" r="r" b="b"/>
              <a:pathLst>
                <a:path w="21600" h="21600" extrusionOk="0">
                  <a:moveTo>
                    <a:pt x="21600" y="20976"/>
                  </a:moveTo>
                  <a:cubicBezTo>
                    <a:pt x="21600" y="21311"/>
                    <a:pt x="16972" y="21600"/>
                    <a:pt x="10800" y="21600"/>
                  </a:cubicBezTo>
                  <a:cubicBezTo>
                    <a:pt x="5014" y="21600"/>
                    <a:pt x="0" y="21333"/>
                    <a:pt x="0" y="20976"/>
                  </a:cubicBezTo>
                  <a:lnTo>
                    <a:pt x="0" y="624"/>
                  </a:lnTo>
                  <a:cubicBezTo>
                    <a:pt x="0" y="289"/>
                    <a:pt x="4628" y="0"/>
                    <a:pt x="10800" y="0"/>
                  </a:cubicBezTo>
                  <a:cubicBezTo>
                    <a:pt x="16586" y="0"/>
                    <a:pt x="21600" y="267"/>
                    <a:pt x="21600" y="624"/>
                  </a:cubicBezTo>
                  <a:lnTo>
                    <a:pt x="21600" y="20976"/>
                  </a:lnTo>
                  <a:close/>
                </a:path>
              </a:pathLst>
            </a:custGeom>
            <a:solidFill>
              <a:schemeClr val="accent5">
                <a:lumMod val="60000"/>
                <a:lumOff val="40000"/>
              </a:schemeClr>
            </a:solidFill>
            <a:ln w="12700">
              <a:miter lim="400000"/>
            </a:ln>
          </p:spPr>
          <p:txBody>
            <a:bodyPr lIns="28575" tIns="28575" rIns="28575" bIns="28575" anchor="ctr"/>
            <a:lstStyle/>
            <a:p>
              <a:pPr>
                <a:defRPr sz="3000">
                  <a:solidFill>
                    <a:srgbClr val="FFFFFF"/>
                  </a:solidFill>
                </a:defRPr>
              </a:pPr>
              <a:endParaRPr sz="2250"/>
            </a:p>
          </p:txBody>
        </p:sp>
        <p:sp>
          <p:nvSpPr>
            <p:cNvPr id="17" name="Shape">
              <a:extLst>
                <a:ext uri="{FF2B5EF4-FFF2-40B4-BE49-F238E27FC236}">
                  <a16:creationId xmlns:a16="http://schemas.microsoft.com/office/drawing/2014/main" id="{7DEB04A9-4EFC-4E35-9C53-377E59AFF002}"/>
                </a:ext>
              </a:extLst>
            </p:cNvPr>
            <p:cNvSpPr/>
            <p:nvPr/>
          </p:nvSpPr>
          <p:spPr>
            <a:xfrm>
              <a:off x="15900400" y="14719300"/>
              <a:ext cx="71122" cy="1231902"/>
            </a:xfrm>
            <a:custGeom>
              <a:avLst/>
              <a:gdLst/>
              <a:ahLst/>
              <a:cxnLst>
                <a:cxn ang="0">
                  <a:pos x="wd2" y="hd2"/>
                </a:cxn>
                <a:cxn ang="5400000">
                  <a:pos x="wd2" y="hd2"/>
                </a:cxn>
                <a:cxn ang="10800000">
                  <a:pos x="wd2" y="hd2"/>
                </a:cxn>
                <a:cxn ang="16200000">
                  <a:pos x="wd2" y="hd2"/>
                </a:cxn>
              </a:cxnLst>
              <a:rect l="0" t="0" r="r" b="b"/>
              <a:pathLst>
                <a:path w="21600" h="21600" extrusionOk="0">
                  <a:moveTo>
                    <a:pt x="21600" y="20976"/>
                  </a:moveTo>
                  <a:cubicBezTo>
                    <a:pt x="21600" y="21311"/>
                    <a:pt x="16972" y="21600"/>
                    <a:pt x="10800" y="21600"/>
                  </a:cubicBezTo>
                  <a:cubicBezTo>
                    <a:pt x="5014" y="21600"/>
                    <a:pt x="0" y="21333"/>
                    <a:pt x="0" y="20976"/>
                  </a:cubicBezTo>
                  <a:lnTo>
                    <a:pt x="0" y="624"/>
                  </a:lnTo>
                  <a:cubicBezTo>
                    <a:pt x="0" y="289"/>
                    <a:pt x="4628" y="0"/>
                    <a:pt x="10800" y="0"/>
                  </a:cubicBezTo>
                  <a:cubicBezTo>
                    <a:pt x="16586" y="0"/>
                    <a:pt x="21600" y="267"/>
                    <a:pt x="21600" y="624"/>
                  </a:cubicBezTo>
                  <a:lnTo>
                    <a:pt x="21600" y="20976"/>
                  </a:lnTo>
                  <a:close/>
                </a:path>
              </a:pathLst>
            </a:custGeom>
            <a:solidFill>
              <a:schemeClr val="accent5">
                <a:lumMod val="60000"/>
                <a:lumOff val="40000"/>
              </a:schemeClr>
            </a:solidFill>
            <a:ln w="12700">
              <a:miter lim="400000"/>
            </a:ln>
          </p:spPr>
          <p:txBody>
            <a:bodyPr lIns="28575" tIns="28575" rIns="28575" bIns="28575" anchor="ctr"/>
            <a:lstStyle/>
            <a:p>
              <a:pPr>
                <a:defRPr sz="3000">
                  <a:solidFill>
                    <a:srgbClr val="FFFFFF"/>
                  </a:solidFill>
                </a:defRPr>
              </a:pPr>
              <a:endParaRPr sz="2250"/>
            </a:p>
          </p:txBody>
        </p:sp>
        <p:sp>
          <p:nvSpPr>
            <p:cNvPr id="18" name="Shape">
              <a:extLst>
                <a:ext uri="{FF2B5EF4-FFF2-40B4-BE49-F238E27FC236}">
                  <a16:creationId xmlns:a16="http://schemas.microsoft.com/office/drawing/2014/main" id="{0FACE174-322A-4315-88EE-B9419BCEA41D}"/>
                </a:ext>
              </a:extLst>
            </p:cNvPr>
            <p:cNvSpPr/>
            <p:nvPr/>
          </p:nvSpPr>
          <p:spPr>
            <a:xfrm>
              <a:off x="16040100" y="14719300"/>
              <a:ext cx="71122" cy="1231902"/>
            </a:xfrm>
            <a:custGeom>
              <a:avLst/>
              <a:gdLst/>
              <a:ahLst/>
              <a:cxnLst>
                <a:cxn ang="0">
                  <a:pos x="wd2" y="hd2"/>
                </a:cxn>
                <a:cxn ang="5400000">
                  <a:pos x="wd2" y="hd2"/>
                </a:cxn>
                <a:cxn ang="10800000">
                  <a:pos x="wd2" y="hd2"/>
                </a:cxn>
                <a:cxn ang="16200000">
                  <a:pos x="wd2" y="hd2"/>
                </a:cxn>
              </a:cxnLst>
              <a:rect l="0" t="0" r="r" b="b"/>
              <a:pathLst>
                <a:path w="21600" h="21600" extrusionOk="0">
                  <a:moveTo>
                    <a:pt x="21600" y="20976"/>
                  </a:moveTo>
                  <a:cubicBezTo>
                    <a:pt x="21600" y="21311"/>
                    <a:pt x="16972" y="21600"/>
                    <a:pt x="10800" y="21600"/>
                  </a:cubicBezTo>
                  <a:cubicBezTo>
                    <a:pt x="4628" y="21600"/>
                    <a:pt x="0" y="21333"/>
                    <a:pt x="0" y="20976"/>
                  </a:cubicBezTo>
                  <a:lnTo>
                    <a:pt x="0" y="624"/>
                  </a:lnTo>
                  <a:cubicBezTo>
                    <a:pt x="0" y="289"/>
                    <a:pt x="4628" y="0"/>
                    <a:pt x="10800" y="0"/>
                  </a:cubicBezTo>
                  <a:cubicBezTo>
                    <a:pt x="16972" y="0"/>
                    <a:pt x="21600" y="267"/>
                    <a:pt x="21600" y="624"/>
                  </a:cubicBezTo>
                  <a:lnTo>
                    <a:pt x="21600" y="20976"/>
                  </a:lnTo>
                  <a:close/>
                </a:path>
              </a:pathLst>
            </a:custGeom>
            <a:solidFill>
              <a:schemeClr val="accent5">
                <a:lumMod val="60000"/>
                <a:lumOff val="40000"/>
              </a:schemeClr>
            </a:solidFill>
            <a:ln w="12700">
              <a:miter lim="400000"/>
            </a:ln>
          </p:spPr>
          <p:txBody>
            <a:bodyPr lIns="28575" tIns="28575" rIns="28575" bIns="28575" anchor="ctr"/>
            <a:lstStyle/>
            <a:p>
              <a:pPr>
                <a:defRPr sz="3000">
                  <a:solidFill>
                    <a:srgbClr val="FFFFFF"/>
                  </a:solidFill>
                </a:defRPr>
              </a:pPr>
              <a:endParaRPr sz="2250"/>
            </a:p>
          </p:txBody>
        </p:sp>
        <p:sp>
          <p:nvSpPr>
            <p:cNvPr id="19" name="Rectangle">
              <a:extLst>
                <a:ext uri="{FF2B5EF4-FFF2-40B4-BE49-F238E27FC236}">
                  <a16:creationId xmlns:a16="http://schemas.microsoft.com/office/drawing/2014/main" id="{40E28132-5646-4B2F-80B8-0754EC9B08E2}"/>
                </a:ext>
              </a:extLst>
            </p:cNvPr>
            <p:cNvSpPr/>
            <p:nvPr/>
          </p:nvSpPr>
          <p:spPr>
            <a:xfrm>
              <a:off x="14503400" y="14478000"/>
              <a:ext cx="584200" cy="1657350"/>
            </a:xfrm>
            <a:prstGeom prst="rect">
              <a:avLst/>
            </a:prstGeom>
            <a:solidFill>
              <a:schemeClr val="accent3"/>
            </a:solidFill>
            <a:ln w="12700">
              <a:miter lim="400000"/>
            </a:ln>
          </p:spPr>
          <p:txBody>
            <a:bodyPr lIns="28575" tIns="28575" rIns="28575" bIns="28575" anchor="ctr"/>
            <a:lstStyle/>
            <a:p>
              <a:pPr>
                <a:defRPr sz="3000">
                  <a:solidFill>
                    <a:srgbClr val="FFFFFF"/>
                  </a:solidFill>
                </a:defRPr>
              </a:pPr>
              <a:endParaRPr sz="2250"/>
            </a:p>
          </p:txBody>
        </p:sp>
        <p:sp>
          <p:nvSpPr>
            <p:cNvPr id="20" name="Shape">
              <a:extLst>
                <a:ext uri="{FF2B5EF4-FFF2-40B4-BE49-F238E27FC236}">
                  <a16:creationId xmlns:a16="http://schemas.microsoft.com/office/drawing/2014/main" id="{51FA9C90-3517-4103-82B1-BEEC06CD0981}"/>
                </a:ext>
              </a:extLst>
            </p:cNvPr>
            <p:cNvSpPr/>
            <p:nvPr/>
          </p:nvSpPr>
          <p:spPr>
            <a:xfrm>
              <a:off x="14427199" y="14376401"/>
              <a:ext cx="756920" cy="195580"/>
            </a:xfrm>
            <a:custGeom>
              <a:avLst/>
              <a:gdLst/>
              <a:ahLst/>
              <a:cxnLst>
                <a:cxn ang="0">
                  <a:pos x="wd2" y="hd2"/>
                </a:cxn>
                <a:cxn ang="5400000">
                  <a:pos x="wd2" y="hd2"/>
                </a:cxn>
                <a:cxn ang="10800000">
                  <a:pos x="wd2" y="hd2"/>
                </a:cxn>
                <a:cxn ang="16200000">
                  <a:pos x="wd2" y="hd2"/>
                </a:cxn>
              </a:cxnLst>
              <a:rect l="0" t="0" r="r" b="b"/>
              <a:pathLst>
                <a:path w="21600" h="21600" extrusionOk="0">
                  <a:moveTo>
                    <a:pt x="18809" y="21600"/>
                  </a:moveTo>
                  <a:lnTo>
                    <a:pt x="2791" y="21600"/>
                  </a:lnTo>
                  <a:cubicBezTo>
                    <a:pt x="1268" y="21600"/>
                    <a:pt x="0" y="16831"/>
                    <a:pt x="0" y="10800"/>
                  </a:cubicBezTo>
                  <a:lnTo>
                    <a:pt x="0" y="10800"/>
                  </a:lnTo>
                  <a:cubicBezTo>
                    <a:pt x="0" y="4909"/>
                    <a:pt x="1232" y="0"/>
                    <a:pt x="2791" y="0"/>
                  </a:cubicBezTo>
                  <a:lnTo>
                    <a:pt x="18809" y="0"/>
                  </a:lnTo>
                  <a:cubicBezTo>
                    <a:pt x="20332" y="0"/>
                    <a:pt x="21600" y="4769"/>
                    <a:pt x="21600" y="10800"/>
                  </a:cubicBezTo>
                  <a:lnTo>
                    <a:pt x="21600" y="10800"/>
                  </a:lnTo>
                  <a:cubicBezTo>
                    <a:pt x="21600" y="16691"/>
                    <a:pt x="20368" y="21600"/>
                    <a:pt x="18809" y="21600"/>
                  </a:cubicBezTo>
                  <a:close/>
                </a:path>
              </a:pathLst>
            </a:custGeom>
            <a:solidFill>
              <a:schemeClr val="accent3">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21" name="Shape">
              <a:extLst>
                <a:ext uri="{FF2B5EF4-FFF2-40B4-BE49-F238E27FC236}">
                  <a16:creationId xmlns:a16="http://schemas.microsoft.com/office/drawing/2014/main" id="{F90C8F86-7E36-4111-8647-0394D719B3D4}"/>
                </a:ext>
              </a:extLst>
            </p:cNvPr>
            <p:cNvSpPr/>
            <p:nvPr/>
          </p:nvSpPr>
          <p:spPr>
            <a:xfrm>
              <a:off x="14427199" y="16035020"/>
              <a:ext cx="756920" cy="195580"/>
            </a:xfrm>
            <a:custGeom>
              <a:avLst/>
              <a:gdLst/>
              <a:ahLst/>
              <a:cxnLst>
                <a:cxn ang="0">
                  <a:pos x="wd2" y="hd2"/>
                </a:cxn>
                <a:cxn ang="5400000">
                  <a:pos x="wd2" y="hd2"/>
                </a:cxn>
                <a:cxn ang="10800000">
                  <a:pos x="wd2" y="hd2"/>
                </a:cxn>
                <a:cxn ang="16200000">
                  <a:pos x="wd2" y="hd2"/>
                </a:cxn>
              </a:cxnLst>
              <a:rect l="0" t="0" r="r" b="b"/>
              <a:pathLst>
                <a:path w="21600" h="21600" extrusionOk="0">
                  <a:moveTo>
                    <a:pt x="18809" y="21600"/>
                  </a:moveTo>
                  <a:lnTo>
                    <a:pt x="2791" y="21600"/>
                  </a:lnTo>
                  <a:cubicBezTo>
                    <a:pt x="1268" y="21600"/>
                    <a:pt x="0" y="16831"/>
                    <a:pt x="0" y="10800"/>
                  </a:cubicBezTo>
                  <a:lnTo>
                    <a:pt x="0" y="10800"/>
                  </a:lnTo>
                  <a:cubicBezTo>
                    <a:pt x="0" y="4909"/>
                    <a:pt x="1232" y="0"/>
                    <a:pt x="2791" y="0"/>
                  </a:cubicBezTo>
                  <a:lnTo>
                    <a:pt x="18809" y="0"/>
                  </a:lnTo>
                  <a:cubicBezTo>
                    <a:pt x="20332" y="0"/>
                    <a:pt x="21600" y="4769"/>
                    <a:pt x="21600" y="10800"/>
                  </a:cubicBezTo>
                  <a:lnTo>
                    <a:pt x="21600" y="10800"/>
                  </a:lnTo>
                  <a:cubicBezTo>
                    <a:pt x="21600" y="16831"/>
                    <a:pt x="20368" y="21600"/>
                    <a:pt x="18809" y="21600"/>
                  </a:cubicBezTo>
                  <a:close/>
                </a:path>
              </a:pathLst>
            </a:custGeom>
            <a:solidFill>
              <a:schemeClr val="accent3">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22" name="Shape">
              <a:extLst>
                <a:ext uri="{FF2B5EF4-FFF2-40B4-BE49-F238E27FC236}">
                  <a16:creationId xmlns:a16="http://schemas.microsoft.com/office/drawing/2014/main" id="{1DF7B896-CC62-44C2-B7FA-68CF98848BE5}"/>
                </a:ext>
              </a:extLst>
            </p:cNvPr>
            <p:cNvSpPr/>
            <p:nvPr/>
          </p:nvSpPr>
          <p:spPr>
            <a:xfrm>
              <a:off x="14617700" y="14719300"/>
              <a:ext cx="71122" cy="1231902"/>
            </a:xfrm>
            <a:custGeom>
              <a:avLst/>
              <a:gdLst/>
              <a:ahLst/>
              <a:cxnLst>
                <a:cxn ang="0">
                  <a:pos x="wd2" y="hd2"/>
                </a:cxn>
                <a:cxn ang="5400000">
                  <a:pos x="wd2" y="hd2"/>
                </a:cxn>
                <a:cxn ang="10800000">
                  <a:pos x="wd2" y="hd2"/>
                </a:cxn>
                <a:cxn ang="16200000">
                  <a:pos x="wd2" y="hd2"/>
                </a:cxn>
              </a:cxnLst>
              <a:rect l="0" t="0" r="r" b="b"/>
              <a:pathLst>
                <a:path w="21600" h="21600" extrusionOk="0">
                  <a:moveTo>
                    <a:pt x="21600" y="20976"/>
                  </a:moveTo>
                  <a:cubicBezTo>
                    <a:pt x="21600" y="21311"/>
                    <a:pt x="16972" y="21600"/>
                    <a:pt x="10800" y="21600"/>
                  </a:cubicBezTo>
                  <a:cubicBezTo>
                    <a:pt x="5014" y="21600"/>
                    <a:pt x="0" y="21333"/>
                    <a:pt x="0" y="20976"/>
                  </a:cubicBezTo>
                  <a:lnTo>
                    <a:pt x="0" y="624"/>
                  </a:lnTo>
                  <a:cubicBezTo>
                    <a:pt x="0" y="289"/>
                    <a:pt x="4628" y="0"/>
                    <a:pt x="10800" y="0"/>
                  </a:cubicBezTo>
                  <a:cubicBezTo>
                    <a:pt x="16586" y="0"/>
                    <a:pt x="21600" y="267"/>
                    <a:pt x="21600" y="624"/>
                  </a:cubicBezTo>
                  <a:lnTo>
                    <a:pt x="21600" y="20976"/>
                  </a:lnTo>
                  <a:close/>
                </a:path>
              </a:pathLst>
            </a:custGeom>
            <a:solidFill>
              <a:schemeClr val="accent3">
                <a:lumMod val="60000"/>
                <a:lumOff val="40000"/>
              </a:schemeClr>
            </a:solidFill>
            <a:ln w="12700">
              <a:miter lim="400000"/>
            </a:ln>
          </p:spPr>
          <p:txBody>
            <a:bodyPr lIns="28575" tIns="28575" rIns="28575" bIns="28575" anchor="ctr"/>
            <a:lstStyle/>
            <a:p>
              <a:pPr>
                <a:defRPr sz="3000">
                  <a:solidFill>
                    <a:srgbClr val="FFFFFF"/>
                  </a:solidFill>
                </a:defRPr>
              </a:pPr>
              <a:endParaRPr sz="2250"/>
            </a:p>
          </p:txBody>
        </p:sp>
        <p:sp>
          <p:nvSpPr>
            <p:cNvPr id="23" name="Shape">
              <a:extLst>
                <a:ext uri="{FF2B5EF4-FFF2-40B4-BE49-F238E27FC236}">
                  <a16:creationId xmlns:a16="http://schemas.microsoft.com/office/drawing/2014/main" id="{04DBD98C-CE14-40B2-AFA5-42900223558F}"/>
                </a:ext>
              </a:extLst>
            </p:cNvPr>
            <p:cNvSpPr/>
            <p:nvPr/>
          </p:nvSpPr>
          <p:spPr>
            <a:xfrm>
              <a:off x="14770100" y="14719300"/>
              <a:ext cx="71122" cy="1231902"/>
            </a:xfrm>
            <a:custGeom>
              <a:avLst/>
              <a:gdLst/>
              <a:ahLst/>
              <a:cxnLst>
                <a:cxn ang="0">
                  <a:pos x="wd2" y="hd2"/>
                </a:cxn>
                <a:cxn ang="5400000">
                  <a:pos x="wd2" y="hd2"/>
                </a:cxn>
                <a:cxn ang="10800000">
                  <a:pos x="wd2" y="hd2"/>
                </a:cxn>
                <a:cxn ang="16200000">
                  <a:pos x="wd2" y="hd2"/>
                </a:cxn>
              </a:cxnLst>
              <a:rect l="0" t="0" r="r" b="b"/>
              <a:pathLst>
                <a:path w="21600" h="21600" extrusionOk="0">
                  <a:moveTo>
                    <a:pt x="21600" y="20976"/>
                  </a:moveTo>
                  <a:cubicBezTo>
                    <a:pt x="21600" y="21311"/>
                    <a:pt x="16972" y="21600"/>
                    <a:pt x="10800" y="21600"/>
                  </a:cubicBezTo>
                  <a:cubicBezTo>
                    <a:pt x="5014" y="21600"/>
                    <a:pt x="0" y="21333"/>
                    <a:pt x="0" y="20976"/>
                  </a:cubicBezTo>
                  <a:lnTo>
                    <a:pt x="0" y="624"/>
                  </a:lnTo>
                  <a:cubicBezTo>
                    <a:pt x="0" y="289"/>
                    <a:pt x="4628" y="0"/>
                    <a:pt x="10800" y="0"/>
                  </a:cubicBezTo>
                  <a:cubicBezTo>
                    <a:pt x="16586" y="0"/>
                    <a:pt x="21600" y="267"/>
                    <a:pt x="21600" y="624"/>
                  </a:cubicBezTo>
                  <a:lnTo>
                    <a:pt x="21600" y="20976"/>
                  </a:lnTo>
                  <a:close/>
                </a:path>
              </a:pathLst>
            </a:custGeom>
            <a:solidFill>
              <a:schemeClr val="accent3">
                <a:lumMod val="60000"/>
                <a:lumOff val="40000"/>
              </a:schemeClr>
            </a:solidFill>
            <a:ln w="12700">
              <a:miter lim="400000"/>
            </a:ln>
          </p:spPr>
          <p:txBody>
            <a:bodyPr lIns="28575" tIns="28575" rIns="28575" bIns="28575" anchor="ctr"/>
            <a:lstStyle/>
            <a:p>
              <a:pPr>
                <a:defRPr sz="3000">
                  <a:solidFill>
                    <a:srgbClr val="FFFFFF"/>
                  </a:solidFill>
                </a:defRPr>
              </a:pPr>
              <a:endParaRPr sz="2250"/>
            </a:p>
          </p:txBody>
        </p:sp>
        <p:sp>
          <p:nvSpPr>
            <p:cNvPr id="24" name="Shape">
              <a:extLst>
                <a:ext uri="{FF2B5EF4-FFF2-40B4-BE49-F238E27FC236}">
                  <a16:creationId xmlns:a16="http://schemas.microsoft.com/office/drawing/2014/main" id="{6652E39B-5C3B-4B5A-9946-0EF090B5F77E}"/>
                </a:ext>
              </a:extLst>
            </p:cNvPr>
            <p:cNvSpPr/>
            <p:nvPr/>
          </p:nvSpPr>
          <p:spPr>
            <a:xfrm>
              <a:off x="14909800" y="14719300"/>
              <a:ext cx="71122" cy="1231902"/>
            </a:xfrm>
            <a:custGeom>
              <a:avLst/>
              <a:gdLst/>
              <a:ahLst/>
              <a:cxnLst>
                <a:cxn ang="0">
                  <a:pos x="wd2" y="hd2"/>
                </a:cxn>
                <a:cxn ang="5400000">
                  <a:pos x="wd2" y="hd2"/>
                </a:cxn>
                <a:cxn ang="10800000">
                  <a:pos x="wd2" y="hd2"/>
                </a:cxn>
                <a:cxn ang="16200000">
                  <a:pos x="wd2" y="hd2"/>
                </a:cxn>
              </a:cxnLst>
              <a:rect l="0" t="0" r="r" b="b"/>
              <a:pathLst>
                <a:path w="21600" h="21600" extrusionOk="0">
                  <a:moveTo>
                    <a:pt x="21600" y="20976"/>
                  </a:moveTo>
                  <a:cubicBezTo>
                    <a:pt x="21600" y="21311"/>
                    <a:pt x="16972" y="21600"/>
                    <a:pt x="10800" y="21600"/>
                  </a:cubicBezTo>
                  <a:cubicBezTo>
                    <a:pt x="4628" y="21600"/>
                    <a:pt x="0" y="21333"/>
                    <a:pt x="0" y="20976"/>
                  </a:cubicBezTo>
                  <a:lnTo>
                    <a:pt x="0" y="624"/>
                  </a:lnTo>
                  <a:cubicBezTo>
                    <a:pt x="0" y="289"/>
                    <a:pt x="4628" y="0"/>
                    <a:pt x="10800" y="0"/>
                  </a:cubicBezTo>
                  <a:cubicBezTo>
                    <a:pt x="16972" y="0"/>
                    <a:pt x="21600" y="267"/>
                    <a:pt x="21600" y="624"/>
                  </a:cubicBezTo>
                  <a:lnTo>
                    <a:pt x="21600" y="20976"/>
                  </a:lnTo>
                  <a:close/>
                </a:path>
              </a:pathLst>
            </a:custGeom>
            <a:solidFill>
              <a:schemeClr val="accent3">
                <a:lumMod val="60000"/>
                <a:lumOff val="40000"/>
              </a:schemeClr>
            </a:solidFill>
            <a:ln w="12700">
              <a:miter lim="400000"/>
            </a:ln>
          </p:spPr>
          <p:txBody>
            <a:bodyPr lIns="28575" tIns="28575" rIns="28575" bIns="28575" anchor="ctr"/>
            <a:lstStyle/>
            <a:p>
              <a:pPr>
                <a:defRPr sz="3000">
                  <a:solidFill>
                    <a:srgbClr val="FFFFFF"/>
                  </a:solidFill>
                </a:defRPr>
              </a:pPr>
              <a:endParaRPr sz="2250"/>
            </a:p>
          </p:txBody>
        </p:sp>
        <p:sp>
          <p:nvSpPr>
            <p:cNvPr id="25" name="Rectangle">
              <a:extLst>
                <a:ext uri="{FF2B5EF4-FFF2-40B4-BE49-F238E27FC236}">
                  <a16:creationId xmlns:a16="http://schemas.microsoft.com/office/drawing/2014/main" id="{C95A2409-3BC3-43E1-A13C-7FA2365AE641}"/>
                </a:ext>
              </a:extLst>
            </p:cNvPr>
            <p:cNvSpPr/>
            <p:nvPr/>
          </p:nvSpPr>
          <p:spPr>
            <a:xfrm>
              <a:off x="13373100" y="14478000"/>
              <a:ext cx="584200" cy="1657350"/>
            </a:xfrm>
            <a:prstGeom prst="rect">
              <a:avLst/>
            </a:prstGeom>
            <a:solidFill>
              <a:schemeClr val="accent4"/>
            </a:solidFill>
            <a:ln w="12700">
              <a:miter lim="400000"/>
            </a:ln>
          </p:spPr>
          <p:txBody>
            <a:bodyPr lIns="28575" tIns="28575" rIns="28575" bIns="28575" anchor="ctr"/>
            <a:lstStyle/>
            <a:p>
              <a:pPr>
                <a:defRPr sz="3000">
                  <a:solidFill>
                    <a:srgbClr val="FFFFFF"/>
                  </a:solidFill>
                </a:defRPr>
              </a:pPr>
              <a:endParaRPr sz="2250"/>
            </a:p>
          </p:txBody>
        </p:sp>
        <p:sp>
          <p:nvSpPr>
            <p:cNvPr id="26" name="Shape">
              <a:extLst>
                <a:ext uri="{FF2B5EF4-FFF2-40B4-BE49-F238E27FC236}">
                  <a16:creationId xmlns:a16="http://schemas.microsoft.com/office/drawing/2014/main" id="{D591E656-D86D-410B-BE3A-D093989254AB}"/>
                </a:ext>
              </a:extLst>
            </p:cNvPr>
            <p:cNvSpPr/>
            <p:nvPr/>
          </p:nvSpPr>
          <p:spPr>
            <a:xfrm>
              <a:off x="13284199" y="14376401"/>
              <a:ext cx="756920" cy="195580"/>
            </a:xfrm>
            <a:custGeom>
              <a:avLst/>
              <a:gdLst/>
              <a:ahLst/>
              <a:cxnLst>
                <a:cxn ang="0">
                  <a:pos x="wd2" y="hd2"/>
                </a:cxn>
                <a:cxn ang="5400000">
                  <a:pos x="wd2" y="hd2"/>
                </a:cxn>
                <a:cxn ang="10800000">
                  <a:pos x="wd2" y="hd2"/>
                </a:cxn>
                <a:cxn ang="16200000">
                  <a:pos x="wd2" y="hd2"/>
                </a:cxn>
              </a:cxnLst>
              <a:rect l="0" t="0" r="r" b="b"/>
              <a:pathLst>
                <a:path w="21600" h="21600" extrusionOk="0">
                  <a:moveTo>
                    <a:pt x="18809" y="21600"/>
                  </a:moveTo>
                  <a:lnTo>
                    <a:pt x="2791" y="21600"/>
                  </a:lnTo>
                  <a:cubicBezTo>
                    <a:pt x="1268" y="21600"/>
                    <a:pt x="0" y="16831"/>
                    <a:pt x="0" y="10800"/>
                  </a:cubicBezTo>
                  <a:lnTo>
                    <a:pt x="0" y="10800"/>
                  </a:lnTo>
                  <a:cubicBezTo>
                    <a:pt x="0" y="4909"/>
                    <a:pt x="1232" y="0"/>
                    <a:pt x="2791" y="0"/>
                  </a:cubicBezTo>
                  <a:lnTo>
                    <a:pt x="18809" y="0"/>
                  </a:lnTo>
                  <a:cubicBezTo>
                    <a:pt x="20332" y="0"/>
                    <a:pt x="21600" y="4769"/>
                    <a:pt x="21600" y="10800"/>
                  </a:cubicBezTo>
                  <a:lnTo>
                    <a:pt x="21600" y="10800"/>
                  </a:lnTo>
                  <a:cubicBezTo>
                    <a:pt x="21600" y="16691"/>
                    <a:pt x="20332" y="21600"/>
                    <a:pt x="18809" y="21600"/>
                  </a:cubicBezTo>
                  <a:close/>
                </a:path>
              </a:pathLst>
            </a:custGeom>
            <a:solidFill>
              <a:schemeClr val="accent4">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27" name="Shape">
              <a:extLst>
                <a:ext uri="{FF2B5EF4-FFF2-40B4-BE49-F238E27FC236}">
                  <a16:creationId xmlns:a16="http://schemas.microsoft.com/office/drawing/2014/main" id="{6F7215FE-9BFB-4C52-9BE8-17C7567618B3}"/>
                </a:ext>
              </a:extLst>
            </p:cNvPr>
            <p:cNvSpPr/>
            <p:nvPr/>
          </p:nvSpPr>
          <p:spPr>
            <a:xfrm>
              <a:off x="13284199" y="16035020"/>
              <a:ext cx="756920" cy="195580"/>
            </a:xfrm>
            <a:custGeom>
              <a:avLst/>
              <a:gdLst/>
              <a:ahLst/>
              <a:cxnLst>
                <a:cxn ang="0">
                  <a:pos x="wd2" y="hd2"/>
                </a:cxn>
                <a:cxn ang="5400000">
                  <a:pos x="wd2" y="hd2"/>
                </a:cxn>
                <a:cxn ang="10800000">
                  <a:pos x="wd2" y="hd2"/>
                </a:cxn>
                <a:cxn ang="16200000">
                  <a:pos x="wd2" y="hd2"/>
                </a:cxn>
              </a:cxnLst>
              <a:rect l="0" t="0" r="r" b="b"/>
              <a:pathLst>
                <a:path w="21600" h="21600" extrusionOk="0">
                  <a:moveTo>
                    <a:pt x="18809" y="21600"/>
                  </a:moveTo>
                  <a:lnTo>
                    <a:pt x="2791" y="21600"/>
                  </a:lnTo>
                  <a:cubicBezTo>
                    <a:pt x="1268" y="21600"/>
                    <a:pt x="0" y="16831"/>
                    <a:pt x="0" y="10800"/>
                  </a:cubicBezTo>
                  <a:lnTo>
                    <a:pt x="0" y="10800"/>
                  </a:lnTo>
                  <a:cubicBezTo>
                    <a:pt x="0" y="4909"/>
                    <a:pt x="1232" y="0"/>
                    <a:pt x="2791" y="0"/>
                  </a:cubicBezTo>
                  <a:lnTo>
                    <a:pt x="18809" y="0"/>
                  </a:lnTo>
                  <a:cubicBezTo>
                    <a:pt x="20332" y="0"/>
                    <a:pt x="21600" y="4769"/>
                    <a:pt x="21600" y="10800"/>
                  </a:cubicBezTo>
                  <a:lnTo>
                    <a:pt x="21600" y="10800"/>
                  </a:lnTo>
                  <a:cubicBezTo>
                    <a:pt x="21600" y="16831"/>
                    <a:pt x="20332" y="21600"/>
                    <a:pt x="18809" y="21600"/>
                  </a:cubicBezTo>
                  <a:close/>
                </a:path>
              </a:pathLst>
            </a:custGeom>
            <a:solidFill>
              <a:schemeClr val="accent4">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28" name="Shape">
              <a:extLst>
                <a:ext uri="{FF2B5EF4-FFF2-40B4-BE49-F238E27FC236}">
                  <a16:creationId xmlns:a16="http://schemas.microsoft.com/office/drawing/2014/main" id="{2FD4DAE4-BD45-431B-84E8-278C4F5C3AFE}"/>
                </a:ext>
              </a:extLst>
            </p:cNvPr>
            <p:cNvSpPr/>
            <p:nvPr/>
          </p:nvSpPr>
          <p:spPr>
            <a:xfrm>
              <a:off x="13487400" y="14719300"/>
              <a:ext cx="71122" cy="1231902"/>
            </a:xfrm>
            <a:custGeom>
              <a:avLst/>
              <a:gdLst/>
              <a:ahLst/>
              <a:cxnLst>
                <a:cxn ang="0">
                  <a:pos x="wd2" y="hd2"/>
                </a:cxn>
                <a:cxn ang="5400000">
                  <a:pos x="wd2" y="hd2"/>
                </a:cxn>
                <a:cxn ang="10800000">
                  <a:pos x="wd2" y="hd2"/>
                </a:cxn>
                <a:cxn ang="16200000">
                  <a:pos x="wd2" y="hd2"/>
                </a:cxn>
              </a:cxnLst>
              <a:rect l="0" t="0" r="r" b="b"/>
              <a:pathLst>
                <a:path w="21600" h="21600" extrusionOk="0">
                  <a:moveTo>
                    <a:pt x="21600" y="20976"/>
                  </a:moveTo>
                  <a:cubicBezTo>
                    <a:pt x="21600" y="21311"/>
                    <a:pt x="16972" y="21600"/>
                    <a:pt x="10800" y="21600"/>
                  </a:cubicBezTo>
                  <a:cubicBezTo>
                    <a:pt x="5014" y="21600"/>
                    <a:pt x="0" y="21333"/>
                    <a:pt x="0" y="20976"/>
                  </a:cubicBezTo>
                  <a:lnTo>
                    <a:pt x="0" y="624"/>
                  </a:lnTo>
                  <a:cubicBezTo>
                    <a:pt x="0" y="289"/>
                    <a:pt x="4628" y="0"/>
                    <a:pt x="10800" y="0"/>
                  </a:cubicBezTo>
                  <a:cubicBezTo>
                    <a:pt x="16586" y="0"/>
                    <a:pt x="21600" y="267"/>
                    <a:pt x="21600" y="624"/>
                  </a:cubicBezTo>
                  <a:lnTo>
                    <a:pt x="21600" y="20976"/>
                  </a:lnTo>
                  <a:close/>
                </a:path>
              </a:pathLst>
            </a:custGeom>
            <a:solidFill>
              <a:schemeClr val="accent4">
                <a:lumMod val="60000"/>
                <a:lumOff val="40000"/>
              </a:schemeClr>
            </a:solidFill>
            <a:ln w="12700">
              <a:miter lim="400000"/>
            </a:ln>
          </p:spPr>
          <p:txBody>
            <a:bodyPr lIns="28575" tIns="28575" rIns="28575" bIns="28575" anchor="ctr"/>
            <a:lstStyle/>
            <a:p>
              <a:pPr>
                <a:defRPr sz="3000">
                  <a:solidFill>
                    <a:srgbClr val="FFFFFF"/>
                  </a:solidFill>
                </a:defRPr>
              </a:pPr>
              <a:endParaRPr sz="2250"/>
            </a:p>
          </p:txBody>
        </p:sp>
        <p:sp>
          <p:nvSpPr>
            <p:cNvPr id="29" name="Shape">
              <a:extLst>
                <a:ext uri="{FF2B5EF4-FFF2-40B4-BE49-F238E27FC236}">
                  <a16:creationId xmlns:a16="http://schemas.microsoft.com/office/drawing/2014/main" id="{F7F1819B-EDB0-4B00-8BA8-344E5BB9DB22}"/>
                </a:ext>
              </a:extLst>
            </p:cNvPr>
            <p:cNvSpPr/>
            <p:nvPr/>
          </p:nvSpPr>
          <p:spPr>
            <a:xfrm>
              <a:off x="13627100" y="14719300"/>
              <a:ext cx="71122" cy="1231902"/>
            </a:xfrm>
            <a:custGeom>
              <a:avLst/>
              <a:gdLst/>
              <a:ahLst/>
              <a:cxnLst>
                <a:cxn ang="0">
                  <a:pos x="wd2" y="hd2"/>
                </a:cxn>
                <a:cxn ang="5400000">
                  <a:pos x="wd2" y="hd2"/>
                </a:cxn>
                <a:cxn ang="10800000">
                  <a:pos x="wd2" y="hd2"/>
                </a:cxn>
                <a:cxn ang="16200000">
                  <a:pos x="wd2" y="hd2"/>
                </a:cxn>
              </a:cxnLst>
              <a:rect l="0" t="0" r="r" b="b"/>
              <a:pathLst>
                <a:path w="21600" h="21600" extrusionOk="0">
                  <a:moveTo>
                    <a:pt x="21600" y="20976"/>
                  </a:moveTo>
                  <a:cubicBezTo>
                    <a:pt x="21600" y="21311"/>
                    <a:pt x="16972" y="21600"/>
                    <a:pt x="10800" y="21600"/>
                  </a:cubicBezTo>
                  <a:cubicBezTo>
                    <a:pt x="5014" y="21600"/>
                    <a:pt x="0" y="21333"/>
                    <a:pt x="0" y="20976"/>
                  </a:cubicBezTo>
                  <a:lnTo>
                    <a:pt x="0" y="624"/>
                  </a:lnTo>
                  <a:cubicBezTo>
                    <a:pt x="0" y="289"/>
                    <a:pt x="4628" y="0"/>
                    <a:pt x="10800" y="0"/>
                  </a:cubicBezTo>
                  <a:cubicBezTo>
                    <a:pt x="16586" y="0"/>
                    <a:pt x="21600" y="267"/>
                    <a:pt x="21600" y="624"/>
                  </a:cubicBezTo>
                  <a:lnTo>
                    <a:pt x="21600" y="20976"/>
                  </a:lnTo>
                  <a:close/>
                </a:path>
              </a:pathLst>
            </a:custGeom>
            <a:solidFill>
              <a:schemeClr val="accent4">
                <a:lumMod val="60000"/>
                <a:lumOff val="40000"/>
              </a:schemeClr>
            </a:solidFill>
            <a:ln w="12700">
              <a:miter lim="400000"/>
            </a:ln>
          </p:spPr>
          <p:txBody>
            <a:bodyPr lIns="28575" tIns="28575" rIns="28575" bIns="28575" anchor="ctr"/>
            <a:lstStyle/>
            <a:p>
              <a:pPr>
                <a:defRPr sz="3000">
                  <a:solidFill>
                    <a:srgbClr val="FFFFFF"/>
                  </a:solidFill>
                </a:defRPr>
              </a:pPr>
              <a:endParaRPr sz="2250"/>
            </a:p>
          </p:txBody>
        </p:sp>
        <p:sp>
          <p:nvSpPr>
            <p:cNvPr id="30" name="Shape">
              <a:extLst>
                <a:ext uri="{FF2B5EF4-FFF2-40B4-BE49-F238E27FC236}">
                  <a16:creationId xmlns:a16="http://schemas.microsoft.com/office/drawing/2014/main" id="{B9013ECF-ECD6-4995-97B8-F1B544A8C8F0}"/>
                </a:ext>
              </a:extLst>
            </p:cNvPr>
            <p:cNvSpPr/>
            <p:nvPr/>
          </p:nvSpPr>
          <p:spPr>
            <a:xfrm>
              <a:off x="13766800" y="14719300"/>
              <a:ext cx="71122" cy="1231902"/>
            </a:xfrm>
            <a:custGeom>
              <a:avLst/>
              <a:gdLst/>
              <a:ahLst/>
              <a:cxnLst>
                <a:cxn ang="0">
                  <a:pos x="wd2" y="hd2"/>
                </a:cxn>
                <a:cxn ang="5400000">
                  <a:pos x="wd2" y="hd2"/>
                </a:cxn>
                <a:cxn ang="10800000">
                  <a:pos x="wd2" y="hd2"/>
                </a:cxn>
                <a:cxn ang="16200000">
                  <a:pos x="wd2" y="hd2"/>
                </a:cxn>
              </a:cxnLst>
              <a:rect l="0" t="0" r="r" b="b"/>
              <a:pathLst>
                <a:path w="21600" h="21600" extrusionOk="0">
                  <a:moveTo>
                    <a:pt x="21600" y="20976"/>
                  </a:moveTo>
                  <a:cubicBezTo>
                    <a:pt x="21600" y="21311"/>
                    <a:pt x="16972" y="21600"/>
                    <a:pt x="10800" y="21600"/>
                  </a:cubicBezTo>
                  <a:cubicBezTo>
                    <a:pt x="4628" y="21600"/>
                    <a:pt x="0" y="21333"/>
                    <a:pt x="0" y="20976"/>
                  </a:cubicBezTo>
                  <a:lnTo>
                    <a:pt x="0" y="624"/>
                  </a:lnTo>
                  <a:cubicBezTo>
                    <a:pt x="0" y="289"/>
                    <a:pt x="4628" y="0"/>
                    <a:pt x="10800" y="0"/>
                  </a:cubicBezTo>
                  <a:cubicBezTo>
                    <a:pt x="16972" y="0"/>
                    <a:pt x="21600" y="267"/>
                    <a:pt x="21600" y="624"/>
                  </a:cubicBezTo>
                  <a:lnTo>
                    <a:pt x="21600" y="20976"/>
                  </a:lnTo>
                  <a:close/>
                </a:path>
              </a:pathLst>
            </a:custGeom>
            <a:solidFill>
              <a:schemeClr val="accent4">
                <a:lumMod val="60000"/>
                <a:lumOff val="40000"/>
              </a:schemeClr>
            </a:solidFill>
            <a:ln w="12700">
              <a:miter lim="400000"/>
            </a:ln>
          </p:spPr>
          <p:txBody>
            <a:bodyPr lIns="28575" tIns="28575" rIns="28575" bIns="28575" anchor="ctr"/>
            <a:lstStyle/>
            <a:p>
              <a:pPr>
                <a:defRPr sz="3000">
                  <a:solidFill>
                    <a:srgbClr val="FFFFFF"/>
                  </a:solidFill>
                </a:defRPr>
              </a:pPr>
              <a:endParaRPr sz="2250"/>
            </a:p>
          </p:txBody>
        </p:sp>
        <p:sp>
          <p:nvSpPr>
            <p:cNvPr id="31" name="Shape">
              <a:extLst>
                <a:ext uri="{FF2B5EF4-FFF2-40B4-BE49-F238E27FC236}">
                  <a16:creationId xmlns:a16="http://schemas.microsoft.com/office/drawing/2014/main" id="{FBD29EA7-8C7A-4F66-9607-C04636360F68}"/>
                </a:ext>
              </a:extLst>
            </p:cNvPr>
            <p:cNvSpPr/>
            <p:nvPr/>
          </p:nvSpPr>
          <p:spPr>
            <a:xfrm>
              <a:off x="11849100" y="12877799"/>
              <a:ext cx="4742179" cy="1402081"/>
            </a:xfrm>
            <a:custGeom>
              <a:avLst/>
              <a:gdLst/>
              <a:ahLst/>
              <a:cxnLst>
                <a:cxn ang="0">
                  <a:pos x="wd2" y="hd2"/>
                </a:cxn>
                <a:cxn ang="5400000">
                  <a:pos x="wd2" y="hd2"/>
                </a:cxn>
                <a:cxn ang="10800000">
                  <a:pos x="wd2" y="hd2"/>
                </a:cxn>
                <a:cxn ang="16200000">
                  <a:pos x="wd2" y="hd2"/>
                </a:cxn>
              </a:cxnLst>
              <a:rect l="0" t="0" r="r" b="b"/>
              <a:pathLst>
                <a:path w="21600" h="21600" extrusionOk="0">
                  <a:moveTo>
                    <a:pt x="29" y="21600"/>
                  </a:moveTo>
                  <a:cubicBezTo>
                    <a:pt x="12" y="21600"/>
                    <a:pt x="0" y="21561"/>
                    <a:pt x="0" y="21502"/>
                  </a:cubicBezTo>
                  <a:lnTo>
                    <a:pt x="0" y="16376"/>
                  </a:lnTo>
                  <a:cubicBezTo>
                    <a:pt x="0" y="16337"/>
                    <a:pt x="6" y="16298"/>
                    <a:pt x="17" y="16278"/>
                  </a:cubicBezTo>
                  <a:lnTo>
                    <a:pt x="10788" y="0"/>
                  </a:lnTo>
                  <a:cubicBezTo>
                    <a:pt x="10794" y="0"/>
                    <a:pt x="10794" y="0"/>
                    <a:pt x="10800" y="0"/>
                  </a:cubicBezTo>
                  <a:cubicBezTo>
                    <a:pt x="10806" y="0"/>
                    <a:pt x="10806" y="0"/>
                    <a:pt x="10812" y="0"/>
                  </a:cubicBezTo>
                  <a:lnTo>
                    <a:pt x="21583" y="16278"/>
                  </a:lnTo>
                  <a:cubicBezTo>
                    <a:pt x="21594" y="16298"/>
                    <a:pt x="21600" y="16337"/>
                    <a:pt x="21600" y="16376"/>
                  </a:cubicBezTo>
                  <a:lnTo>
                    <a:pt x="21600" y="21502"/>
                  </a:lnTo>
                  <a:cubicBezTo>
                    <a:pt x="21600" y="21561"/>
                    <a:pt x="21588" y="21600"/>
                    <a:pt x="21571" y="21600"/>
                  </a:cubicBezTo>
                  <a:lnTo>
                    <a:pt x="29" y="21600"/>
                  </a:lnTo>
                  <a:close/>
                </a:path>
              </a:pathLst>
            </a:custGeom>
            <a:solidFill>
              <a:schemeClr val="bg1">
                <a:lumMod val="65000"/>
              </a:schemeClr>
            </a:solidFill>
            <a:ln w="12700">
              <a:miter lim="400000"/>
            </a:ln>
          </p:spPr>
          <p:txBody>
            <a:bodyPr lIns="28575" tIns="28575" rIns="28575" bIns="28575" anchor="ctr"/>
            <a:lstStyle/>
            <a:p>
              <a:pPr>
                <a:defRPr sz="3000">
                  <a:solidFill>
                    <a:srgbClr val="FFFFFF"/>
                  </a:solidFill>
                </a:defRPr>
              </a:pPr>
              <a:endParaRPr sz="2250"/>
            </a:p>
          </p:txBody>
        </p:sp>
        <p:sp>
          <p:nvSpPr>
            <p:cNvPr id="32" name="Shape">
              <a:extLst>
                <a:ext uri="{FF2B5EF4-FFF2-40B4-BE49-F238E27FC236}">
                  <a16:creationId xmlns:a16="http://schemas.microsoft.com/office/drawing/2014/main" id="{7E2115BD-DF1E-4A52-8F38-1FA0587FFE0F}"/>
                </a:ext>
              </a:extLst>
            </p:cNvPr>
            <p:cNvSpPr/>
            <p:nvPr/>
          </p:nvSpPr>
          <p:spPr>
            <a:xfrm>
              <a:off x="11747499" y="12776199"/>
              <a:ext cx="4945381" cy="1605281"/>
            </a:xfrm>
            <a:custGeom>
              <a:avLst/>
              <a:gdLst/>
              <a:ahLst/>
              <a:cxnLst>
                <a:cxn ang="0">
                  <a:pos x="wd2" y="hd2"/>
                </a:cxn>
                <a:cxn ang="5400000">
                  <a:pos x="wd2" y="hd2"/>
                </a:cxn>
                <a:cxn ang="10800000">
                  <a:pos x="wd2" y="hd2"/>
                </a:cxn>
                <a:cxn ang="16200000">
                  <a:pos x="wd2" y="hd2"/>
                </a:cxn>
              </a:cxnLst>
              <a:rect l="0" t="0" r="r" b="b"/>
              <a:pathLst>
                <a:path w="21600" h="21600" extrusionOk="0">
                  <a:moveTo>
                    <a:pt x="10972" y="2632"/>
                  </a:moveTo>
                  <a:lnTo>
                    <a:pt x="10972" y="2632"/>
                  </a:lnTo>
                  <a:lnTo>
                    <a:pt x="10972" y="2632"/>
                  </a:lnTo>
                  <a:moveTo>
                    <a:pt x="10800" y="2871"/>
                  </a:moveTo>
                  <a:lnTo>
                    <a:pt x="20712" y="16508"/>
                  </a:lnTo>
                  <a:lnTo>
                    <a:pt x="20712" y="18866"/>
                  </a:lnTo>
                  <a:lnTo>
                    <a:pt x="10800" y="18866"/>
                  </a:lnTo>
                  <a:lnTo>
                    <a:pt x="888" y="18866"/>
                  </a:lnTo>
                  <a:lnTo>
                    <a:pt x="888" y="16508"/>
                  </a:lnTo>
                  <a:lnTo>
                    <a:pt x="10800" y="2871"/>
                  </a:lnTo>
                  <a:moveTo>
                    <a:pt x="10800" y="0"/>
                  </a:moveTo>
                  <a:cubicBezTo>
                    <a:pt x="10733" y="0"/>
                    <a:pt x="10667" y="34"/>
                    <a:pt x="10606" y="120"/>
                  </a:cubicBezTo>
                  <a:lnTo>
                    <a:pt x="277" y="14337"/>
                  </a:lnTo>
                  <a:cubicBezTo>
                    <a:pt x="105" y="14577"/>
                    <a:pt x="0" y="15089"/>
                    <a:pt x="0" y="15670"/>
                  </a:cubicBezTo>
                  <a:lnTo>
                    <a:pt x="0" y="20147"/>
                  </a:lnTo>
                  <a:cubicBezTo>
                    <a:pt x="0" y="20951"/>
                    <a:pt x="211" y="21600"/>
                    <a:pt x="471" y="21600"/>
                  </a:cubicBezTo>
                  <a:lnTo>
                    <a:pt x="10800" y="21600"/>
                  </a:lnTo>
                  <a:lnTo>
                    <a:pt x="21129" y="21600"/>
                  </a:lnTo>
                  <a:cubicBezTo>
                    <a:pt x="21389" y="21600"/>
                    <a:pt x="21600" y="20951"/>
                    <a:pt x="21600" y="20147"/>
                  </a:cubicBezTo>
                  <a:lnTo>
                    <a:pt x="21600" y="15670"/>
                  </a:lnTo>
                  <a:cubicBezTo>
                    <a:pt x="21600" y="15089"/>
                    <a:pt x="21489" y="14577"/>
                    <a:pt x="21323" y="14337"/>
                  </a:cubicBezTo>
                  <a:lnTo>
                    <a:pt x="10994" y="120"/>
                  </a:lnTo>
                  <a:cubicBezTo>
                    <a:pt x="10933" y="51"/>
                    <a:pt x="10867" y="0"/>
                    <a:pt x="10800" y="0"/>
                  </a:cubicBezTo>
                  <a:lnTo>
                    <a:pt x="10800" y="0"/>
                  </a:lnTo>
                  <a:close/>
                </a:path>
              </a:pathLst>
            </a:custGeom>
            <a:solidFill>
              <a:schemeClr val="bg1">
                <a:lumMod val="50000"/>
              </a:schemeClr>
            </a:solidFill>
            <a:ln w="12700">
              <a:miter lim="400000"/>
            </a:ln>
          </p:spPr>
          <p:txBody>
            <a:bodyPr lIns="28575" tIns="28575" rIns="28575" bIns="28575" anchor="ctr"/>
            <a:lstStyle/>
            <a:p>
              <a:pPr>
                <a:defRPr sz="3000">
                  <a:solidFill>
                    <a:srgbClr val="FFFFFF"/>
                  </a:solidFill>
                </a:defRPr>
              </a:pPr>
              <a:endParaRPr sz="2250"/>
            </a:p>
          </p:txBody>
        </p:sp>
        <p:sp>
          <p:nvSpPr>
            <p:cNvPr id="33" name="Shape">
              <a:extLst>
                <a:ext uri="{FF2B5EF4-FFF2-40B4-BE49-F238E27FC236}">
                  <a16:creationId xmlns:a16="http://schemas.microsoft.com/office/drawing/2014/main" id="{5A194BAE-AD37-4F7F-BB99-5460A3EA4A27}"/>
                </a:ext>
              </a:extLst>
            </p:cNvPr>
            <p:cNvSpPr/>
            <p:nvPr/>
          </p:nvSpPr>
          <p:spPr>
            <a:xfrm>
              <a:off x="11214100" y="16624299"/>
              <a:ext cx="6016555" cy="39371"/>
            </a:xfrm>
            <a:custGeom>
              <a:avLst/>
              <a:gdLst/>
              <a:ahLst/>
              <a:cxnLst>
                <a:cxn ang="0">
                  <a:pos x="wd2" y="hd2"/>
                </a:cxn>
                <a:cxn ang="5400000">
                  <a:pos x="wd2" y="hd2"/>
                </a:cxn>
                <a:cxn ang="10800000">
                  <a:pos x="wd2" y="hd2"/>
                </a:cxn>
                <a:cxn ang="16200000">
                  <a:pos x="wd2" y="hd2"/>
                </a:cxn>
              </a:cxnLst>
              <a:rect l="0" t="0" r="r" b="b"/>
              <a:pathLst>
                <a:path w="21597" h="21600" extrusionOk="0">
                  <a:moveTo>
                    <a:pt x="2" y="0"/>
                  </a:moveTo>
                  <a:cubicBezTo>
                    <a:pt x="2" y="0"/>
                    <a:pt x="-3" y="0"/>
                    <a:pt x="2" y="0"/>
                  </a:cubicBezTo>
                  <a:lnTo>
                    <a:pt x="2" y="21600"/>
                  </a:lnTo>
                  <a:cubicBezTo>
                    <a:pt x="2" y="21600"/>
                    <a:pt x="2" y="21600"/>
                    <a:pt x="2" y="21600"/>
                  </a:cubicBezTo>
                  <a:lnTo>
                    <a:pt x="21597" y="21600"/>
                  </a:lnTo>
                  <a:cubicBezTo>
                    <a:pt x="21597" y="21600"/>
                    <a:pt x="21597" y="21600"/>
                    <a:pt x="21597" y="21600"/>
                  </a:cubicBezTo>
                  <a:lnTo>
                    <a:pt x="21597" y="0"/>
                  </a:lnTo>
                  <a:cubicBezTo>
                    <a:pt x="21597" y="0"/>
                    <a:pt x="21597" y="0"/>
                    <a:pt x="21597" y="0"/>
                  </a:cubicBezTo>
                  <a:lnTo>
                    <a:pt x="2" y="0"/>
                  </a:lnTo>
                  <a:close/>
                </a:path>
              </a:pathLst>
            </a:custGeom>
            <a:solidFill>
              <a:schemeClr val="tx1"/>
            </a:solidFill>
            <a:ln w="12700">
              <a:miter lim="400000"/>
            </a:ln>
          </p:spPr>
          <p:txBody>
            <a:bodyPr lIns="28575" tIns="28575" rIns="28575" bIns="28575" anchor="ctr"/>
            <a:lstStyle/>
            <a:p>
              <a:pPr>
                <a:defRPr sz="3000">
                  <a:solidFill>
                    <a:srgbClr val="FFFFFF"/>
                  </a:solidFill>
                </a:defRPr>
              </a:pPr>
              <a:endParaRPr sz="2250"/>
            </a:p>
          </p:txBody>
        </p:sp>
      </p:grpSp>
      <p:grpSp>
        <p:nvGrpSpPr>
          <p:cNvPr id="34" name="Group 33">
            <a:extLst>
              <a:ext uri="{FF2B5EF4-FFF2-40B4-BE49-F238E27FC236}">
                <a16:creationId xmlns:a16="http://schemas.microsoft.com/office/drawing/2014/main" id="{425F3979-03EC-4723-A1CC-2177D65C9F41}"/>
              </a:ext>
            </a:extLst>
          </p:cNvPr>
          <p:cNvGrpSpPr/>
          <p:nvPr/>
        </p:nvGrpSpPr>
        <p:grpSpPr>
          <a:xfrm>
            <a:off x="7013758" y="1455641"/>
            <a:ext cx="1855538" cy="1413892"/>
            <a:chOff x="8921977" y="1394910"/>
            <a:chExt cx="2926080" cy="1885188"/>
          </a:xfrm>
        </p:grpSpPr>
        <p:sp>
          <p:nvSpPr>
            <p:cNvPr id="35" name="TextBox 34">
              <a:extLst>
                <a:ext uri="{FF2B5EF4-FFF2-40B4-BE49-F238E27FC236}">
                  <a16:creationId xmlns:a16="http://schemas.microsoft.com/office/drawing/2014/main" id="{AC4B824E-90CC-49C3-8FB9-D48C127A09D5}"/>
                </a:ext>
              </a:extLst>
            </p:cNvPr>
            <p:cNvSpPr txBox="1"/>
            <p:nvPr/>
          </p:nvSpPr>
          <p:spPr>
            <a:xfrm>
              <a:off x="8921977" y="1394910"/>
              <a:ext cx="2926080" cy="533480"/>
            </a:xfrm>
            <a:prstGeom prst="rect">
              <a:avLst/>
            </a:prstGeom>
            <a:noFill/>
          </p:spPr>
          <p:txBody>
            <a:bodyPr wrap="square" lIns="0" rIns="0" rtlCol="0" anchor="b">
              <a:spAutoFit/>
            </a:bodyPr>
            <a:lstStyle/>
            <a:p>
              <a:r>
                <a:rPr lang="en-US" sz="2000" b="1" noProof="1">
                  <a:solidFill>
                    <a:schemeClr val="accent3">
                      <a:lumMod val="75000"/>
                    </a:schemeClr>
                  </a:solidFill>
                </a:rPr>
                <a:t>Lorem Ipsum</a:t>
              </a:r>
            </a:p>
          </p:txBody>
        </p:sp>
        <p:sp>
          <p:nvSpPr>
            <p:cNvPr id="36" name="TextBox 35">
              <a:extLst>
                <a:ext uri="{FF2B5EF4-FFF2-40B4-BE49-F238E27FC236}">
                  <a16:creationId xmlns:a16="http://schemas.microsoft.com/office/drawing/2014/main" id="{6BDA4B2F-0716-4F66-9C48-39751420C558}"/>
                </a:ext>
              </a:extLst>
            </p:cNvPr>
            <p:cNvSpPr txBox="1"/>
            <p:nvPr/>
          </p:nvSpPr>
          <p:spPr>
            <a:xfrm>
              <a:off x="8921977" y="1925882"/>
              <a:ext cx="2926080" cy="1354216"/>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37" name="Group 36">
            <a:extLst>
              <a:ext uri="{FF2B5EF4-FFF2-40B4-BE49-F238E27FC236}">
                <a16:creationId xmlns:a16="http://schemas.microsoft.com/office/drawing/2014/main" id="{D000650D-9685-4503-9C02-D3924E9DBBD5}"/>
              </a:ext>
            </a:extLst>
          </p:cNvPr>
          <p:cNvGrpSpPr/>
          <p:nvPr/>
        </p:nvGrpSpPr>
        <p:grpSpPr>
          <a:xfrm>
            <a:off x="7013758" y="3167079"/>
            <a:ext cx="1855538" cy="1413892"/>
            <a:chOff x="8921977" y="1394910"/>
            <a:chExt cx="2926080" cy="1885188"/>
          </a:xfrm>
        </p:grpSpPr>
        <p:sp>
          <p:nvSpPr>
            <p:cNvPr id="38" name="TextBox 37">
              <a:extLst>
                <a:ext uri="{FF2B5EF4-FFF2-40B4-BE49-F238E27FC236}">
                  <a16:creationId xmlns:a16="http://schemas.microsoft.com/office/drawing/2014/main" id="{C4A1FD74-9B19-439D-9EFA-A973F93F9301}"/>
                </a:ext>
              </a:extLst>
            </p:cNvPr>
            <p:cNvSpPr txBox="1"/>
            <p:nvPr/>
          </p:nvSpPr>
          <p:spPr>
            <a:xfrm>
              <a:off x="8921977" y="1394910"/>
              <a:ext cx="2926080" cy="533480"/>
            </a:xfrm>
            <a:prstGeom prst="rect">
              <a:avLst/>
            </a:prstGeom>
            <a:noFill/>
          </p:spPr>
          <p:txBody>
            <a:bodyPr wrap="square" lIns="0" rIns="0" rtlCol="0" anchor="b">
              <a:spAutoFit/>
            </a:bodyPr>
            <a:lstStyle/>
            <a:p>
              <a:r>
                <a:rPr lang="en-US" sz="2000" b="1" noProof="1">
                  <a:solidFill>
                    <a:schemeClr val="accent5"/>
                  </a:solidFill>
                </a:rPr>
                <a:t>Lorem Ipsum</a:t>
              </a:r>
            </a:p>
          </p:txBody>
        </p:sp>
        <p:sp>
          <p:nvSpPr>
            <p:cNvPr id="39" name="TextBox 38">
              <a:extLst>
                <a:ext uri="{FF2B5EF4-FFF2-40B4-BE49-F238E27FC236}">
                  <a16:creationId xmlns:a16="http://schemas.microsoft.com/office/drawing/2014/main" id="{94829444-57CF-492D-A909-50C37F8C04FB}"/>
                </a:ext>
              </a:extLst>
            </p:cNvPr>
            <p:cNvSpPr txBox="1"/>
            <p:nvPr/>
          </p:nvSpPr>
          <p:spPr>
            <a:xfrm>
              <a:off x="8921977" y="1925882"/>
              <a:ext cx="2926080" cy="1354216"/>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40" name="Group 39">
            <a:extLst>
              <a:ext uri="{FF2B5EF4-FFF2-40B4-BE49-F238E27FC236}">
                <a16:creationId xmlns:a16="http://schemas.microsoft.com/office/drawing/2014/main" id="{E9D2FA13-0BCB-46AF-8212-2687472592CA}"/>
              </a:ext>
            </a:extLst>
          </p:cNvPr>
          <p:cNvGrpSpPr/>
          <p:nvPr/>
        </p:nvGrpSpPr>
        <p:grpSpPr>
          <a:xfrm>
            <a:off x="274705" y="1455641"/>
            <a:ext cx="1855538" cy="1413892"/>
            <a:chOff x="8921977" y="1394910"/>
            <a:chExt cx="2926080" cy="1885188"/>
          </a:xfrm>
        </p:grpSpPr>
        <p:sp>
          <p:nvSpPr>
            <p:cNvPr id="41" name="TextBox 40">
              <a:extLst>
                <a:ext uri="{FF2B5EF4-FFF2-40B4-BE49-F238E27FC236}">
                  <a16:creationId xmlns:a16="http://schemas.microsoft.com/office/drawing/2014/main" id="{0FDACE72-A786-46DC-B728-67BE1B6E6A45}"/>
                </a:ext>
              </a:extLst>
            </p:cNvPr>
            <p:cNvSpPr txBox="1"/>
            <p:nvPr/>
          </p:nvSpPr>
          <p:spPr>
            <a:xfrm>
              <a:off x="8921977" y="1394910"/>
              <a:ext cx="2926080" cy="533480"/>
            </a:xfrm>
            <a:prstGeom prst="rect">
              <a:avLst/>
            </a:prstGeom>
            <a:noFill/>
          </p:spPr>
          <p:txBody>
            <a:bodyPr wrap="square" lIns="0" rIns="0" rtlCol="0" anchor="b">
              <a:spAutoFit/>
            </a:bodyPr>
            <a:lstStyle/>
            <a:p>
              <a:pPr algn="r"/>
              <a:r>
                <a:rPr lang="en-US" sz="2000" b="1" noProof="1">
                  <a:solidFill>
                    <a:schemeClr val="accent6">
                      <a:lumMod val="75000"/>
                    </a:schemeClr>
                  </a:solidFill>
                </a:rPr>
                <a:t>Lorem Ipsum</a:t>
              </a:r>
            </a:p>
          </p:txBody>
        </p:sp>
        <p:sp>
          <p:nvSpPr>
            <p:cNvPr id="42" name="TextBox 41">
              <a:extLst>
                <a:ext uri="{FF2B5EF4-FFF2-40B4-BE49-F238E27FC236}">
                  <a16:creationId xmlns:a16="http://schemas.microsoft.com/office/drawing/2014/main" id="{BAD7BB2B-11DF-4A16-AD23-92853D1260EA}"/>
                </a:ext>
              </a:extLst>
            </p:cNvPr>
            <p:cNvSpPr txBox="1"/>
            <p:nvPr/>
          </p:nvSpPr>
          <p:spPr>
            <a:xfrm>
              <a:off x="8921977" y="1925882"/>
              <a:ext cx="2926080" cy="1354216"/>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43" name="Group 42">
            <a:extLst>
              <a:ext uri="{FF2B5EF4-FFF2-40B4-BE49-F238E27FC236}">
                <a16:creationId xmlns:a16="http://schemas.microsoft.com/office/drawing/2014/main" id="{23C26DD7-2F01-4B1F-BCE7-41E8E1FEF6E9}"/>
              </a:ext>
            </a:extLst>
          </p:cNvPr>
          <p:cNvGrpSpPr/>
          <p:nvPr/>
        </p:nvGrpSpPr>
        <p:grpSpPr>
          <a:xfrm>
            <a:off x="274705" y="3167079"/>
            <a:ext cx="1855538" cy="1413892"/>
            <a:chOff x="8921977" y="1394910"/>
            <a:chExt cx="2926080" cy="1885188"/>
          </a:xfrm>
        </p:grpSpPr>
        <p:sp>
          <p:nvSpPr>
            <p:cNvPr id="44" name="TextBox 43">
              <a:extLst>
                <a:ext uri="{FF2B5EF4-FFF2-40B4-BE49-F238E27FC236}">
                  <a16:creationId xmlns:a16="http://schemas.microsoft.com/office/drawing/2014/main" id="{CF3FFB55-04DE-4A84-B3F9-EC0EEB2B7429}"/>
                </a:ext>
              </a:extLst>
            </p:cNvPr>
            <p:cNvSpPr txBox="1"/>
            <p:nvPr/>
          </p:nvSpPr>
          <p:spPr>
            <a:xfrm>
              <a:off x="8921977" y="1394910"/>
              <a:ext cx="2926080" cy="533480"/>
            </a:xfrm>
            <a:prstGeom prst="rect">
              <a:avLst/>
            </a:prstGeom>
            <a:noFill/>
          </p:spPr>
          <p:txBody>
            <a:bodyPr wrap="square" lIns="0" rIns="0" rtlCol="0" anchor="b">
              <a:spAutoFit/>
            </a:bodyPr>
            <a:lstStyle/>
            <a:p>
              <a:pPr algn="r"/>
              <a:r>
                <a:rPr lang="en-US" sz="2000" b="1" noProof="1">
                  <a:solidFill>
                    <a:schemeClr val="accent4">
                      <a:lumMod val="75000"/>
                    </a:schemeClr>
                  </a:solidFill>
                </a:rPr>
                <a:t>Lorem Ipsum</a:t>
              </a:r>
            </a:p>
          </p:txBody>
        </p:sp>
        <p:sp>
          <p:nvSpPr>
            <p:cNvPr id="45" name="TextBox 44">
              <a:extLst>
                <a:ext uri="{FF2B5EF4-FFF2-40B4-BE49-F238E27FC236}">
                  <a16:creationId xmlns:a16="http://schemas.microsoft.com/office/drawing/2014/main" id="{CC0CF55C-EACB-4965-AB89-BC5DE367DF91}"/>
                </a:ext>
              </a:extLst>
            </p:cNvPr>
            <p:cNvSpPr txBox="1"/>
            <p:nvPr/>
          </p:nvSpPr>
          <p:spPr>
            <a:xfrm>
              <a:off x="8921977" y="1925882"/>
              <a:ext cx="2926080" cy="1354216"/>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sp>
        <p:nvSpPr>
          <p:cNvPr id="48" name="Rectangle 47">
            <a:extLst>
              <a:ext uri="{FF2B5EF4-FFF2-40B4-BE49-F238E27FC236}">
                <a16:creationId xmlns:a16="http://schemas.microsoft.com/office/drawing/2014/main" id="{ADC25852-2CB2-46BF-9EAD-F209DEA46A1A}"/>
              </a:ext>
            </a:extLst>
          </p:cNvPr>
          <p:cNvSpPr/>
          <p:nvPr/>
        </p:nvSpPr>
        <p:spPr>
          <a:xfrm>
            <a:off x="0" y="5065680"/>
            <a:ext cx="9144000" cy="124022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49" name="Group 48">
            <a:extLst>
              <a:ext uri="{FF2B5EF4-FFF2-40B4-BE49-F238E27FC236}">
                <a16:creationId xmlns:a16="http://schemas.microsoft.com/office/drawing/2014/main" id="{BBC2239D-23CF-445F-BC1A-A4BEF76B7157}"/>
              </a:ext>
            </a:extLst>
          </p:cNvPr>
          <p:cNvGrpSpPr/>
          <p:nvPr/>
        </p:nvGrpSpPr>
        <p:grpSpPr>
          <a:xfrm>
            <a:off x="2038943" y="5091597"/>
            <a:ext cx="5066114" cy="1105487"/>
            <a:chOff x="332936" y="2627766"/>
            <a:chExt cx="2926080" cy="1105487"/>
          </a:xfrm>
        </p:grpSpPr>
        <p:sp>
          <p:nvSpPr>
            <p:cNvPr id="50" name="TextBox 49">
              <a:extLst>
                <a:ext uri="{FF2B5EF4-FFF2-40B4-BE49-F238E27FC236}">
                  <a16:creationId xmlns:a16="http://schemas.microsoft.com/office/drawing/2014/main" id="{9A0174E1-F913-4BE2-B8B5-31AA9210A4CA}"/>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51" name="TextBox 50">
              <a:extLst>
                <a:ext uri="{FF2B5EF4-FFF2-40B4-BE49-F238E27FC236}">
                  <a16:creationId xmlns:a16="http://schemas.microsoft.com/office/drawing/2014/main" id="{7FFF6B90-7F8B-4B1F-AD14-7430266031E8}"/>
                </a:ext>
              </a:extLst>
            </p:cNvPr>
            <p:cNvSpPr txBox="1"/>
            <p:nvPr/>
          </p:nvSpPr>
          <p:spPr>
            <a:xfrm>
              <a:off x="332936" y="3086922"/>
              <a:ext cx="2926080" cy="646331"/>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52" name="Graphic 45" descr="Scales of justice">
            <a:extLst>
              <a:ext uri="{FF2B5EF4-FFF2-40B4-BE49-F238E27FC236}">
                <a16:creationId xmlns:a16="http://schemas.microsoft.com/office/drawing/2014/main" id="{A94DC82E-D5DD-4B4A-921B-7559B71127B3}"/>
              </a:ext>
            </a:extLst>
          </p:cNvPr>
          <p:cNvGrpSpPr/>
          <p:nvPr/>
        </p:nvGrpSpPr>
        <p:grpSpPr>
          <a:xfrm>
            <a:off x="4229100" y="2180875"/>
            <a:ext cx="685800" cy="685800"/>
            <a:chOff x="4229100" y="2180875"/>
            <a:chExt cx="685800" cy="685800"/>
          </a:xfrm>
        </p:grpSpPr>
        <p:sp>
          <p:nvSpPr>
            <p:cNvPr id="53" name="Freeform: Shape 52">
              <a:extLst>
                <a:ext uri="{FF2B5EF4-FFF2-40B4-BE49-F238E27FC236}">
                  <a16:creationId xmlns:a16="http://schemas.microsoft.com/office/drawing/2014/main" id="{788B4565-B858-4A90-A19F-71879D1480EE}"/>
                </a:ext>
              </a:extLst>
            </p:cNvPr>
            <p:cNvSpPr/>
            <p:nvPr/>
          </p:nvSpPr>
          <p:spPr>
            <a:xfrm>
              <a:off x="4305538" y="2238025"/>
              <a:ext cx="530780" cy="571500"/>
            </a:xfrm>
            <a:custGeom>
              <a:avLst/>
              <a:gdLst>
                <a:gd name="connsiteX0" fmla="*/ 266462 w 530780"/>
                <a:gd name="connsiteY0" fmla="*/ 85725 h 571500"/>
                <a:gd name="connsiteX1" fmla="*/ 280749 w 530780"/>
                <a:gd name="connsiteY1" fmla="*/ 100013 h 571500"/>
                <a:gd name="connsiteX2" fmla="*/ 266462 w 530780"/>
                <a:gd name="connsiteY2" fmla="*/ 114300 h 571500"/>
                <a:gd name="connsiteX3" fmla="*/ 252174 w 530780"/>
                <a:gd name="connsiteY3" fmla="*/ 100013 h 571500"/>
                <a:gd name="connsiteX4" fmla="*/ 266462 w 530780"/>
                <a:gd name="connsiteY4" fmla="*/ 85725 h 571500"/>
                <a:gd name="connsiteX5" fmla="*/ 352187 w 530780"/>
                <a:gd name="connsiteY5" fmla="*/ 514350 h 571500"/>
                <a:gd name="connsiteX6" fmla="*/ 337899 w 530780"/>
                <a:gd name="connsiteY6" fmla="*/ 500063 h 571500"/>
                <a:gd name="connsiteX7" fmla="*/ 287893 w 530780"/>
                <a:gd name="connsiteY7" fmla="*/ 500063 h 571500"/>
                <a:gd name="connsiteX8" fmla="*/ 287893 w 530780"/>
                <a:gd name="connsiteY8" fmla="*/ 137160 h 571500"/>
                <a:gd name="connsiteX9" fmla="*/ 303609 w 530780"/>
                <a:gd name="connsiteY9" fmla="*/ 121444 h 571500"/>
                <a:gd name="connsiteX10" fmla="*/ 440769 w 530780"/>
                <a:gd name="connsiteY10" fmla="*/ 121444 h 571500"/>
                <a:gd name="connsiteX11" fmla="*/ 400764 w 530780"/>
                <a:gd name="connsiteY11" fmla="*/ 328613 h 571500"/>
                <a:gd name="connsiteX12" fmla="*/ 430054 w 530780"/>
                <a:gd name="connsiteY12" fmla="*/ 328613 h 571500"/>
                <a:gd name="connsiteX13" fmla="*/ 461486 w 530780"/>
                <a:gd name="connsiteY13" fmla="*/ 165735 h 571500"/>
                <a:gd name="connsiteX14" fmla="*/ 501491 w 530780"/>
                <a:gd name="connsiteY14" fmla="*/ 328613 h 571500"/>
                <a:gd name="connsiteX15" fmla="*/ 530781 w 530780"/>
                <a:gd name="connsiteY15" fmla="*/ 328613 h 571500"/>
                <a:gd name="connsiteX16" fmla="*/ 478631 w 530780"/>
                <a:gd name="connsiteY16" fmla="*/ 121444 h 571500"/>
                <a:gd name="connsiteX17" fmla="*/ 487918 w 530780"/>
                <a:gd name="connsiteY17" fmla="*/ 121444 h 571500"/>
                <a:gd name="connsiteX18" fmla="*/ 509349 w 530780"/>
                <a:gd name="connsiteY18" fmla="*/ 100013 h 571500"/>
                <a:gd name="connsiteX19" fmla="*/ 487918 w 530780"/>
                <a:gd name="connsiteY19" fmla="*/ 78581 h 571500"/>
                <a:gd name="connsiteX20" fmla="*/ 303609 w 530780"/>
                <a:gd name="connsiteY20" fmla="*/ 78581 h 571500"/>
                <a:gd name="connsiteX21" fmla="*/ 287893 w 530780"/>
                <a:gd name="connsiteY21" fmla="*/ 62865 h 571500"/>
                <a:gd name="connsiteX22" fmla="*/ 287893 w 530780"/>
                <a:gd name="connsiteY22" fmla="*/ 21431 h 571500"/>
                <a:gd name="connsiteX23" fmla="*/ 266462 w 530780"/>
                <a:gd name="connsiteY23" fmla="*/ 0 h 571500"/>
                <a:gd name="connsiteX24" fmla="*/ 245031 w 530780"/>
                <a:gd name="connsiteY24" fmla="*/ 21431 h 571500"/>
                <a:gd name="connsiteX25" fmla="*/ 245031 w 530780"/>
                <a:gd name="connsiteY25" fmla="*/ 62865 h 571500"/>
                <a:gd name="connsiteX26" fmla="*/ 229314 w 530780"/>
                <a:gd name="connsiteY26" fmla="*/ 78581 h 571500"/>
                <a:gd name="connsiteX27" fmla="*/ 45006 w 530780"/>
                <a:gd name="connsiteY27" fmla="*/ 78581 h 571500"/>
                <a:gd name="connsiteX28" fmla="*/ 23574 w 530780"/>
                <a:gd name="connsiteY28" fmla="*/ 100013 h 571500"/>
                <a:gd name="connsiteX29" fmla="*/ 40719 w 530780"/>
                <a:gd name="connsiteY29" fmla="*/ 120729 h 571500"/>
                <a:gd name="connsiteX30" fmla="*/ 0 w 530780"/>
                <a:gd name="connsiteY30" fmla="*/ 328613 h 571500"/>
                <a:gd name="connsiteX31" fmla="*/ 29289 w 530780"/>
                <a:gd name="connsiteY31" fmla="*/ 328613 h 571500"/>
                <a:gd name="connsiteX32" fmla="*/ 60722 w 530780"/>
                <a:gd name="connsiteY32" fmla="*/ 165735 h 571500"/>
                <a:gd name="connsiteX33" fmla="*/ 101441 w 530780"/>
                <a:gd name="connsiteY33" fmla="*/ 328613 h 571500"/>
                <a:gd name="connsiteX34" fmla="*/ 130731 w 530780"/>
                <a:gd name="connsiteY34" fmla="*/ 328613 h 571500"/>
                <a:gd name="connsiteX35" fmla="*/ 78581 w 530780"/>
                <a:gd name="connsiteY35" fmla="*/ 121444 h 571500"/>
                <a:gd name="connsiteX36" fmla="*/ 228600 w 530780"/>
                <a:gd name="connsiteY36" fmla="*/ 121444 h 571500"/>
                <a:gd name="connsiteX37" fmla="*/ 244316 w 530780"/>
                <a:gd name="connsiteY37" fmla="*/ 137160 h 571500"/>
                <a:gd name="connsiteX38" fmla="*/ 244316 w 530780"/>
                <a:gd name="connsiteY38" fmla="*/ 500063 h 571500"/>
                <a:gd name="connsiteX39" fmla="*/ 194310 w 530780"/>
                <a:gd name="connsiteY39" fmla="*/ 500063 h 571500"/>
                <a:gd name="connsiteX40" fmla="*/ 180023 w 530780"/>
                <a:gd name="connsiteY40" fmla="*/ 514350 h 571500"/>
                <a:gd name="connsiteX41" fmla="*/ 180023 w 530780"/>
                <a:gd name="connsiteY41" fmla="*/ 528638 h 571500"/>
                <a:gd name="connsiteX42" fmla="*/ 95012 w 530780"/>
                <a:gd name="connsiteY42" fmla="*/ 528638 h 571500"/>
                <a:gd name="connsiteX43" fmla="*/ 95012 w 530780"/>
                <a:gd name="connsiteY43" fmla="*/ 571500 h 571500"/>
                <a:gd name="connsiteX44" fmla="*/ 437912 w 530780"/>
                <a:gd name="connsiteY44" fmla="*/ 571500 h 571500"/>
                <a:gd name="connsiteX45" fmla="*/ 437912 w 530780"/>
                <a:gd name="connsiteY45" fmla="*/ 528638 h 571500"/>
                <a:gd name="connsiteX46" fmla="*/ 352187 w 530780"/>
                <a:gd name="connsiteY46" fmla="*/ 528638 h 571500"/>
                <a:gd name="connsiteX47" fmla="*/ 352187 w 530780"/>
                <a:gd name="connsiteY47" fmla="*/ 514350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530780" h="571500">
                  <a:moveTo>
                    <a:pt x="266462" y="85725"/>
                  </a:moveTo>
                  <a:cubicBezTo>
                    <a:pt x="274320" y="85725"/>
                    <a:pt x="280749" y="92154"/>
                    <a:pt x="280749" y="100013"/>
                  </a:cubicBezTo>
                  <a:cubicBezTo>
                    <a:pt x="280749" y="107871"/>
                    <a:pt x="274320" y="114300"/>
                    <a:pt x="266462" y="114300"/>
                  </a:cubicBezTo>
                  <a:cubicBezTo>
                    <a:pt x="258604" y="114300"/>
                    <a:pt x="252174" y="107871"/>
                    <a:pt x="252174" y="100013"/>
                  </a:cubicBezTo>
                  <a:cubicBezTo>
                    <a:pt x="252174" y="92154"/>
                    <a:pt x="258604" y="85725"/>
                    <a:pt x="266462" y="85725"/>
                  </a:cubicBezTo>
                  <a:close/>
                  <a:moveTo>
                    <a:pt x="352187" y="514350"/>
                  </a:moveTo>
                  <a:cubicBezTo>
                    <a:pt x="352187" y="506492"/>
                    <a:pt x="345758" y="500063"/>
                    <a:pt x="337899" y="500063"/>
                  </a:cubicBezTo>
                  <a:lnTo>
                    <a:pt x="287893" y="500063"/>
                  </a:lnTo>
                  <a:lnTo>
                    <a:pt x="287893" y="137160"/>
                  </a:lnTo>
                  <a:cubicBezTo>
                    <a:pt x="294323" y="133588"/>
                    <a:pt x="300038" y="127873"/>
                    <a:pt x="303609" y="121444"/>
                  </a:cubicBezTo>
                  <a:lnTo>
                    <a:pt x="440769" y="121444"/>
                  </a:lnTo>
                  <a:lnTo>
                    <a:pt x="400764" y="328613"/>
                  </a:lnTo>
                  <a:lnTo>
                    <a:pt x="430054" y="328613"/>
                  </a:lnTo>
                  <a:lnTo>
                    <a:pt x="461486" y="165735"/>
                  </a:lnTo>
                  <a:lnTo>
                    <a:pt x="501491" y="328613"/>
                  </a:lnTo>
                  <a:lnTo>
                    <a:pt x="530781" y="328613"/>
                  </a:lnTo>
                  <a:lnTo>
                    <a:pt x="478631" y="121444"/>
                  </a:lnTo>
                  <a:lnTo>
                    <a:pt x="487918" y="121444"/>
                  </a:lnTo>
                  <a:cubicBezTo>
                    <a:pt x="500062" y="121444"/>
                    <a:pt x="509349" y="112157"/>
                    <a:pt x="509349" y="100013"/>
                  </a:cubicBezTo>
                  <a:cubicBezTo>
                    <a:pt x="509349" y="87868"/>
                    <a:pt x="500062" y="78581"/>
                    <a:pt x="487918" y="78581"/>
                  </a:cubicBezTo>
                  <a:lnTo>
                    <a:pt x="303609" y="78581"/>
                  </a:lnTo>
                  <a:cubicBezTo>
                    <a:pt x="300038" y="72152"/>
                    <a:pt x="294323" y="66437"/>
                    <a:pt x="287893" y="62865"/>
                  </a:cubicBezTo>
                  <a:lnTo>
                    <a:pt x="287893" y="21431"/>
                  </a:lnTo>
                  <a:cubicBezTo>
                    <a:pt x="287893" y="9287"/>
                    <a:pt x="278606" y="0"/>
                    <a:pt x="266462" y="0"/>
                  </a:cubicBezTo>
                  <a:cubicBezTo>
                    <a:pt x="254318" y="0"/>
                    <a:pt x="245031" y="9287"/>
                    <a:pt x="245031" y="21431"/>
                  </a:cubicBezTo>
                  <a:lnTo>
                    <a:pt x="245031" y="62865"/>
                  </a:lnTo>
                  <a:cubicBezTo>
                    <a:pt x="238601" y="66437"/>
                    <a:pt x="232886" y="72152"/>
                    <a:pt x="229314" y="78581"/>
                  </a:cubicBezTo>
                  <a:lnTo>
                    <a:pt x="45006" y="78581"/>
                  </a:lnTo>
                  <a:cubicBezTo>
                    <a:pt x="32861" y="78581"/>
                    <a:pt x="23574" y="87868"/>
                    <a:pt x="23574" y="100013"/>
                  </a:cubicBezTo>
                  <a:cubicBezTo>
                    <a:pt x="23574" y="110014"/>
                    <a:pt x="30718" y="119301"/>
                    <a:pt x="40719" y="120729"/>
                  </a:cubicBezTo>
                  <a:lnTo>
                    <a:pt x="0" y="328613"/>
                  </a:lnTo>
                  <a:lnTo>
                    <a:pt x="29289" y="328613"/>
                  </a:lnTo>
                  <a:lnTo>
                    <a:pt x="60722" y="165735"/>
                  </a:lnTo>
                  <a:lnTo>
                    <a:pt x="101441" y="328613"/>
                  </a:lnTo>
                  <a:lnTo>
                    <a:pt x="130731" y="328613"/>
                  </a:lnTo>
                  <a:lnTo>
                    <a:pt x="78581" y="121444"/>
                  </a:lnTo>
                  <a:lnTo>
                    <a:pt x="228600" y="121444"/>
                  </a:lnTo>
                  <a:cubicBezTo>
                    <a:pt x="232172" y="127873"/>
                    <a:pt x="237887" y="133588"/>
                    <a:pt x="244316" y="137160"/>
                  </a:cubicBezTo>
                  <a:lnTo>
                    <a:pt x="244316" y="500063"/>
                  </a:lnTo>
                  <a:lnTo>
                    <a:pt x="194310" y="500063"/>
                  </a:lnTo>
                  <a:cubicBezTo>
                    <a:pt x="186452" y="500063"/>
                    <a:pt x="180023" y="506492"/>
                    <a:pt x="180023" y="514350"/>
                  </a:cubicBezTo>
                  <a:lnTo>
                    <a:pt x="180023" y="528638"/>
                  </a:lnTo>
                  <a:lnTo>
                    <a:pt x="95012" y="528638"/>
                  </a:lnTo>
                  <a:lnTo>
                    <a:pt x="95012" y="571500"/>
                  </a:lnTo>
                  <a:lnTo>
                    <a:pt x="437912" y="571500"/>
                  </a:lnTo>
                  <a:lnTo>
                    <a:pt x="437912" y="528638"/>
                  </a:lnTo>
                  <a:lnTo>
                    <a:pt x="352187" y="528638"/>
                  </a:lnTo>
                  <a:lnTo>
                    <a:pt x="352187" y="514350"/>
                  </a:lnTo>
                  <a:close/>
                </a:path>
              </a:pathLst>
            </a:custGeom>
            <a:solidFill>
              <a:schemeClr val="bg1">
                <a:lumMod val="85000"/>
              </a:schemeClr>
            </a:solidFill>
            <a:ln w="7144"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id="{6F6B86B3-4623-41C5-97F0-F76CF39F7260}"/>
                </a:ext>
              </a:extLst>
            </p:cNvPr>
            <p:cNvSpPr/>
            <p:nvPr/>
          </p:nvSpPr>
          <p:spPr>
            <a:xfrm>
              <a:off x="4286250" y="2588068"/>
              <a:ext cx="171450" cy="42862"/>
            </a:xfrm>
            <a:custGeom>
              <a:avLst/>
              <a:gdLst>
                <a:gd name="connsiteX0" fmla="*/ 171450 w 171450"/>
                <a:gd name="connsiteY0" fmla="*/ 0 h 42862"/>
                <a:gd name="connsiteX1" fmla="*/ 0 w 171450"/>
                <a:gd name="connsiteY1" fmla="*/ 0 h 42862"/>
                <a:gd name="connsiteX2" fmla="*/ 85725 w 171450"/>
                <a:gd name="connsiteY2" fmla="*/ 42863 h 42862"/>
                <a:gd name="connsiteX3" fmla="*/ 171450 w 171450"/>
                <a:gd name="connsiteY3" fmla="*/ 0 h 42862"/>
              </a:gdLst>
              <a:ahLst/>
              <a:cxnLst>
                <a:cxn ang="0">
                  <a:pos x="connsiteX0" y="connsiteY0"/>
                </a:cxn>
                <a:cxn ang="0">
                  <a:pos x="connsiteX1" y="connsiteY1"/>
                </a:cxn>
                <a:cxn ang="0">
                  <a:pos x="connsiteX2" y="connsiteY2"/>
                </a:cxn>
                <a:cxn ang="0">
                  <a:pos x="connsiteX3" y="connsiteY3"/>
                </a:cxn>
              </a:cxnLst>
              <a:rect l="l" t="t" r="r" b="b"/>
              <a:pathLst>
                <a:path w="171450" h="42862">
                  <a:moveTo>
                    <a:pt x="171450" y="0"/>
                  </a:moveTo>
                  <a:lnTo>
                    <a:pt x="0" y="0"/>
                  </a:lnTo>
                  <a:cubicBezTo>
                    <a:pt x="0" y="23574"/>
                    <a:pt x="38576" y="42863"/>
                    <a:pt x="85725" y="42863"/>
                  </a:cubicBezTo>
                  <a:cubicBezTo>
                    <a:pt x="132874" y="42863"/>
                    <a:pt x="171450" y="23574"/>
                    <a:pt x="171450" y="0"/>
                  </a:cubicBezTo>
                  <a:close/>
                </a:path>
              </a:pathLst>
            </a:custGeom>
            <a:solidFill>
              <a:schemeClr val="bg1">
                <a:lumMod val="85000"/>
              </a:schemeClr>
            </a:solidFill>
            <a:ln w="7144" cap="flat">
              <a:noFill/>
              <a:prstDash val="solid"/>
              <a:miter/>
            </a:ln>
          </p:spPr>
          <p:txBody>
            <a:bodyPr rtlCol="0" anchor="ctr"/>
            <a:lstStyle/>
            <a:p>
              <a:endParaRPr lang="en-US"/>
            </a:p>
          </p:txBody>
        </p:sp>
        <p:sp>
          <p:nvSpPr>
            <p:cNvPr id="55" name="Freeform: Shape 54">
              <a:extLst>
                <a:ext uri="{FF2B5EF4-FFF2-40B4-BE49-F238E27FC236}">
                  <a16:creationId xmlns:a16="http://schemas.microsoft.com/office/drawing/2014/main" id="{06CC46F7-82A8-4411-AB84-628B5C29F441}"/>
                </a:ext>
              </a:extLst>
            </p:cNvPr>
            <p:cNvSpPr/>
            <p:nvPr/>
          </p:nvSpPr>
          <p:spPr>
            <a:xfrm>
              <a:off x="4686300" y="2588068"/>
              <a:ext cx="171450" cy="42862"/>
            </a:xfrm>
            <a:custGeom>
              <a:avLst/>
              <a:gdLst>
                <a:gd name="connsiteX0" fmla="*/ 0 w 171450"/>
                <a:gd name="connsiteY0" fmla="*/ 0 h 42862"/>
                <a:gd name="connsiteX1" fmla="*/ 85725 w 171450"/>
                <a:gd name="connsiteY1" fmla="*/ 42863 h 42862"/>
                <a:gd name="connsiteX2" fmla="*/ 171450 w 171450"/>
                <a:gd name="connsiteY2" fmla="*/ 0 h 42862"/>
                <a:gd name="connsiteX3" fmla="*/ 0 w 171450"/>
                <a:gd name="connsiteY3" fmla="*/ 0 h 42862"/>
              </a:gdLst>
              <a:ahLst/>
              <a:cxnLst>
                <a:cxn ang="0">
                  <a:pos x="connsiteX0" y="connsiteY0"/>
                </a:cxn>
                <a:cxn ang="0">
                  <a:pos x="connsiteX1" y="connsiteY1"/>
                </a:cxn>
                <a:cxn ang="0">
                  <a:pos x="connsiteX2" y="connsiteY2"/>
                </a:cxn>
                <a:cxn ang="0">
                  <a:pos x="connsiteX3" y="connsiteY3"/>
                </a:cxn>
              </a:cxnLst>
              <a:rect l="l" t="t" r="r" b="b"/>
              <a:pathLst>
                <a:path w="171450" h="42862">
                  <a:moveTo>
                    <a:pt x="0" y="0"/>
                  </a:moveTo>
                  <a:cubicBezTo>
                    <a:pt x="0" y="23574"/>
                    <a:pt x="38576" y="42863"/>
                    <a:pt x="85725" y="42863"/>
                  </a:cubicBezTo>
                  <a:cubicBezTo>
                    <a:pt x="132874" y="42863"/>
                    <a:pt x="171450" y="23574"/>
                    <a:pt x="171450" y="0"/>
                  </a:cubicBezTo>
                  <a:lnTo>
                    <a:pt x="0" y="0"/>
                  </a:lnTo>
                  <a:close/>
                </a:path>
              </a:pathLst>
            </a:custGeom>
            <a:solidFill>
              <a:schemeClr val="bg1">
                <a:lumMod val="85000"/>
              </a:schemeClr>
            </a:solidFill>
            <a:ln w="7144" cap="flat">
              <a:noFill/>
              <a:prstDash val="solid"/>
              <a:miter/>
            </a:ln>
          </p:spPr>
          <p:txBody>
            <a:bodyPr rtlCol="0" anchor="ctr"/>
            <a:lstStyle/>
            <a:p>
              <a:endParaRPr lang="en-US"/>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Courthouse – Slide Template</a:t>
            </a:r>
          </a:p>
        </p:txBody>
      </p:sp>
      <p:grpSp>
        <p:nvGrpSpPr>
          <p:cNvPr id="3" name="Group 2">
            <a:extLst>
              <a:ext uri="{FF2B5EF4-FFF2-40B4-BE49-F238E27FC236}">
                <a16:creationId xmlns:a16="http://schemas.microsoft.com/office/drawing/2014/main" id="{63DA1C60-9F9E-40AC-A3BF-E9714D31B7EC}"/>
              </a:ext>
            </a:extLst>
          </p:cNvPr>
          <p:cNvGrpSpPr/>
          <p:nvPr/>
        </p:nvGrpSpPr>
        <p:grpSpPr>
          <a:xfrm>
            <a:off x="2038943" y="1792319"/>
            <a:ext cx="5066114" cy="3273362"/>
            <a:chOff x="11214100" y="12776199"/>
            <a:chExt cx="6016555" cy="3887471"/>
          </a:xfrm>
        </p:grpSpPr>
        <p:sp>
          <p:nvSpPr>
            <p:cNvPr id="4" name="Rectangle">
              <a:extLst>
                <a:ext uri="{FF2B5EF4-FFF2-40B4-BE49-F238E27FC236}">
                  <a16:creationId xmlns:a16="http://schemas.microsoft.com/office/drawing/2014/main" id="{30FD2588-440F-4FA1-B44A-9BCC09305C39}"/>
                </a:ext>
              </a:extLst>
            </p:cNvPr>
            <p:cNvSpPr/>
            <p:nvPr/>
          </p:nvSpPr>
          <p:spPr>
            <a:xfrm>
              <a:off x="12496800" y="14058900"/>
              <a:ext cx="3539490" cy="2274571"/>
            </a:xfrm>
            <a:prstGeom prst="rect">
              <a:avLst/>
            </a:prstGeom>
            <a:solidFill>
              <a:schemeClr val="tx1">
                <a:lumMod val="65000"/>
                <a:lumOff val="35000"/>
              </a:schemeClr>
            </a:solidFill>
            <a:ln w="12700">
              <a:miter lim="400000"/>
            </a:ln>
          </p:spPr>
          <p:txBody>
            <a:bodyPr lIns="28575" tIns="28575" rIns="28575" bIns="28575" anchor="ctr"/>
            <a:lstStyle/>
            <a:p>
              <a:pPr>
                <a:defRPr sz="3000">
                  <a:solidFill>
                    <a:srgbClr val="FFFFFF"/>
                  </a:solidFill>
                </a:defRPr>
              </a:pPr>
              <a:endParaRPr sz="2250"/>
            </a:p>
          </p:txBody>
        </p:sp>
        <p:sp>
          <p:nvSpPr>
            <p:cNvPr id="5" name="Rectangle">
              <a:extLst>
                <a:ext uri="{FF2B5EF4-FFF2-40B4-BE49-F238E27FC236}">
                  <a16:creationId xmlns:a16="http://schemas.microsoft.com/office/drawing/2014/main" id="{324D8457-5DDD-4C77-8634-619DEA287386}"/>
                </a:ext>
              </a:extLst>
            </p:cNvPr>
            <p:cNvSpPr/>
            <p:nvPr/>
          </p:nvSpPr>
          <p:spPr>
            <a:xfrm>
              <a:off x="11747499" y="16437611"/>
              <a:ext cx="4946650" cy="207011"/>
            </a:xfrm>
            <a:prstGeom prst="rect">
              <a:avLst/>
            </a:prstGeom>
            <a:solidFill>
              <a:schemeClr val="bg1">
                <a:lumMod val="65000"/>
              </a:schemeClr>
            </a:solidFill>
            <a:ln w="12700">
              <a:miter lim="400000"/>
            </a:ln>
          </p:spPr>
          <p:txBody>
            <a:bodyPr lIns="28575" tIns="28575" rIns="28575" bIns="28575" anchor="ctr"/>
            <a:lstStyle/>
            <a:p>
              <a:pPr>
                <a:defRPr sz="3000">
                  <a:solidFill>
                    <a:srgbClr val="FFFFFF"/>
                  </a:solidFill>
                </a:defRPr>
              </a:pPr>
              <a:endParaRPr sz="2250"/>
            </a:p>
          </p:txBody>
        </p:sp>
        <p:sp>
          <p:nvSpPr>
            <p:cNvPr id="6" name="Rectangle">
              <a:extLst>
                <a:ext uri="{FF2B5EF4-FFF2-40B4-BE49-F238E27FC236}">
                  <a16:creationId xmlns:a16="http://schemas.microsoft.com/office/drawing/2014/main" id="{A5199052-3304-4B44-A33A-A0016EC4AF54}"/>
                </a:ext>
              </a:extLst>
            </p:cNvPr>
            <p:cNvSpPr/>
            <p:nvPr/>
          </p:nvSpPr>
          <p:spPr>
            <a:xfrm>
              <a:off x="11950700" y="16230600"/>
              <a:ext cx="4547871" cy="207011"/>
            </a:xfrm>
            <a:prstGeom prst="rect">
              <a:avLst/>
            </a:prstGeom>
            <a:solidFill>
              <a:schemeClr val="bg1">
                <a:lumMod val="50000"/>
              </a:schemeClr>
            </a:solidFill>
            <a:ln w="12700">
              <a:miter lim="400000"/>
            </a:ln>
          </p:spPr>
          <p:txBody>
            <a:bodyPr lIns="28575" tIns="28575" rIns="28575" bIns="28575" anchor="ctr"/>
            <a:lstStyle/>
            <a:p>
              <a:pPr>
                <a:defRPr sz="3000">
                  <a:solidFill>
                    <a:srgbClr val="FFFFFF"/>
                  </a:solidFill>
                </a:defRPr>
              </a:pPr>
              <a:endParaRPr sz="2250"/>
            </a:p>
          </p:txBody>
        </p:sp>
        <p:sp>
          <p:nvSpPr>
            <p:cNvPr id="7" name="Rectangle">
              <a:extLst>
                <a:ext uri="{FF2B5EF4-FFF2-40B4-BE49-F238E27FC236}">
                  <a16:creationId xmlns:a16="http://schemas.microsoft.com/office/drawing/2014/main" id="{59016F01-84EE-40AB-A632-3914E6466ABA}"/>
                </a:ext>
              </a:extLst>
            </p:cNvPr>
            <p:cNvSpPr/>
            <p:nvPr/>
          </p:nvSpPr>
          <p:spPr>
            <a:xfrm>
              <a:off x="12242800" y="14478000"/>
              <a:ext cx="584200" cy="1657350"/>
            </a:xfrm>
            <a:prstGeom prst="rect">
              <a:avLst/>
            </a:prstGeom>
            <a:solidFill>
              <a:schemeClr val="accent6"/>
            </a:solidFill>
            <a:ln w="12700">
              <a:miter lim="400000"/>
            </a:ln>
          </p:spPr>
          <p:txBody>
            <a:bodyPr lIns="28575" tIns="28575" rIns="28575" bIns="28575" anchor="ctr"/>
            <a:lstStyle/>
            <a:p>
              <a:pPr>
                <a:defRPr sz="3000">
                  <a:solidFill>
                    <a:srgbClr val="FFFFFF"/>
                  </a:solidFill>
                </a:defRPr>
              </a:pPr>
              <a:endParaRPr sz="2250"/>
            </a:p>
          </p:txBody>
        </p:sp>
        <p:sp>
          <p:nvSpPr>
            <p:cNvPr id="8" name="Shape">
              <a:extLst>
                <a:ext uri="{FF2B5EF4-FFF2-40B4-BE49-F238E27FC236}">
                  <a16:creationId xmlns:a16="http://schemas.microsoft.com/office/drawing/2014/main" id="{F210F32F-0CE3-42A3-AEEC-5E6D29043223}"/>
                </a:ext>
              </a:extLst>
            </p:cNvPr>
            <p:cNvSpPr/>
            <p:nvPr/>
          </p:nvSpPr>
          <p:spPr>
            <a:xfrm>
              <a:off x="12153900" y="14376401"/>
              <a:ext cx="756921" cy="195580"/>
            </a:xfrm>
            <a:custGeom>
              <a:avLst/>
              <a:gdLst/>
              <a:ahLst/>
              <a:cxnLst>
                <a:cxn ang="0">
                  <a:pos x="wd2" y="hd2"/>
                </a:cxn>
                <a:cxn ang="5400000">
                  <a:pos x="wd2" y="hd2"/>
                </a:cxn>
                <a:cxn ang="10800000">
                  <a:pos x="wd2" y="hd2"/>
                </a:cxn>
                <a:cxn ang="16200000">
                  <a:pos x="wd2" y="hd2"/>
                </a:cxn>
              </a:cxnLst>
              <a:rect l="0" t="0" r="r" b="b"/>
              <a:pathLst>
                <a:path w="21600" h="21600" extrusionOk="0">
                  <a:moveTo>
                    <a:pt x="18809" y="21600"/>
                  </a:moveTo>
                  <a:lnTo>
                    <a:pt x="2791" y="21600"/>
                  </a:lnTo>
                  <a:cubicBezTo>
                    <a:pt x="1268" y="21600"/>
                    <a:pt x="0" y="16831"/>
                    <a:pt x="0" y="10800"/>
                  </a:cubicBezTo>
                  <a:lnTo>
                    <a:pt x="0" y="10800"/>
                  </a:lnTo>
                  <a:cubicBezTo>
                    <a:pt x="0" y="4909"/>
                    <a:pt x="1232" y="0"/>
                    <a:pt x="2791" y="0"/>
                  </a:cubicBezTo>
                  <a:lnTo>
                    <a:pt x="18809" y="0"/>
                  </a:lnTo>
                  <a:cubicBezTo>
                    <a:pt x="20332" y="0"/>
                    <a:pt x="21600" y="4769"/>
                    <a:pt x="21600" y="10800"/>
                  </a:cubicBezTo>
                  <a:lnTo>
                    <a:pt x="21600" y="10800"/>
                  </a:lnTo>
                  <a:cubicBezTo>
                    <a:pt x="21564" y="16691"/>
                    <a:pt x="20332" y="21600"/>
                    <a:pt x="18809" y="21600"/>
                  </a:cubicBezTo>
                  <a:close/>
                </a:path>
              </a:pathLst>
            </a:custGeom>
            <a:solidFill>
              <a:schemeClr val="accent6">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9" name="Shape">
              <a:extLst>
                <a:ext uri="{FF2B5EF4-FFF2-40B4-BE49-F238E27FC236}">
                  <a16:creationId xmlns:a16="http://schemas.microsoft.com/office/drawing/2014/main" id="{41DEE7F6-374B-4399-B78D-4CF1AC999056}"/>
                </a:ext>
              </a:extLst>
            </p:cNvPr>
            <p:cNvSpPr/>
            <p:nvPr/>
          </p:nvSpPr>
          <p:spPr>
            <a:xfrm>
              <a:off x="12153900" y="16035020"/>
              <a:ext cx="756921" cy="195580"/>
            </a:xfrm>
            <a:custGeom>
              <a:avLst/>
              <a:gdLst/>
              <a:ahLst/>
              <a:cxnLst>
                <a:cxn ang="0">
                  <a:pos x="wd2" y="hd2"/>
                </a:cxn>
                <a:cxn ang="5400000">
                  <a:pos x="wd2" y="hd2"/>
                </a:cxn>
                <a:cxn ang="10800000">
                  <a:pos x="wd2" y="hd2"/>
                </a:cxn>
                <a:cxn ang="16200000">
                  <a:pos x="wd2" y="hd2"/>
                </a:cxn>
              </a:cxnLst>
              <a:rect l="0" t="0" r="r" b="b"/>
              <a:pathLst>
                <a:path w="21600" h="21600" extrusionOk="0">
                  <a:moveTo>
                    <a:pt x="18809" y="21600"/>
                  </a:moveTo>
                  <a:lnTo>
                    <a:pt x="2791" y="21600"/>
                  </a:lnTo>
                  <a:cubicBezTo>
                    <a:pt x="1268" y="21600"/>
                    <a:pt x="0" y="16831"/>
                    <a:pt x="0" y="10800"/>
                  </a:cubicBezTo>
                  <a:lnTo>
                    <a:pt x="0" y="10800"/>
                  </a:lnTo>
                  <a:cubicBezTo>
                    <a:pt x="0" y="4909"/>
                    <a:pt x="1232" y="0"/>
                    <a:pt x="2791" y="0"/>
                  </a:cubicBezTo>
                  <a:lnTo>
                    <a:pt x="18809" y="0"/>
                  </a:lnTo>
                  <a:cubicBezTo>
                    <a:pt x="20332" y="0"/>
                    <a:pt x="21600" y="4769"/>
                    <a:pt x="21600" y="10800"/>
                  </a:cubicBezTo>
                  <a:lnTo>
                    <a:pt x="21600" y="10800"/>
                  </a:lnTo>
                  <a:cubicBezTo>
                    <a:pt x="21564" y="16831"/>
                    <a:pt x="20332" y="21600"/>
                    <a:pt x="18809" y="21600"/>
                  </a:cubicBezTo>
                  <a:close/>
                </a:path>
              </a:pathLst>
            </a:custGeom>
            <a:solidFill>
              <a:schemeClr val="accent6">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10" name="Shape">
              <a:extLst>
                <a:ext uri="{FF2B5EF4-FFF2-40B4-BE49-F238E27FC236}">
                  <a16:creationId xmlns:a16="http://schemas.microsoft.com/office/drawing/2014/main" id="{AAE51A16-1D21-4150-91C5-12933085FA05}"/>
                </a:ext>
              </a:extLst>
            </p:cNvPr>
            <p:cNvSpPr/>
            <p:nvPr/>
          </p:nvSpPr>
          <p:spPr>
            <a:xfrm>
              <a:off x="12357099" y="14719300"/>
              <a:ext cx="71122" cy="1231902"/>
            </a:xfrm>
            <a:custGeom>
              <a:avLst/>
              <a:gdLst/>
              <a:ahLst/>
              <a:cxnLst>
                <a:cxn ang="0">
                  <a:pos x="wd2" y="hd2"/>
                </a:cxn>
                <a:cxn ang="5400000">
                  <a:pos x="wd2" y="hd2"/>
                </a:cxn>
                <a:cxn ang="10800000">
                  <a:pos x="wd2" y="hd2"/>
                </a:cxn>
                <a:cxn ang="16200000">
                  <a:pos x="wd2" y="hd2"/>
                </a:cxn>
              </a:cxnLst>
              <a:rect l="0" t="0" r="r" b="b"/>
              <a:pathLst>
                <a:path w="21600" h="21600" extrusionOk="0">
                  <a:moveTo>
                    <a:pt x="21600" y="20976"/>
                  </a:moveTo>
                  <a:cubicBezTo>
                    <a:pt x="21600" y="21311"/>
                    <a:pt x="16971" y="21600"/>
                    <a:pt x="10800" y="21600"/>
                  </a:cubicBezTo>
                  <a:cubicBezTo>
                    <a:pt x="5014" y="21600"/>
                    <a:pt x="0" y="21333"/>
                    <a:pt x="0" y="20976"/>
                  </a:cubicBezTo>
                  <a:lnTo>
                    <a:pt x="0" y="624"/>
                  </a:lnTo>
                  <a:cubicBezTo>
                    <a:pt x="0" y="289"/>
                    <a:pt x="4629" y="0"/>
                    <a:pt x="10800" y="0"/>
                  </a:cubicBezTo>
                  <a:cubicBezTo>
                    <a:pt x="16586" y="0"/>
                    <a:pt x="21600" y="267"/>
                    <a:pt x="21600" y="624"/>
                  </a:cubicBezTo>
                  <a:lnTo>
                    <a:pt x="21600" y="20976"/>
                  </a:lnTo>
                  <a:close/>
                </a:path>
              </a:pathLst>
            </a:custGeom>
            <a:solidFill>
              <a:schemeClr val="accent6">
                <a:lumMod val="60000"/>
                <a:lumOff val="40000"/>
              </a:schemeClr>
            </a:solidFill>
            <a:ln w="12700">
              <a:miter lim="400000"/>
            </a:ln>
          </p:spPr>
          <p:txBody>
            <a:bodyPr lIns="28575" tIns="28575" rIns="28575" bIns="28575" anchor="ctr"/>
            <a:lstStyle/>
            <a:p>
              <a:pPr>
                <a:defRPr sz="3000">
                  <a:solidFill>
                    <a:srgbClr val="FFFFFF"/>
                  </a:solidFill>
                </a:defRPr>
              </a:pPr>
              <a:endParaRPr sz="2250"/>
            </a:p>
          </p:txBody>
        </p:sp>
        <p:sp>
          <p:nvSpPr>
            <p:cNvPr id="11" name="Shape">
              <a:extLst>
                <a:ext uri="{FF2B5EF4-FFF2-40B4-BE49-F238E27FC236}">
                  <a16:creationId xmlns:a16="http://schemas.microsoft.com/office/drawing/2014/main" id="{D3CBABD0-AFCD-4686-9E04-0AD409F517EB}"/>
                </a:ext>
              </a:extLst>
            </p:cNvPr>
            <p:cNvSpPr/>
            <p:nvPr/>
          </p:nvSpPr>
          <p:spPr>
            <a:xfrm>
              <a:off x="12496799" y="14719300"/>
              <a:ext cx="71122" cy="1231902"/>
            </a:xfrm>
            <a:custGeom>
              <a:avLst/>
              <a:gdLst/>
              <a:ahLst/>
              <a:cxnLst>
                <a:cxn ang="0">
                  <a:pos x="wd2" y="hd2"/>
                </a:cxn>
                <a:cxn ang="5400000">
                  <a:pos x="wd2" y="hd2"/>
                </a:cxn>
                <a:cxn ang="10800000">
                  <a:pos x="wd2" y="hd2"/>
                </a:cxn>
                <a:cxn ang="16200000">
                  <a:pos x="wd2" y="hd2"/>
                </a:cxn>
              </a:cxnLst>
              <a:rect l="0" t="0" r="r" b="b"/>
              <a:pathLst>
                <a:path w="21600" h="21600" extrusionOk="0">
                  <a:moveTo>
                    <a:pt x="21600" y="20976"/>
                  </a:moveTo>
                  <a:cubicBezTo>
                    <a:pt x="21600" y="21311"/>
                    <a:pt x="16971" y="21600"/>
                    <a:pt x="10800" y="21600"/>
                  </a:cubicBezTo>
                  <a:cubicBezTo>
                    <a:pt x="5014" y="21600"/>
                    <a:pt x="0" y="21333"/>
                    <a:pt x="0" y="20976"/>
                  </a:cubicBezTo>
                  <a:lnTo>
                    <a:pt x="0" y="624"/>
                  </a:lnTo>
                  <a:cubicBezTo>
                    <a:pt x="0" y="289"/>
                    <a:pt x="4629" y="0"/>
                    <a:pt x="10800" y="0"/>
                  </a:cubicBezTo>
                  <a:cubicBezTo>
                    <a:pt x="16586" y="0"/>
                    <a:pt x="21600" y="267"/>
                    <a:pt x="21600" y="624"/>
                  </a:cubicBezTo>
                  <a:lnTo>
                    <a:pt x="21600" y="20976"/>
                  </a:lnTo>
                  <a:close/>
                </a:path>
              </a:pathLst>
            </a:custGeom>
            <a:solidFill>
              <a:schemeClr val="accent6">
                <a:lumMod val="60000"/>
                <a:lumOff val="40000"/>
              </a:schemeClr>
            </a:solidFill>
            <a:ln w="12700">
              <a:miter lim="400000"/>
            </a:ln>
          </p:spPr>
          <p:txBody>
            <a:bodyPr lIns="28575" tIns="28575" rIns="28575" bIns="28575" anchor="ctr"/>
            <a:lstStyle/>
            <a:p>
              <a:pPr>
                <a:defRPr sz="3000">
                  <a:solidFill>
                    <a:srgbClr val="FFFFFF"/>
                  </a:solidFill>
                </a:defRPr>
              </a:pPr>
              <a:endParaRPr sz="2250"/>
            </a:p>
          </p:txBody>
        </p:sp>
        <p:sp>
          <p:nvSpPr>
            <p:cNvPr id="12" name="Shape">
              <a:extLst>
                <a:ext uri="{FF2B5EF4-FFF2-40B4-BE49-F238E27FC236}">
                  <a16:creationId xmlns:a16="http://schemas.microsoft.com/office/drawing/2014/main" id="{2F2B78A3-60AA-4F6E-85FF-5A5C732022A3}"/>
                </a:ext>
              </a:extLst>
            </p:cNvPr>
            <p:cNvSpPr/>
            <p:nvPr/>
          </p:nvSpPr>
          <p:spPr>
            <a:xfrm>
              <a:off x="12636499" y="14719300"/>
              <a:ext cx="71122" cy="1231902"/>
            </a:xfrm>
            <a:custGeom>
              <a:avLst/>
              <a:gdLst/>
              <a:ahLst/>
              <a:cxnLst>
                <a:cxn ang="0">
                  <a:pos x="wd2" y="hd2"/>
                </a:cxn>
                <a:cxn ang="5400000">
                  <a:pos x="wd2" y="hd2"/>
                </a:cxn>
                <a:cxn ang="10800000">
                  <a:pos x="wd2" y="hd2"/>
                </a:cxn>
                <a:cxn ang="16200000">
                  <a:pos x="wd2" y="hd2"/>
                </a:cxn>
              </a:cxnLst>
              <a:rect l="0" t="0" r="r" b="b"/>
              <a:pathLst>
                <a:path w="21600" h="21600" extrusionOk="0">
                  <a:moveTo>
                    <a:pt x="21600" y="20976"/>
                  </a:moveTo>
                  <a:cubicBezTo>
                    <a:pt x="21600" y="21311"/>
                    <a:pt x="16971" y="21600"/>
                    <a:pt x="10800" y="21600"/>
                  </a:cubicBezTo>
                  <a:cubicBezTo>
                    <a:pt x="4629" y="21600"/>
                    <a:pt x="0" y="21333"/>
                    <a:pt x="0" y="20976"/>
                  </a:cubicBezTo>
                  <a:lnTo>
                    <a:pt x="0" y="624"/>
                  </a:lnTo>
                  <a:cubicBezTo>
                    <a:pt x="0" y="289"/>
                    <a:pt x="4629" y="0"/>
                    <a:pt x="10800" y="0"/>
                  </a:cubicBezTo>
                  <a:cubicBezTo>
                    <a:pt x="16971" y="0"/>
                    <a:pt x="21600" y="267"/>
                    <a:pt x="21600" y="624"/>
                  </a:cubicBezTo>
                  <a:lnTo>
                    <a:pt x="21600" y="20976"/>
                  </a:lnTo>
                  <a:close/>
                </a:path>
              </a:pathLst>
            </a:custGeom>
            <a:solidFill>
              <a:schemeClr val="accent6">
                <a:lumMod val="60000"/>
                <a:lumOff val="40000"/>
              </a:schemeClr>
            </a:solidFill>
            <a:ln w="12700">
              <a:miter lim="400000"/>
            </a:ln>
          </p:spPr>
          <p:txBody>
            <a:bodyPr lIns="28575" tIns="28575" rIns="28575" bIns="28575" anchor="ctr"/>
            <a:lstStyle/>
            <a:p>
              <a:pPr>
                <a:defRPr sz="3000">
                  <a:solidFill>
                    <a:srgbClr val="FFFFFF"/>
                  </a:solidFill>
                </a:defRPr>
              </a:pPr>
              <a:endParaRPr sz="2250"/>
            </a:p>
          </p:txBody>
        </p:sp>
        <p:sp>
          <p:nvSpPr>
            <p:cNvPr id="13" name="Rectangle">
              <a:extLst>
                <a:ext uri="{FF2B5EF4-FFF2-40B4-BE49-F238E27FC236}">
                  <a16:creationId xmlns:a16="http://schemas.microsoft.com/office/drawing/2014/main" id="{B54ABBA5-686F-464E-844E-F7942843489B}"/>
                </a:ext>
              </a:extLst>
            </p:cNvPr>
            <p:cNvSpPr/>
            <p:nvPr/>
          </p:nvSpPr>
          <p:spPr>
            <a:xfrm>
              <a:off x="15646400" y="14478000"/>
              <a:ext cx="584200" cy="1657350"/>
            </a:xfrm>
            <a:prstGeom prst="rect">
              <a:avLst/>
            </a:prstGeom>
            <a:solidFill>
              <a:schemeClr val="accent5"/>
            </a:solidFill>
            <a:ln w="12700">
              <a:miter lim="400000"/>
            </a:ln>
          </p:spPr>
          <p:txBody>
            <a:bodyPr lIns="28575" tIns="28575" rIns="28575" bIns="28575" anchor="ctr"/>
            <a:lstStyle/>
            <a:p>
              <a:pPr>
                <a:defRPr sz="3000">
                  <a:solidFill>
                    <a:srgbClr val="FFFFFF"/>
                  </a:solidFill>
                </a:defRPr>
              </a:pPr>
              <a:endParaRPr sz="2250"/>
            </a:p>
          </p:txBody>
        </p:sp>
        <p:sp>
          <p:nvSpPr>
            <p:cNvPr id="14" name="Shape">
              <a:extLst>
                <a:ext uri="{FF2B5EF4-FFF2-40B4-BE49-F238E27FC236}">
                  <a16:creationId xmlns:a16="http://schemas.microsoft.com/office/drawing/2014/main" id="{BC06166F-70F2-4BDB-86D2-A3E6C011F27E}"/>
                </a:ext>
              </a:extLst>
            </p:cNvPr>
            <p:cNvSpPr/>
            <p:nvPr/>
          </p:nvSpPr>
          <p:spPr>
            <a:xfrm>
              <a:off x="15557499" y="14376401"/>
              <a:ext cx="756920" cy="195580"/>
            </a:xfrm>
            <a:custGeom>
              <a:avLst/>
              <a:gdLst/>
              <a:ahLst/>
              <a:cxnLst>
                <a:cxn ang="0">
                  <a:pos x="wd2" y="hd2"/>
                </a:cxn>
                <a:cxn ang="5400000">
                  <a:pos x="wd2" y="hd2"/>
                </a:cxn>
                <a:cxn ang="10800000">
                  <a:pos x="wd2" y="hd2"/>
                </a:cxn>
                <a:cxn ang="16200000">
                  <a:pos x="wd2" y="hd2"/>
                </a:cxn>
              </a:cxnLst>
              <a:rect l="0" t="0" r="r" b="b"/>
              <a:pathLst>
                <a:path w="21600" h="21600" extrusionOk="0">
                  <a:moveTo>
                    <a:pt x="18809" y="21600"/>
                  </a:moveTo>
                  <a:lnTo>
                    <a:pt x="2791" y="21600"/>
                  </a:lnTo>
                  <a:cubicBezTo>
                    <a:pt x="1268" y="21600"/>
                    <a:pt x="0" y="16831"/>
                    <a:pt x="0" y="10800"/>
                  </a:cubicBezTo>
                  <a:lnTo>
                    <a:pt x="0" y="10800"/>
                  </a:lnTo>
                  <a:cubicBezTo>
                    <a:pt x="0" y="4909"/>
                    <a:pt x="1232" y="0"/>
                    <a:pt x="2791" y="0"/>
                  </a:cubicBezTo>
                  <a:lnTo>
                    <a:pt x="18809" y="0"/>
                  </a:lnTo>
                  <a:cubicBezTo>
                    <a:pt x="20331" y="0"/>
                    <a:pt x="21600" y="4769"/>
                    <a:pt x="21600" y="10800"/>
                  </a:cubicBezTo>
                  <a:lnTo>
                    <a:pt x="21600" y="10800"/>
                  </a:lnTo>
                  <a:cubicBezTo>
                    <a:pt x="21600" y="16691"/>
                    <a:pt x="20368" y="21600"/>
                    <a:pt x="18809" y="21600"/>
                  </a:cubicBezTo>
                  <a:close/>
                </a:path>
              </a:pathLst>
            </a:custGeom>
            <a:solidFill>
              <a:schemeClr val="accent5">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15" name="Shape">
              <a:extLst>
                <a:ext uri="{FF2B5EF4-FFF2-40B4-BE49-F238E27FC236}">
                  <a16:creationId xmlns:a16="http://schemas.microsoft.com/office/drawing/2014/main" id="{7517415D-5641-4165-AAFA-1CF04333DF9C}"/>
                </a:ext>
              </a:extLst>
            </p:cNvPr>
            <p:cNvSpPr/>
            <p:nvPr/>
          </p:nvSpPr>
          <p:spPr>
            <a:xfrm>
              <a:off x="15557499" y="16035020"/>
              <a:ext cx="756920" cy="195580"/>
            </a:xfrm>
            <a:custGeom>
              <a:avLst/>
              <a:gdLst/>
              <a:ahLst/>
              <a:cxnLst>
                <a:cxn ang="0">
                  <a:pos x="wd2" y="hd2"/>
                </a:cxn>
                <a:cxn ang="5400000">
                  <a:pos x="wd2" y="hd2"/>
                </a:cxn>
                <a:cxn ang="10800000">
                  <a:pos x="wd2" y="hd2"/>
                </a:cxn>
                <a:cxn ang="16200000">
                  <a:pos x="wd2" y="hd2"/>
                </a:cxn>
              </a:cxnLst>
              <a:rect l="0" t="0" r="r" b="b"/>
              <a:pathLst>
                <a:path w="21600" h="21600" extrusionOk="0">
                  <a:moveTo>
                    <a:pt x="18809" y="21600"/>
                  </a:moveTo>
                  <a:lnTo>
                    <a:pt x="2791" y="21600"/>
                  </a:lnTo>
                  <a:cubicBezTo>
                    <a:pt x="1268" y="21600"/>
                    <a:pt x="0" y="16831"/>
                    <a:pt x="0" y="10800"/>
                  </a:cubicBezTo>
                  <a:lnTo>
                    <a:pt x="0" y="10800"/>
                  </a:lnTo>
                  <a:cubicBezTo>
                    <a:pt x="0" y="4909"/>
                    <a:pt x="1232" y="0"/>
                    <a:pt x="2791" y="0"/>
                  </a:cubicBezTo>
                  <a:lnTo>
                    <a:pt x="18809" y="0"/>
                  </a:lnTo>
                  <a:cubicBezTo>
                    <a:pt x="20331" y="0"/>
                    <a:pt x="21600" y="4769"/>
                    <a:pt x="21600" y="10800"/>
                  </a:cubicBezTo>
                  <a:lnTo>
                    <a:pt x="21600" y="10800"/>
                  </a:lnTo>
                  <a:cubicBezTo>
                    <a:pt x="21600" y="16831"/>
                    <a:pt x="20368" y="21600"/>
                    <a:pt x="18809" y="21600"/>
                  </a:cubicBezTo>
                  <a:close/>
                </a:path>
              </a:pathLst>
            </a:custGeom>
            <a:solidFill>
              <a:schemeClr val="accent5">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16" name="Shape">
              <a:extLst>
                <a:ext uri="{FF2B5EF4-FFF2-40B4-BE49-F238E27FC236}">
                  <a16:creationId xmlns:a16="http://schemas.microsoft.com/office/drawing/2014/main" id="{BBB79A2F-470B-4B34-86A9-B9C1D5C7EB3F}"/>
                </a:ext>
              </a:extLst>
            </p:cNvPr>
            <p:cNvSpPr/>
            <p:nvPr/>
          </p:nvSpPr>
          <p:spPr>
            <a:xfrm>
              <a:off x="15760700" y="14719300"/>
              <a:ext cx="71122" cy="1231902"/>
            </a:xfrm>
            <a:custGeom>
              <a:avLst/>
              <a:gdLst/>
              <a:ahLst/>
              <a:cxnLst>
                <a:cxn ang="0">
                  <a:pos x="wd2" y="hd2"/>
                </a:cxn>
                <a:cxn ang="5400000">
                  <a:pos x="wd2" y="hd2"/>
                </a:cxn>
                <a:cxn ang="10800000">
                  <a:pos x="wd2" y="hd2"/>
                </a:cxn>
                <a:cxn ang="16200000">
                  <a:pos x="wd2" y="hd2"/>
                </a:cxn>
              </a:cxnLst>
              <a:rect l="0" t="0" r="r" b="b"/>
              <a:pathLst>
                <a:path w="21600" h="21600" extrusionOk="0">
                  <a:moveTo>
                    <a:pt x="21600" y="20976"/>
                  </a:moveTo>
                  <a:cubicBezTo>
                    <a:pt x="21600" y="21311"/>
                    <a:pt x="16972" y="21600"/>
                    <a:pt x="10800" y="21600"/>
                  </a:cubicBezTo>
                  <a:cubicBezTo>
                    <a:pt x="5014" y="21600"/>
                    <a:pt x="0" y="21333"/>
                    <a:pt x="0" y="20976"/>
                  </a:cubicBezTo>
                  <a:lnTo>
                    <a:pt x="0" y="624"/>
                  </a:lnTo>
                  <a:cubicBezTo>
                    <a:pt x="0" y="289"/>
                    <a:pt x="4628" y="0"/>
                    <a:pt x="10800" y="0"/>
                  </a:cubicBezTo>
                  <a:cubicBezTo>
                    <a:pt x="16586" y="0"/>
                    <a:pt x="21600" y="267"/>
                    <a:pt x="21600" y="624"/>
                  </a:cubicBezTo>
                  <a:lnTo>
                    <a:pt x="21600" y="20976"/>
                  </a:lnTo>
                  <a:close/>
                </a:path>
              </a:pathLst>
            </a:custGeom>
            <a:solidFill>
              <a:schemeClr val="accent5">
                <a:lumMod val="60000"/>
                <a:lumOff val="40000"/>
              </a:schemeClr>
            </a:solidFill>
            <a:ln w="12700">
              <a:miter lim="400000"/>
            </a:ln>
          </p:spPr>
          <p:txBody>
            <a:bodyPr lIns="28575" tIns="28575" rIns="28575" bIns="28575" anchor="ctr"/>
            <a:lstStyle/>
            <a:p>
              <a:pPr>
                <a:defRPr sz="3000">
                  <a:solidFill>
                    <a:srgbClr val="FFFFFF"/>
                  </a:solidFill>
                </a:defRPr>
              </a:pPr>
              <a:endParaRPr sz="2250"/>
            </a:p>
          </p:txBody>
        </p:sp>
        <p:sp>
          <p:nvSpPr>
            <p:cNvPr id="17" name="Shape">
              <a:extLst>
                <a:ext uri="{FF2B5EF4-FFF2-40B4-BE49-F238E27FC236}">
                  <a16:creationId xmlns:a16="http://schemas.microsoft.com/office/drawing/2014/main" id="{7DEB04A9-4EFC-4E35-9C53-377E59AFF002}"/>
                </a:ext>
              </a:extLst>
            </p:cNvPr>
            <p:cNvSpPr/>
            <p:nvPr/>
          </p:nvSpPr>
          <p:spPr>
            <a:xfrm>
              <a:off x="15900400" y="14719300"/>
              <a:ext cx="71122" cy="1231902"/>
            </a:xfrm>
            <a:custGeom>
              <a:avLst/>
              <a:gdLst/>
              <a:ahLst/>
              <a:cxnLst>
                <a:cxn ang="0">
                  <a:pos x="wd2" y="hd2"/>
                </a:cxn>
                <a:cxn ang="5400000">
                  <a:pos x="wd2" y="hd2"/>
                </a:cxn>
                <a:cxn ang="10800000">
                  <a:pos x="wd2" y="hd2"/>
                </a:cxn>
                <a:cxn ang="16200000">
                  <a:pos x="wd2" y="hd2"/>
                </a:cxn>
              </a:cxnLst>
              <a:rect l="0" t="0" r="r" b="b"/>
              <a:pathLst>
                <a:path w="21600" h="21600" extrusionOk="0">
                  <a:moveTo>
                    <a:pt x="21600" y="20976"/>
                  </a:moveTo>
                  <a:cubicBezTo>
                    <a:pt x="21600" y="21311"/>
                    <a:pt x="16972" y="21600"/>
                    <a:pt x="10800" y="21600"/>
                  </a:cubicBezTo>
                  <a:cubicBezTo>
                    <a:pt x="5014" y="21600"/>
                    <a:pt x="0" y="21333"/>
                    <a:pt x="0" y="20976"/>
                  </a:cubicBezTo>
                  <a:lnTo>
                    <a:pt x="0" y="624"/>
                  </a:lnTo>
                  <a:cubicBezTo>
                    <a:pt x="0" y="289"/>
                    <a:pt x="4628" y="0"/>
                    <a:pt x="10800" y="0"/>
                  </a:cubicBezTo>
                  <a:cubicBezTo>
                    <a:pt x="16586" y="0"/>
                    <a:pt x="21600" y="267"/>
                    <a:pt x="21600" y="624"/>
                  </a:cubicBezTo>
                  <a:lnTo>
                    <a:pt x="21600" y="20976"/>
                  </a:lnTo>
                  <a:close/>
                </a:path>
              </a:pathLst>
            </a:custGeom>
            <a:solidFill>
              <a:schemeClr val="accent5">
                <a:lumMod val="60000"/>
                <a:lumOff val="40000"/>
              </a:schemeClr>
            </a:solidFill>
            <a:ln w="12700">
              <a:miter lim="400000"/>
            </a:ln>
          </p:spPr>
          <p:txBody>
            <a:bodyPr lIns="28575" tIns="28575" rIns="28575" bIns="28575" anchor="ctr"/>
            <a:lstStyle/>
            <a:p>
              <a:pPr>
                <a:defRPr sz="3000">
                  <a:solidFill>
                    <a:srgbClr val="FFFFFF"/>
                  </a:solidFill>
                </a:defRPr>
              </a:pPr>
              <a:endParaRPr sz="2250"/>
            </a:p>
          </p:txBody>
        </p:sp>
        <p:sp>
          <p:nvSpPr>
            <p:cNvPr id="18" name="Shape">
              <a:extLst>
                <a:ext uri="{FF2B5EF4-FFF2-40B4-BE49-F238E27FC236}">
                  <a16:creationId xmlns:a16="http://schemas.microsoft.com/office/drawing/2014/main" id="{0FACE174-322A-4315-88EE-B9419BCEA41D}"/>
                </a:ext>
              </a:extLst>
            </p:cNvPr>
            <p:cNvSpPr/>
            <p:nvPr/>
          </p:nvSpPr>
          <p:spPr>
            <a:xfrm>
              <a:off x="16040100" y="14719300"/>
              <a:ext cx="71122" cy="1231902"/>
            </a:xfrm>
            <a:custGeom>
              <a:avLst/>
              <a:gdLst/>
              <a:ahLst/>
              <a:cxnLst>
                <a:cxn ang="0">
                  <a:pos x="wd2" y="hd2"/>
                </a:cxn>
                <a:cxn ang="5400000">
                  <a:pos x="wd2" y="hd2"/>
                </a:cxn>
                <a:cxn ang="10800000">
                  <a:pos x="wd2" y="hd2"/>
                </a:cxn>
                <a:cxn ang="16200000">
                  <a:pos x="wd2" y="hd2"/>
                </a:cxn>
              </a:cxnLst>
              <a:rect l="0" t="0" r="r" b="b"/>
              <a:pathLst>
                <a:path w="21600" h="21600" extrusionOk="0">
                  <a:moveTo>
                    <a:pt x="21600" y="20976"/>
                  </a:moveTo>
                  <a:cubicBezTo>
                    <a:pt x="21600" y="21311"/>
                    <a:pt x="16972" y="21600"/>
                    <a:pt x="10800" y="21600"/>
                  </a:cubicBezTo>
                  <a:cubicBezTo>
                    <a:pt x="4628" y="21600"/>
                    <a:pt x="0" y="21333"/>
                    <a:pt x="0" y="20976"/>
                  </a:cubicBezTo>
                  <a:lnTo>
                    <a:pt x="0" y="624"/>
                  </a:lnTo>
                  <a:cubicBezTo>
                    <a:pt x="0" y="289"/>
                    <a:pt x="4628" y="0"/>
                    <a:pt x="10800" y="0"/>
                  </a:cubicBezTo>
                  <a:cubicBezTo>
                    <a:pt x="16972" y="0"/>
                    <a:pt x="21600" y="267"/>
                    <a:pt x="21600" y="624"/>
                  </a:cubicBezTo>
                  <a:lnTo>
                    <a:pt x="21600" y="20976"/>
                  </a:lnTo>
                  <a:close/>
                </a:path>
              </a:pathLst>
            </a:custGeom>
            <a:solidFill>
              <a:schemeClr val="accent5">
                <a:lumMod val="60000"/>
                <a:lumOff val="40000"/>
              </a:schemeClr>
            </a:solidFill>
            <a:ln w="12700">
              <a:miter lim="400000"/>
            </a:ln>
          </p:spPr>
          <p:txBody>
            <a:bodyPr lIns="28575" tIns="28575" rIns="28575" bIns="28575" anchor="ctr"/>
            <a:lstStyle/>
            <a:p>
              <a:pPr>
                <a:defRPr sz="3000">
                  <a:solidFill>
                    <a:srgbClr val="FFFFFF"/>
                  </a:solidFill>
                </a:defRPr>
              </a:pPr>
              <a:endParaRPr sz="2250"/>
            </a:p>
          </p:txBody>
        </p:sp>
        <p:sp>
          <p:nvSpPr>
            <p:cNvPr id="19" name="Rectangle">
              <a:extLst>
                <a:ext uri="{FF2B5EF4-FFF2-40B4-BE49-F238E27FC236}">
                  <a16:creationId xmlns:a16="http://schemas.microsoft.com/office/drawing/2014/main" id="{40E28132-5646-4B2F-80B8-0754EC9B08E2}"/>
                </a:ext>
              </a:extLst>
            </p:cNvPr>
            <p:cNvSpPr/>
            <p:nvPr/>
          </p:nvSpPr>
          <p:spPr>
            <a:xfrm>
              <a:off x="14503400" y="14478000"/>
              <a:ext cx="584200" cy="1657350"/>
            </a:xfrm>
            <a:prstGeom prst="rect">
              <a:avLst/>
            </a:prstGeom>
            <a:solidFill>
              <a:schemeClr val="accent3"/>
            </a:solidFill>
            <a:ln w="12700">
              <a:miter lim="400000"/>
            </a:ln>
          </p:spPr>
          <p:txBody>
            <a:bodyPr lIns="28575" tIns="28575" rIns="28575" bIns="28575" anchor="ctr"/>
            <a:lstStyle/>
            <a:p>
              <a:pPr>
                <a:defRPr sz="3000">
                  <a:solidFill>
                    <a:srgbClr val="FFFFFF"/>
                  </a:solidFill>
                </a:defRPr>
              </a:pPr>
              <a:endParaRPr sz="2250"/>
            </a:p>
          </p:txBody>
        </p:sp>
        <p:sp>
          <p:nvSpPr>
            <p:cNvPr id="20" name="Shape">
              <a:extLst>
                <a:ext uri="{FF2B5EF4-FFF2-40B4-BE49-F238E27FC236}">
                  <a16:creationId xmlns:a16="http://schemas.microsoft.com/office/drawing/2014/main" id="{51FA9C90-3517-4103-82B1-BEEC06CD0981}"/>
                </a:ext>
              </a:extLst>
            </p:cNvPr>
            <p:cNvSpPr/>
            <p:nvPr/>
          </p:nvSpPr>
          <p:spPr>
            <a:xfrm>
              <a:off x="14427199" y="14376401"/>
              <a:ext cx="756920" cy="195580"/>
            </a:xfrm>
            <a:custGeom>
              <a:avLst/>
              <a:gdLst/>
              <a:ahLst/>
              <a:cxnLst>
                <a:cxn ang="0">
                  <a:pos x="wd2" y="hd2"/>
                </a:cxn>
                <a:cxn ang="5400000">
                  <a:pos x="wd2" y="hd2"/>
                </a:cxn>
                <a:cxn ang="10800000">
                  <a:pos x="wd2" y="hd2"/>
                </a:cxn>
                <a:cxn ang="16200000">
                  <a:pos x="wd2" y="hd2"/>
                </a:cxn>
              </a:cxnLst>
              <a:rect l="0" t="0" r="r" b="b"/>
              <a:pathLst>
                <a:path w="21600" h="21600" extrusionOk="0">
                  <a:moveTo>
                    <a:pt x="18809" y="21600"/>
                  </a:moveTo>
                  <a:lnTo>
                    <a:pt x="2791" y="21600"/>
                  </a:lnTo>
                  <a:cubicBezTo>
                    <a:pt x="1268" y="21600"/>
                    <a:pt x="0" y="16831"/>
                    <a:pt x="0" y="10800"/>
                  </a:cubicBezTo>
                  <a:lnTo>
                    <a:pt x="0" y="10800"/>
                  </a:lnTo>
                  <a:cubicBezTo>
                    <a:pt x="0" y="4909"/>
                    <a:pt x="1232" y="0"/>
                    <a:pt x="2791" y="0"/>
                  </a:cubicBezTo>
                  <a:lnTo>
                    <a:pt x="18809" y="0"/>
                  </a:lnTo>
                  <a:cubicBezTo>
                    <a:pt x="20332" y="0"/>
                    <a:pt x="21600" y="4769"/>
                    <a:pt x="21600" y="10800"/>
                  </a:cubicBezTo>
                  <a:lnTo>
                    <a:pt x="21600" y="10800"/>
                  </a:lnTo>
                  <a:cubicBezTo>
                    <a:pt x="21600" y="16691"/>
                    <a:pt x="20368" y="21600"/>
                    <a:pt x="18809" y="21600"/>
                  </a:cubicBezTo>
                  <a:close/>
                </a:path>
              </a:pathLst>
            </a:custGeom>
            <a:solidFill>
              <a:schemeClr val="accent3">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21" name="Shape">
              <a:extLst>
                <a:ext uri="{FF2B5EF4-FFF2-40B4-BE49-F238E27FC236}">
                  <a16:creationId xmlns:a16="http://schemas.microsoft.com/office/drawing/2014/main" id="{F90C8F86-7E36-4111-8647-0394D719B3D4}"/>
                </a:ext>
              </a:extLst>
            </p:cNvPr>
            <p:cNvSpPr/>
            <p:nvPr/>
          </p:nvSpPr>
          <p:spPr>
            <a:xfrm>
              <a:off x="14427199" y="16035020"/>
              <a:ext cx="756920" cy="195580"/>
            </a:xfrm>
            <a:custGeom>
              <a:avLst/>
              <a:gdLst/>
              <a:ahLst/>
              <a:cxnLst>
                <a:cxn ang="0">
                  <a:pos x="wd2" y="hd2"/>
                </a:cxn>
                <a:cxn ang="5400000">
                  <a:pos x="wd2" y="hd2"/>
                </a:cxn>
                <a:cxn ang="10800000">
                  <a:pos x="wd2" y="hd2"/>
                </a:cxn>
                <a:cxn ang="16200000">
                  <a:pos x="wd2" y="hd2"/>
                </a:cxn>
              </a:cxnLst>
              <a:rect l="0" t="0" r="r" b="b"/>
              <a:pathLst>
                <a:path w="21600" h="21600" extrusionOk="0">
                  <a:moveTo>
                    <a:pt x="18809" y="21600"/>
                  </a:moveTo>
                  <a:lnTo>
                    <a:pt x="2791" y="21600"/>
                  </a:lnTo>
                  <a:cubicBezTo>
                    <a:pt x="1268" y="21600"/>
                    <a:pt x="0" y="16831"/>
                    <a:pt x="0" y="10800"/>
                  </a:cubicBezTo>
                  <a:lnTo>
                    <a:pt x="0" y="10800"/>
                  </a:lnTo>
                  <a:cubicBezTo>
                    <a:pt x="0" y="4909"/>
                    <a:pt x="1232" y="0"/>
                    <a:pt x="2791" y="0"/>
                  </a:cubicBezTo>
                  <a:lnTo>
                    <a:pt x="18809" y="0"/>
                  </a:lnTo>
                  <a:cubicBezTo>
                    <a:pt x="20332" y="0"/>
                    <a:pt x="21600" y="4769"/>
                    <a:pt x="21600" y="10800"/>
                  </a:cubicBezTo>
                  <a:lnTo>
                    <a:pt x="21600" y="10800"/>
                  </a:lnTo>
                  <a:cubicBezTo>
                    <a:pt x="21600" y="16831"/>
                    <a:pt x="20368" y="21600"/>
                    <a:pt x="18809" y="21600"/>
                  </a:cubicBezTo>
                  <a:close/>
                </a:path>
              </a:pathLst>
            </a:custGeom>
            <a:solidFill>
              <a:schemeClr val="accent3">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22" name="Shape">
              <a:extLst>
                <a:ext uri="{FF2B5EF4-FFF2-40B4-BE49-F238E27FC236}">
                  <a16:creationId xmlns:a16="http://schemas.microsoft.com/office/drawing/2014/main" id="{1DF7B896-CC62-44C2-B7FA-68CF98848BE5}"/>
                </a:ext>
              </a:extLst>
            </p:cNvPr>
            <p:cNvSpPr/>
            <p:nvPr/>
          </p:nvSpPr>
          <p:spPr>
            <a:xfrm>
              <a:off x="14617700" y="14719300"/>
              <a:ext cx="71122" cy="1231902"/>
            </a:xfrm>
            <a:custGeom>
              <a:avLst/>
              <a:gdLst/>
              <a:ahLst/>
              <a:cxnLst>
                <a:cxn ang="0">
                  <a:pos x="wd2" y="hd2"/>
                </a:cxn>
                <a:cxn ang="5400000">
                  <a:pos x="wd2" y="hd2"/>
                </a:cxn>
                <a:cxn ang="10800000">
                  <a:pos x="wd2" y="hd2"/>
                </a:cxn>
                <a:cxn ang="16200000">
                  <a:pos x="wd2" y="hd2"/>
                </a:cxn>
              </a:cxnLst>
              <a:rect l="0" t="0" r="r" b="b"/>
              <a:pathLst>
                <a:path w="21600" h="21600" extrusionOk="0">
                  <a:moveTo>
                    <a:pt x="21600" y="20976"/>
                  </a:moveTo>
                  <a:cubicBezTo>
                    <a:pt x="21600" y="21311"/>
                    <a:pt x="16972" y="21600"/>
                    <a:pt x="10800" y="21600"/>
                  </a:cubicBezTo>
                  <a:cubicBezTo>
                    <a:pt x="5014" y="21600"/>
                    <a:pt x="0" y="21333"/>
                    <a:pt x="0" y="20976"/>
                  </a:cubicBezTo>
                  <a:lnTo>
                    <a:pt x="0" y="624"/>
                  </a:lnTo>
                  <a:cubicBezTo>
                    <a:pt x="0" y="289"/>
                    <a:pt x="4628" y="0"/>
                    <a:pt x="10800" y="0"/>
                  </a:cubicBezTo>
                  <a:cubicBezTo>
                    <a:pt x="16586" y="0"/>
                    <a:pt x="21600" y="267"/>
                    <a:pt x="21600" y="624"/>
                  </a:cubicBezTo>
                  <a:lnTo>
                    <a:pt x="21600" y="20976"/>
                  </a:lnTo>
                  <a:close/>
                </a:path>
              </a:pathLst>
            </a:custGeom>
            <a:solidFill>
              <a:schemeClr val="accent3">
                <a:lumMod val="60000"/>
                <a:lumOff val="40000"/>
              </a:schemeClr>
            </a:solidFill>
            <a:ln w="12700">
              <a:miter lim="400000"/>
            </a:ln>
          </p:spPr>
          <p:txBody>
            <a:bodyPr lIns="28575" tIns="28575" rIns="28575" bIns="28575" anchor="ctr"/>
            <a:lstStyle/>
            <a:p>
              <a:pPr>
                <a:defRPr sz="3000">
                  <a:solidFill>
                    <a:srgbClr val="FFFFFF"/>
                  </a:solidFill>
                </a:defRPr>
              </a:pPr>
              <a:endParaRPr sz="2250"/>
            </a:p>
          </p:txBody>
        </p:sp>
        <p:sp>
          <p:nvSpPr>
            <p:cNvPr id="23" name="Shape">
              <a:extLst>
                <a:ext uri="{FF2B5EF4-FFF2-40B4-BE49-F238E27FC236}">
                  <a16:creationId xmlns:a16="http://schemas.microsoft.com/office/drawing/2014/main" id="{04DBD98C-CE14-40B2-AFA5-42900223558F}"/>
                </a:ext>
              </a:extLst>
            </p:cNvPr>
            <p:cNvSpPr/>
            <p:nvPr/>
          </p:nvSpPr>
          <p:spPr>
            <a:xfrm>
              <a:off x="14770100" y="14719300"/>
              <a:ext cx="71122" cy="1231902"/>
            </a:xfrm>
            <a:custGeom>
              <a:avLst/>
              <a:gdLst/>
              <a:ahLst/>
              <a:cxnLst>
                <a:cxn ang="0">
                  <a:pos x="wd2" y="hd2"/>
                </a:cxn>
                <a:cxn ang="5400000">
                  <a:pos x="wd2" y="hd2"/>
                </a:cxn>
                <a:cxn ang="10800000">
                  <a:pos x="wd2" y="hd2"/>
                </a:cxn>
                <a:cxn ang="16200000">
                  <a:pos x="wd2" y="hd2"/>
                </a:cxn>
              </a:cxnLst>
              <a:rect l="0" t="0" r="r" b="b"/>
              <a:pathLst>
                <a:path w="21600" h="21600" extrusionOk="0">
                  <a:moveTo>
                    <a:pt x="21600" y="20976"/>
                  </a:moveTo>
                  <a:cubicBezTo>
                    <a:pt x="21600" y="21311"/>
                    <a:pt x="16972" y="21600"/>
                    <a:pt x="10800" y="21600"/>
                  </a:cubicBezTo>
                  <a:cubicBezTo>
                    <a:pt x="5014" y="21600"/>
                    <a:pt x="0" y="21333"/>
                    <a:pt x="0" y="20976"/>
                  </a:cubicBezTo>
                  <a:lnTo>
                    <a:pt x="0" y="624"/>
                  </a:lnTo>
                  <a:cubicBezTo>
                    <a:pt x="0" y="289"/>
                    <a:pt x="4628" y="0"/>
                    <a:pt x="10800" y="0"/>
                  </a:cubicBezTo>
                  <a:cubicBezTo>
                    <a:pt x="16586" y="0"/>
                    <a:pt x="21600" y="267"/>
                    <a:pt x="21600" y="624"/>
                  </a:cubicBezTo>
                  <a:lnTo>
                    <a:pt x="21600" y="20976"/>
                  </a:lnTo>
                  <a:close/>
                </a:path>
              </a:pathLst>
            </a:custGeom>
            <a:solidFill>
              <a:schemeClr val="accent3">
                <a:lumMod val="60000"/>
                <a:lumOff val="40000"/>
              </a:schemeClr>
            </a:solidFill>
            <a:ln w="12700">
              <a:miter lim="400000"/>
            </a:ln>
          </p:spPr>
          <p:txBody>
            <a:bodyPr lIns="28575" tIns="28575" rIns="28575" bIns="28575" anchor="ctr"/>
            <a:lstStyle/>
            <a:p>
              <a:pPr>
                <a:defRPr sz="3000">
                  <a:solidFill>
                    <a:srgbClr val="FFFFFF"/>
                  </a:solidFill>
                </a:defRPr>
              </a:pPr>
              <a:endParaRPr sz="2250"/>
            </a:p>
          </p:txBody>
        </p:sp>
        <p:sp>
          <p:nvSpPr>
            <p:cNvPr id="24" name="Shape">
              <a:extLst>
                <a:ext uri="{FF2B5EF4-FFF2-40B4-BE49-F238E27FC236}">
                  <a16:creationId xmlns:a16="http://schemas.microsoft.com/office/drawing/2014/main" id="{6652E39B-5C3B-4B5A-9946-0EF090B5F77E}"/>
                </a:ext>
              </a:extLst>
            </p:cNvPr>
            <p:cNvSpPr/>
            <p:nvPr/>
          </p:nvSpPr>
          <p:spPr>
            <a:xfrm>
              <a:off x="14909800" y="14719300"/>
              <a:ext cx="71122" cy="1231902"/>
            </a:xfrm>
            <a:custGeom>
              <a:avLst/>
              <a:gdLst/>
              <a:ahLst/>
              <a:cxnLst>
                <a:cxn ang="0">
                  <a:pos x="wd2" y="hd2"/>
                </a:cxn>
                <a:cxn ang="5400000">
                  <a:pos x="wd2" y="hd2"/>
                </a:cxn>
                <a:cxn ang="10800000">
                  <a:pos x="wd2" y="hd2"/>
                </a:cxn>
                <a:cxn ang="16200000">
                  <a:pos x="wd2" y="hd2"/>
                </a:cxn>
              </a:cxnLst>
              <a:rect l="0" t="0" r="r" b="b"/>
              <a:pathLst>
                <a:path w="21600" h="21600" extrusionOk="0">
                  <a:moveTo>
                    <a:pt x="21600" y="20976"/>
                  </a:moveTo>
                  <a:cubicBezTo>
                    <a:pt x="21600" y="21311"/>
                    <a:pt x="16972" y="21600"/>
                    <a:pt x="10800" y="21600"/>
                  </a:cubicBezTo>
                  <a:cubicBezTo>
                    <a:pt x="4628" y="21600"/>
                    <a:pt x="0" y="21333"/>
                    <a:pt x="0" y="20976"/>
                  </a:cubicBezTo>
                  <a:lnTo>
                    <a:pt x="0" y="624"/>
                  </a:lnTo>
                  <a:cubicBezTo>
                    <a:pt x="0" y="289"/>
                    <a:pt x="4628" y="0"/>
                    <a:pt x="10800" y="0"/>
                  </a:cubicBezTo>
                  <a:cubicBezTo>
                    <a:pt x="16972" y="0"/>
                    <a:pt x="21600" y="267"/>
                    <a:pt x="21600" y="624"/>
                  </a:cubicBezTo>
                  <a:lnTo>
                    <a:pt x="21600" y="20976"/>
                  </a:lnTo>
                  <a:close/>
                </a:path>
              </a:pathLst>
            </a:custGeom>
            <a:solidFill>
              <a:schemeClr val="accent3">
                <a:lumMod val="60000"/>
                <a:lumOff val="40000"/>
              </a:schemeClr>
            </a:solidFill>
            <a:ln w="12700">
              <a:miter lim="400000"/>
            </a:ln>
          </p:spPr>
          <p:txBody>
            <a:bodyPr lIns="28575" tIns="28575" rIns="28575" bIns="28575" anchor="ctr"/>
            <a:lstStyle/>
            <a:p>
              <a:pPr>
                <a:defRPr sz="3000">
                  <a:solidFill>
                    <a:srgbClr val="FFFFFF"/>
                  </a:solidFill>
                </a:defRPr>
              </a:pPr>
              <a:endParaRPr sz="2250"/>
            </a:p>
          </p:txBody>
        </p:sp>
        <p:sp>
          <p:nvSpPr>
            <p:cNvPr id="25" name="Rectangle">
              <a:extLst>
                <a:ext uri="{FF2B5EF4-FFF2-40B4-BE49-F238E27FC236}">
                  <a16:creationId xmlns:a16="http://schemas.microsoft.com/office/drawing/2014/main" id="{C95A2409-3BC3-43E1-A13C-7FA2365AE641}"/>
                </a:ext>
              </a:extLst>
            </p:cNvPr>
            <p:cNvSpPr/>
            <p:nvPr/>
          </p:nvSpPr>
          <p:spPr>
            <a:xfrm>
              <a:off x="13373100" y="14478000"/>
              <a:ext cx="584200" cy="1657350"/>
            </a:xfrm>
            <a:prstGeom prst="rect">
              <a:avLst/>
            </a:prstGeom>
            <a:solidFill>
              <a:schemeClr val="accent4"/>
            </a:solidFill>
            <a:ln w="12700">
              <a:miter lim="400000"/>
            </a:ln>
          </p:spPr>
          <p:txBody>
            <a:bodyPr lIns="28575" tIns="28575" rIns="28575" bIns="28575" anchor="ctr"/>
            <a:lstStyle/>
            <a:p>
              <a:pPr>
                <a:defRPr sz="3000">
                  <a:solidFill>
                    <a:srgbClr val="FFFFFF"/>
                  </a:solidFill>
                </a:defRPr>
              </a:pPr>
              <a:endParaRPr sz="2250"/>
            </a:p>
          </p:txBody>
        </p:sp>
        <p:sp>
          <p:nvSpPr>
            <p:cNvPr id="26" name="Shape">
              <a:extLst>
                <a:ext uri="{FF2B5EF4-FFF2-40B4-BE49-F238E27FC236}">
                  <a16:creationId xmlns:a16="http://schemas.microsoft.com/office/drawing/2014/main" id="{D591E656-D86D-410B-BE3A-D093989254AB}"/>
                </a:ext>
              </a:extLst>
            </p:cNvPr>
            <p:cNvSpPr/>
            <p:nvPr/>
          </p:nvSpPr>
          <p:spPr>
            <a:xfrm>
              <a:off x="13284199" y="14376401"/>
              <a:ext cx="756920" cy="195580"/>
            </a:xfrm>
            <a:custGeom>
              <a:avLst/>
              <a:gdLst/>
              <a:ahLst/>
              <a:cxnLst>
                <a:cxn ang="0">
                  <a:pos x="wd2" y="hd2"/>
                </a:cxn>
                <a:cxn ang="5400000">
                  <a:pos x="wd2" y="hd2"/>
                </a:cxn>
                <a:cxn ang="10800000">
                  <a:pos x="wd2" y="hd2"/>
                </a:cxn>
                <a:cxn ang="16200000">
                  <a:pos x="wd2" y="hd2"/>
                </a:cxn>
              </a:cxnLst>
              <a:rect l="0" t="0" r="r" b="b"/>
              <a:pathLst>
                <a:path w="21600" h="21600" extrusionOk="0">
                  <a:moveTo>
                    <a:pt x="18809" y="21600"/>
                  </a:moveTo>
                  <a:lnTo>
                    <a:pt x="2791" y="21600"/>
                  </a:lnTo>
                  <a:cubicBezTo>
                    <a:pt x="1268" y="21600"/>
                    <a:pt x="0" y="16831"/>
                    <a:pt x="0" y="10800"/>
                  </a:cubicBezTo>
                  <a:lnTo>
                    <a:pt x="0" y="10800"/>
                  </a:lnTo>
                  <a:cubicBezTo>
                    <a:pt x="0" y="4909"/>
                    <a:pt x="1232" y="0"/>
                    <a:pt x="2791" y="0"/>
                  </a:cubicBezTo>
                  <a:lnTo>
                    <a:pt x="18809" y="0"/>
                  </a:lnTo>
                  <a:cubicBezTo>
                    <a:pt x="20332" y="0"/>
                    <a:pt x="21600" y="4769"/>
                    <a:pt x="21600" y="10800"/>
                  </a:cubicBezTo>
                  <a:lnTo>
                    <a:pt x="21600" y="10800"/>
                  </a:lnTo>
                  <a:cubicBezTo>
                    <a:pt x="21600" y="16691"/>
                    <a:pt x="20332" y="21600"/>
                    <a:pt x="18809" y="21600"/>
                  </a:cubicBezTo>
                  <a:close/>
                </a:path>
              </a:pathLst>
            </a:custGeom>
            <a:solidFill>
              <a:schemeClr val="accent4">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27" name="Shape">
              <a:extLst>
                <a:ext uri="{FF2B5EF4-FFF2-40B4-BE49-F238E27FC236}">
                  <a16:creationId xmlns:a16="http://schemas.microsoft.com/office/drawing/2014/main" id="{6F7215FE-9BFB-4C52-9BE8-17C7567618B3}"/>
                </a:ext>
              </a:extLst>
            </p:cNvPr>
            <p:cNvSpPr/>
            <p:nvPr/>
          </p:nvSpPr>
          <p:spPr>
            <a:xfrm>
              <a:off x="13284199" y="16035020"/>
              <a:ext cx="756920" cy="195580"/>
            </a:xfrm>
            <a:custGeom>
              <a:avLst/>
              <a:gdLst/>
              <a:ahLst/>
              <a:cxnLst>
                <a:cxn ang="0">
                  <a:pos x="wd2" y="hd2"/>
                </a:cxn>
                <a:cxn ang="5400000">
                  <a:pos x="wd2" y="hd2"/>
                </a:cxn>
                <a:cxn ang="10800000">
                  <a:pos x="wd2" y="hd2"/>
                </a:cxn>
                <a:cxn ang="16200000">
                  <a:pos x="wd2" y="hd2"/>
                </a:cxn>
              </a:cxnLst>
              <a:rect l="0" t="0" r="r" b="b"/>
              <a:pathLst>
                <a:path w="21600" h="21600" extrusionOk="0">
                  <a:moveTo>
                    <a:pt x="18809" y="21600"/>
                  </a:moveTo>
                  <a:lnTo>
                    <a:pt x="2791" y="21600"/>
                  </a:lnTo>
                  <a:cubicBezTo>
                    <a:pt x="1268" y="21600"/>
                    <a:pt x="0" y="16831"/>
                    <a:pt x="0" y="10800"/>
                  </a:cubicBezTo>
                  <a:lnTo>
                    <a:pt x="0" y="10800"/>
                  </a:lnTo>
                  <a:cubicBezTo>
                    <a:pt x="0" y="4909"/>
                    <a:pt x="1232" y="0"/>
                    <a:pt x="2791" y="0"/>
                  </a:cubicBezTo>
                  <a:lnTo>
                    <a:pt x="18809" y="0"/>
                  </a:lnTo>
                  <a:cubicBezTo>
                    <a:pt x="20332" y="0"/>
                    <a:pt x="21600" y="4769"/>
                    <a:pt x="21600" y="10800"/>
                  </a:cubicBezTo>
                  <a:lnTo>
                    <a:pt x="21600" y="10800"/>
                  </a:lnTo>
                  <a:cubicBezTo>
                    <a:pt x="21600" y="16831"/>
                    <a:pt x="20332" y="21600"/>
                    <a:pt x="18809" y="21600"/>
                  </a:cubicBezTo>
                  <a:close/>
                </a:path>
              </a:pathLst>
            </a:custGeom>
            <a:solidFill>
              <a:schemeClr val="accent4">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28" name="Shape">
              <a:extLst>
                <a:ext uri="{FF2B5EF4-FFF2-40B4-BE49-F238E27FC236}">
                  <a16:creationId xmlns:a16="http://schemas.microsoft.com/office/drawing/2014/main" id="{2FD4DAE4-BD45-431B-84E8-278C4F5C3AFE}"/>
                </a:ext>
              </a:extLst>
            </p:cNvPr>
            <p:cNvSpPr/>
            <p:nvPr/>
          </p:nvSpPr>
          <p:spPr>
            <a:xfrm>
              <a:off x="13487400" y="14719300"/>
              <a:ext cx="71122" cy="1231902"/>
            </a:xfrm>
            <a:custGeom>
              <a:avLst/>
              <a:gdLst/>
              <a:ahLst/>
              <a:cxnLst>
                <a:cxn ang="0">
                  <a:pos x="wd2" y="hd2"/>
                </a:cxn>
                <a:cxn ang="5400000">
                  <a:pos x="wd2" y="hd2"/>
                </a:cxn>
                <a:cxn ang="10800000">
                  <a:pos x="wd2" y="hd2"/>
                </a:cxn>
                <a:cxn ang="16200000">
                  <a:pos x="wd2" y="hd2"/>
                </a:cxn>
              </a:cxnLst>
              <a:rect l="0" t="0" r="r" b="b"/>
              <a:pathLst>
                <a:path w="21600" h="21600" extrusionOk="0">
                  <a:moveTo>
                    <a:pt x="21600" y="20976"/>
                  </a:moveTo>
                  <a:cubicBezTo>
                    <a:pt x="21600" y="21311"/>
                    <a:pt x="16972" y="21600"/>
                    <a:pt x="10800" y="21600"/>
                  </a:cubicBezTo>
                  <a:cubicBezTo>
                    <a:pt x="5014" y="21600"/>
                    <a:pt x="0" y="21333"/>
                    <a:pt x="0" y="20976"/>
                  </a:cubicBezTo>
                  <a:lnTo>
                    <a:pt x="0" y="624"/>
                  </a:lnTo>
                  <a:cubicBezTo>
                    <a:pt x="0" y="289"/>
                    <a:pt x="4628" y="0"/>
                    <a:pt x="10800" y="0"/>
                  </a:cubicBezTo>
                  <a:cubicBezTo>
                    <a:pt x="16586" y="0"/>
                    <a:pt x="21600" y="267"/>
                    <a:pt x="21600" y="624"/>
                  </a:cubicBezTo>
                  <a:lnTo>
                    <a:pt x="21600" y="20976"/>
                  </a:lnTo>
                  <a:close/>
                </a:path>
              </a:pathLst>
            </a:custGeom>
            <a:solidFill>
              <a:schemeClr val="accent4">
                <a:lumMod val="60000"/>
                <a:lumOff val="40000"/>
              </a:schemeClr>
            </a:solidFill>
            <a:ln w="12700">
              <a:miter lim="400000"/>
            </a:ln>
          </p:spPr>
          <p:txBody>
            <a:bodyPr lIns="28575" tIns="28575" rIns="28575" bIns="28575" anchor="ctr"/>
            <a:lstStyle/>
            <a:p>
              <a:pPr>
                <a:defRPr sz="3000">
                  <a:solidFill>
                    <a:srgbClr val="FFFFFF"/>
                  </a:solidFill>
                </a:defRPr>
              </a:pPr>
              <a:endParaRPr sz="2250"/>
            </a:p>
          </p:txBody>
        </p:sp>
        <p:sp>
          <p:nvSpPr>
            <p:cNvPr id="29" name="Shape">
              <a:extLst>
                <a:ext uri="{FF2B5EF4-FFF2-40B4-BE49-F238E27FC236}">
                  <a16:creationId xmlns:a16="http://schemas.microsoft.com/office/drawing/2014/main" id="{F7F1819B-EDB0-4B00-8BA8-344E5BB9DB22}"/>
                </a:ext>
              </a:extLst>
            </p:cNvPr>
            <p:cNvSpPr/>
            <p:nvPr/>
          </p:nvSpPr>
          <p:spPr>
            <a:xfrm>
              <a:off x="13627100" y="14719300"/>
              <a:ext cx="71122" cy="1231902"/>
            </a:xfrm>
            <a:custGeom>
              <a:avLst/>
              <a:gdLst/>
              <a:ahLst/>
              <a:cxnLst>
                <a:cxn ang="0">
                  <a:pos x="wd2" y="hd2"/>
                </a:cxn>
                <a:cxn ang="5400000">
                  <a:pos x="wd2" y="hd2"/>
                </a:cxn>
                <a:cxn ang="10800000">
                  <a:pos x="wd2" y="hd2"/>
                </a:cxn>
                <a:cxn ang="16200000">
                  <a:pos x="wd2" y="hd2"/>
                </a:cxn>
              </a:cxnLst>
              <a:rect l="0" t="0" r="r" b="b"/>
              <a:pathLst>
                <a:path w="21600" h="21600" extrusionOk="0">
                  <a:moveTo>
                    <a:pt x="21600" y="20976"/>
                  </a:moveTo>
                  <a:cubicBezTo>
                    <a:pt x="21600" y="21311"/>
                    <a:pt x="16972" y="21600"/>
                    <a:pt x="10800" y="21600"/>
                  </a:cubicBezTo>
                  <a:cubicBezTo>
                    <a:pt x="5014" y="21600"/>
                    <a:pt x="0" y="21333"/>
                    <a:pt x="0" y="20976"/>
                  </a:cubicBezTo>
                  <a:lnTo>
                    <a:pt x="0" y="624"/>
                  </a:lnTo>
                  <a:cubicBezTo>
                    <a:pt x="0" y="289"/>
                    <a:pt x="4628" y="0"/>
                    <a:pt x="10800" y="0"/>
                  </a:cubicBezTo>
                  <a:cubicBezTo>
                    <a:pt x="16586" y="0"/>
                    <a:pt x="21600" y="267"/>
                    <a:pt x="21600" y="624"/>
                  </a:cubicBezTo>
                  <a:lnTo>
                    <a:pt x="21600" y="20976"/>
                  </a:lnTo>
                  <a:close/>
                </a:path>
              </a:pathLst>
            </a:custGeom>
            <a:solidFill>
              <a:schemeClr val="accent4">
                <a:lumMod val="60000"/>
                <a:lumOff val="40000"/>
              </a:schemeClr>
            </a:solidFill>
            <a:ln w="12700">
              <a:miter lim="400000"/>
            </a:ln>
          </p:spPr>
          <p:txBody>
            <a:bodyPr lIns="28575" tIns="28575" rIns="28575" bIns="28575" anchor="ctr"/>
            <a:lstStyle/>
            <a:p>
              <a:pPr>
                <a:defRPr sz="3000">
                  <a:solidFill>
                    <a:srgbClr val="FFFFFF"/>
                  </a:solidFill>
                </a:defRPr>
              </a:pPr>
              <a:endParaRPr sz="2250"/>
            </a:p>
          </p:txBody>
        </p:sp>
        <p:sp>
          <p:nvSpPr>
            <p:cNvPr id="30" name="Shape">
              <a:extLst>
                <a:ext uri="{FF2B5EF4-FFF2-40B4-BE49-F238E27FC236}">
                  <a16:creationId xmlns:a16="http://schemas.microsoft.com/office/drawing/2014/main" id="{B9013ECF-ECD6-4995-97B8-F1B544A8C8F0}"/>
                </a:ext>
              </a:extLst>
            </p:cNvPr>
            <p:cNvSpPr/>
            <p:nvPr/>
          </p:nvSpPr>
          <p:spPr>
            <a:xfrm>
              <a:off x="13766800" y="14719300"/>
              <a:ext cx="71122" cy="1231902"/>
            </a:xfrm>
            <a:custGeom>
              <a:avLst/>
              <a:gdLst/>
              <a:ahLst/>
              <a:cxnLst>
                <a:cxn ang="0">
                  <a:pos x="wd2" y="hd2"/>
                </a:cxn>
                <a:cxn ang="5400000">
                  <a:pos x="wd2" y="hd2"/>
                </a:cxn>
                <a:cxn ang="10800000">
                  <a:pos x="wd2" y="hd2"/>
                </a:cxn>
                <a:cxn ang="16200000">
                  <a:pos x="wd2" y="hd2"/>
                </a:cxn>
              </a:cxnLst>
              <a:rect l="0" t="0" r="r" b="b"/>
              <a:pathLst>
                <a:path w="21600" h="21600" extrusionOk="0">
                  <a:moveTo>
                    <a:pt x="21600" y="20976"/>
                  </a:moveTo>
                  <a:cubicBezTo>
                    <a:pt x="21600" y="21311"/>
                    <a:pt x="16972" y="21600"/>
                    <a:pt x="10800" y="21600"/>
                  </a:cubicBezTo>
                  <a:cubicBezTo>
                    <a:pt x="4628" y="21600"/>
                    <a:pt x="0" y="21333"/>
                    <a:pt x="0" y="20976"/>
                  </a:cubicBezTo>
                  <a:lnTo>
                    <a:pt x="0" y="624"/>
                  </a:lnTo>
                  <a:cubicBezTo>
                    <a:pt x="0" y="289"/>
                    <a:pt x="4628" y="0"/>
                    <a:pt x="10800" y="0"/>
                  </a:cubicBezTo>
                  <a:cubicBezTo>
                    <a:pt x="16972" y="0"/>
                    <a:pt x="21600" y="267"/>
                    <a:pt x="21600" y="624"/>
                  </a:cubicBezTo>
                  <a:lnTo>
                    <a:pt x="21600" y="20976"/>
                  </a:lnTo>
                  <a:close/>
                </a:path>
              </a:pathLst>
            </a:custGeom>
            <a:solidFill>
              <a:schemeClr val="accent4">
                <a:lumMod val="60000"/>
                <a:lumOff val="40000"/>
              </a:schemeClr>
            </a:solidFill>
            <a:ln w="12700">
              <a:miter lim="400000"/>
            </a:ln>
          </p:spPr>
          <p:txBody>
            <a:bodyPr lIns="28575" tIns="28575" rIns="28575" bIns="28575" anchor="ctr"/>
            <a:lstStyle/>
            <a:p>
              <a:pPr>
                <a:defRPr sz="3000">
                  <a:solidFill>
                    <a:srgbClr val="FFFFFF"/>
                  </a:solidFill>
                </a:defRPr>
              </a:pPr>
              <a:endParaRPr sz="2250"/>
            </a:p>
          </p:txBody>
        </p:sp>
        <p:sp>
          <p:nvSpPr>
            <p:cNvPr id="31" name="Shape">
              <a:extLst>
                <a:ext uri="{FF2B5EF4-FFF2-40B4-BE49-F238E27FC236}">
                  <a16:creationId xmlns:a16="http://schemas.microsoft.com/office/drawing/2014/main" id="{FBD29EA7-8C7A-4F66-9607-C04636360F68}"/>
                </a:ext>
              </a:extLst>
            </p:cNvPr>
            <p:cNvSpPr/>
            <p:nvPr/>
          </p:nvSpPr>
          <p:spPr>
            <a:xfrm>
              <a:off x="11849100" y="12877799"/>
              <a:ext cx="4742179" cy="1402081"/>
            </a:xfrm>
            <a:custGeom>
              <a:avLst/>
              <a:gdLst/>
              <a:ahLst/>
              <a:cxnLst>
                <a:cxn ang="0">
                  <a:pos x="wd2" y="hd2"/>
                </a:cxn>
                <a:cxn ang="5400000">
                  <a:pos x="wd2" y="hd2"/>
                </a:cxn>
                <a:cxn ang="10800000">
                  <a:pos x="wd2" y="hd2"/>
                </a:cxn>
                <a:cxn ang="16200000">
                  <a:pos x="wd2" y="hd2"/>
                </a:cxn>
              </a:cxnLst>
              <a:rect l="0" t="0" r="r" b="b"/>
              <a:pathLst>
                <a:path w="21600" h="21600" extrusionOk="0">
                  <a:moveTo>
                    <a:pt x="29" y="21600"/>
                  </a:moveTo>
                  <a:cubicBezTo>
                    <a:pt x="12" y="21600"/>
                    <a:pt x="0" y="21561"/>
                    <a:pt x="0" y="21502"/>
                  </a:cubicBezTo>
                  <a:lnTo>
                    <a:pt x="0" y="16376"/>
                  </a:lnTo>
                  <a:cubicBezTo>
                    <a:pt x="0" y="16337"/>
                    <a:pt x="6" y="16298"/>
                    <a:pt x="17" y="16278"/>
                  </a:cubicBezTo>
                  <a:lnTo>
                    <a:pt x="10788" y="0"/>
                  </a:lnTo>
                  <a:cubicBezTo>
                    <a:pt x="10794" y="0"/>
                    <a:pt x="10794" y="0"/>
                    <a:pt x="10800" y="0"/>
                  </a:cubicBezTo>
                  <a:cubicBezTo>
                    <a:pt x="10806" y="0"/>
                    <a:pt x="10806" y="0"/>
                    <a:pt x="10812" y="0"/>
                  </a:cubicBezTo>
                  <a:lnTo>
                    <a:pt x="21583" y="16278"/>
                  </a:lnTo>
                  <a:cubicBezTo>
                    <a:pt x="21594" y="16298"/>
                    <a:pt x="21600" y="16337"/>
                    <a:pt x="21600" y="16376"/>
                  </a:cubicBezTo>
                  <a:lnTo>
                    <a:pt x="21600" y="21502"/>
                  </a:lnTo>
                  <a:cubicBezTo>
                    <a:pt x="21600" y="21561"/>
                    <a:pt x="21588" y="21600"/>
                    <a:pt x="21571" y="21600"/>
                  </a:cubicBezTo>
                  <a:lnTo>
                    <a:pt x="29" y="21600"/>
                  </a:lnTo>
                  <a:close/>
                </a:path>
              </a:pathLst>
            </a:custGeom>
            <a:solidFill>
              <a:schemeClr val="bg1">
                <a:lumMod val="65000"/>
              </a:schemeClr>
            </a:solidFill>
            <a:ln w="12700">
              <a:miter lim="400000"/>
            </a:ln>
          </p:spPr>
          <p:txBody>
            <a:bodyPr lIns="28575" tIns="28575" rIns="28575" bIns="28575" anchor="ctr"/>
            <a:lstStyle/>
            <a:p>
              <a:pPr>
                <a:defRPr sz="3000">
                  <a:solidFill>
                    <a:srgbClr val="FFFFFF"/>
                  </a:solidFill>
                </a:defRPr>
              </a:pPr>
              <a:endParaRPr sz="2250"/>
            </a:p>
          </p:txBody>
        </p:sp>
        <p:sp>
          <p:nvSpPr>
            <p:cNvPr id="32" name="Shape">
              <a:extLst>
                <a:ext uri="{FF2B5EF4-FFF2-40B4-BE49-F238E27FC236}">
                  <a16:creationId xmlns:a16="http://schemas.microsoft.com/office/drawing/2014/main" id="{7E2115BD-DF1E-4A52-8F38-1FA0587FFE0F}"/>
                </a:ext>
              </a:extLst>
            </p:cNvPr>
            <p:cNvSpPr/>
            <p:nvPr/>
          </p:nvSpPr>
          <p:spPr>
            <a:xfrm>
              <a:off x="11747499" y="12776199"/>
              <a:ext cx="4945381" cy="1605281"/>
            </a:xfrm>
            <a:custGeom>
              <a:avLst/>
              <a:gdLst/>
              <a:ahLst/>
              <a:cxnLst>
                <a:cxn ang="0">
                  <a:pos x="wd2" y="hd2"/>
                </a:cxn>
                <a:cxn ang="5400000">
                  <a:pos x="wd2" y="hd2"/>
                </a:cxn>
                <a:cxn ang="10800000">
                  <a:pos x="wd2" y="hd2"/>
                </a:cxn>
                <a:cxn ang="16200000">
                  <a:pos x="wd2" y="hd2"/>
                </a:cxn>
              </a:cxnLst>
              <a:rect l="0" t="0" r="r" b="b"/>
              <a:pathLst>
                <a:path w="21600" h="21600" extrusionOk="0">
                  <a:moveTo>
                    <a:pt x="10972" y="2632"/>
                  </a:moveTo>
                  <a:lnTo>
                    <a:pt x="10972" y="2632"/>
                  </a:lnTo>
                  <a:lnTo>
                    <a:pt x="10972" y="2632"/>
                  </a:lnTo>
                  <a:moveTo>
                    <a:pt x="10800" y="2871"/>
                  </a:moveTo>
                  <a:lnTo>
                    <a:pt x="20712" y="16508"/>
                  </a:lnTo>
                  <a:lnTo>
                    <a:pt x="20712" y="18866"/>
                  </a:lnTo>
                  <a:lnTo>
                    <a:pt x="10800" y="18866"/>
                  </a:lnTo>
                  <a:lnTo>
                    <a:pt x="888" y="18866"/>
                  </a:lnTo>
                  <a:lnTo>
                    <a:pt x="888" y="16508"/>
                  </a:lnTo>
                  <a:lnTo>
                    <a:pt x="10800" y="2871"/>
                  </a:lnTo>
                  <a:moveTo>
                    <a:pt x="10800" y="0"/>
                  </a:moveTo>
                  <a:cubicBezTo>
                    <a:pt x="10733" y="0"/>
                    <a:pt x="10667" y="34"/>
                    <a:pt x="10606" y="120"/>
                  </a:cubicBezTo>
                  <a:lnTo>
                    <a:pt x="277" y="14337"/>
                  </a:lnTo>
                  <a:cubicBezTo>
                    <a:pt x="105" y="14577"/>
                    <a:pt x="0" y="15089"/>
                    <a:pt x="0" y="15670"/>
                  </a:cubicBezTo>
                  <a:lnTo>
                    <a:pt x="0" y="20147"/>
                  </a:lnTo>
                  <a:cubicBezTo>
                    <a:pt x="0" y="20951"/>
                    <a:pt x="211" y="21600"/>
                    <a:pt x="471" y="21600"/>
                  </a:cubicBezTo>
                  <a:lnTo>
                    <a:pt x="10800" y="21600"/>
                  </a:lnTo>
                  <a:lnTo>
                    <a:pt x="21129" y="21600"/>
                  </a:lnTo>
                  <a:cubicBezTo>
                    <a:pt x="21389" y="21600"/>
                    <a:pt x="21600" y="20951"/>
                    <a:pt x="21600" y="20147"/>
                  </a:cubicBezTo>
                  <a:lnTo>
                    <a:pt x="21600" y="15670"/>
                  </a:lnTo>
                  <a:cubicBezTo>
                    <a:pt x="21600" y="15089"/>
                    <a:pt x="21489" y="14577"/>
                    <a:pt x="21323" y="14337"/>
                  </a:cubicBezTo>
                  <a:lnTo>
                    <a:pt x="10994" y="120"/>
                  </a:lnTo>
                  <a:cubicBezTo>
                    <a:pt x="10933" y="51"/>
                    <a:pt x="10867" y="0"/>
                    <a:pt x="10800" y="0"/>
                  </a:cubicBezTo>
                  <a:lnTo>
                    <a:pt x="10800" y="0"/>
                  </a:lnTo>
                  <a:close/>
                </a:path>
              </a:pathLst>
            </a:custGeom>
            <a:solidFill>
              <a:schemeClr val="bg1">
                <a:lumMod val="50000"/>
              </a:schemeClr>
            </a:solidFill>
            <a:ln w="12700">
              <a:miter lim="400000"/>
            </a:ln>
          </p:spPr>
          <p:txBody>
            <a:bodyPr lIns="28575" tIns="28575" rIns="28575" bIns="28575" anchor="ctr"/>
            <a:lstStyle/>
            <a:p>
              <a:pPr>
                <a:defRPr sz="3000">
                  <a:solidFill>
                    <a:srgbClr val="FFFFFF"/>
                  </a:solidFill>
                </a:defRPr>
              </a:pPr>
              <a:endParaRPr sz="2250"/>
            </a:p>
          </p:txBody>
        </p:sp>
        <p:sp>
          <p:nvSpPr>
            <p:cNvPr id="33" name="Shape">
              <a:extLst>
                <a:ext uri="{FF2B5EF4-FFF2-40B4-BE49-F238E27FC236}">
                  <a16:creationId xmlns:a16="http://schemas.microsoft.com/office/drawing/2014/main" id="{5A194BAE-AD37-4F7F-BB99-5460A3EA4A27}"/>
                </a:ext>
              </a:extLst>
            </p:cNvPr>
            <p:cNvSpPr/>
            <p:nvPr/>
          </p:nvSpPr>
          <p:spPr>
            <a:xfrm>
              <a:off x="11214100" y="16624299"/>
              <a:ext cx="6016555" cy="39371"/>
            </a:xfrm>
            <a:custGeom>
              <a:avLst/>
              <a:gdLst/>
              <a:ahLst/>
              <a:cxnLst>
                <a:cxn ang="0">
                  <a:pos x="wd2" y="hd2"/>
                </a:cxn>
                <a:cxn ang="5400000">
                  <a:pos x="wd2" y="hd2"/>
                </a:cxn>
                <a:cxn ang="10800000">
                  <a:pos x="wd2" y="hd2"/>
                </a:cxn>
                <a:cxn ang="16200000">
                  <a:pos x="wd2" y="hd2"/>
                </a:cxn>
              </a:cxnLst>
              <a:rect l="0" t="0" r="r" b="b"/>
              <a:pathLst>
                <a:path w="21597" h="21600" extrusionOk="0">
                  <a:moveTo>
                    <a:pt x="2" y="0"/>
                  </a:moveTo>
                  <a:cubicBezTo>
                    <a:pt x="2" y="0"/>
                    <a:pt x="-3" y="0"/>
                    <a:pt x="2" y="0"/>
                  </a:cubicBezTo>
                  <a:lnTo>
                    <a:pt x="2" y="21600"/>
                  </a:lnTo>
                  <a:cubicBezTo>
                    <a:pt x="2" y="21600"/>
                    <a:pt x="2" y="21600"/>
                    <a:pt x="2" y="21600"/>
                  </a:cubicBezTo>
                  <a:lnTo>
                    <a:pt x="21597" y="21600"/>
                  </a:lnTo>
                  <a:cubicBezTo>
                    <a:pt x="21597" y="21600"/>
                    <a:pt x="21597" y="21600"/>
                    <a:pt x="21597" y="21600"/>
                  </a:cubicBezTo>
                  <a:lnTo>
                    <a:pt x="21597" y="0"/>
                  </a:lnTo>
                  <a:cubicBezTo>
                    <a:pt x="21597" y="0"/>
                    <a:pt x="21597" y="0"/>
                    <a:pt x="21597" y="0"/>
                  </a:cubicBezTo>
                  <a:lnTo>
                    <a:pt x="2" y="0"/>
                  </a:lnTo>
                  <a:close/>
                </a:path>
              </a:pathLst>
            </a:custGeom>
            <a:solidFill>
              <a:schemeClr val="bg1"/>
            </a:solidFill>
            <a:ln w="12700">
              <a:miter lim="400000"/>
            </a:ln>
          </p:spPr>
          <p:txBody>
            <a:bodyPr lIns="28575" tIns="28575" rIns="28575" bIns="28575" anchor="ctr"/>
            <a:lstStyle/>
            <a:p>
              <a:pPr>
                <a:defRPr sz="3000">
                  <a:solidFill>
                    <a:srgbClr val="FFFFFF"/>
                  </a:solidFill>
                </a:defRPr>
              </a:pPr>
              <a:endParaRPr sz="2250"/>
            </a:p>
          </p:txBody>
        </p:sp>
      </p:grpSp>
      <p:grpSp>
        <p:nvGrpSpPr>
          <p:cNvPr id="34" name="Group 33">
            <a:extLst>
              <a:ext uri="{FF2B5EF4-FFF2-40B4-BE49-F238E27FC236}">
                <a16:creationId xmlns:a16="http://schemas.microsoft.com/office/drawing/2014/main" id="{425F3979-03EC-4723-A1CC-2177D65C9F41}"/>
              </a:ext>
            </a:extLst>
          </p:cNvPr>
          <p:cNvGrpSpPr/>
          <p:nvPr/>
        </p:nvGrpSpPr>
        <p:grpSpPr>
          <a:xfrm>
            <a:off x="7013758" y="1455641"/>
            <a:ext cx="1855538" cy="1413892"/>
            <a:chOff x="8921977" y="1394910"/>
            <a:chExt cx="2926080" cy="1885188"/>
          </a:xfrm>
        </p:grpSpPr>
        <p:sp>
          <p:nvSpPr>
            <p:cNvPr id="35" name="TextBox 34">
              <a:extLst>
                <a:ext uri="{FF2B5EF4-FFF2-40B4-BE49-F238E27FC236}">
                  <a16:creationId xmlns:a16="http://schemas.microsoft.com/office/drawing/2014/main" id="{AC4B824E-90CC-49C3-8FB9-D48C127A09D5}"/>
                </a:ext>
              </a:extLst>
            </p:cNvPr>
            <p:cNvSpPr txBox="1"/>
            <p:nvPr/>
          </p:nvSpPr>
          <p:spPr>
            <a:xfrm>
              <a:off x="8921977" y="1394910"/>
              <a:ext cx="2926080" cy="533480"/>
            </a:xfrm>
            <a:prstGeom prst="rect">
              <a:avLst/>
            </a:prstGeom>
            <a:noFill/>
          </p:spPr>
          <p:txBody>
            <a:bodyPr wrap="square" lIns="0" rIns="0" rtlCol="0" anchor="b">
              <a:spAutoFit/>
            </a:bodyPr>
            <a:lstStyle/>
            <a:p>
              <a:r>
                <a:rPr lang="en-US" sz="2000" b="1" noProof="1">
                  <a:solidFill>
                    <a:schemeClr val="accent3"/>
                  </a:solidFill>
                </a:rPr>
                <a:t>Lorem Ipsum</a:t>
              </a:r>
            </a:p>
          </p:txBody>
        </p:sp>
        <p:sp>
          <p:nvSpPr>
            <p:cNvPr id="36" name="TextBox 35">
              <a:extLst>
                <a:ext uri="{FF2B5EF4-FFF2-40B4-BE49-F238E27FC236}">
                  <a16:creationId xmlns:a16="http://schemas.microsoft.com/office/drawing/2014/main" id="{6BDA4B2F-0716-4F66-9C48-39751420C558}"/>
                </a:ext>
              </a:extLst>
            </p:cNvPr>
            <p:cNvSpPr txBox="1"/>
            <p:nvPr/>
          </p:nvSpPr>
          <p:spPr>
            <a:xfrm>
              <a:off x="8921977" y="1925882"/>
              <a:ext cx="2926080" cy="1354216"/>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37" name="Group 36">
            <a:extLst>
              <a:ext uri="{FF2B5EF4-FFF2-40B4-BE49-F238E27FC236}">
                <a16:creationId xmlns:a16="http://schemas.microsoft.com/office/drawing/2014/main" id="{D000650D-9685-4503-9C02-D3924E9DBBD5}"/>
              </a:ext>
            </a:extLst>
          </p:cNvPr>
          <p:cNvGrpSpPr/>
          <p:nvPr/>
        </p:nvGrpSpPr>
        <p:grpSpPr>
          <a:xfrm>
            <a:off x="7013758" y="3167079"/>
            <a:ext cx="1855538" cy="1413892"/>
            <a:chOff x="8921977" y="1394910"/>
            <a:chExt cx="2926080" cy="1885188"/>
          </a:xfrm>
        </p:grpSpPr>
        <p:sp>
          <p:nvSpPr>
            <p:cNvPr id="38" name="TextBox 37">
              <a:extLst>
                <a:ext uri="{FF2B5EF4-FFF2-40B4-BE49-F238E27FC236}">
                  <a16:creationId xmlns:a16="http://schemas.microsoft.com/office/drawing/2014/main" id="{C4A1FD74-9B19-439D-9EFA-A973F93F9301}"/>
                </a:ext>
              </a:extLst>
            </p:cNvPr>
            <p:cNvSpPr txBox="1"/>
            <p:nvPr/>
          </p:nvSpPr>
          <p:spPr>
            <a:xfrm>
              <a:off x="8921977" y="1394910"/>
              <a:ext cx="2926080" cy="533480"/>
            </a:xfrm>
            <a:prstGeom prst="rect">
              <a:avLst/>
            </a:prstGeom>
            <a:noFill/>
          </p:spPr>
          <p:txBody>
            <a:bodyPr wrap="square" lIns="0" rIns="0" rtlCol="0" anchor="b">
              <a:spAutoFit/>
            </a:bodyPr>
            <a:lstStyle/>
            <a:p>
              <a:r>
                <a:rPr lang="en-US" sz="2000" b="1" noProof="1">
                  <a:solidFill>
                    <a:schemeClr val="accent5"/>
                  </a:solidFill>
                </a:rPr>
                <a:t>Lorem Ipsum</a:t>
              </a:r>
            </a:p>
          </p:txBody>
        </p:sp>
        <p:sp>
          <p:nvSpPr>
            <p:cNvPr id="39" name="TextBox 38">
              <a:extLst>
                <a:ext uri="{FF2B5EF4-FFF2-40B4-BE49-F238E27FC236}">
                  <a16:creationId xmlns:a16="http://schemas.microsoft.com/office/drawing/2014/main" id="{94829444-57CF-492D-A909-50C37F8C04FB}"/>
                </a:ext>
              </a:extLst>
            </p:cNvPr>
            <p:cNvSpPr txBox="1"/>
            <p:nvPr/>
          </p:nvSpPr>
          <p:spPr>
            <a:xfrm>
              <a:off x="8921977" y="1925882"/>
              <a:ext cx="2926080" cy="1354216"/>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40" name="Group 39">
            <a:extLst>
              <a:ext uri="{FF2B5EF4-FFF2-40B4-BE49-F238E27FC236}">
                <a16:creationId xmlns:a16="http://schemas.microsoft.com/office/drawing/2014/main" id="{E9D2FA13-0BCB-46AF-8212-2687472592CA}"/>
              </a:ext>
            </a:extLst>
          </p:cNvPr>
          <p:cNvGrpSpPr/>
          <p:nvPr/>
        </p:nvGrpSpPr>
        <p:grpSpPr>
          <a:xfrm>
            <a:off x="274705" y="1455641"/>
            <a:ext cx="1855538" cy="1413892"/>
            <a:chOff x="8921977" y="1394910"/>
            <a:chExt cx="2926080" cy="1885188"/>
          </a:xfrm>
        </p:grpSpPr>
        <p:sp>
          <p:nvSpPr>
            <p:cNvPr id="41" name="TextBox 40">
              <a:extLst>
                <a:ext uri="{FF2B5EF4-FFF2-40B4-BE49-F238E27FC236}">
                  <a16:creationId xmlns:a16="http://schemas.microsoft.com/office/drawing/2014/main" id="{0FDACE72-A786-46DC-B728-67BE1B6E6A45}"/>
                </a:ext>
              </a:extLst>
            </p:cNvPr>
            <p:cNvSpPr txBox="1"/>
            <p:nvPr/>
          </p:nvSpPr>
          <p:spPr>
            <a:xfrm>
              <a:off x="8921977" y="1394910"/>
              <a:ext cx="2926080" cy="533480"/>
            </a:xfrm>
            <a:prstGeom prst="rect">
              <a:avLst/>
            </a:prstGeom>
            <a:noFill/>
          </p:spPr>
          <p:txBody>
            <a:bodyPr wrap="square" lIns="0" rIns="0" rtlCol="0" anchor="b">
              <a:spAutoFit/>
            </a:bodyPr>
            <a:lstStyle/>
            <a:p>
              <a:pPr algn="r"/>
              <a:r>
                <a:rPr lang="en-US" sz="2000" b="1" noProof="1">
                  <a:solidFill>
                    <a:schemeClr val="accent6"/>
                  </a:solidFill>
                </a:rPr>
                <a:t>Lorem Ipsum</a:t>
              </a:r>
            </a:p>
          </p:txBody>
        </p:sp>
        <p:sp>
          <p:nvSpPr>
            <p:cNvPr id="42" name="TextBox 41">
              <a:extLst>
                <a:ext uri="{FF2B5EF4-FFF2-40B4-BE49-F238E27FC236}">
                  <a16:creationId xmlns:a16="http://schemas.microsoft.com/office/drawing/2014/main" id="{BAD7BB2B-11DF-4A16-AD23-92853D1260EA}"/>
                </a:ext>
              </a:extLst>
            </p:cNvPr>
            <p:cNvSpPr txBox="1"/>
            <p:nvPr/>
          </p:nvSpPr>
          <p:spPr>
            <a:xfrm>
              <a:off x="8921977" y="1925882"/>
              <a:ext cx="2926080" cy="1354216"/>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43" name="Group 42">
            <a:extLst>
              <a:ext uri="{FF2B5EF4-FFF2-40B4-BE49-F238E27FC236}">
                <a16:creationId xmlns:a16="http://schemas.microsoft.com/office/drawing/2014/main" id="{23C26DD7-2F01-4B1F-BCE7-41E8E1FEF6E9}"/>
              </a:ext>
            </a:extLst>
          </p:cNvPr>
          <p:cNvGrpSpPr/>
          <p:nvPr/>
        </p:nvGrpSpPr>
        <p:grpSpPr>
          <a:xfrm>
            <a:off x="274705" y="3167079"/>
            <a:ext cx="1855538" cy="1413892"/>
            <a:chOff x="8921977" y="1394910"/>
            <a:chExt cx="2926080" cy="1885188"/>
          </a:xfrm>
        </p:grpSpPr>
        <p:sp>
          <p:nvSpPr>
            <p:cNvPr id="44" name="TextBox 43">
              <a:extLst>
                <a:ext uri="{FF2B5EF4-FFF2-40B4-BE49-F238E27FC236}">
                  <a16:creationId xmlns:a16="http://schemas.microsoft.com/office/drawing/2014/main" id="{CF3FFB55-04DE-4A84-B3F9-EC0EEB2B7429}"/>
                </a:ext>
              </a:extLst>
            </p:cNvPr>
            <p:cNvSpPr txBox="1"/>
            <p:nvPr/>
          </p:nvSpPr>
          <p:spPr>
            <a:xfrm>
              <a:off x="8921977" y="1394910"/>
              <a:ext cx="2926080" cy="533480"/>
            </a:xfrm>
            <a:prstGeom prst="rect">
              <a:avLst/>
            </a:prstGeom>
            <a:noFill/>
          </p:spPr>
          <p:txBody>
            <a:bodyPr wrap="square" lIns="0" rIns="0" rtlCol="0" anchor="b">
              <a:spAutoFit/>
            </a:bodyPr>
            <a:lstStyle/>
            <a:p>
              <a:pPr algn="r"/>
              <a:r>
                <a:rPr lang="en-US" sz="2000" b="1" noProof="1">
                  <a:solidFill>
                    <a:schemeClr val="accent4"/>
                  </a:solidFill>
                </a:rPr>
                <a:t>Lorem Ipsum</a:t>
              </a:r>
            </a:p>
          </p:txBody>
        </p:sp>
        <p:sp>
          <p:nvSpPr>
            <p:cNvPr id="45" name="TextBox 44">
              <a:extLst>
                <a:ext uri="{FF2B5EF4-FFF2-40B4-BE49-F238E27FC236}">
                  <a16:creationId xmlns:a16="http://schemas.microsoft.com/office/drawing/2014/main" id="{CC0CF55C-EACB-4965-AB89-BC5DE367DF91}"/>
                </a:ext>
              </a:extLst>
            </p:cNvPr>
            <p:cNvSpPr txBox="1"/>
            <p:nvPr/>
          </p:nvSpPr>
          <p:spPr>
            <a:xfrm>
              <a:off x="8921977" y="1925882"/>
              <a:ext cx="2926080" cy="1354216"/>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sp>
        <p:nvSpPr>
          <p:cNvPr id="48" name="Rectangle 47">
            <a:extLst>
              <a:ext uri="{FF2B5EF4-FFF2-40B4-BE49-F238E27FC236}">
                <a16:creationId xmlns:a16="http://schemas.microsoft.com/office/drawing/2014/main" id="{ADC25852-2CB2-46BF-9EAD-F209DEA46A1A}"/>
              </a:ext>
            </a:extLst>
          </p:cNvPr>
          <p:cNvSpPr/>
          <p:nvPr/>
        </p:nvSpPr>
        <p:spPr>
          <a:xfrm>
            <a:off x="0" y="5065680"/>
            <a:ext cx="9144000" cy="124022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49" name="Group 48">
            <a:extLst>
              <a:ext uri="{FF2B5EF4-FFF2-40B4-BE49-F238E27FC236}">
                <a16:creationId xmlns:a16="http://schemas.microsoft.com/office/drawing/2014/main" id="{BBC2239D-23CF-445F-BC1A-A4BEF76B7157}"/>
              </a:ext>
            </a:extLst>
          </p:cNvPr>
          <p:cNvGrpSpPr/>
          <p:nvPr/>
        </p:nvGrpSpPr>
        <p:grpSpPr>
          <a:xfrm>
            <a:off x="2038943" y="5091597"/>
            <a:ext cx="5066114" cy="1105487"/>
            <a:chOff x="332936" y="2627766"/>
            <a:chExt cx="2926080" cy="1105487"/>
          </a:xfrm>
        </p:grpSpPr>
        <p:sp>
          <p:nvSpPr>
            <p:cNvPr id="50" name="TextBox 49">
              <a:extLst>
                <a:ext uri="{FF2B5EF4-FFF2-40B4-BE49-F238E27FC236}">
                  <a16:creationId xmlns:a16="http://schemas.microsoft.com/office/drawing/2014/main" id="{9A0174E1-F913-4BE2-B8B5-31AA9210A4CA}"/>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51" name="TextBox 50">
              <a:extLst>
                <a:ext uri="{FF2B5EF4-FFF2-40B4-BE49-F238E27FC236}">
                  <a16:creationId xmlns:a16="http://schemas.microsoft.com/office/drawing/2014/main" id="{7FFF6B90-7F8B-4B1F-AD14-7430266031E8}"/>
                </a:ext>
              </a:extLst>
            </p:cNvPr>
            <p:cNvSpPr txBox="1"/>
            <p:nvPr/>
          </p:nvSpPr>
          <p:spPr>
            <a:xfrm>
              <a:off x="332936" y="3086922"/>
              <a:ext cx="2926080" cy="646331"/>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47" name="Graphic 45" descr="Scales of justice">
            <a:extLst>
              <a:ext uri="{FF2B5EF4-FFF2-40B4-BE49-F238E27FC236}">
                <a16:creationId xmlns:a16="http://schemas.microsoft.com/office/drawing/2014/main" id="{A94DC82E-D5DD-4B4A-921B-7559B71127B3}"/>
              </a:ext>
            </a:extLst>
          </p:cNvPr>
          <p:cNvGrpSpPr/>
          <p:nvPr/>
        </p:nvGrpSpPr>
        <p:grpSpPr>
          <a:xfrm>
            <a:off x="4229100" y="2180875"/>
            <a:ext cx="685800" cy="685800"/>
            <a:chOff x="4229100" y="2180875"/>
            <a:chExt cx="685800" cy="685800"/>
          </a:xfrm>
        </p:grpSpPr>
        <p:sp>
          <p:nvSpPr>
            <p:cNvPr id="52" name="Freeform: Shape 51">
              <a:extLst>
                <a:ext uri="{FF2B5EF4-FFF2-40B4-BE49-F238E27FC236}">
                  <a16:creationId xmlns:a16="http://schemas.microsoft.com/office/drawing/2014/main" id="{B47E5223-0A83-40A0-A94B-FAAD0EF9C2AC}"/>
                </a:ext>
              </a:extLst>
            </p:cNvPr>
            <p:cNvSpPr/>
            <p:nvPr/>
          </p:nvSpPr>
          <p:spPr>
            <a:xfrm>
              <a:off x="4305538" y="2238025"/>
              <a:ext cx="530780" cy="571500"/>
            </a:xfrm>
            <a:custGeom>
              <a:avLst/>
              <a:gdLst>
                <a:gd name="connsiteX0" fmla="*/ 266462 w 530780"/>
                <a:gd name="connsiteY0" fmla="*/ 85725 h 571500"/>
                <a:gd name="connsiteX1" fmla="*/ 280749 w 530780"/>
                <a:gd name="connsiteY1" fmla="*/ 100013 h 571500"/>
                <a:gd name="connsiteX2" fmla="*/ 266462 w 530780"/>
                <a:gd name="connsiteY2" fmla="*/ 114300 h 571500"/>
                <a:gd name="connsiteX3" fmla="*/ 252174 w 530780"/>
                <a:gd name="connsiteY3" fmla="*/ 100013 h 571500"/>
                <a:gd name="connsiteX4" fmla="*/ 266462 w 530780"/>
                <a:gd name="connsiteY4" fmla="*/ 85725 h 571500"/>
                <a:gd name="connsiteX5" fmla="*/ 352187 w 530780"/>
                <a:gd name="connsiteY5" fmla="*/ 514350 h 571500"/>
                <a:gd name="connsiteX6" fmla="*/ 337899 w 530780"/>
                <a:gd name="connsiteY6" fmla="*/ 500063 h 571500"/>
                <a:gd name="connsiteX7" fmla="*/ 287893 w 530780"/>
                <a:gd name="connsiteY7" fmla="*/ 500063 h 571500"/>
                <a:gd name="connsiteX8" fmla="*/ 287893 w 530780"/>
                <a:gd name="connsiteY8" fmla="*/ 137160 h 571500"/>
                <a:gd name="connsiteX9" fmla="*/ 303609 w 530780"/>
                <a:gd name="connsiteY9" fmla="*/ 121444 h 571500"/>
                <a:gd name="connsiteX10" fmla="*/ 440769 w 530780"/>
                <a:gd name="connsiteY10" fmla="*/ 121444 h 571500"/>
                <a:gd name="connsiteX11" fmla="*/ 400764 w 530780"/>
                <a:gd name="connsiteY11" fmla="*/ 328613 h 571500"/>
                <a:gd name="connsiteX12" fmla="*/ 430054 w 530780"/>
                <a:gd name="connsiteY12" fmla="*/ 328613 h 571500"/>
                <a:gd name="connsiteX13" fmla="*/ 461486 w 530780"/>
                <a:gd name="connsiteY13" fmla="*/ 165735 h 571500"/>
                <a:gd name="connsiteX14" fmla="*/ 501491 w 530780"/>
                <a:gd name="connsiteY14" fmla="*/ 328613 h 571500"/>
                <a:gd name="connsiteX15" fmla="*/ 530781 w 530780"/>
                <a:gd name="connsiteY15" fmla="*/ 328613 h 571500"/>
                <a:gd name="connsiteX16" fmla="*/ 478631 w 530780"/>
                <a:gd name="connsiteY16" fmla="*/ 121444 h 571500"/>
                <a:gd name="connsiteX17" fmla="*/ 487918 w 530780"/>
                <a:gd name="connsiteY17" fmla="*/ 121444 h 571500"/>
                <a:gd name="connsiteX18" fmla="*/ 509349 w 530780"/>
                <a:gd name="connsiteY18" fmla="*/ 100013 h 571500"/>
                <a:gd name="connsiteX19" fmla="*/ 487918 w 530780"/>
                <a:gd name="connsiteY19" fmla="*/ 78581 h 571500"/>
                <a:gd name="connsiteX20" fmla="*/ 303609 w 530780"/>
                <a:gd name="connsiteY20" fmla="*/ 78581 h 571500"/>
                <a:gd name="connsiteX21" fmla="*/ 287893 w 530780"/>
                <a:gd name="connsiteY21" fmla="*/ 62865 h 571500"/>
                <a:gd name="connsiteX22" fmla="*/ 287893 w 530780"/>
                <a:gd name="connsiteY22" fmla="*/ 21431 h 571500"/>
                <a:gd name="connsiteX23" fmla="*/ 266462 w 530780"/>
                <a:gd name="connsiteY23" fmla="*/ 0 h 571500"/>
                <a:gd name="connsiteX24" fmla="*/ 245031 w 530780"/>
                <a:gd name="connsiteY24" fmla="*/ 21431 h 571500"/>
                <a:gd name="connsiteX25" fmla="*/ 245031 w 530780"/>
                <a:gd name="connsiteY25" fmla="*/ 62865 h 571500"/>
                <a:gd name="connsiteX26" fmla="*/ 229314 w 530780"/>
                <a:gd name="connsiteY26" fmla="*/ 78581 h 571500"/>
                <a:gd name="connsiteX27" fmla="*/ 45006 w 530780"/>
                <a:gd name="connsiteY27" fmla="*/ 78581 h 571500"/>
                <a:gd name="connsiteX28" fmla="*/ 23574 w 530780"/>
                <a:gd name="connsiteY28" fmla="*/ 100013 h 571500"/>
                <a:gd name="connsiteX29" fmla="*/ 40719 w 530780"/>
                <a:gd name="connsiteY29" fmla="*/ 120729 h 571500"/>
                <a:gd name="connsiteX30" fmla="*/ 0 w 530780"/>
                <a:gd name="connsiteY30" fmla="*/ 328613 h 571500"/>
                <a:gd name="connsiteX31" fmla="*/ 29289 w 530780"/>
                <a:gd name="connsiteY31" fmla="*/ 328613 h 571500"/>
                <a:gd name="connsiteX32" fmla="*/ 60722 w 530780"/>
                <a:gd name="connsiteY32" fmla="*/ 165735 h 571500"/>
                <a:gd name="connsiteX33" fmla="*/ 101441 w 530780"/>
                <a:gd name="connsiteY33" fmla="*/ 328613 h 571500"/>
                <a:gd name="connsiteX34" fmla="*/ 130731 w 530780"/>
                <a:gd name="connsiteY34" fmla="*/ 328613 h 571500"/>
                <a:gd name="connsiteX35" fmla="*/ 78581 w 530780"/>
                <a:gd name="connsiteY35" fmla="*/ 121444 h 571500"/>
                <a:gd name="connsiteX36" fmla="*/ 228600 w 530780"/>
                <a:gd name="connsiteY36" fmla="*/ 121444 h 571500"/>
                <a:gd name="connsiteX37" fmla="*/ 244316 w 530780"/>
                <a:gd name="connsiteY37" fmla="*/ 137160 h 571500"/>
                <a:gd name="connsiteX38" fmla="*/ 244316 w 530780"/>
                <a:gd name="connsiteY38" fmla="*/ 500063 h 571500"/>
                <a:gd name="connsiteX39" fmla="*/ 194310 w 530780"/>
                <a:gd name="connsiteY39" fmla="*/ 500063 h 571500"/>
                <a:gd name="connsiteX40" fmla="*/ 180023 w 530780"/>
                <a:gd name="connsiteY40" fmla="*/ 514350 h 571500"/>
                <a:gd name="connsiteX41" fmla="*/ 180023 w 530780"/>
                <a:gd name="connsiteY41" fmla="*/ 528638 h 571500"/>
                <a:gd name="connsiteX42" fmla="*/ 95012 w 530780"/>
                <a:gd name="connsiteY42" fmla="*/ 528638 h 571500"/>
                <a:gd name="connsiteX43" fmla="*/ 95012 w 530780"/>
                <a:gd name="connsiteY43" fmla="*/ 571500 h 571500"/>
                <a:gd name="connsiteX44" fmla="*/ 437912 w 530780"/>
                <a:gd name="connsiteY44" fmla="*/ 571500 h 571500"/>
                <a:gd name="connsiteX45" fmla="*/ 437912 w 530780"/>
                <a:gd name="connsiteY45" fmla="*/ 528638 h 571500"/>
                <a:gd name="connsiteX46" fmla="*/ 352187 w 530780"/>
                <a:gd name="connsiteY46" fmla="*/ 528638 h 571500"/>
                <a:gd name="connsiteX47" fmla="*/ 352187 w 530780"/>
                <a:gd name="connsiteY47" fmla="*/ 514350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530780" h="571500">
                  <a:moveTo>
                    <a:pt x="266462" y="85725"/>
                  </a:moveTo>
                  <a:cubicBezTo>
                    <a:pt x="274320" y="85725"/>
                    <a:pt x="280749" y="92154"/>
                    <a:pt x="280749" y="100013"/>
                  </a:cubicBezTo>
                  <a:cubicBezTo>
                    <a:pt x="280749" y="107871"/>
                    <a:pt x="274320" y="114300"/>
                    <a:pt x="266462" y="114300"/>
                  </a:cubicBezTo>
                  <a:cubicBezTo>
                    <a:pt x="258604" y="114300"/>
                    <a:pt x="252174" y="107871"/>
                    <a:pt x="252174" y="100013"/>
                  </a:cubicBezTo>
                  <a:cubicBezTo>
                    <a:pt x="252174" y="92154"/>
                    <a:pt x="258604" y="85725"/>
                    <a:pt x="266462" y="85725"/>
                  </a:cubicBezTo>
                  <a:close/>
                  <a:moveTo>
                    <a:pt x="352187" y="514350"/>
                  </a:moveTo>
                  <a:cubicBezTo>
                    <a:pt x="352187" y="506492"/>
                    <a:pt x="345758" y="500063"/>
                    <a:pt x="337899" y="500063"/>
                  </a:cubicBezTo>
                  <a:lnTo>
                    <a:pt x="287893" y="500063"/>
                  </a:lnTo>
                  <a:lnTo>
                    <a:pt x="287893" y="137160"/>
                  </a:lnTo>
                  <a:cubicBezTo>
                    <a:pt x="294323" y="133588"/>
                    <a:pt x="300038" y="127873"/>
                    <a:pt x="303609" y="121444"/>
                  </a:cubicBezTo>
                  <a:lnTo>
                    <a:pt x="440769" y="121444"/>
                  </a:lnTo>
                  <a:lnTo>
                    <a:pt x="400764" y="328613"/>
                  </a:lnTo>
                  <a:lnTo>
                    <a:pt x="430054" y="328613"/>
                  </a:lnTo>
                  <a:lnTo>
                    <a:pt x="461486" y="165735"/>
                  </a:lnTo>
                  <a:lnTo>
                    <a:pt x="501491" y="328613"/>
                  </a:lnTo>
                  <a:lnTo>
                    <a:pt x="530781" y="328613"/>
                  </a:lnTo>
                  <a:lnTo>
                    <a:pt x="478631" y="121444"/>
                  </a:lnTo>
                  <a:lnTo>
                    <a:pt x="487918" y="121444"/>
                  </a:lnTo>
                  <a:cubicBezTo>
                    <a:pt x="500062" y="121444"/>
                    <a:pt x="509349" y="112157"/>
                    <a:pt x="509349" y="100013"/>
                  </a:cubicBezTo>
                  <a:cubicBezTo>
                    <a:pt x="509349" y="87868"/>
                    <a:pt x="500062" y="78581"/>
                    <a:pt x="487918" y="78581"/>
                  </a:cubicBezTo>
                  <a:lnTo>
                    <a:pt x="303609" y="78581"/>
                  </a:lnTo>
                  <a:cubicBezTo>
                    <a:pt x="300038" y="72152"/>
                    <a:pt x="294323" y="66437"/>
                    <a:pt x="287893" y="62865"/>
                  </a:cubicBezTo>
                  <a:lnTo>
                    <a:pt x="287893" y="21431"/>
                  </a:lnTo>
                  <a:cubicBezTo>
                    <a:pt x="287893" y="9287"/>
                    <a:pt x="278606" y="0"/>
                    <a:pt x="266462" y="0"/>
                  </a:cubicBezTo>
                  <a:cubicBezTo>
                    <a:pt x="254318" y="0"/>
                    <a:pt x="245031" y="9287"/>
                    <a:pt x="245031" y="21431"/>
                  </a:cubicBezTo>
                  <a:lnTo>
                    <a:pt x="245031" y="62865"/>
                  </a:lnTo>
                  <a:cubicBezTo>
                    <a:pt x="238601" y="66437"/>
                    <a:pt x="232886" y="72152"/>
                    <a:pt x="229314" y="78581"/>
                  </a:cubicBezTo>
                  <a:lnTo>
                    <a:pt x="45006" y="78581"/>
                  </a:lnTo>
                  <a:cubicBezTo>
                    <a:pt x="32861" y="78581"/>
                    <a:pt x="23574" y="87868"/>
                    <a:pt x="23574" y="100013"/>
                  </a:cubicBezTo>
                  <a:cubicBezTo>
                    <a:pt x="23574" y="110014"/>
                    <a:pt x="30718" y="119301"/>
                    <a:pt x="40719" y="120729"/>
                  </a:cubicBezTo>
                  <a:lnTo>
                    <a:pt x="0" y="328613"/>
                  </a:lnTo>
                  <a:lnTo>
                    <a:pt x="29289" y="328613"/>
                  </a:lnTo>
                  <a:lnTo>
                    <a:pt x="60722" y="165735"/>
                  </a:lnTo>
                  <a:lnTo>
                    <a:pt x="101441" y="328613"/>
                  </a:lnTo>
                  <a:lnTo>
                    <a:pt x="130731" y="328613"/>
                  </a:lnTo>
                  <a:lnTo>
                    <a:pt x="78581" y="121444"/>
                  </a:lnTo>
                  <a:lnTo>
                    <a:pt x="228600" y="121444"/>
                  </a:lnTo>
                  <a:cubicBezTo>
                    <a:pt x="232172" y="127873"/>
                    <a:pt x="237887" y="133588"/>
                    <a:pt x="244316" y="137160"/>
                  </a:cubicBezTo>
                  <a:lnTo>
                    <a:pt x="244316" y="500063"/>
                  </a:lnTo>
                  <a:lnTo>
                    <a:pt x="194310" y="500063"/>
                  </a:lnTo>
                  <a:cubicBezTo>
                    <a:pt x="186452" y="500063"/>
                    <a:pt x="180023" y="506492"/>
                    <a:pt x="180023" y="514350"/>
                  </a:cubicBezTo>
                  <a:lnTo>
                    <a:pt x="180023" y="528638"/>
                  </a:lnTo>
                  <a:lnTo>
                    <a:pt x="95012" y="528638"/>
                  </a:lnTo>
                  <a:lnTo>
                    <a:pt x="95012" y="571500"/>
                  </a:lnTo>
                  <a:lnTo>
                    <a:pt x="437912" y="571500"/>
                  </a:lnTo>
                  <a:lnTo>
                    <a:pt x="437912" y="528638"/>
                  </a:lnTo>
                  <a:lnTo>
                    <a:pt x="352187" y="528638"/>
                  </a:lnTo>
                  <a:lnTo>
                    <a:pt x="352187" y="514350"/>
                  </a:lnTo>
                  <a:close/>
                </a:path>
              </a:pathLst>
            </a:custGeom>
            <a:solidFill>
              <a:schemeClr val="bg1">
                <a:lumMod val="85000"/>
              </a:schemeClr>
            </a:solidFill>
            <a:ln w="7144" cap="flat">
              <a:noFill/>
              <a:prstDash val="solid"/>
              <a:miter/>
            </a:ln>
          </p:spPr>
          <p:txBody>
            <a:bodyPr rtlCol="0" anchor="ctr"/>
            <a:lstStyle/>
            <a:p>
              <a:endParaRPr lang="en-US"/>
            </a:p>
          </p:txBody>
        </p:sp>
        <p:sp>
          <p:nvSpPr>
            <p:cNvPr id="53" name="Freeform: Shape 52">
              <a:extLst>
                <a:ext uri="{FF2B5EF4-FFF2-40B4-BE49-F238E27FC236}">
                  <a16:creationId xmlns:a16="http://schemas.microsoft.com/office/drawing/2014/main" id="{501E7106-D2D4-4560-AC0F-2CB7CA868B47}"/>
                </a:ext>
              </a:extLst>
            </p:cNvPr>
            <p:cNvSpPr/>
            <p:nvPr/>
          </p:nvSpPr>
          <p:spPr>
            <a:xfrm>
              <a:off x="4286250" y="2588068"/>
              <a:ext cx="171450" cy="42862"/>
            </a:xfrm>
            <a:custGeom>
              <a:avLst/>
              <a:gdLst>
                <a:gd name="connsiteX0" fmla="*/ 171450 w 171450"/>
                <a:gd name="connsiteY0" fmla="*/ 0 h 42862"/>
                <a:gd name="connsiteX1" fmla="*/ 0 w 171450"/>
                <a:gd name="connsiteY1" fmla="*/ 0 h 42862"/>
                <a:gd name="connsiteX2" fmla="*/ 85725 w 171450"/>
                <a:gd name="connsiteY2" fmla="*/ 42863 h 42862"/>
                <a:gd name="connsiteX3" fmla="*/ 171450 w 171450"/>
                <a:gd name="connsiteY3" fmla="*/ 0 h 42862"/>
              </a:gdLst>
              <a:ahLst/>
              <a:cxnLst>
                <a:cxn ang="0">
                  <a:pos x="connsiteX0" y="connsiteY0"/>
                </a:cxn>
                <a:cxn ang="0">
                  <a:pos x="connsiteX1" y="connsiteY1"/>
                </a:cxn>
                <a:cxn ang="0">
                  <a:pos x="connsiteX2" y="connsiteY2"/>
                </a:cxn>
                <a:cxn ang="0">
                  <a:pos x="connsiteX3" y="connsiteY3"/>
                </a:cxn>
              </a:cxnLst>
              <a:rect l="l" t="t" r="r" b="b"/>
              <a:pathLst>
                <a:path w="171450" h="42862">
                  <a:moveTo>
                    <a:pt x="171450" y="0"/>
                  </a:moveTo>
                  <a:lnTo>
                    <a:pt x="0" y="0"/>
                  </a:lnTo>
                  <a:cubicBezTo>
                    <a:pt x="0" y="23574"/>
                    <a:pt x="38576" y="42863"/>
                    <a:pt x="85725" y="42863"/>
                  </a:cubicBezTo>
                  <a:cubicBezTo>
                    <a:pt x="132874" y="42863"/>
                    <a:pt x="171450" y="23574"/>
                    <a:pt x="171450" y="0"/>
                  </a:cubicBezTo>
                  <a:close/>
                </a:path>
              </a:pathLst>
            </a:custGeom>
            <a:solidFill>
              <a:schemeClr val="bg1">
                <a:lumMod val="85000"/>
              </a:schemeClr>
            </a:solidFill>
            <a:ln w="7144"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id="{0EB4CE19-E2A9-418D-BF57-B369191BF632}"/>
                </a:ext>
              </a:extLst>
            </p:cNvPr>
            <p:cNvSpPr/>
            <p:nvPr/>
          </p:nvSpPr>
          <p:spPr>
            <a:xfrm>
              <a:off x="4686300" y="2588068"/>
              <a:ext cx="171450" cy="42862"/>
            </a:xfrm>
            <a:custGeom>
              <a:avLst/>
              <a:gdLst>
                <a:gd name="connsiteX0" fmla="*/ 0 w 171450"/>
                <a:gd name="connsiteY0" fmla="*/ 0 h 42862"/>
                <a:gd name="connsiteX1" fmla="*/ 85725 w 171450"/>
                <a:gd name="connsiteY1" fmla="*/ 42863 h 42862"/>
                <a:gd name="connsiteX2" fmla="*/ 171450 w 171450"/>
                <a:gd name="connsiteY2" fmla="*/ 0 h 42862"/>
                <a:gd name="connsiteX3" fmla="*/ 0 w 171450"/>
                <a:gd name="connsiteY3" fmla="*/ 0 h 42862"/>
              </a:gdLst>
              <a:ahLst/>
              <a:cxnLst>
                <a:cxn ang="0">
                  <a:pos x="connsiteX0" y="connsiteY0"/>
                </a:cxn>
                <a:cxn ang="0">
                  <a:pos x="connsiteX1" y="connsiteY1"/>
                </a:cxn>
                <a:cxn ang="0">
                  <a:pos x="connsiteX2" y="connsiteY2"/>
                </a:cxn>
                <a:cxn ang="0">
                  <a:pos x="connsiteX3" y="connsiteY3"/>
                </a:cxn>
              </a:cxnLst>
              <a:rect l="l" t="t" r="r" b="b"/>
              <a:pathLst>
                <a:path w="171450" h="42862">
                  <a:moveTo>
                    <a:pt x="0" y="0"/>
                  </a:moveTo>
                  <a:cubicBezTo>
                    <a:pt x="0" y="23574"/>
                    <a:pt x="38576" y="42863"/>
                    <a:pt x="85725" y="42863"/>
                  </a:cubicBezTo>
                  <a:cubicBezTo>
                    <a:pt x="132874" y="42863"/>
                    <a:pt x="171450" y="23574"/>
                    <a:pt x="171450" y="0"/>
                  </a:cubicBezTo>
                  <a:lnTo>
                    <a:pt x="0" y="0"/>
                  </a:lnTo>
                  <a:close/>
                </a:path>
              </a:pathLst>
            </a:custGeom>
            <a:solidFill>
              <a:schemeClr val="bg1">
                <a:lumMod val="85000"/>
              </a:schemeClr>
            </a:solidFill>
            <a:ln w="7144" cap="flat">
              <a:noFill/>
              <a:prstDash val="solid"/>
              <a:miter/>
            </a:ln>
          </p:spPr>
          <p:txBody>
            <a:bodyPr rtlCol="0" anchor="ctr"/>
            <a:lstStyle/>
            <a:p>
              <a:endParaRPr lang="en-US"/>
            </a:p>
          </p:txBody>
        </p:sp>
      </p:grpSp>
    </p:spTree>
    <p:extLst>
      <p:ext uri="{BB962C8B-B14F-4D97-AF65-F5344CB8AC3E}">
        <p14:creationId xmlns:p14="http://schemas.microsoft.com/office/powerpoint/2010/main" val="3212415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10268</TotalTime>
  <Words>451</Words>
  <PresentationFormat>On-screen Show (4:3)</PresentationFormat>
  <Paragraphs>28</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Courthouse – Slide Template</vt:lpstr>
      <vt:lpstr>Courthouse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Courthouse</dc:title>
  <dc:creator>PresentationGO.com</dc:creator>
  <dc:description>© Copyright PresentationGO.com</dc:description>
  <dcterms:created xsi:type="dcterms:W3CDTF">2014-11-26T05:14:11Z</dcterms:created>
  <dcterms:modified xsi:type="dcterms:W3CDTF">2020-04-14T03:30:53Z</dcterms:modified>
  <cp:category>Graphics &amp; Metaphors</cp:category>
</cp:coreProperties>
</file>