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5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Courthouse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DA1C60-9F9E-40AC-A3BF-E9714D31B7EC}"/>
              </a:ext>
            </a:extLst>
          </p:cNvPr>
          <p:cNvGrpSpPr/>
          <p:nvPr/>
        </p:nvGrpSpPr>
        <p:grpSpPr>
          <a:xfrm>
            <a:off x="2718591" y="1246759"/>
            <a:ext cx="6754818" cy="4364482"/>
            <a:chOff x="11214100" y="12776199"/>
            <a:chExt cx="6016555" cy="3887471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0FD2588-440F-4FA1-B44A-9BCC09305C39}"/>
                </a:ext>
              </a:extLst>
            </p:cNvPr>
            <p:cNvSpPr/>
            <p:nvPr/>
          </p:nvSpPr>
          <p:spPr>
            <a:xfrm>
              <a:off x="12496800" y="14058900"/>
              <a:ext cx="3539490" cy="227457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24D8457-5DDD-4C77-8634-619DEA287386}"/>
                </a:ext>
              </a:extLst>
            </p:cNvPr>
            <p:cNvSpPr/>
            <p:nvPr/>
          </p:nvSpPr>
          <p:spPr>
            <a:xfrm>
              <a:off x="11747499" y="16437611"/>
              <a:ext cx="4946650" cy="2070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A5199052-3304-4B44-A33A-A0016EC4AF54}"/>
                </a:ext>
              </a:extLst>
            </p:cNvPr>
            <p:cNvSpPr/>
            <p:nvPr/>
          </p:nvSpPr>
          <p:spPr>
            <a:xfrm>
              <a:off x="11950700" y="16230600"/>
              <a:ext cx="4547871" cy="2070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59016F01-84EE-40AB-A632-3914E6466ABA}"/>
                </a:ext>
              </a:extLst>
            </p:cNvPr>
            <p:cNvSpPr/>
            <p:nvPr/>
          </p:nvSpPr>
          <p:spPr>
            <a:xfrm>
              <a:off x="12242800" y="14478000"/>
              <a:ext cx="584200" cy="165735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210F32F-0CE3-42A3-AEEC-5E6D29043223}"/>
                </a:ext>
              </a:extLst>
            </p:cNvPr>
            <p:cNvSpPr/>
            <p:nvPr/>
          </p:nvSpPr>
          <p:spPr>
            <a:xfrm>
              <a:off x="12153900" y="14376401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1DEE7F6-374B-4399-B78D-4CF1AC999056}"/>
                </a:ext>
              </a:extLst>
            </p:cNvPr>
            <p:cNvSpPr/>
            <p:nvPr/>
          </p:nvSpPr>
          <p:spPr>
            <a:xfrm>
              <a:off x="12153900" y="16035020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E51A16-1D21-4150-91C5-12933085FA05}"/>
                </a:ext>
              </a:extLst>
            </p:cNvPr>
            <p:cNvSpPr/>
            <p:nvPr/>
          </p:nvSpPr>
          <p:spPr>
            <a:xfrm>
              <a:off x="123570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3CBABD0-AFCD-4686-9E04-0AD409F517EB}"/>
                </a:ext>
              </a:extLst>
            </p:cNvPr>
            <p:cNvSpPr/>
            <p:nvPr/>
          </p:nvSpPr>
          <p:spPr>
            <a:xfrm>
              <a:off x="124967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F2B78A3-60AA-4F6E-85FF-5A5C732022A3}"/>
                </a:ext>
              </a:extLst>
            </p:cNvPr>
            <p:cNvSpPr/>
            <p:nvPr/>
          </p:nvSpPr>
          <p:spPr>
            <a:xfrm>
              <a:off x="126364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4629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971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B54ABBA5-686F-464E-844E-F7942843489B}"/>
                </a:ext>
              </a:extLst>
            </p:cNvPr>
            <p:cNvSpPr/>
            <p:nvPr/>
          </p:nvSpPr>
          <p:spPr>
            <a:xfrm>
              <a:off x="15646400" y="14478000"/>
              <a:ext cx="584200" cy="165735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C06166F-70F2-4BDB-86D2-A3E6C011F27E}"/>
                </a:ext>
              </a:extLst>
            </p:cNvPr>
            <p:cNvSpPr/>
            <p:nvPr/>
          </p:nvSpPr>
          <p:spPr>
            <a:xfrm>
              <a:off x="155574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517415D-5641-4165-AAFA-1CF04333DF9C}"/>
                </a:ext>
              </a:extLst>
            </p:cNvPr>
            <p:cNvSpPr/>
            <p:nvPr/>
          </p:nvSpPr>
          <p:spPr>
            <a:xfrm>
              <a:off x="155574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BB79A2F-470B-4B34-86A9-B9C1D5C7EB3F}"/>
                </a:ext>
              </a:extLst>
            </p:cNvPr>
            <p:cNvSpPr/>
            <p:nvPr/>
          </p:nvSpPr>
          <p:spPr>
            <a:xfrm>
              <a:off x="15760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EB04A9-4EFC-4E35-9C53-377E59AFF002}"/>
                </a:ext>
              </a:extLst>
            </p:cNvPr>
            <p:cNvSpPr/>
            <p:nvPr/>
          </p:nvSpPr>
          <p:spPr>
            <a:xfrm>
              <a:off x="15900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FACE174-322A-4315-88EE-B9419BCEA41D}"/>
                </a:ext>
              </a:extLst>
            </p:cNvPr>
            <p:cNvSpPr/>
            <p:nvPr/>
          </p:nvSpPr>
          <p:spPr>
            <a:xfrm>
              <a:off x="1604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40E28132-5646-4B2F-80B8-0754EC9B08E2}"/>
                </a:ext>
              </a:extLst>
            </p:cNvPr>
            <p:cNvSpPr/>
            <p:nvPr/>
          </p:nvSpPr>
          <p:spPr>
            <a:xfrm>
              <a:off x="14503400" y="14478000"/>
              <a:ext cx="584200" cy="165735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1FA9C90-3517-4103-82B1-BEEC06CD0981}"/>
                </a:ext>
              </a:extLst>
            </p:cNvPr>
            <p:cNvSpPr/>
            <p:nvPr/>
          </p:nvSpPr>
          <p:spPr>
            <a:xfrm>
              <a:off x="14427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90C8F86-7E36-4111-8647-0394D719B3D4}"/>
                </a:ext>
              </a:extLst>
            </p:cNvPr>
            <p:cNvSpPr/>
            <p:nvPr/>
          </p:nvSpPr>
          <p:spPr>
            <a:xfrm>
              <a:off x="14427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DF7B896-CC62-44C2-B7FA-68CF98848BE5}"/>
                </a:ext>
              </a:extLst>
            </p:cNvPr>
            <p:cNvSpPr/>
            <p:nvPr/>
          </p:nvSpPr>
          <p:spPr>
            <a:xfrm>
              <a:off x="14617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4DBD98C-CE14-40B2-AFA5-42900223558F}"/>
                </a:ext>
              </a:extLst>
            </p:cNvPr>
            <p:cNvSpPr/>
            <p:nvPr/>
          </p:nvSpPr>
          <p:spPr>
            <a:xfrm>
              <a:off x="1477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652E39B-5C3B-4B5A-9946-0EF090B5F77E}"/>
                </a:ext>
              </a:extLst>
            </p:cNvPr>
            <p:cNvSpPr/>
            <p:nvPr/>
          </p:nvSpPr>
          <p:spPr>
            <a:xfrm>
              <a:off x="14909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Rectangle">
              <a:extLst>
                <a:ext uri="{FF2B5EF4-FFF2-40B4-BE49-F238E27FC236}">
                  <a16:creationId xmlns:a16="http://schemas.microsoft.com/office/drawing/2014/main" id="{C95A2409-3BC3-43E1-A13C-7FA2365AE641}"/>
                </a:ext>
              </a:extLst>
            </p:cNvPr>
            <p:cNvSpPr/>
            <p:nvPr/>
          </p:nvSpPr>
          <p:spPr>
            <a:xfrm>
              <a:off x="13373100" y="14478000"/>
              <a:ext cx="584200" cy="1657350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591E656-D86D-410B-BE3A-D093989254AB}"/>
                </a:ext>
              </a:extLst>
            </p:cNvPr>
            <p:cNvSpPr/>
            <p:nvPr/>
          </p:nvSpPr>
          <p:spPr>
            <a:xfrm>
              <a:off x="13284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6F7215FE-9BFB-4C52-9BE8-17C7567618B3}"/>
                </a:ext>
              </a:extLst>
            </p:cNvPr>
            <p:cNvSpPr/>
            <p:nvPr/>
          </p:nvSpPr>
          <p:spPr>
            <a:xfrm>
              <a:off x="13284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FD4DAE4-BD45-431B-84E8-278C4F5C3AFE}"/>
                </a:ext>
              </a:extLst>
            </p:cNvPr>
            <p:cNvSpPr/>
            <p:nvPr/>
          </p:nvSpPr>
          <p:spPr>
            <a:xfrm>
              <a:off x="13487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7F1819B-EDB0-4B00-8BA8-344E5BB9DB22}"/>
                </a:ext>
              </a:extLst>
            </p:cNvPr>
            <p:cNvSpPr/>
            <p:nvPr/>
          </p:nvSpPr>
          <p:spPr>
            <a:xfrm>
              <a:off x="13627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B9013ECF-ECD6-4995-97B8-F1B544A8C8F0}"/>
                </a:ext>
              </a:extLst>
            </p:cNvPr>
            <p:cNvSpPr/>
            <p:nvPr/>
          </p:nvSpPr>
          <p:spPr>
            <a:xfrm>
              <a:off x="13766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BD29EA7-8C7A-4F66-9607-C04636360F68}"/>
                </a:ext>
              </a:extLst>
            </p:cNvPr>
            <p:cNvSpPr/>
            <p:nvPr/>
          </p:nvSpPr>
          <p:spPr>
            <a:xfrm>
              <a:off x="11849100" y="12877799"/>
              <a:ext cx="4742179" cy="14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" y="21600"/>
                  </a:moveTo>
                  <a:cubicBezTo>
                    <a:pt x="12" y="21600"/>
                    <a:pt x="0" y="21561"/>
                    <a:pt x="0" y="21502"/>
                  </a:cubicBezTo>
                  <a:lnTo>
                    <a:pt x="0" y="16376"/>
                  </a:lnTo>
                  <a:cubicBezTo>
                    <a:pt x="0" y="16337"/>
                    <a:pt x="6" y="16298"/>
                    <a:pt x="17" y="16278"/>
                  </a:cubicBezTo>
                  <a:lnTo>
                    <a:pt x="10788" y="0"/>
                  </a:lnTo>
                  <a:cubicBezTo>
                    <a:pt x="10794" y="0"/>
                    <a:pt x="10794" y="0"/>
                    <a:pt x="10800" y="0"/>
                  </a:cubicBezTo>
                  <a:cubicBezTo>
                    <a:pt x="10806" y="0"/>
                    <a:pt x="10806" y="0"/>
                    <a:pt x="10812" y="0"/>
                  </a:cubicBezTo>
                  <a:lnTo>
                    <a:pt x="21583" y="16278"/>
                  </a:lnTo>
                  <a:cubicBezTo>
                    <a:pt x="21594" y="16298"/>
                    <a:pt x="21600" y="16337"/>
                    <a:pt x="21600" y="16376"/>
                  </a:cubicBezTo>
                  <a:lnTo>
                    <a:pt x="21600" y="21502"/>
                  </a:lnTo>
                  <a:cubicBezTo>
                    <a:pt x="21600" y="21561"/>
                    <a:pt x="21588" y="21600"/>
                    <a:pt x="21571" y="21600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2115BD-DF1E-4A52-8F38-1FA0587FFE0F}"/>
                </a:ext>
              </a:extLst>
            </p:cNvPr>
            <p:cNvSpPr/>
            <p:nvPr/>
          </p:nvSpPr>
          <p:spPr>
            <a:xfrm>
              <a:off x="11747499" y="12776199"/>
              <a:ext cx="4945381" cy="16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2" y="2632"/>
                  </a:moveTo>
                  <a:lnTo>
                    <a:pt x="10972" y="2632"/>
                  </a:lnTo>
                  <a:lnTo>
                    <a:pt x="10972" y="2632"/>
                  </a:lnTo>
                  <a:moveTo>
                    <a:pt x="10800" y="2871"/>
                  </a:moveTo>
                  <a:lnTo>
                    <a:pt x="20712" y="16508"/>
                  </a:lnTo>
                  <a:lnTo>
                    <a:pt x="20712" y="18866"/>
                  </a:lnTo>
                  <a:lnTo>
                    <a:pt x="10800" y="18866"/>
                  </a:lnTo>
                  <a:lnTo>
                    <a:pt x="888" y="18866"/>
                  </a:lnTo>
                  <a:lnTo>
                    <a:pt x="888" y="16508"/>
                  </a:lnTo>
                  <a:lnTo>
                    <a:pt x="10800" y="2871"/>
                  </a:lnTo>
                  <a:moveTo>
                    <a:pt x="10800" y="0"/>
                  </a:moveTo>
                  <a:cubicBezTo>
                    <a:pt x="10733" y="0"/>
                    <a:pt x="10667" y="34"/>
                    <a:pt x="10606" y="120"/>
                  </a:cubicBezTo>
                  <a:lnTo>
                    <a:pt x="277" y="14337"/>
                  </a:lnTo>
                  <a:cubicBezTo>
                    <a:pt x="105" y="14577"/>
                    <a:pt x="0" y="15089"/>
                    <a:pt x="0" y="15670"/>
                  </a:cubicBezTo>
                  <a:lnTo>
                    <a:pt x="0" y="20147"/>
                  </a:lnTo>
                  <a:cubicBezTo>
                    <a:pt x="0" y="20951"/>
                    <a:pt x="211" y="21600"/>
                    <a:pt x="471" y="21600"/>
                  </a:cubicBezTo>
                  <a:lnTo>
                    <a:pt x="10800" y="21600"/>
                  </a:lnTo>
                  <a:lnTo>
                    <a:pt x="21129" y="21600"/>
                  </a:lnTo>
                  <a:cubicBezTo>
                    <a:pt x="21389" y="21600"/>
                    <a:pt x="21600" y="20951"/>
                    <a:pt x="21600" y="20147"/>
                  </a:cubicBezTo>
                  <a:lnTo>
                    <a:pt x="21600" y="15670"/>
                  </a:lnTo>
                  <a:cubicBezTo>
                    <a:pt x="21600" y="15089"/>
                    <a:pt x="21489" y="14577"/>
                    <a:pt x="21323" y="14337"/>
                  </a:cubicBezTo>
                  <a:lnTo>
                    <a:pt x="10994" y="120"/>
                  </a:lnTo>
                  <a:cubicBezTo>
                    <a:pt x="10933" y="51"/>
                    <a:pt x="108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194BAE-AD37-4F7F-BB99-5460A3EA4A27}"/>
                </a:ext>
              </a:extLst>
            </p:cNvPr>
            <p:cNvSpPr/>
            <p:nvPr/>
          </p:nvSpPr>
          <p:spPr>
            <a:xfrm>
              <a:off x="11214100" y="16624299"/>
              <a:ext cx="6016555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" y="0"/>
                  </a:moveTo>
                  <a:cubicBezTo>
                    <a:pt x="2" y="0"/>
                    <a:pt x="-3" y="0"/>
                    <a:pt x="2" y="0"/>
                  </a:cubicBezTo>
                  <a:lnTo>
                    <a:pt x="2" y="21600"/>
                  </a:lnTo>
                  <a:cubicBezTo>
                    <a:pt x="2" y="21600"/>
                    <a:pt x="2" y="21600"/>
                    <a:pt x="2" y="21600"/>
                  </a:cubicBezTo>
                  <a:lnTo>
                    <a:pt x="21597" y="21600"/>
                  </a:lnTo>
                  <a:cubicBezTo>
                    <a:pt x="21597" y="21600"/>
                    <a:pt x="21597" y="21600"/>
                    <a:pt x="21597" y="21600"/>
                  </a:cubicBezTo>
                  <a:lnTo>
                    <a:pt x="21597" y="0"/>
                  </a:lnTo>
                  <a:cubicBezTo>
                    <a:pt x="21597" y="0"/>
                    <a:pt x="21597" y="0"/>
                    <a:pt x="21597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5F3979-03EC-4723-A1CC-2177D65C9F41}"/>
              </a:ext>
            </a:extLst>
          </p:cNvPr>
          <p:cNvGrpSpPr/>
          <p:nvPr/>
        </p:nvGrpSpPr>
        <p:grpSpPr>
          <a:xfrm>
            <a:off x="9351676" y="1794462"/>
            <a:ext cx="2474051" cy="1474819"/>
            <a:chOff x="8921977" y="1466725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C4B824E-90CC-49C3-8FB9-D48C127A09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DA4B2F-0716-4F66-9C48-39751420C5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000650D-9685-4503-9C02-D3924E9DBBD5}"/>
              </a:ext>
            </a:extLst>
          </p:cNvPr>
          <p:cNvGrpSpPr/>
          <p:nvPr/>
        </p:nvGrpSpPr>
        <p:grpSpPr>
          <a:xfrm>
            <a:off x="9351676" y="3518477"/>
            <a:ext cx="2474051" cy="1474819"/>
            <a:chOff x="8921977" y="1466725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A1FD74-9B19-439D-9EFA-A973F93F930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829444-57CF-492D-A909-50C37F8C04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9D2FA13-0BCB-46AF-8212-2687472592CA}"/>
              </a:ext>
            </a:extLst>
          </p:cNvPr>
          <p:cNvGrpSpPr/>
          <p:nvPr/>
        </p:nvGrpSpPr>
        <p:grpSpPr>
          <a:xfrm>
            <a:off x="366273" y="1794462"/>
            <a:ext cx="2474051" cy="1474819"/>
            <a:chOff x="8921977" y="1466725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FDACE72-A786-46DC-B728-67BE1B6E6A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AD7BB2B-11DF-4A16-AD23-92853D1260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3C26DD7-2F01-4B1F-BCE7-41E8E1FEF6E9}"/>
              </a:ext>
            </a:extLst>
          </p:cNvPr>
          <p:cNvGrpSpPr/>
          <p:nvPr/>
        </p:nvGrpSpPr>
        <p:grpSpPr>
          <a:xfrm>
            <a:off x="366273" y="3518477"/>
            <a:ext cx="2474051" cy="1474819"/>
            <a:chOff x="8921977" y="1466725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3FFB55-04DE-4A84-B3F9-EC0EEB2B742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0CF55C-EACB-4965-AB89-BC5DE367DF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75E6D48-EBC7-4861-951C-F70F2240BFE5}"/>
              </a:ext>
            </a:extLst>
          </p:cNvPr>
          <p:cNvSpPr/>
          <p:nvPr/>
        </p:nvSpPr>
        <p:spPr>
          <a:xfrm>
            <a:off x="0" y="5611241"/>
            <a:ext cx="12192000" cy="6946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aphic 45" descr="Scales of justice">
            <a:extLst>
              <a:ext uri="{FF2B5EF4-FFF2-40B4-BE49-F238E27FC236}">
                <a16:creationId xmlns:a16="http://schemas.microsoft.com/office/drawing/2014/main" id="{A94DC82E-D5DD-4B4A-921B-7559B71127B3}"/>
              </a:ext>
            </a:extLst>
          </p:cNvPr>
          <p:cNvGrpSpPr/>
          <p:nvPr/>
        </p:nvGrpSpPr>
        <p:grpSpPr>
          <a:xfrm>
            <a:off x="5638800" y="1764833"/>
            <a:ext cx="914400" cy="914400"/>
            <a:chOff x="5638800" y="1764833"/>
            <a:chExt cx="914400" cy="9144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207C5CA-B977-4905-B12C-FCEAE045F251}"/>
                </a:ext>
              </a:extLst>
            </p:cNvPr>
            <p:cNvSpPr/>
            <p:nvPr/>
          </p:nvSpPr>
          <p:spPr>
            <a:xfrm>
              <a:off x="5740717" y="1841033"/>
              <a:ext cx="707707" cy="762000"/>
            </a:xfrm>
            <a:custGeom>
              <a:avLst/>
              <a:gdLst>
                <a:gd name="connsiteX0" fmla="*/ 355283 w 707707"/>
                <a:gd name="connsiteY0" fmla="*/ 114300 h 762000"/>
                <a:gd name="connsiteX1" fmla="*/ 374333 w 707707"/>
                <a:gd name="connsiteY1" fmla="*/ 133350 h 762000"/>
                <a:gd name="connsiteX2" fmla="*/ 355283 w 707707"/>
                <a:gd name="connsiteY2" fmla="*/ 152400 h 762000"/>
                <a:gd name="connsiteX3" fmla="*/ 336233 w 707707"/>
                <a:gd name="connsiteY3" fmla="*/ 133350 h 762000"/>
                <a:gd name="connsiteX4" fmla="*/ 355283 w 707707"/>
                <a:gd name="connsiteY4" fmla="*/ 114300 h 762000"/>
                <a:gd name="connsiteX5" fmla="*/ 469583 w 707707"/>
                <a:gd name="connsiteY5" fmla="*/ 685800 h 762000"/>
                <a:gd name="connsiteX6" fmla="*/ 450533 w 707707"/>
                <a:gd name="connsiteY6" fmla="*/ 666750 h 762000"/>
                <a:gd name="connsiteX7" fmla="*/ 383858 w 707707"/>
                <a:gd name="connsiteY7" fmla="*/ 666750 h 762000"/>
                <a:gd name="connsiteX8" fmla="*/ 383858 w 707707"/>
                <a:gd name="connsiteY8" fmla="*/ 182880 h 762000"/>
                <a:gd name="connsiteX9" fmla="*/ 404813 w 707707"/>
                <a:gd name="connsiteY9" fmla="*/ 161925 h 762000"/>
                <a:gd name="connsiteX10" fmla="*/ 587693 w 707707"/>
                <a:gd name="connsiteY10" fmla="*/ 161925 h 762000"/>
                <a:gd name="connsiteX11" fmla="*/ 534353 w 707707"/>
                <a:gd name="connsiteY11" fmla="*/ 438150 h 762000"/>
                <a:gd name="connsiteX12" fmla="*/ 573405 w 707707"/>
                <a:gd name="connsiteY12" fmla="*/ 438150 h 762000"/>
                <a:gd name="connsiteX13" fmla="*/ 615315 w 707707"/>
                <a:gd name="connsiteY13" fmla="*/ 220980 h 762000"/>
                <a:gd name="connsiteX14" fmla="*/ 668655 w 707707"/>
                <a:gd name="connsiteY14" fmla="*/ 438150 h 762000"/>
                <a:gd name="connsiteX15" fmla="*/ 707708 w 707707"/>
                <a:gd name="connsiteY15" fmla="*/ 438150 h 762000"/>
                <a:gd name="connsiteX16" fmla="*/ 638175 w 707707"/>
                <a:gd name="connsiteY16" fmla="*/ 161925 h 762000"/>
                <a:gd name="connsiteX17" fmla="*/ 650558 w 707707"/>
                <a:gd name="connsiteY17" fmla="*/ 161925 h 762000"/>
                <a:gd name="connsiteX18" fmla="*/ 679133 w 707707"/>
                <a:gd name="connsiteY18" fmla="*/ 133350 h 762000"/>
                <a:gd name="connsiteX19" fmla="*/ 650558 w 707707"/>
                <a:gd name="connsiteY19" fmla="*/ 104775 h 762000"/>
                <a:gd name="connsiteX20" fmla="*/ 404813 w 707707"/>
                <a:gd name="connsiteY20" fmla="*/ 104775 h 762000"/>
                <a:gd name="connsiteX21" fmla="*/ 383858 w 707707"/>
                <a:gd name="connsiteY21" fmla="*/ 83820 h 762000"/>
                <a:gd name="connsiteX22" fmla="*/ 383858 w 707707"/>
                <a:gd name="connsiteY22" fmla="*/ 28575 h 762000"/>
                <a:gd name="connsiteX23" fmla="*/ 355283 w 707707"/>
                <a:gd name="connsiteY23" fmla="*/ 0 h 762000"/>
                <a:gd name="connsiteX24" fmla="*/ 326708 w 707707"/>
                <a:gd name="connsiteY24" fmla="*/ 28575 h 762000"/>
                <a:gd name="connsiteX25" fmla="*/ 326708 w 707707"/>
                <a:gd name="connsiteY25" fmla="*/ 83820 h 762000"/>
                <a:gd name="connsiteX26" fmla="*/ 305753 w 707707"/>
                <a:gd name="connsiteY26" fmla="*/ 104775 h 762000"/>
                <a:gd name="connsiteX27" fmla="*/ 60008 w 707707"/>
                <a:gd name="connsiteY27" fmla="*/ 104775 h 762000"/>
                <a:gd name="connsiteX28" fmla="*/ 31433 w 707707"/>
                <a:gd name="connsiteY28" fmla="*/ 133350 h 762000"/>
                <a:gd name="connsiteX29" fmla="*/ 54293 w 707707"/>
                <a:gd name="connsiteY29" fmla="*/ 160973 h 762000"/>
                <a:gd name="connsiteX30" fmla="*/ 0 w 707707"/>
                <a:gd name="connsiteY30" fmla="*/ 438150 h 762000"/>
                <a:gd name="connsiteX31" fmla="*/ 39053 w 707707"/>
                <a:gd name="connsiteY31" fmla="*/ 438150 h 762000"/>
                <a:gd name="connsiteX32" fmla="*/ 80963 w 707707"/>
                <a:gd name="connsiteY32" fmla="*/ 220980 h 762000"/>
                <a:gd name="connsiteX33" fmla="*/ 135255 w 707707"/>
                <a:gd name="connsiteY33" fmla="*/ 438150 h 762000"/>
                <a:gd name="connsiteX34" fmla="*/ 174308 w 707707"/>
                <a:gd name="connsiteY34" fmla="*/ 438150 h 762000"/>
                <a:gd name="connsiteX35" fmla="*/ 104775 w 707707"/>
                <a:gd name="connsiteY35" fmla="*/ 161925 h 762000"/>
                <a:gd name="connsiteX36" fmla="*/ 304800 w 707707"/>
                <a:gd name="connsiteY36" fmla="*/ 161925 h 762000"/>
                <a:gd name="connsiteX37" fmla="*/ 325755 w 707707"/>
                <a:gd name="connsiteY37" fmla="*/ 182880 h 762000"/>
                <a:gd name="connsiteX38" fmla="*/ 325755 w 707707"/>
                <a:gd name="connsiteY38" fmla="*/ 666750 h 762000"/>
                <a:gd name="connsiteX39" fmla="*/ 259080 w 707707"/>
                <a:gd name="connsiteY39" fmla="*/ 666750 h 762000"/>
                <a:gd name="connsiteX40" fmla="*/ 240030 w 707707"/>
                <a:gd name="connsiteY40" fmla="*/ 685800 h 762000"/>
                <a:gd name="connsiteX41" fmla="*/ 240030 w 707707"/>
                <a:gd name="connsiteY41" fmla="*/ 704850 h 762000"/>
                <a:gd name="connsiteX42" fmla="*/ 126683 w 707707"/>
                <a:gd name="connsiteY42" fmla="*/ 704850 h 762000"/>
                <a:gd name="connsiteX43" fmla="*/ 126683 w 707707"/>
                <a:gd name="connsiteY43" fmla="*/ 762000 h 762000"/>
                <a:gd name="connsiteX44" fmla="*/ 583883 w 707707"/>
                <a:gd name="connsiteY44" fmla="*/ 762000 h 762000"/>
                <a:gd name="connsiteX45" fmla="*/ 583883 w 707707"/>
                <a:gd name="connsiteY45" fmla="*/ 704850 h 762000"/>
                <a:gd name="connsiteX46" fmla="*/ 469583 w 707707"/>
                <a:gd name="connsiteY46" fmla="*/ 704850 h 762000"/>
                <a:gd name="connsiteX47" fmla="*/ 469583 w 707707"/>
                <a:gd name="connsiteY47" fmla="*/ 6858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07707" h="762000">
                  <a:moveTo>
                    <a:pt x="355283" y="114300"/>
                  </a:moveTo>
                  <a:cubicBezTo>
                    <a:pt x="365760" y="114300"/>
                    <a:pt x="374333" y="122873"/>
                    <a:pt x="374333" y="133350"/>
                  </a:cubicBezTo>
                  <a:cubicBezTo>
                    <a:pt x="374333" y="143828"/>
                    <a:pt x="365760" y="152400"/>
                    <a:pt x="355283" y="152400"/>
                  </a:cubicBezTo>
                  <a:cubicBezTo>
                    <a:pt x="344805" y="152400"/>
                    <a:pt x="336233" y="143828"/>
                    <a:pt x="336233" y="133350"/>
                  </a:cubicBezTo>
                  <a:cubicBezTo>
                    <a:pt x="336233" y="122873"/>
                    <a:pt x="344805" y="114300"/>
                    <a:pt x="355283" y="114300"/>
                  </a:cubicBezTo>
                  <a:close/>
                  <a:moveTo>
                    <a:pt x="469583" y="685800"/>
                  </a:moveTo>
                  <a:cubicBezTo>
                    <a:pt x="469583" y="675323"/>
                    <a:pt x="461010" y="666750"/>
                    <a:pt x="450533" y="666750"/>
                  </a:cubicBezTo>
                  <a:lnTo>
                    <a:pt x="383858" y="666750"/>
                  </a:lnTo>
                  <a:lnTo>
                    <a:pt x="383858" y="182880"/>
                  </a:lnTo>
                  <a:cubicBezTo>
                    <a:pt x="392430" y="178118"/>
                    <a:pt x="400050" y="170498"/>
                    <a:pt x="404813" y="161925"/>
                  </a:cubicBezTo>
                  <a:lnTo>
                    <a:pt x="587693" y="161925"/>
                  </a:lnTo>
                  <a:lnTo>
                    <a:pt x="534353" y="438150"/>
                  </a:lnTo>
                  <a:lnTo>
                    <a:pt x="573405" y="438150"/>
                  </a:lnTo>
                  <a:lnTo>
                    <a:pt x="615315" y="220980"/>
                  </a:lnTo>
                  <a:lnTo>
                    <a:pt x="668655" y="438150"/>
                  </a:lnTo>
                  <a:lnTo>
                    <a:pt x="707708" y="438150"/>
                  </a:lnTo>
                  <a:lnTo>
                    <a:pt x="638175" y="161925"/>
                  </a:lnTo>
                  <a:lnTo>
                    <a:pt x="650558" y="161925"/>
                  </a:lnTo>
                  <a:cubicBezTo>
                    <a:pt x="666750" y="161925"/>
                    <a:pt x="679133" y="149543"/>
                    <a:pt x="679133" y="133350"/>
                  </a:cubicBezTo>
                  <a:cubicBezTo>
                    <a:pt x="679133" y="117157"/>
                    <a:pt x="666750" y="104775"/>
                    <a:pt x="650558" y="104775"/>
                  </a:cubicBezTo>
                  <a:lnTo>
                    <a:pt x="404813" y="104775"/>
                  </a:lnTo>
                  <a:cubicBezTo>
                    <a:pt x="400050" y="96203"/>
                    <a:pt x="392430" y="88582"/>
                    <a:pt x="383858" y="83820"/>
                  </a:cubicBezTo>
                  <a:lnTo>
                    <a:pt x="383858" y="28575"/>
                  </a:lnTo>
                  <a:cubicBezTo>
                    <a:pt x="383858" y="12383"/>
                    <a:pt x="371475" y="0"/>
                    <a:pt x="355283" y="0"/>
                  </a:cubicBezTo>
                  <a:cubicBezTo>
                    <a:pt x="339090" y="0"/>
                    <a:pt x="326708" y="12383"/>
                    <a:pt x="326708" y="28575"/>
                  </a:cubicBezTo>
                  <a:lnTo>
                    <a:pt x="326708" y="83820"/>
                  </a:lnTo>
                  <a:cubicBezTo>
                    <a:pt x="318135" y="88582"/>
                    <a:pt x="310515" y="96203"/>
                    <a:pt x="305753" y="104775"/>
                  </a:cubicBezTo>
                  <a:lnTo>
                    <a:pt x="60008" y="104775"/>
                  </a:lnTo>
                  <a:cubicBezTo>
                    <a:pt x="43815" y="104775"/>
                    <a:pt x="31433" y="117157"/>
                    <a:pt x="31433" y="133350"/>
                  </a:cubicBezTo>
                  <a:cubicBezTo>
                    <a:pt x="31433" y="146685"/>
                    <a:pt x="40958" y="159068"/>
                    <a:pt x="54293" y="160973"/>
                  </a:cubicBezTo>
                  <a:lnTo>
                    <a:pt x="0" y="438150"/>
                  </a:lnTo>
                  <a:lnTo>
                    <a:pt x="39053" y="438150"/>
                  </a:lnTo>
                  <a:lnTo>
                    <a:pt x="80963" y="220980"/>
                  </a:lnTo>
                  <a:lnTo>
                    <a:pt x="135255" y="438150"/>
                  </a:lnTo>
                  <a:lnTo>
                    <a:pt x="174308" y="438150"/>
                  </a:lnTo>
                  <a:lnTo>
                    <a:pt x="104775" y="161925"/>
                  </a:lnTo>
                  <a:lnTo>
                    <a:pt x="304800" y="161925"/>
                  </a:lnTo>
                  <a:cubicBezTo>
                    <a:pt x="309563" y="170498"/>
                    <a:pt x="317183" y="178118"/>
                    <a:pt x="325755" y="182880"/>
                  </a:cubicBezTo>
                  <a:lnTo>
                    <a:pt x="325755" y="666750"/>
                  </a:lnTo>
                  <a:lnTo>
                    <a:pt x="259080" y="666750"/>
                  </a:lnTo>
                  <a:cubicBezTo>
                    <a:pt x="248603" y="666750"/>
                    <a:pt x="240030" y="675323"/>
                    <a:pt x="240030" y="685800"/>
                  </a:cubicBezTo>
                  <a:lnTo>
                    <a:pt x="240030" y="704850"/>
                  </a:lnTo>
                  <a:lnTo>
                    <a:pt x="126683" y="704850"/>
                  </a:lnTo>
                  <a:lnTo>
                    <a:pt x="126683" y="762000"/>
                  </a:lnTo>
                  <a:lnTo>
                    <a:pt x="583883" y="762000"/>
                  </a:lnTo>
                  <a:lnTo>
                    <a:pt x="583883" y="704850"/>
                  </a:lnTo>
                  <a:lnTo>
                    <a:pt x="469583" y="704850"/>
                  </a:lnTo>
                  <a:lnTo>
                    <a:pt x="469583" y="685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107A129-55C6-4609-8945-5670178C132E}"/>
                </a:ext>
              </a:extLst>
            </p:cNvPr>
            <p:cNvSpPr/>
            <p:nvPr/>
          </p:nvSpPr>
          <p:spPr>
            <a:xfrm>
              <a:off x="5715000" y="2307758"/>
              <a:ext cx="228600" cy="57150"/>
            </a:xfrm>
            <a:custGeom>
              <a:avLst/>
              <a:gdLst>
                <a:gd name="connsiteX0" fmla="*/ 228600 w 228600"/>
                <a:gd name="connsiteY0" fmla="*/ 0 h 57150"/>
                <a:gd name="connsiteX1" fmla="*/ 0 w 228600"/>
                <a:gd name="connsiteY1" fmla="*/ 0 h 57150"/>
                <a:gd name="connsiteX2" fmla="*/ 114300 w 228600"/>
                <a:gd name="connsiteY2" fmla="*/ 57150 h 57150"/>
                <a:gd name="connsiteX3" fmla="*/ 228600 w 228600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57150">
                  <a:moveTo>
                    <a:pt x="228600" y="0"/>
                  </a:moveTo>
                  <a:lnTo>
                    <a:pt x="0" y="0"/>
                  </a:lnTo>
                  <a:cubicBezTo>
                    <a:pt x="0" y="31432"/>
                    <a:pt x="51435" y="57150"/>
                    <a:pt x="114300" y="57150"/>
                  </a:cubicBezTo>
                  <a:cubicBezTo>
                    <a:pt x="177165" y="57150"/>
                    <a:pt x="228600" y="31432"/>
                    <a:pt x="228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F52A85C-859F-4D61-A2D2-B90A4B744B01}"/>
                </a:ext>
              </a:extLst>
            </p:cNvPr>
            <p:cNvSpPr/>
            <p:nvPr/>
          </p:nvSpPr>
          <p:spPr>
            <a:xfrm>
              <a:off x="6248400" y="2307758"/>
              <a:ext cx="228600" cy="57150"/>
            </a:xfrm>
            <a:custGeom>
              <a:avLst/>
              <a:gdLst>
                <a:gd name="connsiteX0" fmla="*/ 0 w 228600"/>
                <a:gd name="connsiteY0" fmla="*/ 0 h 57150"/>
                <a:gd name="connsiteX1" fmla="*/ 114300 w 228600"/>
                <a:gd name="connsiteY1" fmla="*/ 57150 h 57150"/>
                <a:gd name="connsiteX2" fmla="*/ 228600 w 228600"/>
                <a:gd name="connsiteY2" fmla="*/ 0 h 57150"/>
                <a:gd name="connsiteX3" fmla="*/ 0 w 228600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57150">
                  <a:moveTo>
                    <a:pt x="0" y="0"/>
                  </a:moveTo>
                  <a:cubicBezTo>
                    <a:pt x="0" y="31432"/>
                    <a:pt x="51435" y="57150"/>
                    <a:pt x="114300" y="57150"/>
                  </a:cubicBezTo>
                  <a:cubicBezTo>
                    <a:pt x="177165" y="57150"/>
                    <a:pt x="228600" y="31432"/>
                    <a:pt x="228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Courthouse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DA1C60-9F9E-40AC-A3BF-E9714D31B7EC}"/>
              </a:ext>
            </a:extLst>
          </p:cNvPr>
          <p:cNvGrpSpPr/>
          <p:nvPr/>
        </p:nvGrpSpPr>
        <p:grpSpPr>
          <a:xfrm>
            <a:off x="2718591" y="1246759"/>
            <a:ext cx="6754818" cy="4364482"/>
            <a:chOff x="11214100" y="12776199"/>
            <a:chExt cx="6016555" cy="3887471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0FD2588-440F-4FA1-B44A-9BCC09305C39}"/>
                </a:ext>
              </a:extLst>
            </p:cNvPr>
            <p:cNvSpPr/>
            <p:nvPr/>
          </p:nvSpPr>
          <p:spPr>
            <a:xfrm>
              <a:off x="12496800" y="14058900"/>
              <a:ext cx="3539490" cy="227457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24D8457-5DDD-4C77-8634-619DEA287386}"/>
                </a:ext>
              </a:extLst>
            </p:cNvPr>
            <p:cNvSpPr/>
            <p:nvPr/>
          </p:nvSpPr>
          <p:spPr>
            <a:xfrm>
              <a:off x="11747499" y="16437611"/>
              <a:ext cx="4946650" cy="2070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A5199052-3304-4B44-A33A-A0016EC4AF54}"/>
                </a:ext>
              </a:extLst>
            </p:cNvPr>
            <p:cNvSpPr/>
            <p:nvPr/>
          </p:nvSpPr>
          <p:spPr>
            <a:xfrm>
              <a:off x="11950700" y="16230600"/>
              <a:ext cx="4547871" cy="2070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59016F01-84EE-40AB-A632-3914E6466ABA}"/>
                </a:ext>
              </a:extLst>
            </p:cNvPr>
            <p:cNvSpPr/>
            <p:nvPr/>
          </p:nvSpPr>
          <p:spPr>
            <a:xfrm>
              <a:off x="12242800" y="14478000"/>
              <a:ext cx="584200" cy="165735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210F32F-0CE3-42A3-AEEC-5E6D29043223}"/>
                </a:ext>
              </a:extLst>
            </p:cNvPr>
            <p:cNvSpPr/>
            <p:nvPr/>
          </p:nvSpPr>
          <p:spPr>
            <a:xfrm>
              <a:off x="12153900" y="14376401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1DEE7F6-374B-4399-B78D-4CF1AC999056}"/>
                </a:ext>
              </a:extLst>
            </p:cNvPr>
            <p:cNvSpPr/>
            <p:nvPr/>
          </p:nvSpPr>
          <p:spPr>
            <a:xfrm>
              <a:off x="12153900" y="16035020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E51A16-1D21-4150-91C5-12933085FA05}"/>
                </a:ext>
              </a:extLst>
            </p:cNvPr>
            <p:cNvSpPr/>
            <p:nvPr/>
          </p:nvSpPr>
          <p:spPr>
            <a:xfrm>
              <a:off x="123570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3CBABD0-AFCD-4686-9E04-0AD409F517EB}"/>
                </a:ext>
              </a:extLst>
            </p:cNvPr>
            <p:cNvSpPr/>
            <p:nvPr/>
          </p:nvSpPr>
          <p:spPr>
            <a:xfrm>
              <a:off x="124967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F2B78A3-60AA-4F6E-85FF-5A5C732022A3}"/>
                </a:ext>
              </a:extLst>
            </p:cNvPr>
            <p:cNvSpPr/>
            <p:nvPr/>
          </p:nvSpPr>
          <p:spPr>
            <a:xfrm>
              <a:off x="126364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4629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971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B54ABBA5-686F-464E-844E-F7942843489B}"/>
                </a:ext>
              </a:extLst>
            </p:cNvPr>
            <p:cNvSpPr/>
            <p:nvPr/>
          </p:nvSpPr>
          <p:spPr>
            <a:xfrm>
              <a:off x="15646400" y="14478000"/>
              <a:ext cx="584200" cy="165735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C06166F-70F2-4BDB-86D2-A3E6C011F27E}"/>
                </a:ext>
              </a:extLst>
            </p:cNvPr>
            <p:cNvSpPr/>
            <p:nvPr/>
          </p:nvSpPr>
          <p:spPr>
            <a:xfrm>
              <a:off x="155574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517415D-5641-4165-AAFA-1CF04333DF9C}"/>
                </a:ext>
              </a:extLst>
            </p:cNvPr>
            <p:cNvSpPr/>
            <p:nvPr/>
          </p:nvSpPr>
          <p:spPr>
            <a:xfrm>
              <a:off x="155574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BB79A2F-470B-4B34-86A9-B9C1D5C7EB3F}"/>
                </a:ext>
              </a:extLst>
            </p:cNvPr>
            <p:cNvSpPr/>
            <p:nvPr/>
          </p:nvSpPr>
          <p:spPr>
            <a:xfrm>
              <a:off x="15760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EB04A9-4EFC-4E35-9C53-377E59AFF002}"/>
                </a:ext>
              </a:extLst>
            </p:cNvPr>
            <p:cNvSpPr/>
            <p:nvPr/>
          </p:nvSpPr>
          <p:spPr>
            <a:xfrm>
              <a:off x="15900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FACE174-322A-4315-88EE-B9419BCEA41D}"/>
                </a:ext>
              </a:extLst>
            </p:cNvPr>
            <p:cNvSpPr/>
            <p:nvPr/>
          </p:nvSpPr>
          <p:spPr>
            <a:xfrm>
              <a:off x="1604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40E28132-5646-4B2F-80B8-0754EC9B08E2}"/>
                </a:ext>
              </a:extLst>
            </p:cNvPr>
            <p:cNvSpPr/>
            <p:nvPr/>
          </p:nvSpPr>
          <p:spPr>
            <a:xfrm>
              <a:off x="14503400" y="14478000"/>
              <a:ext cx="584200" cy="165735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1FA9C90-3517-4103-82B1-BEEC06CD0981}"/>
                </a:ext>
              </a:extLst>
            </p:cNvPr>
            <p:cNvSpPr/>
            <p:nvPr/>
          </p:nvSpPr>
          <p:spPr>
            <a:xfrm>
              <a:off x="14427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90C8F86-7E36-4111-8647-0394D719B3D4}"/>
                </a:ext>
              </a:extLst>
            </p:cNvPr>
            <p:cNvSpPr/>
            <p:nvPr/>
          </p:nvSpPr>
          <p:spPr>
            <a:xfrm>
              <a:off x="14427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DF7B896-CC62-44C2-B7FA-68CF98848BE5}"/>
                </a:ext>
              </a:extLst>
            </p:cNvPr>
            <p:cNvSpPr/>
            <p:nvPr/>
          </p:nvSpPr>
          <p:spPr>
            <a:xfrm>
              <a:off x="14617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4DBD98C-CE14-40B2-AFA5-42900223558F}"/>
                </a:ext>
              </a:extLst>
            </p:cNvPr>
            <p:cNvSpPr/>
            <p:nvPr/>
          </p:nvSpPr>
          <p:spPr>
            <a:xfrm>
              <a:off x="1477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652E39B-5C3B-4B5A-9946-0EF090B5F77E}"/>
                </a:ext>
              </a:extLst>
            </p:cNvPr>
            <p:cNvSpPr/>
            <p:nvPr/>
          </p:nvSpPr>
          <p:spPr>
            <a:xfrm>
              <a:off x="14909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Rectangle">
              <a:extLst>
                <a:ext uri="{FF2B5EF4-FFF2-40B4-BE49-F238E27FC236}">
                  <a16:creationId xmlns:a16="http://schemas.microsoft.com/office/drawing/2014/main" id="{C95A2409-3BC3-43E1-A13C-7FA2365AE641}"/>
                </a:ext>
              </a:extLst>
            </p:cNvPr>
            <p:cNvSpPr/>
            <p:nvPr/>
          </p:nvSpPr>
          <p:spPr>
            <a:xfrm>
              <a:off x="13373100" y="14478000"/>
              <a:ext cx="584200" cy="1657350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591E656-D86D-410B-BE3A-D093989254AB}"/>
                </a:ext>
              </a:extLst>
            </p:cNvPr>
            <p:cNvSpPr/>
            <p:nvPr/>
          </p:nvSpPr>
          <p:spPr>
            <a:xfrm>
              <a:off x="13284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6F7215FE-9BFB-4C52-9BE8-17C7567618B3}"/>
                </a:ext>
              </a:extLst>
            </p:cNvPr>
            <p:cNvSpPr/>
            <p:nvPr/>
          </p:nvSpPr>
          <p:spPr>
            <a:xfrm>
              <a:off x="13284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FD4DAE4-BD45-431B-84E8-278C4F5C3AFE}"/>
                </a:ext>
              </a:extLst>
            </p:cNvPr>
            <p:cNvSpPr/>
            <p:nvPr/>
          </p:nvSpPr>
          <p:spPr>
            <a:xfrm>
              <a:off x="13487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7F1819B-EDB0-4B00-8BA8-344E5BB9DB22}"/>
                </a:ext>
              </a:extLst>
            </p:cNvPr>
            <p:cNvSpPr/>
            <p:nvPr/>
          </p:nvSpPr>
          <p:spPr>
            <a:xfrm>
              <a:off x="13627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B9013ECF-ECD6-4995-97B8-F1B544A8C8F0}"/>
                </a:ext>
              </a:extLst>
            </p:cNvPr>
            <p:cNvSpPr/>
            <p:nvPr/>
          </p:nvSpPr>
          <p:spPr>
            <a:xfrm>
              <a:off x="13766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BD29EA7-8C7A-4F66-9607-C04636360F68}"/>
                </a:ext>
              </a:extLst>
            </p:cNvPr>
            <p:cNvSpPr/>
            <p:nvPr/>
          </p:nvSpPr>
          <p:spPr>
            <a:xfrm>
              <a:off x="11849100" y="12877799"/>
              <a:ext cx="4742179" cy="14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" y="21600"/>
                  </a:moveTo>
                  <a:cubicBezTo>
                    <a:pt x="12" y="21600"/>
                    <a:pt x="0" y="21561"/>
                    <a:pt x="0" y="21502"/>
                  </a:cubicBezTo>
                  <a:lnTo>
                    <a:pt x="0" y="16376"/>
                  </a:lnTo>
                  <a:cubicBezTo>
                    <a:pt x="0" y="16337"/>
                    <a:pt x="6" y="16298"/>
                    <a:pt x="17" y="16278"/>
                  </a:cubicBezTo>
                  <a:lnTo>
                    <a:pt x="10788" y="0"/>
                  </a:lnTo>
                  <a:cubicBezTo>
                    <a:pt x="10794" y="0"/>
                    <a:pt x="10794" y="0"/>
                    <a:pt x="10800" y="0"/>
                  </a:cubicBezTo>
                  <a:cubicBezTo>
                    <a:pt x="10806" y="0"/>
                    <a:pt x="10806" y="0"/>
                    <a:pt x="10812" y="0"/>
                  </a:cubicBezTo>
                  <a:lnTo>
                    <a:pt x="21583" y="16278"/>
                  </a:lnTo>
                  <a:cubicBezTo>
                    <a:pt x="21594" y="16298"/>
                    <a:pt x="21600" y="16337"/>
                    <a:pt x="21600" y="16376"/>
                  </a:cubicBezTo>
                  <a:lnTo>
                    <a:pt x="21600" y="21502"/>
                  </a:lnTo>
                  <a:cubicBezTo>
                    <a:pt x="21600" y="21561"/>
                    <a:pt x="21588" y="21600"/>
                    <a:pt x="21571" y="21600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2115BD-DF1E-4A52-8F38-1FA0587FFE0F}"/>
                </a:ext>
              </a:extLst>
            </p:cNvPr>
            <p:cNvSpPr/>
            <p:nvPr/>
          </p:nvSpPr>
          <p:spPr>
            <a:xfrm>
              <a:off x="11747499" y="12776199"/>
              <a:ext cx="4945381" cy="16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2" y="2632"/>
                  </a:moveTo>
                  <a:lnTo>
                    <a:pt x="10972" y="2632"/>
                  </a:lnTo>
                  <a:lnTo>
                    <a:pt x="10972" y="2632"/>
                  </a:lnTo>
                  <a:moveTo>
                    <a:pt x="10800" y="2871"/>
                  </a:moveTo>
                  <a:lnTo>
                    <a:pt x="20712" y="16508"/>
                  </a:lnTo>
                  <a:lnTo>
                    <a:pt x="20712" y="18866"/>
                  </a:lnTo>
                  <a:lnTo>
                    <a:pt x="10800" y="18866"/>
                  </a:lnTo>
                  <a:lnTo>
                    <a:pt x="888" y="18866"/>
                  </a:lnTo>
                  <a:lnTo>
                    <a:pt x="888" y="16508"/>
                  </a:lnTo>
                  <a:lnTo>
                    <a:pt x="10800" y="2871"/>
                  </a:lnTo>
                  <a:moveTo>
                    <a:pt x="10800" y="0"/>
                  </a:moveTo>
                  <a:cubicBezTo>
                    <a:pt x="10733" y="0"/>
                    <a:pt x="10667" y="34"/>
                    <a:pt x="10606" y="120"/>
                  </a:cubicBezTo>
                  <a:lnTo>
                    <a:pt x="277" y="14337"/>
                  </a:lnTo>
                  <a:cubicBezTo>
                    <a:pt x="105" y="14577"/>
                    <a:pt x="0" y="15089"/>
                    <a:pt x="0" y="15670"/>
                  </a:cubicBezTo>
                  <a:lnTo>
                    <a:pt x="0" y="20147"/>
                  </a:lnTo>
                  <a:cubicBezTo>
                    <a:pt x="0" y="20951"/>
                    <a:pt x="211" y="21600"/>
                    <a:pt x="471" y="21600"/>
                  </a:cubicBezTo>
                  <a:lnTo>
                    <a:pt x="10800" y="21600"/>
                  </a:lnTo>
                  <a:lnTo>
                    <a:pt x="21129" y="21600"/>
                  </a:lnTo>
                  <a:cubicBezTo>
                    <a:pt x="21389" y="21600"/>
                    <a:pt x="21600" y="20951"/>
                    <a:pt x="21600" y="20147"/>
                  </a:cubicBezTo>
                  <a:lnTo>
                    <a:pt x="21600" y="15670"/>
                  </a:lnTo>
                  <a:cubicBezTo>
                    <a:pt x="21600" y="15089"/>
                    <a:pt x="21489" y="14577"/>
                    <a:pt x="21323" y="14337"/>
                  </a:cubicBezTo>
                  <a:lnTo>
                    <a:pt x="10994" y="120"/>
                  </a:lnTo>
                  <a:cubicBezTo>
                    <a:pt x="10933" y="51"/>
                    <a:pt x="108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194BAE-AD37-4F7F-BB99-5460A3EA4A27}"/>
                </a:ext>
              </a:extLst>
            </p:cNvPr>
            <p:cNvSpPr/>
            <p:nvPr/>
          </p:nvSpPr>
          <p:spPr>
            <a:xfrm>
              <a:off x="11214100" y="16624299"/>
              <a:ext cx="6016555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" y="0"/>
                  </a:moveTo>
                  <a:cubicBezTo>
                    <a:pt x="2" y="0"/>
                    <a:pt x="-3" y="0"/>
                    <a:pt x="2" y="0"/>
                  </a:cubicBezTo>
                  <a:lnTo>
                    <a:pt x="2" y="21600"/>
                  </a:lnTo>
                  <a:cubicBezTo>
                    <a:pt x="2" y="21600"/>
                    <a:pt x="2" y="21600"/>
                    <a:pt x="2" y="21600"/>
                  </a:cubicBezTo>
                  <a:lnTo>
                    <a:pt x="21597" y="21600"/>
                  </a:lnTo>
                  <a:cubicBezTo>
                    <a:pt x="21597" y="21600"/>
                    <a:pt x="21597" y="21600"/>
                    <a:pt x="21597" y="21600"/>
                  </a:cubicBezTo>
                  <a:lnTo>
                    <a:pt x="21597" y="0"/>
                  </a:lnTo>
                  <a:cubicBezTo>
                    <a:pt x="21597" y="0"/>
                    <a:pt x="21597" y="0"/>
                    <a:pt x="21597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5F3979-03EC-4723-A1CC-2177D65C9F41}"/>
              </a:ext>
            </a:extLst>
          </p:cNvPr>
          <p:cNvGrpSpPr/>
          <p:nvPr/>
        </p:nvGrpSpPr>
        <p:grpSpPr>
          <a:xfrm>
            <a:off x="9351676" y="1794462"/>
            <a:ext cx="2474051" cy="1474819"/>
            <a:chOff x="8921977" y="1466725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C4B824E-90CC-49C3-8FB9-D48C127A09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DA4B2F-0716-4F66-9C48-39751420C5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000650D-9685-4503-9C02-D3924E9DBBD5}"/>
              </a:ext>
            </a:extLst>
          </p:cNvPr>
          <p:cNvGrpSpPr/>
          <p:nvPr/>
        </p:nvGrpSpPr>
        <p:grpSpPr>
          <a:xfrm>
            <a:off x="9351676" y="3518477"/>
            <a:ext cx="2474051" cy="1474819"/>
            <a:chOff x="8921977" y="1466725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A1FD74-9B19-439D-9EFA-A973F93F930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829444-57CF-492D-A909-50C37F8C04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9D2FA13-0BCB-46AF-8212-2687472592CA}"/>
              </a:ext>
            </a:extLst>
          </p:cNvPr>
          <p:cNvGrpSpPr/>
          <p:nvPr/>
        </p:nvGrpSpPr>
        <p:grpSpPr>
          <a:xfrm>
            <a:off x="366273" y="1794462"/>
            <a:ext cx="2474051" cy="1474819"/>
            <a:chOff x="8921977" y="1466725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FDACE72-A786-46DC-B728-67BE1B6E6A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AD7BB2B-11DF-4A16-AD23-92853D1260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3C26DD7-2F01-4B1F-BCE7-41E8E1FEF6E9}"/>
              </a:ext>
            </a:extLst>
          </p:cNvPr>
          <p:cNvGrpSpPr/>
          <p:nvPr/>
        </p:nvGrpSpPr>
        <p:grpSpPr>
          <a:xfrm>
            <a:off x="366273" y="3518477"/>
            <a:ext cx="2474051" cy="1474819"/>
            <a:chOff x="8921977" y="1466725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3FFB55-04DE-4A84-B3F9-EC0EEB2B742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0CF55C-EACB-4965-AB89-BC5DE367DF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75E6D48-EBC7-4861-951C-F70F2240BFE5}"/>
              </a:ext>
            </a:extLst>
          </p:cNvPr>
          <p:cNvSpPr/>
          <p:nvPr/>
        </p:nvSpPr>
        <p:spPr>
          <a:xfrm>
            <a:off x="0" y="5611241"/>
            <a:ext cx="12192000" cy="6946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aphic 45" descr="Scales of justice">
            <a:extLst>
              <a:ext uri="{FF2B5EF4-FFF2-40B4-BE49-F238E27FC236}">
                <a16:creationId xmlns:a16="http://schemas.microsoft.com/office/drawing/2014/main" id="{A94DC82E-D5DD-4B4A-921B-7559B71127B3}"/>
              </a:ext>
            </a:extLst>
          </p:cNvPr>
          <p:cNvGrpSpPr/>
          <p:nvPr/>
        </p:nvGrpSpPr>
        <p:grpSpPr>
          <a:xfrm>
            <a:off x="5638800" y="1764833"/>
            <a:ext cx="914400" cy="914400"/>
            <a:chOff x="5638800" y="1764833"/>
            <a:chExt cx="914400" cy="9144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D75A3F8-DA1F-45F8-9A16-9B998879C1ED}"/>
                </a:ext>
              </a:extLst>
            </p:cNvPr>
            <p:cNvSpPr/>
            <p:nvPr/>
          </p:nvSpPr>
          <p:spPr>
            <a:xfrm>
              <a:off x="5740717" y="1841033"/>
              <a:ext cx="707707" cy="762000"/>
            </a:xfrm>
            <a:custGeom>
              <a:avLst/>
              <a:gdLst>
                <a:gd name="connsiteX0" fmla="*/ 355283 w 707707"/>
                <a:gd name="connsiteY0" fmla="*/ 114300 h 762000"/>
                <a:gd name="connsiteX1" fmla="*/ 374333 w 707707"/>
                <a:gd name="connsiteY1" fmla="*/ 133350 h 762000"/>
                <a:gd name="connsiteX2" fmla="*/ 355283 w 707707"/>
                <a:gd name="connsiteY2" fmla="*/ 152400 h 762000"/>
                <a:gd name="connsiteX3" fmla="*/ 336233 w 707707"/>
                <a:gd name="connsiteY3" fmla="*/ 133350 h 762000"/>
                <a:gd name="connsiteX4" fmla="*/ 355283 w 707707"/>
                <a:gd name="connsiteY4" fmla="*/ 114300 h 762000"/>
                <a:gd name="connsiteX5" fmla="*/ 469583 w 707707"/>
                <a:gd name="connsiteY5" fmla="*/ 685800 h 762000"/>
                <a:gd name="connsiteX6" fmla="*/ 450533 w 707707"/>
                <a:gd name="connsiteY6" fmla="*/ 666750 h 762000"/>
                <a:gd name="connsiteX7" fmla="*/ 383858 w 707707"/>
                <a:gd name="connsiteY7" fmla="*/ 666750 h 762000"/>
                <a:gd name="connsiteX8" fmla="*/ 383858 w 707707"/>
                <a:gd name="connsiteY8" fmla="*/ 182880 h 762000"/>
                <a:gd name="connsiteX9" fmla="*/ 404813 w 707707"/>
                <a:gd name="connsiteY9" fmla="*/ 161925 h 762000"/>
                <a:gd name="connsiteX10" fmla="*/ 587693 w 707707"/>
                <a:gd name="connsiteY10" fmla="*/ 161925 h 762000"/>
                <a:gd name="connsiteX11" fmla="*/ 534353 w 707707"/>
                <a:gd name="connsiteY11" fmla="*/ 438150 h 762000"/>
                <a:gd name="connsiteX12" fmla="*/ 573405 w 707707"/>
                <a:gd name="connsiteY12" fmla="*/ 438150 h 762000"/>
                <a:gd name="connsiteX13" fmla="*/ 615315 w 707707"/>
                <a:gd name="connsiteY13" fmla="*/ 220980 h 762000"/>
                <a:gd name="connsiteX14" fmla="*/ 668655 w 707707"/>
                <a:gd name="connsiteY14" fmla="*/ 438150 h 762000"/>
                <a:gd name="connsiteX15" fmla="*/ 707708 w 707707"/>
                <a:gd name="connsiteY15" fmla="*/ 438150 h 762000"/>
                <a:gd name="connsiteX16" fmla="*/ 638175 w 707707"/>
                <a:gd name="connsiteY16" fmla="*/ 161925 h 762000"/>
                <a:gd name="connsiteX17" fmla="*/ 650558 w 707707"/>
                <a:gd name="connsiteY17" fmla="*/ 161925 h 762000"/>
                <a:gd name="connsiteX18" fmla="*/ 679133 w 707707"/>
                <a:gd name="connsiteY18" fmla="*/ 133350 h 762000"/>
                <a:gd name="connsiteX19" fmla="*/ 650558 w 707707"/>
                <a:gd name="connsiteY19" fmla="*/ 104775 h 762000"/>
                <a:gd name="connsiteX20" fmla="*/ 404813 w 707707"/>
                <a:gd name="connsiteY20" fmla="*/ 104775 h 762000"/>
                <a:gd name="connsiteX21" fmla="*/ 383858 w 707707"/>
                <a:gd name="connsiteY21" fmla="*/ 83820 h 762000"/>
                <a:gd name="connsiteX22" fmla="*/ 383858 w 707707"/>
                <a:gd name="connsiteY22" fmla="*/ 28575 h 762000"/>
                <a:gd name="connsiteX23" fmla="*/ 355283 w 707707"/>
                <a:gd name="connsiteY23" fmla="*/ 0 h 762000"/>
                <a:gd name="connsiteX24" fmla="*/ 326708 w 707707"/>
                <a:gd name="connsiteY24" fmla="*/ 28575 h 762000"/>
                <a:gd name="connsiteX25" fmla="*/ 326708 w 707707"/>
                <a:gd name="connsiteY25" fmla="*/ 83820 h 762000"/>
                <a:gd name="connsiteX26" fmla="*/ 305753 w 707707"/>
                <a:gd name="connsiteY26" fmla="*/ 104775 h 762000"/>
                <a:gd name="connsiteX27" fmla="*/ 60008 w 707707"/>
                <a:gd name="connsiteY27" fmla="*/ 104775 h 762000"/>
                <a:gd name="connsiteX28" fmla="*/ 31433 w 707707"/>
                <a:gd name="connsiteY28" fmla="*/ 133350 h 762000"/>
                <a:gd name="connsiteX29" fmla="*/ 54293 w 707707"/>
                <a:gd name="connsiteY29" fmla="*/ 160973 h 762000"/>
                <a:gd name="connsiteX30" fmla="*/ 0 w 707707"/>
                <a:gd name="connsiteY30" fmla="*/ 438150 h 762000"/>
                <a:gd name="connsiteX31" fmla="*/ 39053 w 707707"/>
                <a:gd name="connsiteY31" fmla="*/ 438150 h 762000"/>
                <a:gd name="connsiteX32" fmla="*/ 80963 w 707707"/>
                <a:gd name="connsiteY32" fmla="*/ 220980 h 762000"/>
                <a:gd name="connsiteX33" fmla="*/ 135255 w 707707"/>
                <a:gd name="connsiteY33" fmla="*/ 438150 h 762000"/>
                <a:gd name="connsiteX34" fmla="*/ 174308 w 707707"/>
                <a:gd name="connsiteY34" fmla="*/ 438150 h 762000"/>
                <a:gd name="connsiteX35" fmla="*/ 104775 w 707707"/>
                <a:gd name="connsiteY35" fmla="*/ 161925 h 762000"/>
                <a:gd name="connsiteX36" fmla="*/ 304800 w 707707"/>
                <a:gd name="connsiteY36" fmla="*/ 161925 h 762000"/>
                <a:gd name="connsiteX37" fmla="*/ 325755 w 707707"/>
                <a:gd name="connsiteY37" fmla="*/ 182880 h 762000"/>
                <a:gd name="connsiteX38" fmla="*/ 325755 w 707707"/>
                <a:gd name="connsiteY38" fmla="*/ 666750 h 762000"/>
                <a:gd name="connsiteX39" fmla="*/ 259080 w 707707"/>
                <a:gd name="connsiteY39" fmla="*/ 666750 h 762000"/>
                <a:gd name="connsiteX40" fmla="*/ 240030 w 707707"/>
                <a:gd name="connsiteY40" fmla="*/ 685800 h 762000"/>
                <a:gd name="connsiteX41" fmla="*/ 240030 w 707707"/>
                <a:gd name="connsiteY41" fmla="*/ 704850 h 762000"/>
                <a:gd name="connsiteX42" fmla="*/ 126683 w 707707"/>
                <a:gd name="connsiteY42" fmla="*/ 704850 h 762000"/>
                <a:gd name="connsiteX43" fmla="*/ 126683 w 707707"/>
                <a:gd name="connsiteY43" fmla="*/ 762000 h 762000"/>
                <a:gd name="connsiteX44" fmla="*/ 583883 w 707707"/>
                <a:gd name="connsiteY44" fmla="*/ 762000 h 762000"/>
                <a:gd name="connsiteX45" fmla="*/ 583883 w 707707"/>
                <a:gd name="connsiteY45" fmla="*/ 704850 h 762000"/>
                <a:gd name="connsiteX46" fmla="*/ 469583 w 707707"/>
                <a:gd name="connsiteY46" fmla="*/ 704850 h 762000"/>
                <a:gd name="connsiteX47" fmla="*/ 469583 w 707707"/>
                <a:gd name="connsiteY47" fmla="*/ 6858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07707" h="762000">
                  <a:moveTo>
                    <a:pt x="355283" y="114300"/>
                  </a:moveTo>
                  <a:cubicBezTo>
                    <a:pt x="365760" y="114300"/>
                    <a:pt x="374333" y="122873"/>
                    <a:pt x="374333" y="133350"/>
                  </a:cubicBezTo>
                  <a:cubicBezTo>
                    <a:pt x="374333" y="143828"/>
                    <a:pt x="365760" y="152400"/>
                    <a:pt x="355283" y="152400"/>
                  </a:cubicBezTo>
                  <a:cubicBezTo>
                    <a:pt x="344805" y="152400"/>
                    <a:pt x="336233" y="143828"/>
                    <a:pt x="336233" y="133350"/>
                  </a:cubicBezTo>
                  <a:cubicBezTo>
                    <a:pt x="336233" y="122873"/>
                    <a:pt x="344805" y="114300"/>
                    <a:pt x="355283" y="114300"/>
                  </a:cubicBezTo>
                  <a:close/>
                  <a:moveTo>
                    <a:pt x="469583" y="685800"/>
                  </a:moveTo>
                  <a:cubicBezTo>
                    <a:pt x="469583" y="675323"/>
                    <a:pt x="461010" y="666750"/>
                    <a:pt x="450533" y="666750"/>
                  </a:cubicBezTo>
                  <a:lnTo>
                    <a:pt x="383858" y="666750"/>
                  </a:lnTo>
                  <a:lnTo>
                    <a:pt x="383858" y="182880"/>
                  </a:lnTo>
                  <a:cubicBezTo>
                    <a:pt x="392430" y="178118"/>
                    <a:pt x="400050" y="170498"/>
                    <a:pt x="404813" y="161925"/>
                  </a:cubicBezTo>
                  <a:lnTo>
                    <a:pt x="587693" y="161925"/>
                  </a:lnTo>
                  <a:lnTo>
                    <a:pt x="534353" y="438150"/>
                  </a:lnTo>
                  <a:lnTo>
                    <a:pt x="573405" y="438150"/>
                  </a:lnTo>
                  <a:lnTo>
                    <a:pt x="615315" y="220980"/>
                  </a:lnTo>
                  <a:lnTo>
                    <a:pt x="668655" y="438150"/>
                  </a:lnTo>
                  <a:lnTo>
                    <a:pt x="707708" y="438150"/>
                  </a:lnTo>
                  <a:lnTo>
                    <a:pt x="638175" y="161925"/>
                  </a:lnTo>
                  <a:lnTo>
                    <a:pt x="650558" y="161925"/>
                  </a:lnTo>
                  <a:cubicBezTo>
                    <a:pt x="666750" y="161925"/>
                    <a:pt x="679133" y="149543"/>
                    <a:pt x="679133" y="133350"/>
                  </a:cubicBezTo>
                  <a:cubicBezTo>
                    <a:pt x="679133" y="117157"/>
                    <a:pt x="666750" y="104775"/>
                    <a:pt x="650558" y="104775"/>
                  </a:cubicBezTo>
                  <a:lnTo>
                    <a:pt x="404813" y="104775"/>
                  </a:lnTo>
                  <a:cubicBezTo>
                    <a:pt x="400050" y="96203"/>
                    <a:pt x="392430" y="88582"/>
                    <a:pt x="383858" y="83820"/>
                  </a:cubicBezTo>
                  <a:lnTo>
                    <a:pt x="383858" y="28575"/>
                  </a:lnTo>
                  <a:cubicBezTo>
                    <a:pt x="383858" y="12383"/>
                    <a:pt x="371475" y="0"/>
                    <a:pt x="355283" y="0"/>
                  </a:cubicBezTo>
                  <a:cubicBezTo>
                    <a:pt x="339090" y="0"/>
                    <a:pt x="326708" y="12383"/>
                    <a:pt x="326708" y="28575"/>
                  </a:cubicBezTo>
                  <a:lnTo>
                    <a:pt x="326708" y="83820"/>
                  </a:lnTo>
                  <a:cubicBezTo>
                    <a:pt x="318135" y="88582"/>
                    <a:pt x="310515" y="96203"/>
                    <a:pt x="305753" y="104775"/>
                  </a:cubicBezTo>
                  <a:lnTo>
                    <a:pt x="60008" y="104775"/>
                  </a:lnTo>
                  <a:cubicBezTo>
                    <a:pt x="43815" y="104775"/>
                    <a:pt x="31433" y="117157"/>
                    <a:pt x="31433" y="133350"/>
                  </a:cubicBezTo>
                  <a:cubicBezTo>
                    <a:pt x="31433" y="146685"/>
                    <a:pt x="40958" y="159068"/>
                    <a:pt x="54293" y="160973"/>
                  </a:cubicBezTo>
                  <a:lnTo>
                    <a:pt x="0" y="438150"/>
                  </a:lnTo>
                  <a:lnTo>
                    <a:pt x="39053" y="438150"/>
                  </a:lnTo>
                  <a:lnTo>
                    <a:pt x="80963" y="220980"/>
                  </a:lnTo>
                  <a:lnTo>
                    <a:pt x="135255" y="438150"/>
                  </a:lnTo>
                  <a:lnTo>
                    <a:pt x="174308" y="438150"/>
                  </a:lnTo>
                  <a:lnTo>
                    <a:pt x="104775" y="161925"/>
                  </a:lnTo>
                  <a:lnTo>
                    <a:pt x="304800" y="161925"/>
                  </a:lnTo>
                  <a:cubicBezTo>
                    <a:pt x="309563" y="170498"/>
                    <a:pt x="317183" y="178118"/>
                    <a:pt x="325755" y="182880"/>
                  </a:cubicBezTo>
                  <a:lnTo>
                    <a:pt x="325755" y="666750"/>
                  </a:lnTo>
                  <a:lnTo>
                    <a:pt x="259080" y="666750"/>
                  </a:lnTo>
                  <a:cubicBezTo>
                    <a:pt x="248603" y="666750"/>
                    <a:pt x="240030" y="675323"/>
                    <a:pt x="240030" y="685800"/>
                  </a:cubicBezTo>
                  <a:lnTo>
                    <a:pt x="240030" y="704850"/>
                  </a:lnTo>
                  <a:lnTo>
                    <a:pt x="126683" y="704850"/>
                  </a:lnTo>
                  <a:lnTo>
                    <a:pt x="126683" y="762000"/>
                  </a:lnTo>
                  <a:lnTo>
                    <a:pt x="583883" y="762000"/>
                  </a:lnTo>
                  <a:lnTo>
                    <a:pt x="583883" y="704850"/>
                  </a:lnTo>
                  <a:lnTo>
                    <a:pt x="469583" y="704850"/>
                  </a:lnTo>
                  <a:lnTo>
                    <a:pt x="469583" y="685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8E8A502-F878-4A9A-AEEF-DC5113A8FD33}"/>
                </a:ext>
              </a:extLst>
            </p:cNvPr>
            <p:cNvSpPr/>
            <p:nvPr/>
          </p:nvSpPr>
          <p:spPr>
            <a:xfrm>
              <a:off x="5715000" y="2307758"/>
              <a:ext cx="228600" cy="57150"/>
            </a:xfrm>
            <a:custGeom>
              <a:avLst/>
              <a:gdLst>
                <a:gd name="connsiteX0" fmla="*/ 228600 w 228600"/>
                <a:gd name="connsiteY0" fmla="*/ 0 h 57150"/>
                <a:gd name="connsiteX1" fmla="*/ 0 w 228600"/>
                <a:gd name="connsiteY1" fmla="*/ 0 h 57150"/>
                <a:gd name="connsiteX2" fmla="*/ 114300 w 228600"/>
                <a:gd name="connsiteY2" fmla="*/ 57150 h 57150"/>
                <a:gd name="connsiteX3" fmla="*/ 228600 w 228600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57150">
                  <a:moveTo>
                    <a:pt x="228600" y="0"/>
                  </a:moveTo>
                  <a:lnTo>
                    <a:pt x="0" y="0"/>
                  </a:lnTo>
                  <a:cubicBezTo>
                    <a:pt x="0" y="31432"/>
                    <a:pt x="51435" y="57150"/>
                    <a:pt x="114300" y="57150"/>
                  </a:cubicBezTo>
                  <a:cubicBezTo>
                    <a:pt x="177165" y="57150"/>
                    <a:pt x="228600" y="31432"/>
                    <a:pt x="228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87D166A-6B06-4D73-92A4-861EA39BDD10}"/>
                </a:ext>
              </a:extLst>
            </p:cNvPr>
            <p:cNvSpPr/>
            <p:nvPr/>
          </p:nvSpPr>
          <p:spPr>
            <a:xfrm>
              <a:off x="6248400" y="2307758"/>
              <a:ext cx="228600" cy="57150"/>
            </a:xfrm>
            <a:custGeom>
              <a:avLst/>
              <a:gdLst>
                <a:gd name="connsiteX0" fmla="*/ 0 w 228600"/>
                <a:gd name="connsiteY0" fmla="*/ 0 h 57150"/>
                <a:gd name="connsiteX1" fmla="*/ 114300 w 228600"/>
                <a:gd name="connsiteY1" fmla="*/ 57150 h 57150"/>
                <a:gd name="connsiteX2" fmla="*/ 228600 w 228600"/>
                <a:gd name="connsiteY2" fmla="*/ 0 h 57150"/>
                <a:gd name="connsiteX3" fmla="*/ 0 w 228600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57150">
                  <a:moveTo>
                    <a:pt x="0" y="0"/>
                  </a:moveTo>
                  <a:cubicBezTo>
                    <a:pt x="0" y="31432"/>
                    <a:pt x="51435" y="57150"/>
                    <a:pt x="114300" y="57150"/>
                  </a:cubicBezTo>
                  <a:cubicBezTo>
                    <a:pt x="177165" y="57150"/>
                    <a:pt x="228600" y="31432"/>
                    <a:pt x="228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561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8553</TotalTime>
  <Words>365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Courthouse – Slide Template</vt:lpstr>
      <vt:lpstr>Courthouse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Courthouse</dc:title>
  <dc:creator>PresentationGO.com</dc:creator>
  <dc:description>© Copyright PresentationGO.com</dc:description>
  <dcterms:created xsi:type="dcterms:W3CDTF">2014-11-26T05:14:11Z</dcterms:created>
  <dcterms:modified xsi:type="dcterms:W3CDTF">2020-04-14T03:30:39Z</dcterms:modified>
  <cp:category>Graphics &amp; Metaphors</cp:category>
</cp:coreProperties>
</file>