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93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Crab Diagram – Slide Template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A6B84B-EAE7-114E-AA79-DB014ABFE93D}"/>
              </a:ext>
            </a:extLst>
          </p:cNvPr>
          <p:cNvSpPr txBox="1"/>
          <p:nvPr/>
        </p:nvSpPr>
        <p:spPr>
          <a:xfrm>
            <a:off x="616397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ABD909-4956-9F4A-83E4-8BACB6A859A6}"/>
              </a:ext>
            </a:extLst>
          </p:cNvPr>
          <p:cNvSpPr txBox="1"/>
          <p:nvPr/>
        </p:nvSpPr>
        <p:spPr>
          <a:xfrm>
            <a:off x="1659036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48B51F6-B1C1-FD43-8486-02AC47428F60}"/>
              </a:ext>
            </a:extLst>
          </p:cNvPr>
          <p:cNvSpPr txBox="1"/>
          <p:nvPr/>
        </p:nvSpPr>
        <p:spPr>
          <a:xfrm>
            <a:off x="2923630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95AF31D-81CF-AA4A-B081-4C3F0D4952E6}"/>
              </a:ext>
            </a:extLst>
          </p:cNvPr>
          <p:cNvSpPr txBox="1"/>
          <p:nvPr/>
        </p:nvSpPr>
        <p:spPr>
          <a:xfrm>
            <a:off x="5388235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F37ECBA-CC2A-FF48-8B77-DCF8E496CC18}"/>
              </a:ext>
            </a:extLst>
          </p:cNvPr>
          <p:cNvSpPr txBox="1"/>
          <p:nvPr/>
        </p:nvSpPr>
        <p:spPr>
          <a:xfrm>
            <a:off x="6652829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FB15EF1-B7B6-6A47-813D-C5642A892810}"/>
              </a:ext>
            </a:extLst>
          </p:cNvPr>
          <p:cNvSpPr txBox="1"/>
          <p:nvPr/>
        </p:nvSpPr>
        <p:spPr>
          <a:xfrm>
            <a:off x="7723769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FB3197E-AA1F-8749-8A01-FDD6BD677A14}"/>
              </a:ext>
            </a:extLst>
          </p:cNvPr>
          <p:cNvSpPr txBox="1"/>
          <p:nvPr/>
        </p:nvSpPr>
        <p:spPr>
          <a:xfrm>
            <a:off x="603604" y="2564176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BE39C58-9255-5E4D-B76C-FEBA2C6AB7D0}"/>
              </a:ext>
            </a:extLst>
          </p:cNvPr>
          <p:cNvSpPr txBox="1"/>
          <p:nvPr/>
        </p:nvSpPr>
        <p:spPr>
          <a:xfrm>
            <a:off x="7734486" y="2564176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A6E01FA6-68C3-2F4A-8FCA-FF1AC12CF899}"/>
              </a:ext>
            </a:extLst>
          </p:cNvPr>
          <p:cNvSpPr/>
          <p:nvPr/>
        </p:nvSpPr>
        <p:spPr>
          <a:xfrm>
            <a:off x="837138" y="2042256"/>
            <a:ext cx="7452753" cy="326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27" y="21600"/>
                </a:moveTo>
                <a:lnTo>
                  <a:pt x="473" y="21600"/>
                </a:lnTo>
                <a:cubicBezTo>
                  <a:pt x="211" y="21600"/>
                  <a:pt x="0" y="16768"/>
                  <a:pt x="0" y="10800"/>
                </a:cubicBezTo>
                <a:cubicBezTo>
                  <a:pt x="0" y="4832"/>
                  <a:pt x="211" y="0"/>
                  <a:pt x="473" y="0"/>
                </a:cubicBezTo>
                <a:lnTo>
                  <a:pt x="21127" y="0"/>
                </a:lnTo>
                <a:cubicBezTo>
                  <a:pt x="21388" y="0"/>
                  <a:pt x="21600" y="4832"/>
                  <a:pt x="21600" y="10800"/>
                </a:cubicBezTo>
                <a:cubicBezTo>
                  <a:pt x="21599" y="16768"/>
                  <a:pt x="21388" y="21600"/>
                  <a:pt x="2112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AD274B3-0A0A-5349-A82D-0E602441FBC4}"/>
              </a:ext>
            </a:extLst>
          </p:cNvPr>
          <p:cNvSpPr/>
          <p:nvPr/>
        </p:nvSpPr>
        <p:spPr>
          <a:xfrm>
            <a:off x="837138" y="2354342"/>
            <a:ext cx="7452561" cy="2322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128" y="21600"/>
                </a:moveTo>
                <a:cubicBezTo>
                  <a:pt x="20867" y="21600"/>
                  <a:pt x="20655" y="20921"/>
                  <a:pt x="20655" y="20083"/>
                </a:cubicBezTo>
                <a:cubicBezTo>
                  <a:pt x="20655" y="15697"/>
                  <a:pt x="19667" y="11504"/>
                  <a:pt x="17872" y="8276"/>
                </a:cubicBezTo>
                <a:cubicBezTo>
                  <a:pt x="15990" y="4895"/>
                  <a:pt x="13479" y="3032"/>
                  <a:pt x="10800" y="3032"/>
                </a:cubicBezTo>
                <a:cubicBezTo>
                  <a:pt x="8121" y="3032"/>
                  <a:pt x="5610" y="4895"/>
                  <a:pt x="3729" y="8276"/>
                </a:cubicBezTo>
                <a:cubicBezTo>
                  <a:pt x="1934" y="11504"/>
                  <a:pt x="945" y="15697"/>
                  <a:pt x="945" y="20083"/>
                </a:cubicBezTo>
                <a:cubicBezTo>
                  <a:pt x="945" y="20921"/>
                  <a:pt x="734" y="21600"/>
                  <a:pt x="473" y="21600"/>
                </a:cubicBezTo>
                <a:cubicBezTo>
                  <a:pt x="211" y="21600"/>
                  <a:pt x="0" y="20921"/>
                  <a:pt x="0" y="20083"/>
                </a:cubicBezTo>
                <a:cubicBezTo>
                  <a:pt x="0" y="14550"/>
                  <a:pt x="1160" y="9418"/>
                  <a:pt x="3266" y="5631"/>
                </a:cubicBezTo>
                <a:cubicBezTo>
                  <a:pt x="5286" y="1999"/>
                  <a:pt x="7962" y="0"/>
                  <a:pt x="10800" y="0"/>
                </a:cubicBezTo>
                <a:cubicBezTo>
                  <a:pt x="13638" y="0"/>
                  <a:pt x="16313" y="1999"/>
                  <a:pt x="18333" y="5631"/>
                </a:cubicBezTo>
                <a:cubicBezTo>
                  <a:pt x="20439" y="9418"/>
                  <a:pt x="21599" y="14552"/>
                  <a:pt x="21599" y="20083"/>
                </a:cubicBezTo>
                <a:cubicBezTo>
                  <a:pt x="21600" y="20921"/>
                  <a:pt x="21389" y="21600"/>
                  <a:pt x="2112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9F8A1D41-F1AF-0A42-970B-8C69C1B43EA8}"/>
              </a:ext>
            </a:extLst>
          </p:cNvPr>
          <p:cNvSpPr/>
          <p:nvPr/>
        </p:nvSpPr>
        <p:spPr>
          <a:xfrm>
            <a:off x="1909925" y="2666425"/>
            <a:ext cx="5312454" cy="2007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20937" y="21600"/>
                </a:moveTo>
                <a:cubicBezTo>
                  <a:pt x="20572" y="21600"/>
                  <a:pt x="20274" y="20815"/>
                  <a:pt x="20274" y="19846"/>
                </a:cubicBezTo>
                <a:cubicBezTo>
                  <a:pt x="20274" y="15615"/>
                  <a:pt x="19323" y="11588"/>
                  <a:pt x="17597" y="8505"/>
                </a:cubicBezTo>
                <a:cubicBezTo>
                  <a:pt x="15791" y="5282"/>
                  <a:pt x="13377" y="3507"/>
                  <a:pt x="10800" y="3507"/>
                </a:cubicBezTo>
                <a:cubicBezTo>
                  <a:pt x="8223" y="3507"/>
                  <a:pt x="5809" y="5282"/>
                  <a:pt x="4003" y="8505"/>
                </a:cubicBezTo>
                <a:cubicBezTo>
                  <a:pt x="2277" y="11586"/>
                  <a:pt x="1326" y="15613"/>
                  <a:pt x="1326" y="19846"/>
                </a:cubicBezTo>
                <a:cubicBezTo>
                  <a:pt x="1326" y="20815"/>
                  <a:pt x="1029" y="21600"/>
                  <a:pt x="663" y="21600"/>
                </a:cubicBezTo>
                <a:cubicBezTo>
                  <a:pt x="297" y="21600"/>
                  <a:pt x="0" y="20815"/>
                  <a:pt x="0" y="19846"/>
                </a:cubicBezTo>
                <a:cubicBezTo>
                  <a:pt x="0" y="14413"/>
                  <a:pt x="1158" y="9351"/>
                  <a:pt x="3261" y="5599"/>
                </a:cubicBezTo>
                <a:cubicBezTo>
                  <a:pt x="5283" y="1987"/>
                  <a:pt x="7960" y="0"/>
                  <a:pt x="10798" y="0"/>
                </a:cubicBezTo>
                <a:cubicBezTo>
                  <a:pt x="13636" y="0"/>
                  <a:pt x="16313" y="1989"/>
                  <a:pt x="18336" y="5599"/>
                </a:cubicBezTo>
                <a:cubicBezTo>
                  <a:pt x="20439" y="9353"/>
                  <a:pt x="21597" y="14413"/>
                  <a:pt x="21597" y="19846"/>
                </a:cubicBezTo>
                <a:cubicBezTo>
                  <a:pt x="21600" y="20815"/>
                  <a:pt x="21303" y="21600"/>
                  <a:pt x="20937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2F9AB3A0-D3FA-0541-B2E0-FD81D05E456E}"/>
              </a:ext>
            </a:extLst>
          </p:cNvPr>
          <p:cNvSpPr/>
          <p:nvPr/>
        </p:nvSpPr>
        <p:spPr>
          <a:xfrm>
            <a:off x="3177766" y="2959003"/>
            <a:ext cx="2780082" cy="171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600" extrusionOk="0">
                <a:moveTo>
                  <a:pt x="20333" y="21600"/>
                </a:moveTo>
                <a:cubicBezTo>
                  <a:pt x="19635" y="21600"/>
                  <a:pt x="19066" y="20683"/>
                  <a:pt x="19066" y="19551"/>
                </a:cubicBezTo>
                <a:cubicBezTo>
                  <a:pt x="19066" y="11030"/>
                  <a:pt x="15358" y="4095"/>
                  <a:pt x="10800" y="4095"/>
                </a:cubicBezTo>
                <a:cubicBezTo>
                  <a:pt x="6242" y="4095"/>
                  <a:pt x="2534" y="11028"/>
                  <a:pt x="2534" y="19551"/>
                </a:cubicBezTo>
                <a:cubicBezTo>
                  <a:pt x="2534" y="20683"/>
                  <a:pt x="1967" y="21600"/>
                  <a:pt x="1267" y="21600"/>
                </a:cubicBezTo>
                <a:cubicBezTo>
                  <a:pt x="567" y="21600"/>
                  <a:pt x="0" y="20683"/>
                  <a:pt x="0" y="19551"/>
                </a:cubicBezTo>
                <a:cubicBezTo>
                  <a:pt x="0" y="8771"/>
                  <a:pt x="4845" y="0"/>
                  <a:pt x="10800" y="0"/>
                </a:cubicBezTo>
                <a:cubicBezTo>
                  <a:pt x="16755" y="0"/>
                  <a:pt x="21598" y="8771"/>
                  <a:pt x="21598" y="19551"/>
                </a:cubicBezTo>
                <a:cubicBezTo>
                  <a:pt x="21600" y="20683"/>
                  <a:pt x="21033" y="21600"/>
                  <a:pt x="20333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C0DC00ED-9101-7640-A6B2-66D71A6D56D6}"/>
              </a:ext>
            </a:extLst>
          </p:cNvPr>
          <p:cNvSpPr/>
          <p:nvPr/>
        </p:nvSpPr>
        <p:spPr>
          <a:xfrm>
            <a:off x="700602" y="1886216"/>
            <a:ext cx="623388" cy="623388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Circle">
            <a:extLst>
              <a:ext uri="{FF2B5EF4-FFF2-40B4-BE49-F238E27FC236}">
                <a16:creationId xmlns:a16="http://schemas.microsoft.com/office/drawing/2014/main" id="{1B4ABA7F-CCFF-AC40-A56E-73839860A930}"/>
              </a:ext>
            </a:extLst>
          </p:cNvPr>
          <p:cNvSpPr/>
          <p:nvPr/>
        </p:nvSpPr>
        <p:spPr>
          <a:xfrm>
            <a:off x="7820011" y="1886216"/>
            <a:ext cx="623388" cy="623388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C80442A8-9110-6842-B806-AA083A8652E3}"/>
              </a:ext>
            </a:extLst>
          </p:cNvPr>
          <p:cNvSpPr/>
          <p:nvPr/>
        </p:nvSpPr>
        <p:spPr>
          <a:xfrm>
            <a:off x="700602" y="4265853"/>
            <a:ext cx="623388" cy="62338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Circle">
            <a:extLst>
              <a:ext uri="{FF2B5EF4-FFF2-40B4-BE49-F238E27FC236}">
                <a16:creationId xmlns:a16="http://schemas.microsoft.com/office/drawing/2014/main" id="{FA37B3AC-DCD3-A84E-BE94-BC993AC43E41}"/>
              </a:ext>
            </a:extLst>
          </p:cNvPr>
          <p:cNvSpPr/>
          <p:nvPr/>
        </p:nvSpPr>
        <p:spPr>
          <a:xfrm>
            <a:off x="1753884" y="4265853"/>
            <a:ext cx="623388" cy="623388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BBD9C3A2-4CDA-BD46-A963-14C77AB1D510}"/>
              </a:ext>
            </a:extLst>
          </p:cNvPr>
          <p:cNvSpPr/>
          <p:nvPr/>
        </p:nvSpPr>
        <p:spPr>
          <a:xfrm>
            <a:off x="3021723" y="4265853"/>
            <a:ext cx="623388" cy="62338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FF4A678B-75EC-3D44-BAB8-8C6267FD30BE}"/>
              </a:ext>
            </a:extLst>
          </p:cNvPr>
          <p:cNvSpPr/>
          <p:nvPr/>
        </p:nvSpPr>
        <p:spPr>
          <a:xfrm>
            <a:off x="5479384" y="4265853"/>
            <a:ext cx="623388" cy="62338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203CF2C1-D5FA-334B-8E71-5BFA75F3E61C}"/>
              </a:ext>
            </a:extLst>
          </p:cNvPr>
          <p:cNvSpPr/>
          <p:nvPr/>
        </p:nvSpPr>
        <p:spPr>
          <a:xfrm>
            <a:off x="6747223" y="4265853"/>
            <a:ext cx="623388" cy="623388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19170A84-3A1B-8A44-917B-2051801F5FA2}"/>
              </a:ext>
            </a:extLst>
          </p:cNvPr>
          <p:cNvSpPr/>
          <p:nvPr/>
        </p:nvSpPr>
        <p:spPr>
          <a:xfrm>
            <a:off x="7820011" y="4265853"/>
            <a:ext cx="623388" cy="62338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" name="Graphic 6" descr="Lightbulb">
            <a:extLst>
              <a:ext uri="{FF2B5EF4-FFF2-40B4-BE49-F238E27FC236}">
                <a16:creationId xmlns:a16="http://schemas.microsoft.com/office/drawing/2014/main" id="{88835D69-F55C-7D45-944D-751A47834DE7}"/>
              </a:ext>
            </a:extLst>
          </p:cNvPr>
          <p:cNvGrpSpPr/>
          <p:nvPr/>
        </p:nvGrpSpPr>
        <p:grpSpPr>
          <a:xfrm>
            <a:off x="790054" y="1975668"/>
            <a:ext cx="444483" cy="444483"/>
            <a:chOff x="1749923" y="1468525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D8DBF50-FEE1-0A4D-AB18-18021F9E8A69}"/>
                </a:ext>
              </a:extLst>
            </p:cNvPr>
            <p:cNvSpPr/>
            <p:nvPr/>
          </p:nvSpPr>
          <p:spPr>
            <a:xfrm>
              <a:off x="1936146" y="1809048"/>
              <a:ext cx="138337" cy="31924"/>
            </a:xfrm>
            <a:custGeom>
              <a:avLst/>
              <a:gdLst>
                <a:gd name="connsiteX0" fmla="*/ 15962 w 138337"/>
                <a:gd name="connsiteY0" fmla="*/ 0 h 31924"/>
                <a:gd name="connsiteX1" fmla="*/ 122375 w 138337"/>
                <a:gd name="connsiteY1" fmla="*/ 0 h 31924"/>
                <a:gd name="connsiteX2" fmla="*/ 138337 w 138337"/>
                <a:gd name="connsiteY2" fmla="*/ 15962 h 31924"/>
                <a:gd name="connsiteX3" fmla="*/ 122375 w 138337"/>
                <a:gd name="connsiteY3" fmla="*/ 31924 h 31924"/>
                <a:gd name="connsiteX4" fmla="*/ 15962 w 138337"/>
                <a:gd name="connsiteY4" fmla="*/ 31924 h 31924"/>
                <a:gd name="connsiteX5" fmla="*/ 0 w 138337"/>
                <a:gd name="connsiteY5" fmla="*/ 15962 h 31924"/>
                <a:gd name="connsiteX6" fmla="*/ 15962 w 138337"/>
                <a:gd name="connsiteY6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37" h="31924">
                  <a:moveTo>
                    <a:pt x="15962" y="0"/>
                  </a:moveTo>
                  <a:lnTo>
                    <a:pt x="122375" y="0"/>
                  </a:lnTo>
                  <a:cubicBezTo>
                    <a:pt x="131420" y="0"/>
                    <a:pt x="138337" y="6917"/>
                    <a:pt x="138337" y="15962"/>
                  </a:cubicBezTo>
                  <a:cubicBezTo>
                    <a:pt x="138337" y="25007"/>
                    <a:pt x="131420" y="31924"/>
                    <a:pt x="122375" y="31924"/>
                  </a:cubicBezTo>
                  <a:lnTo>
                    <a:pt x="15962" y="31924"/>
                  </a:lnTo>
                  <a:cubicBezTo>
                    <a:pt x="6917" y="31924"/>
                    <a:pt x="0" y="25007"/>
                    <a:pt x="0" y="15962"/>
                  </a:cubicBezTo>
                  <a:cubicBezTo>
                    <a:pt x="0" y="6917"/>
                    <a:pt x="6917" y="0"/>
                    <a:pt x="15962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0973F3E-CEDD-5047-8B31-F0983D229111}"/>
                </a:ext>
              </a:extLst>
            </p:cNvPr>
            <p:cNvSpPr/>
            <p:nvPr/>
          </p:nvSpPr>
          <p:spPr>
            <a:xfrm>
              <a:off x="1936146" y="1862254"/>
              <a:ext cx="138337" cy="31924"/>
            </a:xfrm>
            <a:custGeom>
              <a:avLst/>
              <a:gdLst>
                <a:gd name="connsiteX0" fmla="*/ 15962 w 138337"/>
                <a:gd name="connsiteY0" fmla="*/ 0 h 31924"/>
                <a:gd name="connsiteX1" fmla="*/ 122375 w 138337"/>
                <a:gd name="connsiteY1" fmla="*/ 0 h 31924"/>
                <a:gd name="connsiteX2" fmla="*/ 138337 w 138337"/>
                <a:gd name="connsiteY2" fmla="*/ 15962 h 31924"/>
                <a:gd name="connsiteX3" fmla="*/ 122375 w 138337"/>
                <a:gd name="connsiteY3" fmla="*/ 31924 h 31924"/>
                <a:gd name="connsiteX4" fmla="*/ 15962 w 138337"/>
                <a:gd name="connsiteY4" fmla="*/ 31924 h 31924"/>
                <a:gd name="connsiteX5" fmla="*/ 0 w 138337"/>
                <a:gd name="connsiteY5" fmla="*/ 15962 h 31924"/>
                <a:gd name="connsiteX6" fmla="*/ 15962 w 138337"/>
                <a:gd name="connsiteY6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37" h="31924">
                  <a:moveTo>
                    <a:pt x="15962" y="0"/>
                  </a:moveTo>
                  <a:lnTo>
                    <a:pt x="122375" y="0"/>
                  </a:lnTo>
                  <a:cubicBezTo>
                    <a:pt x="131420" y="0"/>
                    <a:pt x="138337" y="6917"/>
                    <a:pt x="138337" y="15962"/>
                  </a:cubicBezTo>
                  <a:cubicBezTo>
                    <a:pt x="138337" y="25007"/>
                    <a:pt x="131420" y="31924"/>
                    <a:pt x="122375" y="31924"/>
                  </a:cubicBezTo>
                  <a:lnTo>
                    <a:pt x="15962" y="31924"/>
                  </a:lnTo>
                  <a:cubicBezTo>
                    <a:pt x="6917" y="31924"/>
                    <a:pt x="0" y="25007"/>
                    <a:pt x="0" y="15962"/>
                  </a:cubicBezTo>
                  <a:cubicBezTo>
                    <a:pt x="0" y="6917"/>
                    <a:pt x="6917" y="0"/>
                    <a:pt x="15962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C4FDD18-3F47-C54E-9678-A213B4548F56}"/>
                </a:ext>
              </a:extLst>
            </p:cNvPr>
            <p:cNvSpPr/>
            <p:nvPr/>
          </p:nvSpPr>
          <p:spPr>
            <a:xfrm>
              <a:off x="1970731" y="1915461"/>
              <a:ext cx="69169" cy="31924"/>
            </a:xfrm>
            <a:custGeom>
              <a:avLst/>
              <a:gdLst>
                <a:gd name="connsiteX0" fmla="*/ 0 w 69168"/>
                <a:gd name="connsiteY0" fmla="*/ 0 h 31924"/>
                <a:gd name="connsiteX1" fmla="*/ 34584 w 69168"/>
                <a:gd name="connsiteY1" fmla="*/ 31924 h 31924"/>
                <a:gd name="connsiteX2" fmla="*/ 69169 w 69168"/>
                <a:gd name="connsiteY2" fmla="*/ 0 h 31924"/>
                <a:gd name="connsiteX3" fmla="*/ 0 w 69168"/>
                <a:gd name="connsiteY3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68" h="31924">
                  <a:moveTo>
                    <a:pt x="0" y="0"/>
                  </a:moveTo>
                  <a:cubicBezTo>
                    <a:pt x="1596" y="18090"/>
                    <a:pt x="16494" y="31924"/>
                    <a:pt x="34584" y="31924"/>
                  </a:cubicBezTo>
                  <a:cubicBezTo>
                    <a:pt x="52675" y="31924"/>
                    <a:pt x="67572" y="18090"/>
                    <a:pt x="6916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D5602E1-8C22-AA4D-BA76-A27118D11ADF}"/>
                </a:ext>
              </a:extLst>
            </p:cNvPr>
            <p:cNvSpPr/>
            <p:nvPr/>
          </p:nvSpPr>
          <p:spPr>
            <a:xfrm>
              <a:off x="1866978" y="1500449"/>
              <a:ext cx="276675" cy="287316"/>
            </a:xfrm>
            <a:custGeom>
              <a:avLst/>
              <a:gdLst>
                <a:gd name="connsiteX0" fmla="*/ 138337 w 276674"/>
                <a:gd name="connsiteY0" fmla="*/ 0 h 287316"/>
                <a:gd name="connsiteX1" fmla="*/ 138337 w 276674"/>
                <a:gd name="connsiteY1" fmla="*/ 0 h 287316"/>
                <a:gd name="connsiteX2" fmla="*/ 138337 w 276674"/>
                <a:gd name="connsiteY2" fmla="*/ 0 h 287316"/>
                <a:gd name="connsiteX3" fmla="*/ 0 w 276674"/>
                <a:gd name="connsiteY3" fmla="*/ 136741 h 287316"/>
                <a:gd name="connsiteX4" fmla="*/ 0 w 276674"/>
                <a:gd name="connsiteY4" fmla="*/ 141530 h 287316"/>
                <a:gd name="connsiteX5" fmla="*/ 9577 w 276674"/>
                <a:gd name="connsiteY5" fmla="*/ 189416 h 287316"/>
                <a:gd name="connsiteX6" fmla="*/ 33520 w 276674"/>
                <a:gd name="connsiteY6" fmla="*/ 228789 h 287316"/>
                <a:gd name="connsiteX7" fmla="*/ 65976 w 276674"/>
                <a:gd name="connsiteY7" fmla="*/ 281463 h 287316"/>
                <a:gd name="connsiteX8" fmla="*/ 75553 w 276674"/>
                <a:gd name="connsiteY8" fmla="*/ 287316 h 287316"/>
                <a:gd name="connsiteX9" fmla="*/ 201121 w 276674"/>
                <a:gd name="connsiteY9" fmla="*/ 287316 h 287316"/>
                <a:gd name="connsiteX10" fmla="*/ 210698 w 276674"/>
                <a:gd name="connsiteY10" fmla="*/ 281463 h 287316"/>
                <a:gd name="connsiteX11" fmla="*/ 243154 w 276674"/>
                <a:gd name="connsiteY11" fmla="*/ 228789 h 287316"/>
                <a:gd name="connsiteX12" fmla="*/ 267097 w 276674"/>
                <a:gd name="connsiteY12" fmla="*/ 189416 h 287316"/>
                <a:gd name="connsiteX13" fmla="*/ 276675 w 276674"/>
                <a:gd name="connsiteY13" fmla="*/ 141530 h 287316"/>
                <a:gd name="connsiteX14" fmla="*/ 276675 w 276674"/>
                <a:gd name="connsiteY14" fmla="*/ 136741 h 287316"/>
                <a:gd name="connsiteX15" fmla="*/ 138337 w 276674"/>
                <a:gd name="connsiteY15" fmla="*/ 0 h 287316"/>
                <a:gd name="connsiteX16" fmla="*/ 244751 w 276674"/>
                <a:gd name="connsiteY16" fmla="*/ 140998 h 287316"/>
                <a:gd name="connsiteX17" fmla="*/ 237302 w 276674"/>
                <a:gd name="connsiteY17" fmla="*/ 178242 h 287316"/>
                <a:gd name="connsiteX18" fmla="*/ 219211 w 276674"/>
                <a:gd name="connsiteY18" fmla="*/ 207506 h 287316"/>
                <a:gd name="connsiteX19" fmla="*/ 188352 w 276674"/>
                <a:gd name="connsiteY19" fmla="*/ 255392 h 287316"/>
                <a:gd name="connsiteX20" fmla="*/ 138337 w 276674"/>
                <a:gd name="connsiteY20" fmla="*/ 255392 h 287316"/>
                <a:gd name="connsiteX21" fmla="*/ 88855 w 276674"/>
                <a:gd name="connsiteY21" fmla="*/ 255392 h 287316"/>
                <a:gd name="connsiteX22" fmla="*/ 57995 w 276674"/>
                <a:gd name="connsiteY22" fmla="*/ 207506 h 287316"/>
                <a:gd name="connsiteX23" fmla="*/ 39905 w 276674"/>
                <a:gd name="connsiteY23" fmla="*/ 178242 h 287316"/>
                <a:gd name="connsiteX24" fmla="*/ 32456 w 276674"/>
                <a:gd name="connsiteY24" fmla="*/ 140998 h 287316"/>
                <a:gd name="connsiteX25" fmla="*/ 32456 w 276674"/>
                <a:gd name="connsiteY25" fmla="*/ 136741 h 287316"/>
                <a:gd name="connsiteX26" fmla="*/ 138869 w 276674"/>
                <a:gd name="connsiteY26" fmla="*/ 31392 h 287316"/>
                <a:gd name="connsiteX27" fmla="*/ 138869 w 276674"/>
                <a:gd name="connsiteY27" fmla="*/ 31392 h 287316"/>
                <a:gd name="connsiteX28" fmla="*/ 138869 w 276674"/>
                <a:gd name="connsiteY28" fmla="*/ 31392 h 287316"/>
                <a:gd name="connsiteX29" fmla="*/ 138869 w 276674"/>
                <a:gd name="connsiteY29" fmla="*/ 31392 h 287316"/>
                <a:gd name="connsiteX30" fmla="*/ 138869 w 276674"/>
                <a:gd name="connsiteY30" fmla="*/ 31392 h 287316"/>
                <a:gd name="connsiteX31" fmla="*/ 138869 w 276674"/>
                <a:gd name="connsiteY31" fmla="*/ 31392 h 287316"/>
                <a:gd name="connsiteX32" fmla="*/ 138869 w 276674"/>
                <a:gd name="connsiteY32" fmla="*/ 31392 h 287316"/>
                <a:gd name="connsiteX33" fmla="*/ 245283 w 276674"/>
                <a:gd name="connsiteY33" fmla="*/ 136741 h 287316"/>
                <a:gd name="connsiteX34" fmla="*/ 245283 w 276674"/>
                <a:gd name="connsiteY34" fmla="*/ 140998 h 287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6674" h="287316">
                  <a:moveTo>
                    <a:pt x="138337" y="0"/>
                  </a:moveTo>
                  <a:cubicBezTo>
                    <a:pt x="138337" y="0"/>
                    <a:pt x="138337" y="0"/>
                    <a:pt x="138337" y="0"/>
                  </a:cubicBezTo>
                  <a:cubicBezTo>
                    <a:pt x="138337" y="0"/>
                    <a:pt x="138337" y="0"/>
                    <a:pt x="138337" y="0"/>
                  </a:cubicBezTo>
                  <a:cubicBezTo>
                    <a:pt x="62784" y="532"/>
                    <a:pt x="1596" y="61188"/>
                    <a:pt x="0" y="136741"/>
                  </a:cubicBezTo>
                  <a:lnTo>
                    <a:pt x="0" y="141530"/>
                  </a:lnTo>
                  <a:cubicBezTo>
                    <a:pt x="532" y="158024"/>
                    <a:pt x="3724" y="173986"/>
                    <a:pt x="9577" y="189416"/>
                  </a:cubicBezTo>
                  <a:cubicBezTo>
                    <a:pt x="15430" y="203782"/>
                    <a:pt x="23411" y="217083"/>
                    <a:pt x="33520" y="228789"/>
                  </a:cubicBezTo>
                  <a:cubicBezTo>
                    <a:pt x="46290" y="242622"/>
                    <a:pt x="60124" y="269758"/>
                    <a:pt x="65976" y="281463"/>
                  </a:cubicBezTo>
                  <a:cubicBezTo>
                    <a:pt x="67572" y="285188"/>
                    <a:pt x="71297" y="287316"/>
                    <a:pt x="75553" y="287316"/>
                  </a:cubicBezTo>
                  <a:lnTo>
                    <a:pt x="201121" y="287316"/>
                  </a:lnTo>
                  <a:cubicBezTo>
                    <a:pt x="205378" y="287316"/>
                    <a:pt x="209102" y="285188"/>
                    <a:pt x="210698" y="281463"/>
                  </a:cubicBezTo>
                  <a:cubicBezTo>
                    <a:pt x="216551" y="269758"/>
                    <a:pt x="230385" y="242622"/>
                    <a:pt x="243154" y="228789"/>
                  </a:cubicBezTo>
                  <a:cubicBezTo>
                    <a:pt x="253264" y="217083"/>
                    <a:pt x="261777" y="203782"/>
                    <a:pt x="267097" y="189416"/>
                  </a:cubicBezTo>
                  <a:cubicBezTo>
                    <a:pt x="272950" y="173986"/>
                    <a:pt x="276143" y="158024"/>
                    <a:pt x="276675" y="141530"/>
                  </a:cubicBezTo>
                  <a:lnTo>
                    <a:pt x="276675" y="136741"/>
                  </a:lnTo>
                  <a:cubicBezTo>
                    <a:pt x="275078" y="61188"/>
                    <a:pt x="213891" y="532"/>
                    <a:pt x="138337" y="0"/>
                  </a:cubicBezTo>
                  <a:close/>
                  <a:moveTo>
                    <a:pt x="244751" y="140998"/>
                  </a:moveTo>
                  <a:cubicBezTo>
                    <a:pt x="244219" y="153767"/>
                    <a:pt x="241558" y="166537"/>
                    <a:pt x="237302" y="178242"/>
                  </a:cubicBezTo>
                  <a:cubicBezTo>
                    <a:pt x="233045" y="188884"/>
                    <a:pt x="227192" y="198993"/>
                    <a:pt x="219211" y="207506"/>
                  </a:cubicBezTo>
                  <a:cubicBezTo>
                    <a:pt x="206974" y="222404"/>
                    <a:pt x="196333" y="238366"/>
                    <a:pt x="188352" y="255392"/>
                  </a:cubicBezTo>
                  <a:lnTo>
                    <a:pt x="138337" y="255392"/>
                  </a:lnTo>
                  <a:lnTo>
                    <a:pt x="88855" y="255392"/>
                  </a:lnTo>
                  <a:cubicBezTo>
                    <a:pt x="80342" y="238366"/>
                    <a:pt x="69701" y="222404"/>
                    <a:pt x="57995" y="207506"/>
                  </a:cubicBezTo>
                  <a:cubicBezTo>
                    <a:pt x="50546" y="198993"/>
                    <a:pt x="44162" y="188884"/>
                    <a:pt x="39905" y="178242"/>
                  </a:cubicBezTo>
                  <a:cubicBezTo>
                    <a:pt x="35116" y="166537"/>
                    <a:pt x="32988" y="153767"/>
                    <a:pt x="32456" y="140998"/>
                  </a:cubicBezTo>
                  <a:lnTo>
                    <a:pt x="32456" y="136741"/>
                  </a:lnTo>
                  <a:cubicBezTo>
                    <a:pt x="33520" y="78746"/>
                    <a:pt x="80874" y="31924"/>
                    <a:pt x="138869" y="31392"/>
                  </a:cubicBezTo>
                  <a:lnTo>
                    <a:pt x="138869" y="31392"/>
                  </a:lnTo>
                  <a:lnTo>
                    <a:pt x="138869" y="31392"/>
                  </a:lnTo>
                  <a:cubicBezTo>
                    <a:pt x="138869" y="31392"/>
                    <a:pt x="138869" y="31392"/>
                    <a:pt x="138869" y="31392"/>
                  </a:cubicBezTo>
                  <a:cubicBezTo>
                    <a:pt x="138869" y="31392"/>
                    <a:pt x="138869" y="31392"/>
                    <a:pt x="138869" y="31392"/>
                  </a:cubicBezTo>
                  <a:lnTo>
                    <a:pt x="138869" y="31392"/>
                  </a:lnTo>
                  <a:lnTo>
                    <a:pt x="138869" y="31392"/>
                  </a:lnTo>
                  <a:cubicBezTo>
                    <a:pt x="196865" y="31924"/>
                    <a:pt x="244219" y="78214"/>
                    <a:pt x="245283" y="136741"/>
                  </a:cubicBezTo>
                  <a:lnTo>
                    <a:pt x="245283" y="14099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4" name="Graphic 14" descr="Open folder">
            <a:extLst>
              <a:ext uri="{FF2B5EF4-FFF2-40B4-BE49-F238E27FC236}">
                <a16:creationId xmlns:a16="http://schemas.microsoft.com/office/drawing/2014/main" id="{DEE0455F-078E-404B-B02F-69B25EC14181}"/>
              </a:ext>
            </a:extLst>
          </p:cNvPr>
          <p:cNvGrpSpPr/>
          <p:nvPr/>
        </p:nvGrpSpPr>
        <p:grpSpPr>
          <a:xfrm>
            <a:off x="790054" y="4355306"/>
            <a:ext cx="444483" cy="444483"/>
            <a:chOff x="1766558" y="4164476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E0291DB-5215-204A-B04B-9CB489C14E27}"/>
                </a:ext>
              </a:extLst>
            </p:cNvPr>
            <p:cNvSpPr/>
            <p:nvPr/>
          </p:nvSpPr>
          <p:spPr>
            <a:xfrm>
              <a:off x="1814444" y="4270889"/>
              <a:ext cx="372447" cy="281995"/>
            </a:xfrm>
            <a:custGeom>
              <a:avLst/>
              <a:gdLst>
                <a:gd name="connsiteX0" fmla="*/ 105881 w 372446"/>
                <a:gd name="connsiteY0" fmla="*/ 90451 h 281995"/>
                <a:gd name="connsiteX1" fmla="*/ 372447 w 372446"/>
                <a:gd name="connsiteY1" fmla="*/ 90451 h 281995"/>
                <a:gd name="connsiteX2" fmla="*/ 372447 w 372446"/>
                <a:gd name="connsiteY2" fmla="*/ 63848 h 281995"/>
                <a:gd name="connsiteX3" fmla="*/ 351164 w 372446"/>
                <a:gd name="connsiteY3" fmla="*/ 42565 h 281995"/>
                <a:gd name="connsiteX4" fmla="*/ 191544 w 372446"/>
                <a:gd name="connsiteY4" fmla="*/ 42565 h 281995"/>
                <a:gd name="connsiteX5" fmla="*/ 133017 w 372446"/>
                <a:gd name="connsiteY5" fmla="*/ 3724 h 281995"/>
                <a:gd name="connsiteX6" fmla="*/ 121311 w 372446"/>
                <a:gd name="connsiteY6" fmla="*/ 0 h 281995"/>
                <a:gd name="connsiteX7" fmla="*/ 21283 w 372446"/>
                <a:gd name="connsiteY7" fmla="*/ 0 h 281995"/>
                <a:gd name="connsiteX8" fmla="*/ 0 w 372446"/>
                <a:gd name="connsiteY8" fmla="*/ 21283 h 281995"/>
                <a:gd name="connsiteX9" fmla="*/ 0 w 372446"/>
                <a:gd name="connsiteY9" fmla="*/ 281995 h 281995"/>
                <a:gd name="connsiteX10" fmla="*/ 68637 w 372446"/>
                <a:gd name="connsiteY10" fmla="*/ 115458 h 281995"/>
                <a:gd name="connsiteX11" fmla="*/ 105881 w 372446"/>
                <a:gd name="connsiteY11" fmla="*/ 90451 h 28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446" h="281995">
                  <a:moveTo>
                    <a:pt x="105881" y="90451"/>
                  </a:moveTo>
                  <a:lnTo>
                    <a:pt x="372447" y="90451"/>
                  </a:lnTo>
                  <a:lnTo>
                    <a:pt x="372447" y="63848"/>
                  </a:lnTo>
                  <a:cubicBezTo>
                    <a:pt x="372447" y="52143"/>
                    <a:pt x="362869" y="42565"/>
                    <a:pt x="351164" y="42565"/>
                  </a:cubicBezTo>
                  <a:lnTo>
                    <a:pt x="191544" y="42565"/>
                  </a:lnTo>
                  <a:lnTo>
                    <a:pt x="133017" y="3724"/>
                  </a:lnTo>
                  <a:cubicBezTo>
                    <a:pt x="129292" y="1596"/>
                    <a:pt x="125568" y="0"/>
                    <a:pt x="121311" y="0"/>
                  </a:cubicBezTo>
                  <a:lnTo>
                    <a:pt x="21283" y="0"/>
                  </a:lnTo>
                  <a:cubicBezTo>
                    <a:pt x="9577" y="0"/>
                    <a:pt x="0" y="9577"/>
                    <a:pt x="0" y="21283"/>
                  </a:cubicBezTo>
                  <a:lnTo>
                    <a:pt x="0" y="281995"/>
                  </a:lnTo>
                  <a:cubicBezTo>
                    <a:pt x="0" y="283059"/>
                    <a:pt x="68637" y="115458"/>
                    <a:pt x="68637" y="115458"/>
                  </a:cubicBezTo>
                  <a:cubicBezTo>
                    <a:pt x="75021" y="100561"/>
                    <a:pt x="89387" y="90451"/>
                    <a:pt x="105881" y="90451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8886CB5-782A-394B-B01B-4B01C50A073D}"/>
                </a:ext>
              </a:extLst>
            </p:cNvPr>
            <p:cNvSpPr/>
            <p:nvPr/>
          </p:nvSpPr>
          <p:spPr>
            <a:xfrm>
              <a:off x="1830406" y="4382623"/>
              <a:ext cx="399050" cy="186223"/>
            </a:xfrm>
            <a:custGeom>
              <a:avLst/>
              <a:gdLst>
                <a:gd name="connsiteX0" fmla="*/ 399050 w 399050"/>
                <a:gd name="connsiteY0" fmla="*/ 21283 h 186223"/>
                <a:gd name="connsiteX1" fmla="*/ 379896 w 399050"/>
                <a:gd name="connsiteY1" fmla="*/ 0 h 186223"/>
                <a:gd name="connsiteX2" fmla="*/ 89919 w 399050"/>
                <a:gd name="connsiteY2" fmla="*/ 0 h 186223"/>
                <a:gd name="connsiteX3" fmla="*/ 71829 w 399050"/>
                <a:gd name="connsiteY3" fmla="*/ 11705 h 186223"/>
                <a:gd name="connsiteX4" fmla="*/ 0 w 399050"/>
                <a:gd name="connsiteY4" fmla="*/ 186223 h 186223"/>
                <a:gd name="connsiteX5" fmla="*/ 324561 w 399050"/>
                <a:gd name="connsiteY5" fmla="*/ 186223 h 186223"/>
                <a:gd name="connsiteX6" fmla="*/ 396922 w 399050"/>
                <a:gd name="connsiteY6" fmla="*/ 30860 h 186223"/>
                <a:gd name="connsiteX7" fmla="*/ 399050 w 399050"/>
                <a:gd name="connsiteY7" fmla="*/ 21283 h 186223"/>
                <a:gd name="connsiteX8" fmla="*/ 399050 w 399050"/>
                <a:gd name="connsiteY8" fmla="*/ 21283 h 18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9050" h="186223">
                  <a:moveTo>
                    <a:pt x="399050" y="21283"/>
                  </a:moveTo>
                  <a:cubicBezTo>
                    <a:pt x="399050" y="10109"/>
                    <a:pt x="391069" y="1064"/>
                    <a:pt x="379896" y="0"/>
                  </a:cubicBezTo>
                  <a:lnTo>
                    <a:pt x="89919" y="0"/>
                  </a:lnTo>
                  <a:cubicBezTo>
                    <a:pt x="81938" y="0"/>
                    <a:pt x="75021" y="4789"/>
                    <a:pt x="71829" y="11705"/>
                  </a:cubicBezTo>
                  <a:lnTo>
                    <a:pt x="0" y="186223"/>
                  </a:lnTo>
                  <a:lnTo>
                    <a:pt x="324561" y="186223"/>
                  </a:lnTo>
                  <a:lnTo>
                    <a:pt x="396922" y="30860"/>
                  </a:lnTo>
                  <a:cubicBezTo>
                    <a:pt x="398518" y="27667"/>
                    <a:pt x="399050" y="24475"/>
                    <a:pt x="399050" y="21283"/>
                  </a:cubicBezTo>
                  <a:lnTo>
                    <a:pt x="399050" y="21283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0" name="Graphic 16" descr="Briefcase">
            <a:extLst>
              <a:ext uri="{FF2B5EF4-FFF2-40B4-BE49-F238E27FC236}">
                <a16:creationId xmlns:a16="http://schemas.microsoft.com/office/drawing/2014/main" id="{3E51216F-E59A-264D-8E8D-CB0AB5EA7B17}"/>
              </a:ext>
            </a:extLst>
          </p:cNvPr>
          <p:cNvGrpSpPr/>
          <p:nvPr/>
        </p:nvGrpSpPr>
        <p:grpSpPr>
          <a:xfrm>
            <a:off x="1843336" y="4355306"/>
            <a:ext cx="444483" cy="444483"/>
            <a:chOff x="2964120" y="4171556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B3BA180-20AC-E149-A351-8F4C8980FF85}"/>
                </a:ext>
              </a:extLst>
            </p:cNvPr>
            <p:cNvSpPr/>
            <p:nvPr/>
          </p:nvSpPr>
          <p:spPr>
            <a:xfrm>
              <a:off x="3017327" y="4429608"/>
              <a:ext cx="425653" cy="170261"/>
            </a:xfrm>
            <a:custGeom>
              <a:avLst/>
              <a:gdLst>
                <a:gd name="connsiteX0" fmla="*/ 244751 w 425653"/>
                <a:gd name="connsiteY0" fmla="*/ 10641 h 170261"/>
                <a:gd name="connsiteX1" fmla="*/ 223468 w 425653"/>
                <a:gd name="connsiteY1" fmla="*/ 31924 h 170261"/>
                <a:gd name="connsiteX2" fmla="*/ 202185 w 425653"/>
                <a:gd name="connsiteY2" fmla="*/ 31924 h 170261"/>
                <a:gd name="connsiteX3" fmla="*/ 180903 w 425653"/>
                <a:gd name="connsiteY3" fmla="*/ 10641 h 170261"/>
                <a:gd name="connsiteX4" fmla="*/ 180903 w 425653"/>
                <a:gd name="connsiteY4" fmla="*/ 0 h 170261"/>
                <a:gd name="connsiteX5" fmla="*/ 0 w 425653"/>
                <a:gd name="connsiteY5" fmla="*/ 0 h 170261"/>
                <a:gd name="connsiteX6" fmla="*/ 0 w 425653"/>
                <a:gd name="connsiteY6" fmla="*/ 148979 h 170261"/>
                <a:gd name="connsiteX7" fmla="*/ 21283 w 425653"/>
                <a:gd name="connsiteY7" fmla="*/ 170261 h 170261"/>
                <a:gd name="connsiteX8" fmla="*/ 404371 w 425653"/>
                <a:gd name="connsiteY8" fmla="*/ 170261 h 170261"/>
                <a:gd name="connsiteX9" fmla="*/ 425653 w 425653"/>
                <a:gd name="connsiteY9" fmla="*/ 148979 h 170261"/>
                <a:gd name="connsiteX10" fmla="*/ 425653 w 425653"/>
                <a:gd name="connsiteY10" fmla="*/ 0 h 170261"/>
                <a:gd name="connsiteX11" fmla="*/ 244751 w 425653"/>
                <a:gd name="connsiteY11" fmla="*/ 0 h 170261"/>
                <a:gd name="connsiteX12" fmla="*/ 244751 w 425653"/>
                <a:gd name="connsiteY12" fmla="*/ 10641 h 17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5653" h="170261">
                  <a:moveTo>
                    <a:pt x="244751" y="10641"/>
                  </a:moveTo>
                  <a:cubicBezTo>
                    <a:pt x="244751" y="22347"/>
                    <a:pt x="235173" y="31924"/>
                    <a:pt x="223468" y="31924"/>
                  </a:cubicBezTo>
                  <a:lnTo>
                    <a:pt x="202185" y="31924"/>
                  </a:lnTo>
                  <a:cubicBezTo>
                    <a:pt x="190480" y="31924"/>
                    <a:pt x="180903" y="22347"/>
                    <a:pt x="180903" y="10641"/>
                  </a:cubicBezTo>
                  <a:lnTo>
                    <a:pt x="180903" y="0"/>
                  </a:lnTo>
                  <a:lnTo>
                    <a:pt x="0" y="0"/>
                  </a:lnTo>
                  <a:lnTo>
                    <a:pt x="0" y="148979"/>
                  </a:lnTo>
                  <a:cubicBezTo>
                    <a:pt x="0" y="160684"/>
                    <a:pt x="9577" y="170261"/>
                    <a:pt x="21283" y="170261"/>
                  </a:cubicBezTo>
                  <a:lnTo>
                    <a:pt x="404371" y="170261"/>
                  </a:lnTo>
                  <a:cubicBezTo>
                    <a:pt x="416076" y="170261"/>
                    <a:pt x="425653" y="160684"/>
                    <a:pt x="425653" y="148979"/>
                  </a:cubicBezTo>
                  <a:lnTo>
                    <a:pt x="425653" y="0"/>
                  </a:lnTo>
                  <a:lnTo>
                    <a:pt x="244751" y="0"/>
                  </a:lnTo>
                  <a:lnTo>
                    <a:pt x="244751" y="1064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F5D255B-1A5C-8F46-AE5A-9BE4AA63F04C}"/>
                </a:ext>
              </a:extLst>
            </p:cNvPr>
            <p:cNvSpPr/>
            <p:nvPr/>
          </p:nvSpPr>
          <p:spPr>
            <a:xfrm>
              <a:off x="3017327" y="4230083"/>
              <a:ext cx="425653" cy="175582"/>
            </a:xfrm>
            <a:custGeom>
              <a:avLst/>
              <a:gdLst>
                <a:gd name="connsiteX0" fmla="*/ 404371 w 425653"/>
                <a:gd name="connsiteY0" fmla="*/ 71829 h 175582"/>
                <a:gd name="connsiteX1" fmla="*/ 297957 w 425653"/>
                <a:gd name="connsiteY1" fmla="*/ 71829 h 175582"/>
                <a:gd name="connsiteX2" fmla="*/ 297957 w 425653"/>
                <a:gd name="connsiteY2" fmla="*/ 37245 h 175582"/>
                <a:gd name="connsiteX3" fmla="*/ 260713 w 425653"/>
                <a:gd name="connsiteY3" fmla="*/ 0 h 175582"/>
                <a:gd name="connsiteX4" fmla="*/ 164941 w 425653"/>
                <a:gd name="connsiteY4" fmla="*/ 0 h 175582"/>
                <a:gd name="connsiteX5" fmla="*/ 127696 w 425653"/>
                <a:gd name="connsiteY5" fmla="*/ 37245 h 175582"/>
                <a:gd name="connsiteX6" fmla="*/ 127696 w 425653"/>
                <a:gd name="connsiteY6" fmla="*/ 71829 h 175582"/>
                <a:gd name="connsiteX7" fmla="*/ 21283 w 425653"/>
                <a:gd name="connsiteY7" fmla="*/ 71829 h 175582"/>
                <a:gd name="connsiteX8" fmla="*/ 0 w 425653"/>
                <a:gd name="connsiteY8" fmla="*/ 93112 h 175582"/>
                <a:gd name="connsiteX9" fmla="*/ 0 w 425653"/>
                <a:gd name="connsiteY9" fmla="*/ 178242 h 175582"/>
                <a:gd name="connsiteX10" fmla="*/ 180903 w 425653"/>
                <a:gd name="connsiteY10" fmla="*/ 178242 h 175582"/>
                <a:gd name="connsiteX11" fmla="*/ 180903 w 425653"/>
                <a:gd name="connsiteY11" fmla="*/ 167601 h 175582"/>
                <a:gd name="connsiteX12" fmla="*/ 244751 w 425653"/>
                <a:gd name="connsiteY12" fmla="*/ 167601 h 175582"/>
                <a:gd name="connsiteX13" fmla="*/ 244751 w 425653"/>
                <a:gd name="connsiteY13" fmla="*/ 178242 h 175582"/>
                <a:gd name="connsiteX14" fmla="*/ 425653 w 425653"/>
                <a:gd name="connsiteY14" fmla="*/ 178242 h 175582"/>
                <a:gd name="connsiteX15" fmla="*/ 425653 w 425653"/>
                <a:gd name="connsiteY15" fmla="*/ 93112 h 175582"/>
                <a:gd name="connsiteX16" fmla="*/ 404371 w 425653"/>
                <a:gd name="connsiteY16" fmla="*/ 71829 h 175582"/>
                <a:gd name="connsiteX17" fmla="*/ 159620 w 425653"/>
                <a:gd name="connsiteY17" fmla="*/ 71829 h 175582"/>
                <a:gd name="connsiteX18" fmla="*/ 159620 w 425653"/>
                <a:gd name="connsiteY18" fmla="*/ 37245 h 175582"/>
                <a:gd name="connsiteX19" fmla="*/ 164941 w 425653"/>
                <a:gd name="connsiteY19" fmla="*/ 31924 h 175582"/>
                <a:gd name="connsiteX20" fmla="*/ 260713 w 425653"/>
                <a:gd name="connsiteY20" fmla="*/ 31924 h 175582"/>
                <a:gd name="connsiteX21" fmla="*/ 266033 w 425653"/>
                <a:gd name="connsiteY21" fmla="*/ 37245 h 175582"/>
                <a:gd name="connsiteX22" fmla="*/ 266033 w 425653"/>
                <a:gd name="connsiteY22" fmla="*/ 71829 h 175582"/>
                <a:gd name="connsiteX23" fmla="*/ 159620 w 425653"/>
                <a:gd name="connsiteY23" fmla="*/ 71829 h 175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5653" h="175582">
                  <a:moveTo>
                    <a:pt x="404371" y="71829"/>
                  </a:moveTo>
                  <a:lnTo>
                    <a:pt x="297957" y="71829"/>
                  </a:lnTo>
                  <a:lnTo>
                    <a:pt x="297957" y="37245"/>
                  </a:lnTo>
                  <a:cubicBezTo>
                    <a:pt x="297957" y="16494"/>
                    <a:pt x="281463" y="0"/>
                    <a:pt x="260713" y="0"/>
                  </a:cubicBezTo>
                  <a:lnTo>
                    <a:pt x="164941" y="0"/>
                  </a:lnTo>
                  <a:cubicBezTo>
                    <a:pt x="144190" y="0"/>
                    <a:pt x="127696" y="16494"/>
                    <a:pt x="127696" y="37245"/>
                  </a:cubicBezTo>
                  <a:lnTo>
                    <a:pt x="127696" y="71829"/>
                  </a:lnTo>
                  <a:lnTo>
                    <a:pt x="21283" y="71829"/>
                  </a:lnTo>
                  <a:cubicBezTo>
                    <a:pt x="9577" y="71829"/>
                    <a:pt x="0" y="81406"/>
                    <a:pt x="0" y="93112"/>
                  </a:cubicBezTo>
                  <a:lnTo>
                    <a:pt x="0" y="178242"/>
                  </a:lnTo>
                  <a:lnTo>
                    <a:pt x="180903" y="178242"/>
                  </a:lnTo>
                  <a:lnTo>
                    <a:pt x="180903" y="167601"/>
                  </a:lnTo>
                  <a:lnTo>
                    <a:pt x="244751" y="167601"/>
                  </a:lnTo>
                  <a:lnTo>
                    <a:pt x="244751" y="178242"/>
                  </a:lnTo>
                  <a:lnTo>
                    <a:pt x="425653" y="178242"/>
                  </a:lnTo>
                  <a:lnTo>
                    <a:pt x="425653" y="93112"/>
                  </a:lnTo>
                  <a:cubicBezTo>
                    <a:pt x="425653" y="81406"/>
                    <a:pt x="416076" y="71829"/>
                    <a:pt x="404371" y="71829"/>
                  </a:cubicBezTo>
                  <a:moveTo>
                    <a:pt x="159620" y="71829"/>
                  </a:moveTo>
                  <a:lnTo>
                    <a:pt x="159620" y="37245"/>
                  </a:lnTo>
                  <a:cubicBezTo>
                    <a:pt x="159620" y="34052"/>
                    <a:pt x="161748" y="31924"/>
                    <a:pt x="164941" y="31924"/>
                  </a:cubicBezTo>
                  <a:lnTo>
                    <a:pt x="260713" y="31924"/>
                  </a:lnTo>
                  <a:cubicBezTo>
                    <a:pt x="263905" y="31924"/>
                    <a:pt x="266033" y="34052"/>
                    <a:pt x="266033" y="37245"/>
                  </a:cubicBezTo>
                  <a:lnTo>
                    <a:pt x="266033" y="71829"/>
                  </a:lnTo>
                  <a:lnTo>
                    <a:pt x="159620" y="7182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3" name="Graphic 10" descr="Bullseye">
            <a:extLst>
              <a:ext uri="{FF2B5EF4-FFF2-40B4-BE49-F238E27FC236}">
                <a16:creationId xmlns:a16="http://schemas.microsoft.com/office/drawing/2014/main" id="{10A7FC21-618A-A849-919E-14B8F81F2E42}"/>
              </a:ext>
            </a:extLst>
          </p:cNvPr>
          <p:cNvGrpSpPr/>
          <p:nvPr/>
        </p:nvGrpSpPr>
        <p:grpSpPr>
          <a:xfrm>
            <a:off x="3111176" y="4355306"/>
            <a:ext cx="444483" cy="444483"/>
            <a:chOff x="4417273" y="4165028"/>
            <a:chExt cx="510784" cy="510784"/>
          </a:xfrm>
        </p:grpSpPr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60194705-9EB7-E347-AB26-E1D23447B851}"/>
                </a:ext>
              </a:extLst>
            </p:cNvPr>
            <p:cNvSpPr/>
            <p:nvPr/>
          </p:nvSpPr>
          <p:spPr>
            <a:xfrm>
              <a:off x="4610945" y="4210254"/>
              <a:ext cx="271354" cy="271354"/>
            </a:xfrm>
            <a:custGeom>
              <a:avLst/>
              <a:gdLst>
                <a:gd name="connsiteX0" fmla="*/ 224000 w 271354"/>
                <a:gd name="connsiteY0" fmla="*/ 47886 h 271354"/>
                <a:gd name="connsiteX1" fmla="*/ 218679 w 271354"/>
                <a:gd name="connsiteY1" fmla="*/ 0 h 271354"/>
                <a:gd name="connsiteX2" fmla="*/ 160152 w 271354"/>
                <a:gd name="connsiteY2" fmla="*/ 58527 h 271354"/>
                <a:gd name="connsiteX3" fmla="*/ 163344 w 271354"/>
                <a:gd name="connsiteY3" fmla="*/ 86195 h 271354"/>
                <a:gd name="connsiteX4" fmla="*/ 78214 w 271354"/>
                <a:gd name="connsiteY4" fmla="*/ 171325 h 271354"/>
                <a:gd name="connsiteX5" fmla="*/ 53207 w 271354"/>
                <a:gd name="connsiteY5" fmla="*/ 164941 h 271354"/>
                <a:gd name="connsiteX6" fmla="*/ 0 w 271354"/>
                <a:gd name="connsiteY6" fmla="*/ 218147 h 271354"/>
                <a:gd name="connsiteX7" fmla="*/ 53207 w 271354"/>
                <a:gd name="connsiteY7" fmla="*/ 271354 h 271354"/>
                <a:gd name="connsiteX8" fmla="*/ 106413 w 271354"/>
                <a:gd name="connsiteY8" fmla="*/ 218147 h 271354"/>
                <a:gd name="connsiteX9" fmla="*/ 100561 w 271354"/>
                <a:gd name="connsiteY9" fmla="*/ 193672 h 271354"/>
                <a:gd name="connsiteX10" fmla="*/ 185691 w 271354"/>
                <a:gd name="connsiteY10" fmla="*/ 108542 h 271354"/>
                <a:gd name="connsiteX11" fmla="*/ 213359 w 271354"/>
                <a:gd name="connsiteY11" fmla="*/ 111734 h 271354"/>
                <a:gd name="connsiteX12" fmla="*/ 271886 w 271354"/>
                <a:gd name="connsiteY12" fmla="*/ 53207 h 271354"/>
                <a:gd name="connsiteX13" fmla="*/ 224000 w 271354"/>
                <a:gd name="connsiteY13" fmla="*/ 47886 h 27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1354" h="271354">
                  <a:moveTo>
                    <a:pt x="224000" y="47886"/>
                  </a:moveTo>
                  <a:lnTo>
                    <a:pt x="218679" y="0"/>
                  </a:lnTo>
                  <a:lnTo>
                    <a:pt x="160152" y="58527"/>
                  </a:lnTo>
                  <a:lnTo>
                    <a:pt x="163344" y="86195"/>
                  </a:lnTo>
                  <a:lnTo>
                    <a:pt x="78214" y="171325"/>
                  </a:lnTo>
                  <a:cubicBezTo>
                    <a:pt x="70765" y="167601"/>
                    <a:pt x="62252" y="164941"/>
                    <a:pt x="53207" y="164941"/>
                  </a:cubicBezTo>
                  <a:cubicBezTo>
                    <a:pt x="23943" y="164941"/>
                    <a:pt x="0" y="188884"/>
                    <a:pt x="0" y="218147"/>
                  </a:cubicBezTo>
                  <a:cubicBezTo>
                    <a:pt x="0" y="247411"/>
                    <a:pt x="23943" y="271354"/>
                    <a:pt x="53207" y="271354"/>
                  </a:cubicBezTo>
                  <a:cubicBezTo>
                    <a:pt x="82470" y="271354"/>
                    <a:pt x="106413" y="247411"/>
                    <a:pt x="106413" y="218147"/>
                  </a:cubicBezTo>
                  <a:cubicBezTo>
                    <a:pt x="106413" y="209102"/>
                    <a:pt x="104285" y="201121"/>
                    <a:pt x="100561" y="193672"/>
                  </a:cubicBezTo>
                  <a:lnTo>
                    <a:pt x="185691" y="108542"/>
                  </a:lnTo>
                  <a:lnTo>
                    <a:pt x="213359" y="111734"/>
                  </a:lnTo>
                  <a:lnTo>
                    <a:pt x="271886" y="53207"/>
                  </a:lnTo>
                  <a:lnTo>
                    <a:pt x="224000" y="47886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B24FD0B-C36E-BE40-A032-FDC1D9E5FEC0}"/>
                </a:ext>
              </a:extLst>
            </p:cNvPr>
            <p:cNvSpPr/>
            <p:nvPr/>
          </p:nvSpPr>
          <p:spPr>
            <a:xfrm>
              <a:off x="4462499" y="4226216"/>
              <a:ext cx="404371" cy="404371"/>
            </a:xfrm>
            <a:custGeom>
              <a:avLst/>
              <a:gdLst>
                <a:gd name="connsiteX0" fmla="*/ 376703 w 404370"/>
                <a:gd name="connsiteY0" fmla="*/ 110670 h 404370"/>
                <a:gd name="connsiteX1" fmla="*/ 369786 w 404370"/>
                <a:gd name="connsiteY1" fmla="*/ 118119 h 404370"/>
                <a:gd name="connsiteX2" fmla="*/ 359677 w 404370"/>
                <a:gd name="connsiteY2" fmla="*/ 117055 h 404370"/>
                <a:gd name="connsiteX3" fmla="*/ 348504 w 404370"/>
                <a:gd name="connsiteY3" fmla="*/ 115458 h 404370"/>
                <a:gd name="connsiteX4" fmla="*/ 372447 w 404370"/>
                <a:gd name="connsiteY4" fmla="*/ 202185 h 404370"/>
                <a:gd name="connsiteX5" fmla="*/ 202185 w 404370"/>
                <a:gd name="connsiteY5" fmla="*/ 372447 h 404370"/>
                <a:gd name="connsiteX6" fmla="*/ 31924 w 404370"/>
                <a:gd name="connsiteY6" fmla="*/ 202185 h 404370"/>
                <a:gd name="connsiteX7" fmla="*/ 202185 w 404370"/>
                <a:gd name="connsiteY7" fmla="*/ 31924 h 404370"/>
                <a:gd name="connsiteX8" fmla="*/ 288912 w 404370"/>
                <a:gd name="connsiteY8" fmla="*/ 55867 h 404370"/>
                <a:gd name="connsiteX9" fmla="*/ 287848 w 404370"/>
                <a:gd name="connsiteY9" fmla="*/ 45226 h 404370"/>
                <a:gd name="connsiteX10" fmla="*/ 286252 w 404370"/>
                <a:gd name="connsiteY10" fmla="*/ 34584 h 404370"/>
                <a:gd name="connsiteX11" fmla="*/ 293701 w 404370"/>
                <a:gd name="connsiteY11" fmla="*/ 27135 h 404370"/>
                <a:gd name="connsiteX12" fmla="*/ 297425 w 404370"/>
                <a:gd name="connsiteY12" fmla="*/ 23411 h 404370"/>
                <a:gd name="connsiteX13" fmla="*/ 202185 w 404370"/>
                <a:gd name="connsiteY13" fmla="*/ 0 h 404370"/>
                <a:gd name="connsiteX14" fmla="*/ 0 w 404370"/>
                <a:gd name="connsiteY14" fmla="*/ 202185 h 404370"/>
                <a:gd name="connsiteX15" fmla="*/ 202185 w 404370"/>
                <a:gd name="connsiteY15" fmla="*/ 404371 h 404370"/>
                <a:gd name="connsiteX16" fmla="*/ 404371 w 404370"/>
                <a:gd name="connsiteY16" fmla="*/ 202185 h 404370"/>
                <a:gd name="connsiteX17" fmla="*/ 380428 w 404370"/>
                <a:gd name="connsiteY17" fmla="*/ 107477 h 404370"/>
                <a:gd name="connsiteX18" fmla="*/ 376703 w 404370"/>
                <a:gd name="connsiteY18" fmla="*/ 110670 h 40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370" h="404370">
                  <a:moveTo>
                    <a:pt x="376703" y="110670"/>
                  </a:moveTo>
                  <a:lnTo>
                    <a:pt x="369786" y="118119"/>
                  </a:lnTo>
                  <a:lnTo>
                    <a:pt x="359677" y="117055"/>
                  </a:lnTo>
                  <a:lnTo>
                    <a:pt x="348504" y="115458"/>
                  </a:lnTo>
                  <a:cubicBezTo>
                    <a:pt x="363402" y="140998"/>
                    <a:pt x="372447" y="170261"/>
                    <a:pt x="372447" y="202185"/>
                  </a:cubicBezTo>
                  <a:cubicBezTo>
                    <a:pt x="372447" y="295829"/>
                    <a:pt x="295829" y="372447"/>
                    <a:pt x="202185" y="372447"/>
                  </a:cubicBezTo>
                  <a:cubicBezTo>
                    <a:pt x="108542" y="372447"/>
                    <a:pt x="31924" y="295829"/>
                    <a:pt x="31924" y="202185"/>
                  </a:cubicBezTo>
                  <a:cubicBezTo>
                    <a:pt x="31924" y="108542"/>
                    <a:pt x="108542" y="31924"/>
                    <a:pt x="202185" y="31924"/>
                  </a:cubicBezTo>
                  <a:cubicBezTo>
                    <a:pt x="233577" y="31924"/>
                    <a:pt x="263373" y="40437"/>
                    <a:pt x="288912" y="55867"/>
                  </a:cubicBezTo>
                  <a:lnTo>
                    <a:pt x="287848" y="45226"/>
                  </a:lnTo>
                  <a:lnTo>
                    <a:pt x="286252" y="34584"/>
                  </a:lnTo>
                  <a:lnTo>
                    <a:pt x="293701" y="27135"/>
                  </a:lnTo>
                  <a:lnTo>
                    <a:pt x="297425" y="23411"/>
                  </a:lnTo>
                  <a:cubicBezTo>
                    <a:pt x="268694" y="8513"/>
                    <a:pt x="236770" y="0"/>
                    <a:pt x="202185" y="0"/>
                  </a:cubicBezTo>
                  <a:cubicBezTo>
                    <a:pt x="90451" y="0"/>
                    <a:pt x="0" y="90451"/>
                    <a:pt x="0" y="202185"/>
                  </a:cubicBezTo>
                  <a:cubicBezTo>
                    <a:pt x="0" y="313919"/>
                    <a:pt x="90451" y="404371"/>
                    <a:pt x="202185" y="404371"/>
                  </a:cubicBezTo>
                  <a:cubicBezTo>
                    <a:pt x="313919" y="404371"/>
                    <a:pt x="404371" y="313919"/>
                    <a:pt x="404371" y="202185"/>
                  </a:cubicBezTo>
                  <a:cubicBezTo>
                    <a:pt x="404371" y="167601"/>
                    <a:pt x="395858" y="135677"/>
                    <a:pt x="380428" y="107477"/>
                  </a:cubicBezTo>
                  <a:lnTo>
                    <a:pt x="376703" y="110670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2AD91DE-8EF1-F647-AFEB-5E5BF867C4E0}"/>
                </a:ext>
              </a:extLst>
            </p:cNvPr>
            <p:cNvSpPr/>
            <p:nvPr/>
          </p:nvSpPr>
          <p:spPr>
            <a:xfrm>
              <a:off x="4536988" y="4300705"/>
              <a:ext cx="255392" cy="255392"/>
            </a:xfrm>
            <a:custGeom>
              <a:avLst/>
              <a:gdLst>
                <a:gd name="connsiteX0" fmla="*/ 216551 w 255392"/>
                <a:gd name="connsiteY0" fmla="*/ 91515 h 255392"/>
                <a:gd name="connsiteX1" fmla="*/ 223468 w 255392"/>
                <a:gd name="connsiteY1" fmla="*/ 127696 h 255392"/>
                <a:gd name="connsiteX2" fmla="*/ 127696 w 255392"/>
                <a:gd name="connsiteY2" fmla="*/ 223468 h 255392"/>
                <a:gd name="connsiteX3" fmla="*/ 31924 w 255392"/>
                <a:gd name="connsiteY3" fmla="*/ 127696 h 255392"/>
                <a:gd name="connsiteX4" fmla="*/ 127696 w 255392"/>
                <a:gd name="connsiteY4" fmla="*/ 31924 h 255392"/>
                <a:gd name="connsiteX5" fmla="*/ 163877 w 255392"/>
                <a:gd name="connsiteY5" fmla="*/ 38841 h 255392"/>
                <a:gd name="connsiteX6" fmla="*/ 187820 w 255392"/>
                <a:gd name="connsiteY6" fmla="*/ 14898 h 255392"/>
                <a:gd name="connsiteX7" fmla="*/ 127696 w 255392"/>
                <a:gd name="connsiteY7" fmla="*/ 0 h 255392"/>
                <a:gd name="connsiteX8" fmla="*/ 0 w 255392"/>
                <a:gd name="connsiteY8" fmla="*/ 127696 h 255392"/>
                <a:gd name="connsiteX9" fmla="*/ 127696 w 255392"/>
                <a:gd name="connsiteY9" fmla="*/ 255392 h 255392"/>
                <a:gd name="connsiteX10" fmla="*/ 255392 w 255392"/>
                <a:gd name="connsiteY10" fmla="*/ 127696 h 255392"/>
                <a:gd name="connsiteX11" fmla="*/ 240494 w 255392"/>
                <a:gd name="connsiteY11" fmla="*/ 67572 h 255392"/>
                <a:gd name="connsiteX12" fmla="*/ 216551 w 255392"/>
                <a:gd name="connsiteY12" fmla="*/ 91515 h 25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392" h="255392">
                  <a:moveTo>
                    <a:pt x="216551" y="91515"/>
                  </a:moveTo>
                  <a:cubicBezTo>
                    <a:pt x="221340" y="102689"/>
                    <a:pt x="223468" y="114926"/>
                    <a:pt x="223468" y="127696"/>
                  </a:cubicBezTo>
                  <a:cubicBezTo>
                    <a:pt x="223468" y="180371"/>
                    <a:pt x="180371" y="223468"/>
                    <a:pt x="127696" y="223468"/>
                  </a:cubicBezTo>
                  <a:cubicBezTo>
                    <a:pt x="75021" y="223468"/>
                    <a:pt x="31924" y="180371"/>
                    <a:pt x="31924" y="127696"/>
                  </a:cubicBezTo>
                  <a:cubicBezTo>
                    <a:pt x="31924" y="75021"/>
                    <a:pt x="75021" y="31924"/>
                    <a:pt x="127696" y="31924"/>
                  </a:cubicBezTo>
                  <a:cubicBezTo>
                    <a:pt x="140466" y="31924"/>
                    <a:pt x="152703" y="34584"/>
                    <a:pt x="163877" y="38841"/>
                  </a:cubicBezTo>
                  <a:lnTo>
                    <a:pt x="187820" y="14898"/>
                  </a:lnTo>
                  <a:cubicBezTo>
                    <a:pt x="169729" y="5321"/>
                    <a:pt x="149511" y="0"/>
                    <a:pt x="127696" y="0"/>
                  </a:cubicBezTo>
                  <a:cubicBezTo>
                    <a:pt x="57463" y="0"/>
                    <a:pt x="0" y="57463"/>
                    <a:pt x="0" y="127696"/>
                  </a:cubicBezTo>
                  <a:cubicBezTo>
                    <a:pt x="0" y="197929"/>
                    <a:pt x="57463" y="255392"/>
                    <a:pt x="127696" y="255392"/>
                  </a:cubicBezTo>
                  <a:cubicBezTo>
                    <a:pt x="197929" y="255392"/>
                    <a:pt x="255392" y="197929"/>
                    <a:pt x="255392" y="127696"/>
                  </a:cubicBezTo>
                  <a:cubicBezTo>
                    <a:pt x="255392" y="105881"/>
                    <a:pt x="250071" y="85663"/>
                    <a:pt x="240494" y="67572"/>
                  </a:cubicBezTo>
                  <a:lnTo>
                    <a:pt x="216551" y="91515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27" name="Graphic 18" descr="Trophy">
            <a:extLst>
              <a:ext uri="{FF2B5EF4-FFF2-40B4-BE49-F238E27FC236}">
                <a16:creationId xmlns:a16="http://schemas.microsoft.com/office/drawing/2014/main" id="{A8CCF397-709B-AA41-830A-17DEF29D04FF}"/>
              </a:ext>
            </a:extLst>
          </p:cNvPr>
          <p:cNvSpPr/>
          <p:nvPr/>
        </p:nvSpPr>
        <p:spPr>
          <a:xfrm>
            <a:off x="5629027" y="4396976"/>
            <a:ext cx="324102" cy="361143"/>
          </a:xfrm>
          <a:custGeom>
            <a:avLst/>
            <a:gdLst>
              <a:gd name="connsiteX0" fmla="*/ 318708 w 372446"/>
              <a:gd name="connsiteY0" fmla="*/ 202185 h 415012"/>
              <a:gd name="connsiteX1" fmla="*/ 244219 w 372446"/>
              <a:gd name="connsiteY1" fmla="*/ 237834 h 415012"/>
              <a:gd name="connsiteX2" fmla="*/ 276143 w 372446"/>
              <a:gd name="connsiteY2" fmla="*/ 205378 h 415012"/>
              <a:gd name="connsiteX3" fmla="*/ 288380 w 372446"/>
              <a:gd name="connsiteY3" fmla="*/ 189416 h 415012"/>
              <a:gd name="connsiteX4" fmla="*/ 302746 w 372446"/>
              <a:gd name="connsiteY4" fmla="*/ 138869 h 415012"/>
              <a:gd name="connsiteX5" fmla="*/ 302746 w 372446"/>
              <a:gd name="connsiteY5" fmla="*/ 69701 h 415012"/>
              <a:gd name="connsiteX6" fmla="*/ 339991 w 372446"/>
              <a:gd name="connsiteY6" fmla="*/ 69701 h 415012"/>
              <a:gd name="connsiteX7" fmla="*/ 339991 w 372446"/>
              <a:gd name="connsiteY7" fmla="*/ 150575 h 415012"/>
              <a:gd name="connsiteX8" fmla="*/ 318708 w 372446"/>
              <a:gd name="connsiteY8" fmla="*/ 202185 h 415012"/>
              <a:gd name="connsiteX9" fmla="*/ 54271 w 372446"/>
              <a:gd name="connsiteY9" fmla="*/ 202185 h 415012"/>
              <a:gd name="connsiteX10" fmla="*/ 31924 w 372446"/>
              <a:gd name="connsiteY10" fmla="*/ 150575 h 415012"/>
              <a:gd name="connsiteX11" fmla="*/ 31924 w 372446"/>
              <a:gd name="connsiteY11" fmla="*/ 69169 h 415012"/>
              <a:gd name="connsiteX12" fmla="*/ 69169 w 372446"/>
              <a:gd name="connsiteY12" fmla="*/ 69169 h 415012"/>
              <a:gd name="connsiteX13" fmla="*/ 69169 w 372446"/>
              <a:gd name="connsiteY13" fmla="*/ 138337 h 415012"/>
              <a:gd name="connsiteX14" fmla="*/ 83534 w 372446"/>
              <a:gd name="connsiteY14" fmla="*/ 188884 h 415012"/>
              <a:gd name="connsiteX15" fmla="*/ 95772 w 372446"/>
              <a:gd name="connsiteY15" fmla="*/ 204846 h 415012"/>
              <a:gd name="connsiteX16" fmla="*/ 127696 w 372446"/>
              <a:gd name="connsiteY16" fmla="*/ 237302 h 415012"/>
              <a:gd name="connsiteX17" fmla="*/ 54271 w 372446"/>
              <a:gd name="connsiteY17" fmla="*/ 202185 h 415012"/>
              <a:gd name="connsiteX18" fmla="*/ 372447 w 372446"/>
              <a:gd name="connsiteY18" fmla="*/ 148979 h 415012"/>
              <a:gd name="connsiteX19" fmla="*/ 372447 w 372446"/>
              <a:gd name="connsiteY19" fmla="*/ 37245 h 415012"/>
              <a:gd name="connsiteX20" fmla="*/ 303278 w 372446"/>
              <a:gd name="connsiteY20" fmla="*/ 37245 h 415012"/>
              <a:gd name="connsiteX21" fmla="*/ 303278 w 372446"/>
              <a:gd name="connsiteY21" fmla="*/ 0 h 415012"/>
              <a:gd name="connsiteX22" fmla="*/ 186223 w 372446"/>
              <a:gd name="connsiteY22" fmla="*/ 0 h 415012"/>
              <a:gd name="connsiteX23" fmla="*/ 69169 w 372446"/>
              <a:gd name="connsiteY23" fmla="*/ 0 h 415012"/>
              <a:gd name="connsiteX24" fmla="*/ 69169 w 372446"/>
              <a:gd name="connsiteY24" fmla="*/ 37245 h 415012"/>
              <a:gd name="connsiteX25" fmla="*/ 0 w 372446"/>
              <a:gd name="connsiteY25" fmla="*/ 37245 h 415012"/>
              <a:gd name="connsiteX26" fmla="*/ 0 w 372446"/>
              <a:gd name="connsiteY26" fmla="*/ 148447 h 415012"/>
              <a:gd name="connsiteX27" fmla="*/ 30328 w 372446"/>
              <a:gd name="connsiteY27" fmla="*/ 222936 h 415012"/>
              <a:gd name="connsiteX28" fmla="*/ 157492 w 372446"/>
              <a:gd name="connsiteY28" fmla="*/ 270822 h 415012"/>
              <a:gd name="connsiteX29" fmla="*/ 164941 w 372446"/>
              <a:gd name="connsiteY29" fmla="*/ 297425 h 415012"/>
              <a:gd name="connsiteX30" fmla="*/ 164941 w 372446"/>
              <a:gd name="connsiteY30" fmla="*/ 366594 h 415012"/>
              <a:gd name="connsiteX31" fmla="*/ 138337 w 372446"/>
              <a:gd name="connsiteY31" fmla="*/ 366594 h 415012"/>
              <a:gd name="connsiteX32" fmla="*/ 117055 w 372446"/>
              <a:gd name="connsiteY32" fmla="*/ 387877 h 415012"/>
              <a:gd name="connsiteX33" fmla="*/ 90451 w 372446"/>
              <a:gd name="connsiteY33" fmla="*/ 387877 h 415012"/>
              <a:gd name="connsiteX34" fmla="*/ 69169 w 372446"/>
              <a:gd name="connsiteY34" fmla="*/ 409159 h 415012"/>
              <a:gd name="connsiteX35" fmla="*/ 69169 w 372446"/>
              <a:gd name="connsiteY35" fmla="*/ 419801 h 415012"/>
              <a:gd name="connsiteX36" fmla="*/ 303278 w 372446"/>
              <a:gd name="connsiteY36" fmla="*/ 419801 h 415012"/>
              <a:gd name="connsiteX37" fmla="*/ 303278 w 372446"/>
              <a:gd name="connsiteY37" fmla="*/ 409159 h 415012"/>
              <a:gd name="connsiteX38" fmla="*/ 281995 w 372446"/>
              <a:gd name="connsiteY38" fmla="*/ 387877 h 415012"/>
              <a:gd name="connsiteX39" fmla="*/ 255392 w 372446"/>
              <a:gd name="connsiteY39" fmla="*/ 387877 h 415012"/>
              <a:gd name="connsiteX40" fmla="*/ 234109 w 372446"/>
              <a:gd name="connsiteY40" fmla="*/ 366594 h 415012"/>
              <a:gd name="connsiteX41" fmla="*/ 207506 w 372446"/>
              <a:gd name="connsiteY41" fmla="*/ 366594 h 415012"/>
              <a:gd name="connsiteX42" fmla="*/ 207506 w 372446"/>
              <a:gd name="connsiteY42" fmla="*/ 297957 h 415012"/>
              <a:gd name="connsiteX43" fmla="*/ 214955 w 372446"/>
              <a:gd name="connsiteY43" fmla="*/ 271354 h 415012"/>
              <a:gd name="connsiteX44" fmla="*/ 342119 w 372446"/>
              <a:gd name="connsiteY44" fmla="*/ 223468 h 415012"/>
              <a:gd name="connsiteX45" fmla="*/ 372447 w 372446"/>
              <a:gd name="connsiteY45" fmla="*/ 148979 h 41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2446" h="415012">
                <a:moveTo>
                  <a:pt x="318708" y="202185"/>
                </a:moveTo>
                <a:cubicBezTo>
                  <a:pt x="300086" y="221340"/>
                  <a:pt x="282527" y="233577"/>
                  <a:pt x="244219" y="237834"/>
                </a:cubicBezTo>
                <a:cubicBezTo>
                  <a:pt x="254328" y="227725"/>
                  <a:pt x="266033" y="217615"/>
                  <a:pt x="276143" y="205378"/>
                </a:cubicBezTo>
                <a:cubicBezTo>
                  <a:pt x="280399" y="200589"/>
                  <a:pt x="288380" y="189948"/>
                  <a:pt x="288380" y="189416"/>
                </a:cubicBezTo>
                <a:cubicBezTo>
                  <a:pt x="297425" y="174518"/>
                  <a:pt x="302746" y="157492"/>
                  <a:pt x="302746" y="138869"/>
                </a:cubicBezTo>
                <a:lnTo>
                  <a:pt x="302746" y="69701"/>
                </a:lnTo>
                <a:lnTo>
                  <a:pt x="339991" y="69701"/>
                </a:lnTo>
                <a:lnTo>
                  <a:pt x="339991" y="150575"/>
                </a:lnTo>
                <a:cubicBezTo>
                  <a:pt x="340523" y="151639"/>
                  <a:pt x="341587" y="178242"/>
                  <a:pt x="318708" y="202185"/>
                </a:cubicBezTo>
                <a:close/>
                <a:moveTo>
                  <a:pt x="54271" y="202185"/>
                </a:moveTo>
                <a:cubicBezTo>
                  <a:pt x="30860" y="178242"/>
                  <a:pt x="31924" y="151639"/>
                  <a:pt x="31924" y="150575"/>
                </a:cubicBezTo>
                <a:lnTo>
                  <a:pt x="31924" y="69169"/>
                </a:lnTo>
                <a:lnTo>
                  <a:pt x="69169" y="69169"/>
                </a:lnTo>
                <a:lnTo>
                  <a:pt x="69169" y="138337"/>
                </a:lnTo>
                <a:cubicBezTo>
                  <a:pt x="69169" y="156960"/>
                  <a:pt x="74489" y="173986"/>
                  <a:pt x="83534" y="188884"/>
                </a:cubicBezTo>
                <a:cubicBezTo>
                  <a:pt x="83534" y="189416"/>
                  <a:pt x="91515" y="200589"/>
                  <a:pt x="95772" y="204846"/>
                </a:cubicBezTo>
                <a:cubicBezTo>
                  <a:pt x="106413" y="217083"/>
                  <a:pt x="117587" y="227192"/>
                  <a:pt x="127696" y="237302"/>
                </a:cubicBezTo>
                <a:cubicBezTo>
                  <a:pt x="90451" y="233045"/>
                  <a:pt x="72361" y="220808"/>
                  <a:pt x="54271" y="202185"/>
                </a:cubicBezTo>
                <a:close/>
                <a:moveTo>
                  <a:pt x="372447" y="148979"/>
                </a:moveTo>
                <a:lnTo>
                  <a:pt x="372447" y="37245"/>
                </a:lnTo>
                <a:lnTo>
                  <a:pt x="303278" y="37245"/>
                </a:lnTo>
                <a:lnTo>
                  <a:pt x="303278" y="0"/>
                </a:lnTo>
                <a:lnTo>
                  <a:pt x="186223" y="0"/>
                </a:lnTo>
                <a:lnTo>
                  <a:pt x="69169" y="0"/>
                </a:lnTo>
                <a:lnTo>
                  <a:pt x="69169" y="37245"/>
                </a:lnTo>
                <a:lnTo>
                  <a:pt x="0" y="37245"/>
                </a:lnTo>
                <a:lnTo>
                  <a:pt x="0" y="148447"/>
                </a:lnTo>
                <a:cubicBezTo>
                  <a:pt x="0" y="153767"/>
                  <a:pt x="0" y="190480"/>
                  <a:pt x="30328" y="222936"/>
                </a:cubicBezTo>
                <a:cubicBezTo>
                  <a:pt x="59591" y="253796"/>
                  <a:pt x="95240" y="269758"/>
                  <a:pt x="157492" y="270822"/>
                </a:cubicBezTo>
                <a:cubicBezTo>
                  <a:pt x="162280" y="278803"/>
                  <a:pt x="164941" y="287848"/>
                  <a:pt x="164941" y="297425"/>
                </a:cubicBezTo>
                <a:lnTo>
                  <a:pt x="164941" y="366594"/>
                </a:lnTo>
                <a:lnTo>
                  <a:pt x="138337" y="366594"/>
                </a:lnTo>
                <a:cubicBezTo>
                  <a:pt x="126632" y="366594"/>
                  <a:pt x="117055" y="376171"/>
                  <a:pt x="117055" y="387877"/>
                </a:cubicBezTo>
                <a:lnTo>
                  <a:pt x="90451" y="387877"/>
                </a:lnTo>
                <a:cubicBezTo>
                  <a:pt x="78746" y="387877"/>
                  <a:pt x="69169" y="397454"/>
                  <a:pt x="69169" y="409159"/>
                </a:cubicBezTo>
                <a:lnTo>
                  <a:pt x="69169" y="419801"/>
                </a:lnTo>
                <a:lnTo>
                  <a:pt x="303278" y="419801"/>
                </a:lnTo>
                <a:lnTo>
                  <a:pt x="303278" y="409159"/>
                </a:lnTo>
                <a:cubicBezTo>
                  <a:pt x="303278" y="397454"/>
                  <a:pt x="293701" y="387877"/>
                  <a:pt x="281995" y="387877"/>
                </a:cubicBezTo>
                <a:lnTo>
                  <a:pt x="255392" y="387877"/>
                </a:lnTo>
                <a:cubicBezTo>
                  <a:pt x="255392" y="376171"/>
                  <a:pt x="245815" y="366594"/>
                  <a:pt x="234109" y="366594"/>
                </a:cubicBezTo>
                <a:lnTo>
                  <a:pt x="207506" y="366594"/>
                </a:lnTo>
                <a:lnTo>
                  <a:pt x="207506" y="297957"/>
                </a:lnTo>
                <a:cubicBezTo>
                  <a:pt x="207506" y="288380"/>
                  <a:pt x="210166" y="279335"/>
                  <a:pt x="214955" y="271354"/>
                </a:cubicBezTo>
                <a:cubicBezTo>
                  <a:pt x="277207" y="270290"/>
                  <a:pt x="312855" y="253796"/>
                  <a:pt x="342119" y="223468"/>
                </a:cubicBezTo>
                <a:cubicBezTo>
                  <a:pt x="372447" y="191544"/>
                  <a:pt x="372447" y="154299"/>
                  <a:pt x="372447" y="148979"/>
                </a:cubicBezTo>
                <a:close/>
              </a:path>
            </a:pathLst>
          </a:custGeom>
          <a:solidFill>
            <a:schemeClr val="bg1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28" name="Graphic 12" descr="Research">
            <a:extLst>
              <a:ext uri="{FF2B5EF4-FFF2-40B4-BE49-F238E27FC236}">
                <a16:creationId xmlns:a16="http://schemas.microsoft.com/office/drawing/2014/main" id="{15CE6AED-DAD4-9C4F-96FC-79709AFE0D8A}"/>
              </a:ext>
            </a:extLst>
          </p:cNvPr>
          <p:cNvGrpSpPr/>
          <p:nvPr/>
        </p:nvGrpSpPr>
        <p:grpSpPr>
          <a:xfrm>
            <a:off x="6836675" y="4355306"/>
            <a:ext cx="444483" cy="444483"/>
            <a:chOff x="8698381" y="4161115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69F3E3FF-DF5C-F646-BEFF-90B6ED92C363}"/>
                </a:ext>
              </a:extLst>
            </p:cNvPr>
            <p:cNvSpPr/>
            <p:nvPr/>
          </p:nvSpPr>
          <p:spPr>
            <a:xfrm>
              <a:off x="8739879" y="4205274"/>
              <a:ext cx="420333" cy="420333"/>
            </a:xfrm>
            <a:custGeom>
              <a:avLst/>
              <a:gdLst>
                <a:gd name="connsiteX0" fmla="*/ 344250 w 420332"/>
                <a:gd name="connsiteY0" fmla="*/ 291575 h 420332"/>
                <a:gd name="connsiteX1" fmla="*/ 311262 w 420332"/>
                <a:gd name="connsiteY1" fmla="*/ 281466 h 420332"/>
                <a:gd name="connsiteX2" fmla="*/ 287319 w 420332"/>
                <a:gd name="connsiteY2" fmla="*/ 258055 h 420332"/>
                <a:gd name="connsiteX3" fmla="*/ 320307 w 420332"/>
                <a:gd name="connsiteY3" fmla="*/ 161219 h 420332"/>
                <a:gd name="connsiteX4" fmla="*/ 160687 w 420332"/>
                <a:gd name="connsiteY4" fmla="*/ 3 h 420332"/>
                <a:gd name="connsiteX5" fmla="*/ 3 w 420332"/>
                <a:gd name="connsiteY5" fmla="*/ 159623 h 420332"/>
                <a:gd name="connsiteX6" fmla="*/ 159623 w 420332"/>
                <a:gd name="connsiteY6" fmla="*/ 320307 h 420332"/>
                <a:gd name="connsiteX7" fmla="*/ 257523 w 420332"/>
                <a:gd name="connsiteY7" fmla="*/ 287319 h 420332"/>
                <a:gd name="connsiteX8" fmla="*/ 280934 w 420332"/>
                <a:gd name="connsiteY8" fmla="*/ 310730 h 420332"/>
                <a:gd name="connsiteX9" fmla="*/ 291043 w 420332"/>
                <a:gd name="connsiteY9" fmla="*/ 344250 h 420332"/>
                <a:gd name="connsiteX10" fmla="*/ 357552 w 420332"/>
                <a:gd name="connsiteY10" fmla="*/ 410758 h 420332"/>
                <a:gd name="connsiteX11" fmla="*/ 410226 w 420332"/>
                <a:gd name="connsiteY11" fmla="*/ 410758 h 420332"/>
                <a:gd name="connsiteX12" fmla="*/ 410226 w 420332"/>
                <a:gd name="connsiteY12" fmla="*/ 358084 h 420332"/>
                <a:gd name="connsiteX13" fmla="*/ 344250 w 420332"/>
                <a:gd name="connsiteY13" fmla="*/ 291575 h 420332"/>
                <a:gd name="connsiteX14" fmla="*/ 160687 w 420332"/>
                <a:gd name="connsiteY14" fmla="*/ 288383 h 420332"/>
                <a:gd name="connsiteX15" fmla="*/ 32991 w 420332"/>
                <a:gd name="connsiteY15" fmla="*/ 160687 h 420332"/>
                <a:gd name="connsiteX16" fmla="*/ 160687 w 420332"/>
                <a:gd name="connsiteY16" fmla="*/ 32991 h 420332"/>
                <a:gd name="connsiteX17" fmla="*/ 288383 w 420332"/>
                <a:gd name="connsiteY17" fmla="*/ 160687 h 420332"/>
                <a:gd name="connsiteX18" fmla="*/ 160687 w 420332"/>
                <a:gd name="connsiteY18" fmla="*/ 288383 h 42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332" h="420332">
                  <a:moveTo>
                    <a:pt x="344250" y="291575"/>
                  </a:moveTo>
                  <a:cubicBezTo>
                    <a:pt x="335737" y="283062"/>
                    <a:pt x="322967" y="278806"/>
                    <a:pt x="311262" y="281466"/>
                  </a:cubicBezTo>
                  <a:lnTo>
                    <a:pt x="287319" y="258055"/>
                  </a:lnTo>
                  <a:cubicBezTo>
                    <a:pt x="308602" y="230388"/>
                    <a:pt x="320307" y="196336"/>
                    <a:pt x="320307" y="161219"/>
                  </a:cubicBezTo>
                  <a:cubicBezTo>
                    <a:pt x="320839" y="72364"/>
                    <a:pt x="249010" y="535"/>
                    <a:pt x="160687" y="3"/>
                  </a:cubicBezTo>
                  <a:cubicBezTo>
                    <a:pt x="72364" y="-529"/>
                    <a:pt x="535" y="71300"/>
                    <a:pt x="3" y="159623"/>
                  </a:cubicBezTo>
                  <a:cubicBezTo>
                    <a:pt x="-529" y="247946"/>
                    <a:pt x="71300" y="319775"/>
                    <a:pt x="159623" y="320307"/>
                  </a:cubicBezTo>
                  <a:cubicBezTo>
                    <a:pt x="194739" y="320307"/>
                    <a:pt x="229324" y="308602"/>
                    <a:pt x="257523" y="287319"/>
                  </a:cubicBezTo>
                  <a:lnTo>
                    <a:pt x="280934" y="310730"/>
                  </a:lnTo>
                  <a:cubicBezTo>
                    <a:pt x="278806" y="322967"/>
                    <a:pt x="282530" y="335205"/>
                    <a:pt x="291043" y="344250"/>
                  </a:cubicBezTo>
                  <a:lnTo>
                    <a:pt x="357552" y="410758"/>
                  </a:lnTo>
                  <a:cubicBezTo>
                    <a:pt x="371918" y="425124"/>
                    <a:pt x="395861" y="425124"/>
                    <a:pt x="410226" y="410758"/>
                  </a:cubicBezTo>
                  <a:cubicBezTo>
                    <a:pt x="424592" y="396393"/>
                    <a:pt x="424592" y="372450"/>
                    <a:pt x="410226" y="358084"/>
                  </a:cubicBezTo>
                  <a:lnTo>
                    <a:pt x="344250" y="291575"/>
                  </a:lnTo>
                  <a:close/>
                  <a:moveTo>
                    <a:pt x="160687" y="288383"/>
                  </a:moveTo>
                  <a:cubicBezTo>
                    <a:pt x="89922" y="288383"/>
                    <a:pt x="32991" y="231452"/>
                    <a:pt x="32991" y="160687"/>
                  </a:cubicBezTo>
                  <a:cubicBezTo>
                    <a:pt x="32991" y="89922"/>
                    <a:pt x="89922" y="32991"/>
                    <a:pt x="160687" y="32991"/>
                  </a:cubicBezTo>
                  <a:cubicBezTo>
                    <a:pt x="231452" y="32991"/>
                    <a:pt x="288383" y="89922"/>
                    <a:pt x="288383" y="160687"/>
                  </a:cubicBezTo>
                  <a:cubicBezTo>
                    <a:pt x="288383" y="230920"/>
                    <a:pt x="230920" y="288383"/>
                    <a:pt x="160687" y="28838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BC69530-16F9-AD4A-9D1C-F2D614143887}"/>
                </a:ext>
              </a:extLst>
            </p:cNvPr>
            <p:cNvSpPr/>
            <p:nvPr/>
          </p:nvSpPr>
          <p:spPr>
            <a:xfrm>
              <a:off x="8786172" y="4284351"/>
              <a:ext cx="228789" cy="164941"/>
            </a:xfrm>
            <a:custGeom>
              <a:avLst/>
              <a:gdLst>
                <a:gd name="connsiteX0" fmla="*/ 228789 w 228788"/>
                <a:gd name="connsiteY0" fmla="*/ 73629 h 164940"/>
                <a:gd name="connsiteX1" fmla="*/ 198461 w 228788"/>
                <a:gd name="connsiteY1" fmla="*/ 73629 h 164940"/>
                <a:gd name="connsiteX2" fmla="*/ 191544 w 228788"/>
                <a:gd name="connsiteY2" fmla="*/ 77886 h 164940"/>
                <a:gd name="connsiteX3" fmla="*/ 171325 w 228788"/>
                <a:gd name="connsiteY3" fmla="*/ 99700 h 164940"/>
                <a:gd name="connsiteX4" fmla="*/ 154299 w 228788"/>
                <a:gd name="connsiteY4" fmla="*/ 40641 h 164940"/>
                <a:gd name="connsiteX5" fmla="*/ 142594 w 228788"/>
                <a:gd name="connsiteY5" fmla="*/ 34256 h 164940"/>
                <a:gd name="connsiteX6" fmla="*/ 136209 w 228788"/>
                <a:gd name="connsiteY6" fmla="*/ 40109 h 164940"/>
                <a:gd name="connsiteX7" fmla="*/ 104285 w 228788"/>
                <a:gd name="connsiteY7" fmla="*/ 124707 h 164940"/>
                <a:gd name="connsiteX8" fmla="*/ 82470 w 228788"/>
                <a:gd name="connsiteY8" fmla="*/ 7653 h 164940"/>
                <a:gd name="connsiteX9" fmla="*/ 71829 w 228788"/>
                <a:gd name="connsiteY9" fmla="*/ 204 h 164940"/>
                <a:gd name="connsiteX10" fmla="*/ 64380 w 228788"/>
                <a:gd name="connsiteY10" fmla="*/ 6589 h 164940"/>
                <a:gd name="connsiteX11" fmla="*/ 41501 w 228788"/>
                <a:gd name="connsiteY11" fmla="*/ 73629 h 164940"/>
                <a:gd name="connsiteX12" fmla="*/ 0 w 228788"/>
                <a:gd name="connsiteY12" fmla="*/ 73629 h 164940"/>
                <a:gd name="connsiteX13" fmla="*/ 0 w 228788"/>
                <a:gd name="connsiteY13" fmla="*/ 94912 h 164940"/>
                <a:gd name="connsiteX14" fmla="*/ 48418 w 228788"/>
                <a:gd name="connsiteY14" fmla="*/ 94912 h 164940"/>
                <a:gd name="connsiteX15" fmla="*/ 57463 w 228788"/>
                <a:gd name="connsiteY15" fmla="*/ 86931 h 164940"/>
                <a:gd name="connsiteX16" fmla="*/ 70765 w 228788"/>
                <a:gd name="connsiteY16" fmla="*/ 46494 h 164940"/>
                <a:gd name="connsiteX17" fmla="*/ 92048 w 228788"/>
                <a:gd name="connsiteY17" fmla="*/ 160888 h 164940"/>
                <a:gd name="connsiteX18" fmla="*/ 100561 w 228788"/>
                <a:gd name="connsiteY18" fmla="*/ 168337 h 164940"/>
                <a:gd name="connsiteX19" fmla="*/ 101625 w 228788"/>
                <a:gd name="connsiteY19" fmla="*/ 168337 h 164940"/>
                <a:gd name="connsiteX20" fmla="*/ 110670 w 228788"/>
                <a:gd name="connsiteY20" fmla="*/ 162484 h 164940"/>
                <a:gd name="connsiteX21" fmla="*/ 144722 w 228788"/>
                <a:gd name="connsiteY21" fmla="*/ 73097 h 164940"/>
                <a:gd name="connsiteX22" fmla="*/ 158556 w 228788"/>
                <a:gd name="connsiteY22" fmla="*/ 120983 h 164940"/>
                <a:gd name="connsiteX23" fmla="*/ 170261 w 228788"/>
                <a:gd name="connsiteY23" fmla="*/ 127368 h 164940"/>
                <a:gd name="connsiteX24" fmla="*/ 174518 w 228788"/>
                <a:gd name="connsiteY24" fmla="*/ 124707 h 164940"/>
                <a:gd name="connsiteX25" fmla="*/ 203249 w 228788"/>
                <a:gd name="connsiteY25" fmla="*/ 94912 h 164940"/>
                <a:gd name="connsiteX26" fmla="*/ 229321 w 228788"/>
                <a:gd name="connsiteY26" fmla="*/ 94912 h 164940"/>
                <a:gd name="connsiteX27" fmla="*/ 229321 w 228788"/>
                <a:gd name="connsiteY27" fmla="*/ 73629 h 1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788" h="164940">
                  <a:moveTo>
                    <a:pt x="228789" y="73629"/>
                  </a:moveTo>
                  <a:lnTo>
                    <a:pt x="198461" y="73629"/>
                  </a:lnTo>
                  <a:cubicBezTo>
                    <a:pt x="195801" y="74161"/>
                    <a:pt x="193140" y="75757"/>
                    <a:pt x="191544" y="77886"/>
                  </a:cubicBezTo>
                  <a:lnTo>
                    <a:pt x="171325" y="99700"/>
                  </a:lnTo>
                  <a:lnTo>
                    <a:pt x="154299" y="40641"/>
                  </a:lnTo>
                  <a:cubicBezTo>
                    <a:pt x="152703" y="35852"/>
                    <a:pt x="147382" y="32660"/>
                    <a:pt x="142594" y="34256"/>
                  </a:cubicBezTo>
                  <a:cubicBezTo>
                    <a:pt x="139934" y="35320"/>
                    <a:pt x="137273" y="36916"/>
                    <a:pt x="136209" y="40109"/>
                  </a:cubicBezTo>
                  <a:lnTo>
                    <a:pt x="104285" y="124707"/>
                  </a:lnTo>
                  <a:lnTo>
                    <a:pt x="82470" y="7653"/>
                  </a:lnTo>
                  <a:cubicBezTo>
                    <a:pt x="81406" y="2332"/>
                    <a:pt x="76618" y="-860"/>
                    <a:pt x="71829" y="204"/>
                  </a:cubicBezTo>
                  <a:cubicBezTo>
                    <a:pt x="68637" y="736"/>
                    <a:pt x="65976" y="3396"/>
                    <a:pt x="64380" y="6589"/>
                  </a:cubicBezTo>
                  <a:lnTo>
                    <a:pt x="41501" y="73629"/>
                  </a:lnTo>
                  <a:lnTo>
                    <a:pt x="0" y="73629"/>
                  </a:lnTo>
                  <a:lnTo>
                    <a:pt x="0" y="94912"/>
                  </a:lnTo>
                  <a:lnTo>
                    <a:pt x="48418" y="94912"/>
                  </a:lnTo>
                  <a:cubicBezTo>
                    <a:pt x="52675" y="94380"/>
                    <a:pt x="56399" y="91187"/>
                    <a:pt x="57463" y="86931"/>
                  </a:cubicBezTo>
                  <a:lnTo>
                    <a:pt x="70765" y="46494"/>
                  </a:lnTo>
                  <a:lnTo>
                    <a:pt x="92048" y="160888"/>
                  </a:lnTo>
                  <a:cubicBezTo>
                    <a:pt x="92580" y="165145"/>
                    <a:pt x="96304" y="168337"/>
                    <a:pt x="100561" y="168337"/>
                  </a:cubicBezTo>
                  <a:lnTo>
                    <a:pt x="101625" y="168337"/>
                  </a:lnTo>
                  <a:cubicBezTo>
                    <a:pt x="105349" y="168337"/>
                    <a:pt x="109074" y="166209"/>
                    <a:pt x="110670" y="162484"/>
                  </a:cubicBezTo>
                  <a:lnTo>
                    <a:pt x="144722" y="73097"/>
                  </a:lnTo>
                  <a:lnTo>
                    <a:pt x="158556" y="120983"/>
                  </a:lnTo>
                  <a:cubicBezTo>
                    <a:pt x="160152" y="125772"/>
                    <a:pt x="164941" y="128964"/>
                    <a:pt x="170261" y="127368"/>
                  </a:cubicBezTo>
                  <a:cubicBezTo>
                    <a:pt x="171858" y="126836"/>
                    <a:pt x="173454" y="125772"/>
                    <a:pt x="174518" y="124707"/>
                  </a:cubicBezTo>
                  <a:lnTo>
                    <a:pt x="203249" y="94912"/>
                  </a:lnTo>
                  <a:lnTo>
                    <a:pt x="229321" y="94912"/>
                  </a:lnTo>
                  <a:lnTo>
                    <a:pt x="229321" y="7362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31" name="Graphic 8" descr="Single gear">
            <a:extLst>
              <a:ext uri="{FF2B5EF4-FFF2-40B4-BE49-F238E27FC236}">
                <a16:creationId xmlns:a16="http://schemas.microsoft.com/office/drawing/2014/main" id="{B782E24E-0978-4D43-8FB8-2337A4257BEE}"/>
              </a:ext>
            </a:extLst>
          </p:cNvPr>
          <p:cNvSpPr/>
          <p:nvPr/>
        </p:nvSpPr>
        <p:spPr>
          <a:xfrm>
            <a:off x="7974285" y="4420128"/>
            <a:ext cx="314842" cy="314842"/>
          </a:xfrm>
          <a:custGeom>
            <a:avLst/>
            <a:gdLst>
              <a:gd name="connsiteX0" fmla="*/ 180903 w 361805"/>
              <a:gd name="connsiteY0" fmla="*/ 244751 h 361805"/>
              <a:gd name="connsiteX1" fmla="*/ 117055 w 361805"/>
              <a:gd name="connsiteY1" fmla="*/ 180903 h 361805"/>
              <a:gd name="connsiteX2" fmla="*/ 180903 w 361805"/>
              <a:gd name="connsiteY2" fmla="*/ 117055 h 361805"/>
              <a:gd name="connsiteX3" fmla="*/ 244751 w 361805"/>
              <a:gd name="connsiteY3" fmla="*/ 180903 h 361805"/>
              <a:gd name="connsiteX4" fmla="*/ 180903 w 361805"/>
              <a:gd name="connsiteY4" fmla="*/ 244751 h 361805"/>
              <a:gd name="connsiteX5" fmla="*/ 324561 w 361805"/>
              <a:gd name="connsiteY5" fmla="*/ 140998 h 361805"/>
              <a:gd name="connsiteX6" fmla="*/ 310727 w 361805"/>
              <a:gd name="connsiteY6" fmla="*/ 108010 h 361805"/>
              <a:gd name="connsiteX7" fmla="*/ 324029 w 361805"/>
              <a:gd name="connsiteY7" fmla="*/ 68105 h 361805"/>
              <a:gd name="connsiteX8" fmla="*/ 293701 w 361805"/>
              <a:gd name="connsiteY8" fmla="*/ 37777 h 361805"/>
              <a:gd name="connsiteX9" fmla="*/ 253796 w 361805"/>
              <a:gd name="connsiteY9" fmla="*/ 51078 h 361805"/>
              <a:gd name="connsiteX10" fmla="*/ 220276 w 361805"/>
              <a:gd name="connsiteY10" fmla="*/ 37245 h 361805"/>
              <a:gd name="connsiteX11" fmla="*/ 202185 w 361805"/>
              <a:gd name="connsiteY11" fmla="*/ 0 h 361805"/>
              <a:gd name="connsiteX12" fmla="*/ 159620 w 361805"/>
              <a:gd name="connsiteY12" fmla="*/ 0 h 361805"/>
              <a:gd name="connsiteX13" fmla="*/ 140998 w 361805"/>
              <a:gd name="connsiteY13" fmla="*/ 37245 h 361805"/>
              <a:gd name="connsiteX14" fmla="*/ 108010 w 361805"/>
              <a:gd name="connsiteY14" fmla="*/ 51078 h 361805"/>
              <a:gd name="connsiteX15" fmla="*/ 68105 w 361805"/>
              <a:gd name="connsiteY15" fmla="*/ 37777 h 361805"/>
              <a:gd name="connsiteX16" fmla="*/ 37777 w 361805"/>
              <a:gd name="connsiteY16" fmla="*/ 68105 h 361805"/>
              <a:gd name="connsiteX17" fmla="*/ 51078 w 361805"/>
              <a:gd name="connsiteY17" fmla="*/ 108010 h 361805"/>
              <a:gd name="connsiteX18" fmla="*/ 37245 w 361805"/>
              <a:gd name="connsiteY18" fmla="*/ 141530 h 361805"/>
              <a:gd name="connsiteX19" fmla="*/ 0 w 361805"/>
              <a:gd name="connsiteY19" fmla="*/ 159620 h 361805"/>
              <a:gd name="connsiteX20" fmla="*/ 0 w 361805"/>
              <a:gd name="connsiteY20" fmla="*/ 202185 h 361805"/>
              <a:gd name="connsiteX21" fmla="*/ 37245 w 361805"/>
              <a:gd name="connsiteY21" fmla="*/ 220808 h 361805"/>
              <a:gd name="connsiteX22" fmla="*/ 51078 w 361805"/>
              <a:gd name="connsiteY22" fmla="*/ 253796 h 361805"/>
              <a:gd name="connsiteX23" fmla="*/ 37777 w 361805"/>
              <a:gd name="connsiteY23" fmla="*/ 293701 h 361805"/>
              <a:gd name="connsiteX24" fmla="*/ 68105 w 361805"/>
              <a:gd name="connsiteY24" fmla="*/ 324029 h 361805"/>
              <a:gd name="connsiteX25" fmla="*/ 108010 w 361805"/>
              <a:gd name="connsiteY25" fmla="*/ 310727 h 361805"/>
              <a:gd name="connsiteX26" fmla="*/ 141530 w 361805"/>
              <a:gd name="connsiteY26" fmla="*/ 324561 h 361805"/>
              <a:gd name="connsiteX27" fmla="*/ 160152 w 361805"/>
              <a:gd name="connsiteY27" fmla="*/ 361805 h 361805"/>
              <a:gd name="connsiteX28" fmla="*/ 202717 w 361805"/>
              <a:gd name="connsiteY28" fmla="*/ 361805 h 361805"/>
              <a:gd name="connsiteX29" fmla="*/ 221340 w 361805"/>
              <a:gd name="connsiteY29" fmla="*/ 324561 h 361805"/>
              <a:gd name="connsiteX30" fmla="*/ 254328 w 361805"/>
              <a:gd name="connsiteY30" fmla="*/ 310727 h 361805"/>
              <a:gd name="connsiteX31" fmla="*/ 294233 w 361805"/>
              <a:gd name="connsiteY31" fmla="*/ 324029 h 361805"/>
              <a:gd name="connsiteX32" fmla="*/ 324561 w 361805"/>
              <a:gd name="connsiteY32" fmla="*/ 293701 h 361805"/>
              <a:gd name="connsiteX33" fmla="*/ 311259 w 361805"/>
              <a:gd name="connsiteY33" fmla="*/ 253796 h 361805"/>
              <a:gd name="connsiteX34" fmla="*/ 325093 w 361805"/>
              <a:gd name="connsiteY34" fmla="*/ 220276 h 361805"/>
              <a:gd name="connsiteX35" fmla="*/ 362337 w 361805"/>
              <a:gd name="connsiteY35" fmla="*/ 201653 h 361805"/>
              <a:gd name="connsiteX36" fmla="*/ 362337 w 361805"/>
              <a:gd name="connsiteY36" fmla="*/ 159088 h 361805"/>
              <a:gd name="connsiteX37" fmla="*/ 324561 w 361805"/>
              <a:gd name="connsiteY37" fmla="*/ 140998 h 36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1805" h="361805">
                <a:moveTo>
                  <a:pt x="180903" y="244751"/>
                </a:moveTo>
                <a:cubicBezTo>
                  <a:pt x="145786" y="244751"/>
                  <a:pt x="117055" y="216019"/>
                  <a:pt x="117055" y="180903"/>
                </a:cubicBezTo>
                <a:cubicBezTo>
                  <a:pt x="117055" y="145786"/>
                  <a:pt x="145786" y="117055"/>
                  <a:pt x="180903" y="117055"/>
                </a:cubicBezTo>
                <a:cubicBezTo>
                  <a:pt x="216019" y="117055"/>
                  <a:pt x="244751" y="145786"/>
                  <a:pt x="244751" y="180903"/>
                </a:cubicBezTo>
                <a:cubicBezTo>
                  <a:pt x="244751" y="216019"/>
                  <a:pt x="216019" y="244751"/>
                  <a:pt x="180903" y="244751"/>
                </a:cubicBezTo>
                <a:close/>
                <a:moveTo>
                  <a:pt x="324561" y="140998"/>
                </a:moveTo>
                <a:cubicBezTo>
                  <a:pt x="321368" y="129292"/>
                  <a:pt x="316580" y="118119"/>
                  <a:pt x="310727" y="108010"/>
                </a:cubicBezTo>
                <a:lnTo>
                  <a:pt x="324029" y="68105"/>
                </a:lnTo>
                <a:lnTo>
                  <a:pt x="293701" y="37777"/>
                </a:lnTo>
                <a:lnTo>
                  <a:pt x="253796" y="51078"/>
                </a:lnTo>
                <a:cubicBezTo>
                  <a:pt x="243154" y="45226"/>
                  <a:pt x="231981" y="40437"/>
                  <a:pt x="220276" y="37245"/>
                </a:cubicBezTo>
                <a:lnTo>
                  <a:pt x="202185" y="0"/>
                </a:lnTo>
                <a:lnTo>
                  <a:pt x="159620" y="0"/>
                </a:lnTo>
                <a:lnTo>
                  <a:pt x="140998" y="37245"/>
                </a:lnTo>
                <a:cubicBezTo>
                  <a:pt x="129292" y="40437"/>
                  <a:pt x="118119" y="45226"/>
                  <a:pt x="108010" y="51078"/>
                </a:cubicBezTo>
                <a:lnTo>
                  <a:pt x="68105" y="37777"/>
                </a:lnTo>
                <a:lnTo>
                  <a:pt x="37777" y="68105"/>
                </a:lnTo>
                <a:lnTo>
                  <a:pt x="51078" y="108010"/>
                </a:lnTo>
                <a:cubicBezTo>
                  <a:pt x="45226" y="118651"/>
                  <a:pt x="40437" y="129824"/>
                  <a:pt x="37245" y="141530"/>
                </a:cubicBezTo>
                <a:lnTo>
                  <a:pt x="0" y="159620"/>
                </a:lnTo>
                <a:lnTo>
                  <a:pt x="0" y="202185"/>
                </a:lnTo>
                <a:lnTo>
                  <a:pt x="37245" y="220808"/>
                </a:lnTo>
                <a:cubicBezTo>
                  <a:pt x="40437" y="232513"/>
                  <a:pt x="45226" y="243687"/>
                  <a:pt x="51078" y="253796"/>
                </a:cubicBezTo>
                <a:lnTo>
                  <a:pt x="37777" y="293701"/>
                </a:lnTo>
                <a:lnTo>
                  <a:pt x="68105" y="324029"/>
                </a:lnTo>
                <a:lnTo>
                  <a:pt x="108010" y="310727"/>
                </a:lnTo>
                <a:cubicBezTo>
                  <a:pt x="118651" y="316580"/>
                  <a:pt x="129824" y="321368"/>
                  <a:pt x="141530" y="324561"/>
                </a:cubicBezTo>
                <a:lnTo>
                  <a:pt x="160152" y="361805"/>
                </a:lnTo>
                <a:lnTo>
                  <a:pt x="202717" y="361805"/>
                </a:lnTo>
                <a:lnTo>
                  <a:pt x="221340" y="324561"/>
                </a:lnTo>
                <a:cubicBezTo>
                  <a:pt x="233045" y="321368"/>
                  <a:pt x="244219" y="316580"/>
                  <a:pt x="254328" y="310727"/>
                </a:cubicBezTo>
                <a:lnTo>
                  <a:pt x="294233" y="324029"/>
                </a:lnTo>
                <a:lnTo>
                  <a:pt x="324561" y="293701"/>
                </a:lnTo>
                <a:lnTo>
                  <a:pt x="311259" y="253796"/>
                </a:lnTo>
                <a:cubicBezTo>
                  <a:pt x="317112" y="243154"/>
                  <a:pt x="321900" y="231981"/>
                  <a:pt x="325093" y="220276"/>
                </a:cubicBezTo>
                <a:lnTo>
                  <a:pt x="362337" y="201653"/>
                </a:lnTo>
                <a:lnTo>
                  <a:pt x="362337" y="159088"/>
                </a:lnTo>
                <a:lnTo>
                  <a:pt x="324561" y="140998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32" name="Graphic 4" descr="Head with gears">
            <a:extLst>
              <a:ext uri="{FF2B5EF4-FFF2-40B4-BE49-F238E27FC236}">
                <a16:creationId xmlns:a16="http://schemas.microsoft.com/office/drawing/2014/main" id="{A45FC5B2-D1E7-7046-8B6D-F1B169F420DF}"/>
              </a:ext>
            </a:extLst>
          </p:cNvPr>
          <p:cNvGrpSpPr/>
          <p:nvPr/>
        </p:nvGrpSpPr>
        <p:grpSpPr>
          <a:xfrm>
            <a:off x="7909463" y="1975668"/>
            <a:ext cx="444483" cy="444483"/>
            <a:chOff x="9952057" y="1440159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469F2F8-7F0B-2847-8A07-7BB2F96C5ADE}"/>
                </a:ext>
              </a:extLst>
            </p:cNvPr>
            <p:cNvSpPr/>
            <p:nvPr/>
          </p:nvSpPr>
          <p:spPr>
            <a:xfrm>
              <a:off x="10180314" y="1544976"/>
              <a:ext cx="42565" cy="42565"/>
            </a:xfrm>
            <a:custGeom>
              <a:avLst/>
              <a:gdLst>
                <a:gd name="connsiteX0" fmla="*/ 22347 w 42565"/>
                <a:gd name="connsiteY0" fmla="*/ 0 h 42565"/>
                <a:gd name="connsiteX1" fmla="*/ 0 w 42565"/>
                <a:gd name="connsiteY1" fmla="*/ 22347 h 42565"/>
                <a:gd name="connsiteX2" fmla="*/ 22347 w 42565"/>
                <a:gd name="connsiteY2" fmla="*/ 44694 h 42565"/>
                <a:gd name="connsiteX3" fmla="*/ 44694 w 42565"/>
                <a:gd name="connsiteY3" fmla="*/ 22347 h 42565"/>
                <a:gd name="connsiteX4" fmla="*/ 22347 w 42565"/>
                <a:gd name="connsiteY4" fmla="*/ 0 h 4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65" h="42565">
                  <a:moveTo>
                    <a:pt x="22347" y="0"/>
                  </a:moveTo>
                  <a:cubicBezTo>
                    <a:pt x="10109" y="0"/>
                    <a:pt x="0" y="10109"/>
                    <a:pt x="0" y="22347"/>
                  </a:cubicBezTo>
                  <a:cubicBezTo>
                    <a:pt x="0" y="34584"/>
                    <a:pt x="10109" y="44694"/>
                    <a:pt x="22347" y="44694"/>
                  </a:cubicBezTo>
                  <a:cubicBezTo>
                    <a:pt x="34584" y="44694"/>
                    <a:pt x="44694" y="34584"/>
                    <a:pt x="44694" y="22347"/>
                  </a:cubicBezTo>
                  <a:cubicBezTo>
                    <a:pt x="44694" y="10109"/>
                    <a:pt x="34584" y="0"/>
                    <a:pt x="22347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1877202-029E-D843-905B-139B23E3AD8F}"/>
                </a:ext>
              </a:extLst>
            </p:cNvPr>
            <p:cNvSpPr/>
            <p:nvPr/>
          </p:nvSpPr>
          <p:spPr>
            <a:xfrm>
              <a:off x="10113273" y="1652986"/>
              <a:ext cx="42565" cy="42565"/>
            </a:xfrm>
            <a:custGeom>
              <a:avLst/>
              <a:gdLst>
                <a:gd name="connsiteX0" fmla="*/ 44694 w 42565"/>
                <a:gd name="connsiteY0" fmla="*/ 22347 h 42565"/>
                <a:gd name="connsiteX1" fmla="*/ 22347 w 42565"/>
                <a:gd name="connsiteY1" fmla="*/ 44694 h 42565"/>
                <a:gd name="connsiteX2" fmla="*/ 0 w 42565"/>
                <a:gd name="connsiteY2" fmla="*/ 22347 h 42565"/>
                <a:gd name="connsiteX3" fmla="*/ 22347 w 42565"/>
                <a:gd name="connsiteY3" fmla="*/ 0 h 42565"/>
                <a:gd name="connsiteX4" fmla="*/ 44694 w 42565"/>
                <a:gd name="connsiteY4" fmla="*/ 22347 h 4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65" h="42565">
                  <a:moveTo>
                    <a:pt x="44694" y="22347"/>
                  </a:moveTo>
                  <a:cubicBezTo>
                    <a:pt x="44694" y="34689"/>
                    <a:pt x="34689" y="44694"/>
                    <a:pt x="22347" y="44694"/>
                  </a:cubicBezTo>
                  <a:cubicBezTo>
                    <a:pt x="10005" y="44694"/>
                    <a:pt x="0" y="34689"/>
                    <a:pt x="0" y="22347"/>
                  </a:cubicBezTo>
                  <a:cubicBezTo>
                    <a:pt x="0" y="10005"/>
                    <a:pt x="10005" y="0"/>
                    <a:pt x="22347" y="0"/>
                  </a:cubicBezTo>
                  <a:cubicBezTo>
                    <a:pt x="34689" y="0"/>
                    <a:pt x="44694" y="10005"/>
                    <a:pt x="44694" y="22347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17962DE0-EB86-BA41-8BBD-0D3114BA2F9B}"/>
                </a:ext>
              </a:extLst>
            </p:cNvPr>
            <p:cNvSpPr/>
            <p:nvPr/>
          </p:nvSpPr>
          <p:spPr>
            <a:xfrm>
              <a:off x="10026440" y="1469955"/>
              <a:ext cx="361805" cy="425653"/>
            </a:xfrm>
            <a:custGeom>
              <a:avLst/>
              <a:gdLst>
                <a:gd name="connsiteX0" fmla="*/ 239537 w 361805"/>
                <a:gd name="connsiteY0" fmla="*/ 104817 h 425653"/>
                <a:gd name="connsiteX1" fmla="*/ 226235 w 361805"/>
                <a:gd name="connsiteY1" fmla="*/ 111202 h 425653"/>
                <a:gd name="connsiteX2" fmla="*/ 220915 w 361805"/>
                <a:gd name="connsiteY2" fmla="*/ 122907 h 425653"/>
                <a:gd name="connsiteX3" fmla="*/ 225703 w 361805"/>
                <a:gd name="connsiteY3" fmla="*/ 136741 h 425653"/>
                <a:gd name="connsiteX4" fmla="*/ 215062 w 361805"/>
                <a:gd name="connsiteY4" fmla="*/ 147382 h 425653"/>
                <a:gd name="connsiteX5" fmla="*/ 201228 w 361805"/>
                <a:gd name="connsiteY5" fmla="*/ 142594 h 425653"/>
                <a:gd name="connsiteX6" fmla="*/ 189523 w 361805"/>
                <a:gd name="connsiteY6" fmla="*/ 147382 h 425653"/>
                <a:gd name="connsiteX7" fmla="*/ 183138 w 361805"/>
                <a:gd name="connsiteY7" fmla="*/ 160152 h 425653"/>
                <a:gd name="connsiteX8" fmla="*/ 168240 w 361805"/>
                <a:gd name="connsiteY8" fmla="*/ 160152 h 425653"/>
                <a:gd name="connsiteX9" fmla="*/ 161855 w 361805"/>
                <a:gd name="connsiteY9" fmla="*/ 146850 h 425653"/>
                <a:gd name="connsiteX10" fmla="*/ 150150 w 361805"/>
                <a:gd name="connsiteY10" fmla="*/ 142062 h 425653"/>
                <a:gd name="connsiteX11" fmla="*/ 136316 w 361805"/>
                <a:gd name="connsiteY11" fmla="*/ 146850 h 425653"/>
                <a:gd name="connsiteX12" fmla="*/ 125675 w 361805"/>
                <a:gd name="connsiteY12" fmla="*/ 136209 h 425653"/>
                <a:gd name="connsiteX13" fmla="*/ 130463 w 361805"/>
                <a:gd name="connsiteY13" fmla="*/ 122375 h 425653"/>
                <a:gd name="connsiteX14" fmla="*/ 125675 w 361805"/>
                <a:gd name="connsiteY14" fmla="*/ 110670 h 425653"/>
                <a:gd name="connsiteX15" fmla="*/ 112373 w 361805"/>
                <a:gd name="connsiteY15" fmla="*/ 104285 h 425653"/>
                <a:gd name="connsiteX16" fmla="*/ 112373 w 361805"/>
                <a:gd name="connsiteY16" fmla="*/ 89387 h 425653"/>
                <a:gd name="connsiteX17" fmla="*/ 125675 w 361805"/>
                <a:gd name="connsiteY17" fmla="*/ 83002 h 425653"/>
                <a:gd name="connsiteX18" fmla="*/ 130463 w 361805"/>
                <a:gd name="connsiteY18" fmla="*/ 71297 h 425653"/>
                <a:gd name="connsiteX19" fmla="*/ 126207 w 361805"/>
                <a:gd name="connsiteY19" fmla="*/ 57463 h 425653"/>
                <a:gd name="connsiteX20" fmla="*/ 136848 w 361805"/>
                <a:gd name="connsiteY20" fmla="*/ 46822 h 425653"/>
                <a:gd name="connsiteX21" fmla="*/ 150682 w 361805"/>
                <a:gd name="connsiteY21" fmla="*/ 51610 h 425653"/>
                <a:gd name="connsiteX22" fmla="*/ 162387 w 361805"/>
                <a:gd name="connsiteY22" fmla="*/ 46822 h 425653"/>
                <a:gd name="connsiteX23" fmla="*/ 168772 w 361805"/>
                <a:gd name="connsiteY23" fmla="*/ 33520 h 425653"/>
                <a:gd name="connsiteX24" fmla="*/ 183670 w 361805"/>
                <a:gd name="connsiteY24" fmla="*/ 33520 h 425653"/>
                <a:gd name="connsiteX25" fmla="*/ 190055 w 361805"/>
                <a:gd name="connsiteY25" fmla="*/ 46290 h 425653"/>
                <a:gd name="connsiteX26" fmla="*/ 201760 w 361805"/>
                <a:gd name="connsiteY26" fmla="*/ 51078 h 425653"/>
                <a:gd name="connsiteX27" fmla="*/ 215594 w 361805"/>
                <a:gd name="connsiteY27" fmla="*/ 46290 h 425653"/>
                <a:gd name="connsiteX28" fmla="*/ 226235 w 361805"/>
                <a:gd name="connsiteY28" fmla="*/ 56931 h 425653"/>
                <a:gd name="connsiteX29" fmla="*/ 221447 w 361805"/>
                <a:gd name="connsiteY29" fmla="*/ 70765 h 425653"/>
                <a:gd name="connsiteX30" fmla="*/ 226235 w 361805"/>
                <a:gd name="connsiteY30" fmla="*/ 82470 h 425653"/>
                <a:gd name="connsiteX31" fmla="*/ 239537 w 361805"/>
                <a:gd name="connsiteY31" fmla="*/ 88855 h 425653"/>
                <a:gd name="connsiteX32" fmla="*/ 239537 w 361805"/>
                <a:gd name="connsiteY32" fmla="*/ 104817 h 425653"/>
                <a:gd name="connsiteX33" fmla="*/ 172496 w 361805"/>
                <a:gd name="connsiteY33" fmla="*/ 212827 h 425653"/>
                <a:gd name="connsiteX34" fmla="*/ 159195 w 361805"/>
                <a:gd name="connsiteY34" fmla="*/ 219211 h 425653"/>
                <a:gd name="connsiteX35" fmla="*/ 154406 w 361805"/>
                <a:gd name="connsiteY35" fmla="*/ 230917 h 425653"/>
                <a:gd name="connsiteX36" fmla="*/ 158663 w 361805"/>
                <a:gd name="connsiteY36" fmla="*/ 244751 h 425653"/>
                <a:gd name="connsiteX37" fmla="*/ 148021 w 361805"/>
                <a:gd name="connsiteY37" fmla="*/ 255392 h 425653"/>
                <a:gd name="connsiteX38" fmla="*/ 134188 w 361805"/>
                <a:gd name="connsiteY38" fmla="*/ 250603 h 425653"/>
                <a:gd name="connsiteX39" fmla="*/ 122482 w 361805"/>
                <a:gd name="connsiteY39" fmla="*/ 255392 h 425653"/>
                <a:gd name="connsiteX40" fmla="*/ 116629 w 361805"/>
                <a:gd name="connsiteY40" fmla="*/ 268162 h 425653"/>
                <a:gd name="connsiteX41" fmla="*/ 101732 w 361805"/>
                <a:gd name="connsiteY41" fmla="*/ 268162 h 425653"/>
                <a:gd name="connsiteX42" fmla="*/ 95347 w 361805"/>
                <a:gd name="connsiteY42" fmla="*/ 254860 h 425653"/>
                <a:gd name="connsiteX43" fmla="*/ 83641 w 361805"/>
                <a:gd name="connsiteY43" fmla="*/ 250071 h 425653"/>
                <a:gd name="connsiteX44" fmla="*/ 69808 w 361805"/>
                <a:gd name="connsiteY44" fmla="*/ 254328 h 425653"/>
                <a:gd name="connsiteX45" fmla="*/ 59166 w 361805"/>
                <a:gd name="connsiteY45" fmla="*/ 243687 h 425653"/>
                <a:gd name="connsiteX46" fmla="*/ 63955 w 361805"/>
                <a:gd name="connsiteY46" fmla="*/ 229853 h 425653"/>
                <a:gd name="connsiteX47" fmla="*/ 59166 w 361805"/>
                <a:gd name="connsiteY47" fmla="*/ 218147 h 425653"/>
                <a:gd name="connsiteX48" fmla="*/ 45865 w 361805"/>
                <a:gd name="connsiteY48" fmla="*/ 211763 h 425653"/>
                <a:gd name="connsiteX49" fmla="*/ 45865 w 361805"/>
                <a:gd name="connsiteY49" fmla="*/ 196865 h 425653"/>
                <a:gd name="connsiteX50" fmla="*/ 59166 w 361805"/>
                <a:gd name="connsiteY50" fmla="*/ 190480 h 425653"/>
                <a:gd name="connsiteX51" fmla="*/ 63955 w 361805"/>
                <a:gd name="connsiteY51" fmla="*/ 178774 h 425653"/>
                <a:gd name="connsiteX52" fmla="*/ 59166 w 361805"/>
                <a:gd name="connsiteY52" fmla="*/ 164941 h 425653"/>
                <a:gd name="connsiteX53" fmla="*/ 69808 w 361805"/>
                <a:gd name="connsiteY53" fmla="*/ 154299 h 425653"/>
                <a:gd name="connsiteX54" fmla="*/ 83641 w 361805"/>
                <a:gd name="connsiteY54" fmla="*/ 159088 h 425653"/>
                <a:gd name="connsiteX55" fmla="*/ 95347 w 361805"/>
                <a:gd name="connsiteY55" fmla="*/ 154299 h 425653"/>
                <a:gd name="connsiteX56" fmla="*/ 101732 w 361805"/>
                <a:gd name="connsiteY56" fmla="*/ 140998 h 425653"/>
                <a:gd name="connsiteX57" fmla="*/ 117162 w 361805"/>
                <a:gd name="connsiteY57" fmla="*/ 140998 h 425653"/>
                <a:gd name="connsiteX58" fmla="*/ 123546 w 361805"/>
                <a:gd name="connsiteY58" fmla="*/ 154299 h 425653"/>
                <a:gd name="connsiteX59" fmla="*/ 135252 w 361805"/>
                <a:gd name="connsiteY59" fmla="*/ 159088 h 425653"/>
                <a:gd name="connsiteX60" fmla="*/ 149086 w 361805"/>
                <a:gd name="connsiteY60" fmla="*/ 154299 h 425653"/>
                <a:gd name="connsiteX61" fmla="*/ 159727 w 361805"/>
                <a:gd name="connsiteY61" fmla="*/ 164941 h 425653"/>
                <a:gd name="connsiteX62" fmla="*/ 154938 w 361805"/>
                <a:gd name="connsiteY62" fmla="*/ 178774 h 425653"/>
                <a:gd name="connsiteX63" fmla="*/ 159727 w 361805"/>
                <a:gd name="connsiteY63" fmla="*/ 190480 h 425653"/>
                <a:gd name="connsiteX64" fmla="*/ 173029 w 361805"/>
                <a:gd name="connsiteY64" fmla="*/ 196865 h 425653"/>
                <a:gd name="connsiteX65" fmla="*/ 172496 w 361805"/>
                <a:gd name="connsiteY65" fmla="*/ 212827 h 425653"/>
                <a:gd name="connsiteX66" fmla="*/ 172496 w 361805"/>
                <a:gd name="connsiteY66" fmla="*/ 212827 h 425653"/>
                <a:gd name="connsiteX67" fmla="*/ 356592 w 361805"/>
                <a:gd name="connsiteY67" fmla="*/ 232513 h 425653"/>
                <a:gd name="connsiteX68" fmla="*/ 319879 w 361805"/>
                <a:gd name="connsiteY68" fmla="*/ 168665 h 425653"/>
                <a:gd name="connsiteX69" fmla="*/ 319879 w 361805"/>
                <a:gd name="connsiteY69" fmla="*/ 166005 h 425653"/>
                <a:gd name="connsiteX70" fmla="*/ 241665 w 361805"/>
                <a:gd name="connsiteY70" fmla="*/ 22347 h 425653"/>
                <a:gd name="connsiteX71" fmla="*/ 78321 w 361805"/>
                <a:gd name="connsiteY71" fmla="*/ 22347 h 425653"/>
                <a:gd name="connsiteX72" fmla="*/ 107 w 361805"/>
                <a:gd name="connsiteY72" fmla="*/ 166005 h 425653"/>
                <a:gd name="connsiteX73" fmla="*/ 62891 w 361805"/>
                <a:gd name="connsiteY73" fmla="*/ 294765 h 425653"/>
                <a:gd name="connsiteX74" fmla="*/ 62891 w 361805"/>
                <a:gd name="connsiteY74" fmla="*/ 429378 h 425653"/>
                <a:gd name="connsiteX75" fmla="*/ 231024 w 361805"/>
                <a:gd name="connsiteY75" fmla="*/ 429378 h 425653"/>
                <a:gd name="connsiteX76" fmla="*/ 231024 w 361805"/>
                <a:gd name="connsiteY76" fmla="*/ 365530 h 425653"/>
                <a:gd name="connsiteX77" fmla="*/ 257095 w 361805"/>
                <a:gd name="connsiteY77" fmla="*/ 365530 h 425653"/>
                <a:gd name="connsiteX78" fmla="*/ 301789 w 361805"/>
                <a:gd name="connsiteY78" fmla="*/ 346907 h 425653"/>
                <a:gd name="connsiteX79" fmla="*/ 319879 w 361805"/>
                <a:gd name="connsiteY79" fmla="*/ 301682 h 425653"/>
                <a:gd name="connsiteX80" fmla="*/ 319879 w 361805"/>
                <a:gd name="connsiteY80" fmla="*/ 269758 h 425653"/>
                <a:gd name="connsiteX81" fmla="*/ 343290 w 361805"/>
                <a:gd name="connsiteY81" fmla="*/ 269758 h 425653"/>
                <a:gd name="connsiteX82" fmla="*/ 356592 w 361805"/>
                <a:gd name="connsiteY82" fmla="*/ 232513 h 425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61805" h="425653">
                  <a:moveTo>
                    <a:pt x="239537" y="104817"/>
                  </a:moveTo>
                  <a:lnTo>
                    <a:pt x="226235" y="111202"/>
                  </a:lnTo>
                  <a:cubicBezTo>
                    <a:pt x="225171" y="115458"/>
                    <a:pt x="223043" y="119183"/>
                    <a:pt x="220915" y="122907"/>
                  </a:cubicBezTo>
                  <a:lnTo>
                    <a:pt x="225703" y="136741"/>
                  </a:lnTo>
                  <a:lnTo>
                    <a:pt x="215062" y="147382"/>
                  </a:lnTo>
                  <a:lnTo>
                    <a:pt x="201228" y="142594"/>
                  </a:lnTo>
                  <a:cubicBezTo>
                    <a:pt x="197504" y="144722"/>
                    <a:pt x="193779" y="146318"/>
                    <a:pt x="189523" y="147382"/>
                  </a:cubicBezTo>
                  <a:lnTo>
                    <a:pt x="183138" y="160152"/>
                  </a:lnTo>
                  <a:lnTo>
                    <a:pt x="168240" y="160152"/>
                  </a:lnTo>
                  <a:lnTo>
                    <a:pt x="161855" y="146850"/>
                  </a:lnTo>
                  <a:cubicBezTo>
                    <a:pt x="157599" y="145786"/>
                    <a:pt x="153874" y="144190"/>
                    <a:pt x="150150" y="142062"/>
                  </a:cubicBezTo>
                  <a:lnTo>
                    <a:pt x="136316" y="146850"/>
                  </a:lnTo>
                  <a:lnTo>
                    <a:pt x="125675" y="136209"/>
                  </a:lnTo>
                  <a:lnTo>
                    <a:pt x="130463" y="122375"/>
                  </a:lnTo>
                  <a:cubicBezTo>
                    <a:pt x="128335" y="118651"/>
                    <a:pt x="126739" y="114926"/>
                    <a:pt x="125675" y="110670"/>
                  </a:cubicBezTo>
                  <a:lnTo>
                    <a:pt x="112373" y="104285"/>
                  </a:lnTo>
                  <a:lnTo>
                    <a:pt x="112373" y="89387"/>
                  </a:lnTo>
                  <a:lnTo>
                    <a:pt x="125675" y="83002"/>
                  </a:lnTo>
                  <a:cubicBezTo>
                    <a:pt x="126739" y="78746"/>
                    <a:pt x="128335" y="75021"/>
                    <a:pt x="130463" y="71297"/>
                  </a:cubicBezTo>
                  <a:lnTo>
                    <a:pt x="126207" y="57463"/>
                  </a:lnTo>
                  <a:lnTo>
                    <a:pt x="136848" y="46822"/>
                  </a:lnTo>
                  <a:lnTo>
                    <a:pt x="150682" y="51610"/>
                  </a:lnTo>
                  <a:cubicBezTo>
                    <a:pt x="154406" y="49482"/>
                    <a:pt x="158131" y="47886"/>
                    <a:pt x="162387" y="46822"/>
                  </a:cubicBezTo>
                  <a:lnTo>
                    <a:pt x="168772" y="33520"/>
                  </a:lnTo>
                  <a:lnTo>
                    <a:pt x="183670" y="33520"/>
                  </a:lnTo>
                  <a:lnTo>
                    <a:pt x="190055" y="46290"/>
                  </a:lnTo>
                  <a:cubicBezTo>
                    <a:pt x="194311" y="47354"/>
                    <a:pt x="198036" y="48950"/>
                    <a:pt x="201760" y="51078"/>
                  </a:cubicBezTo>
                  <a:lnTo>
                    <a:pt x="215594" y="46290"/>
                  </a:lnTo>
                  <a:lnTo>
                    <a:pt x="226235" y="56931"/>
                  </a:lnTo>
                  <a:lnTo>
                    <a:pt x="221447" y="70765"/>
                  </a:lnTo>
                  <a:cubicBezTo>
                    <a:pt x="223575" y="74489"/>
                    <a:pt x="225171" y="78214"/>
                    <a:pt x="226235" y="82470"/>
                  </a:cubicBezTo>
                  <a:lnTo>
                    <a:pt x="239537" y="88855"/>
                  </a:lnTo>
                  <a:lnTo>
                    <a:pt x="239537" y="104817"/>
                  </a:lnTo>
                  <a:close/>
                  <a:moveTo>
                    <a:pt x="172496" y="212827"/>
                  </a:moveTo>
                  <a:lnTo>
                    <a:pt x="159195" y="219211"/>
                  </a:lnTo>
                  <a:cubicBezTo>
                    <a:pt x="158131" y="223468"/>
                    <a:pt x="156534" y="227192"/>
                    <a:pt x="154406" y="230917"/>
                  </a:cubicBezTo>
                  <a:lnTo>
                    <a:pt x="158663" y="244751"/>
                  </a:lnTo>
                  <a:lnTo>
                    <a:pt x="148021" y="255392"/>
                  </a:lnTo>
                  <a:lnTo>
                    <a:pt x="134188" y="250603"/>
                  </a:lnTo>
                  <a:cubicBezTo>
                    <a:pt x="130463" y="252732"/>
                    <a:pt x="126739" y="254328"/>
                    <a:pt x="122482" y="255392"/>
                  </a:cubicBezTo>
                  <a:lnTo>
                    <a:pt x="116629" y="268162"/>
                  </a:lnTo>
                  <a:lnTo>
                    <a:pt x="101732" y="268162"/>
                  </a:lnTo>
                  <a:lnTo>
                    <a:pt x="95347" y="254860"/>
                  </a:lnTo>
                  <a:cubicBezTo>
                    <a:pt x="91090" y="253796"/>
                    <a:pt x="87366" y="252200"/>
                    <a:pt x="83641" y="250071"/>
                  </a:cubicBezTo>
                  <a:lnTo>
                    <a:pt x="69808" y="254328"/>
                  </a:lnTo>
                  <a:lnTo>
                    <a:pt x="59166" y="243687"/>
                  </a:lnTo>
                  <a:lnTo>
                    <a:pt x="63955" y="229853"/>
                  </a:lnTo>
                  <a:cubicBezTo>
                    <a:pt x="61827" y="226128"/>
                    <a:pt x="60230" y="222404"/>
                    <a:pt x="59166" y="218147"/>
                  </a:cubicBezTo>
                  <a:lnTo>
                    <a:pt x="45865" y="211763"/>
                  </a:lnTo>
                  <a:lnTo>
                    <a:pt x="45865" y="196865"/>
                  </a:lnTo>
                  <a:lnTo>
                    <a:pt x="59166" y="190480"/>
                  </a:lnTo>
                  <a:cubicBezTo>
                    <a:pt x="60230" y="186223"/>
                    <a:pt x="61827" y="182499"/>
                    <a:pt x="63955" y="178774"/>
                  </a:cubicBezTo>
                  <a:lnTo>
                    <a:pt x="59166" y="164941"/>
                  </a:lnTo>
                  <a:lnTo>
                    <a:pt x="69808" y="154299"/>
                  </a:lnTo>
                  <a:lnTo>
                    <a:pt x="83641" y="159088"/>
                  </a:lnTo>
                  <a:cubicBezTo>
                    <a:pt x="87366" y="156960"/>
                    <a:pt x="91090" y="155363"/>
                    <a:pt x="95347" y="154299"/>
                  </a:cubicBezTo>
                  <a:lnTo>
                    <a:pt x="101732" y="140998"/>
                  </a:lnTo>
                  <a:lnTo>
                    <a:pt x="117162" y="140998"/>
                  </a:lnTo>
                  <a:lnTo>
                    <a:pt x="123546" y="154299"/>
                  </a:lnTo>
                  <a:cubicBezTo>
                    <a:pt x="127803" y="155363"/>
                    <a:pt x="131527" y="156960"/>
                    <a:pt x="135252" y="159088"/>
                  </a:cubicBezTo>
                  <a:lnTo>
                    <a:pt x="149086" y="154299"/>
                  </a:lnTo>
                  <a:lnTo>
                    <a:pt x="159727" y="164941"/>
                  </a:lnTo>
                  <a:lnTo>
                    <a:pt x="154938" y="178774"/>
                  </a:lnTo>
                  <a:cubicBezTo>
                    <a:pt x="157067" y="182499"/>
                    <a:pt x="158663" y="186223"/>
                    <a:pt x="159727" y="190480"/>
                  </a:cubicBezTo>
                  <a:lnTo>
                    <a:pt x="173029" y="196865"/>
                  </a:lnTo>
                  <a:lnTo>
                    <a:pt x="172496" y="212827"/>
                  </a:lnTo>
                  <a:lnTo>
                    <a:pt x="172496" y="212827"/>
                  </a:lnTo>
                  <a:close/>
                  <a:moveTo>
                    <a:pt x="356592" y="232513"/>
                  </a:moveTo>
                  <a:lnTo>
                    <a:pt x="319879" y="168665"/>
                  </a:lnTo>
                  <a:lnTo>
                    <a:pt x="319879" y="166005"/>
                  </a:lnTo>
                  <a:cubicBezTo>
                    <a:pt x="322007" y="107477"/>
                    <a:pt x="292211" y="52675"/>
                    <a:pt x="241665" y="22347"/>
                  </a:cubicBezTo>
                  <a:cubicBezTo>
                    <a:pt x="191119" y="-7449"/>
                    <a:pt x="128867" y="-7449"/>
                    <a:pt x="78321" y="22347"/>
                  </a:cubicBezTo>
                  <a:cubicBezTo>
                    <a:pt x="27774" y="52143"/>
                    <a:pt x="-2021" y="107477"/>
                    <a:pt x="107" y="166005"/>
                  </a:cubicBezTo>
                  <a:cubicBezTo>
                    <a:pt x="107" y="216551"/>
                    <a:pt x="22986" y="263905"/>
                    <a:pt x="62891" y="294765"/>
                  </a:cubicBezTo>
                  <a:lnTo>
                    <a:pt x="62891" y="429378"/>
                  </a:lnTo>
                  <a:lnTo>
                    <a:pt x="231024" y="429378"/>
                  </a:lnTo>
                  <a:lnTo>
                    <a:pt x="231024" y="365530"/>
                  </a:lnTo>
                  <a:lnTo>
                    <a:pt x="257095" y="365530"/>
                  </a:lnTo>
                  <a:cubicBezTo>
                    <a:pt x="274121" y="365530"/>
                    <a:pt x="290083" y="358613"/>
                    <a:pt x="301789" y="346907"/>
                  </a:cubicBezTo>
                  <a:cubicBezTo>
                    <a:pt x="313494" y="334670"/>
                    <a:pt x="319879" y="318708"/>
                    <a:pt x="319879" y="301682"/>
                  </a:cubicBezTo>
                  <a:lnTo>
                    <a:pt x="319879" y="269758"/>
                  </a:lnTo>
                  <a:lnTo>
                    <a:pt x="343290" y="269758"/>
                  </a:lnTo>
                  <a:cubicBezTo>
                    <a:pt x="357124" y="268162"/>
                    <a:pt x="369361" y="252200"/>
                    <a:pt x="356592" y="23251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4CB88DF-76EC-4F06-8ABD-C24B8624637F}"/>
              </a:ext>
            </a:extLst>
          </p:cNvPr>
          <p:cNvSpPr/>
          <p:nvPr/>
        </p:nvSpPr>
        <p:spPr>
          <a:xfrm>
            <a:off x="3090312" y="2042256"/>
            <a:ext cx="2963380" cy="326129"/>
          </a:xfrm>
          <a:custGeom>
            <a:avLst/>
            <a:gdLst>
              <a:gd name="connsiteX0" fmla="*/ 121293 w 3405409"/>
              <a:gd name="connsiteY0" fmla="*/ 0 h 374776"/>
              <a:gd name="connsiteX1" fmla="*/ 3284115 w 3405409"/>
              <a:gd name="connsiteY1" fmla="*/ 0 h 374776"/>
              <a:gd name="connsiteX2" fmla="*/ 3302649 w 3405409"/>
              <a:gd name="connsiteY2" fmla="*/ 38474 h 374776"/>
              <a:gd name="connsiteX3" fmla="*/ 3403827 w 3405409"/>
              <a:gd name="connsiteY3" fmla="*/ 364414 h 374776"/>
              <a:gd name="connsiteX4" fmla="*/ 3405409 w 3405409"/>
              <a:gd name="connsiteY4" fmla="*/ 374776 h 374776"/>
              <a:gd name="connsiteX5" fmla="*/ 2167523 w 3405409"/>
              <a:gd name="connsiteY5" fmla="*/ 374776 h 374776"/>
              <a:gd name="connsiteX6" fmla="*/ 2111616 w 3405409"/>
              <a:gd name="connsiteY6" fmla="*/ 370127 h 374776"/>
              <a:gd name="connsiteX7" fmla="*/ 1693041 w 3405409"/>
              <a:gd name="connsiteY7" fmla="*/ 358638 h 374776"/>
              <a:gd name="connsiteX8" fmla="*/ 1274449 w 3405409"/>
              <a:gd name="connsiteY8" fmla="*/ 370127 h 374776"/>
              <a:gd name="connsiteX9" fmla="*/ 1218536 w 3405409"/>
              <a:gd name="connsiteY9" fmla="*/ 374776 h 374776"/>
              <a:gd name="connsiteX10" fmla="*/ 0 w 3405409"/>
              <a:gd name="connsiteY10" fmla="*/ 374776 h 374776"/>
              <a:gd name="connsiteX11" fmla="*/ 1581 w 3405409"/>
              <a:gd name="connsiteY11" fmla="*/ 364414 h 374776"/>
              <a:gd name="connsiteX12" fmla="*/ 102759 w 3405409"/>
              <a:gd name="connsiteY12" fmla="*/ 38474 h 374776"/>
              <a:gd name="connsiteX13" fmla="*/ 121293 w 3405409"/>
              <a:gd name="connsiteY13" fmla="*/ 0 h 3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05409" h="374776">
                <a:moveTo>
                  <a:pt x="121293" y="0"/>
                </a:moveTo>
                <a:lnTo>
                  <a:pt x="3284115" y="0"/>
                </a:lnTo>
                <a:lnTo>
                  <a:pt x="3302649" y="38474"/>
                </a:lnTo>
                <a:cubicBezTo>
                  <a:pt x="3346583" y="142344"/>
                  <a:pt x="3380696" y="251379"/>
                  <a:pt x="3403827" y="364414"/>
                </a:cubicBezTo>
                <a:lnTo>
                  <a:pt x="3405409" y="374776"/>
                </a:lnTo>
                <a:lnTo>
                  <a:pt x="2167523" y="374776"/>
                </a:lnTo>
                <a:lnTo>
                  <a:pt x="2111616" y="370127"/>
                </a:lnTo>
                <a:cubicBezTo>
                  <a:pt x="1973355" y="362497"/>
                  <a:pt x="1833703" y="358638"/>
                  <a:pt x="1693041" y="358638"/>
                </a:cubicBezTo>
                <a:cubicBezTo>
                  <a:pt x="1552379" y="358638"/>
                  <a:pt x="1412721" y="362497"/>
                  <a:pt x="1274449" y="370127"/>
                </a:cubicBezTo>
                <a:lnTo>
                  <a:pt x="1218536" y="374776"/>
                </a:lnTo>
                <a:lnTo>
                  <a:pt x="0" y="374776"/>
                </a:lnTo>
                <a:lnTo>
                  <a:pt x="1581" y="364414"/>
                </a:lnTo>
                <a:cubicBezTo>
                  <a:pt x="24712" y="251379"/>
                  <a:pt x="58826" y="142344"/>
                  <a:pt x="102759" y="38474"/>
                </a:cubicBezTo>
                <a:lnTo>
                  <a:pt x="12129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3E1459D-D560-4AE2-AE1C-1738D94DEDDD}"/>
              </a:ext>
            </a:extLst>
          </p:cNvPr>
          <p:cNvSpPr/>
          <p:nvPr/>
        </p:nvSpPr>
        <p:spPr>
          <a:xfrm>
            <a:off x="3060989" y="2368385"/>
            <a:ext cx="3022023" cy="505069"/>
          </a:xfrm>
          <a:custGeom>
            <a:avLst/>
            <a:gdLst>
              <a:gd name="connsiteX0" fmla="*/ 1252232 w 3472800"/>
              <a:gd name="connsiteY0" fmla="*/ 0 h 580406"/>
              <a:gd name="connsiteX1" fmla="*/ 2201219 w 3472800"/>
              <a:gd name="connsiteY1" fmla="*/ 0 h 580406"/>
              <a:gd name="connsiteX2" fmla="*/ 2555541 w 3472800"/>
              <a:gd name="connsiteY2" fmla="*/ 29464 h 580406"/>
              <a:gd name="connsiteX3" fmla="*/ 3341820 w 3472800"/>
              <a:gd name="connsiteY3" fmla="*/ 163443 h 580406"/>
              <a:gd name="connsiteX4" fmla="*/ 3465568 w 3472800"/>
              <a:gd name="connsiteY4" fmla="*/ 196358 h 580406"/>
              <a:gd name="connsiteX5" fmla="*/ 3472800 w 3472800"/>
              <a:gd name="connsiteY5" fmla="*/ 339583 h 580406"/>
              <a:gd name="connsiteX6" fmla="*/ 3463835 w 3472800"/>
              <a:gd name="connsiteY6" fmla="*/ 517120 h 580406"/>
              <a:gd name="connsiteX7" fmla="*/ 3454177 w 3472800"/>
              <a:gd name="connsiteY7" fmla="*/ 580406 h 580406"/>
              <a:gd name="connsiteX8" fmla="*/ 3247302 w 3472800"/>
              <a:gd name="connsiteY8" fmla="*/ 525771 h 580406"/>
              <a:gd name="connsiteX9" fmla="*/ 2508078 w 3472800"/>
              <a:gd name="connsiteY9" fmla="*/ 400960 h 580406"/>
              <a:gd name="connsiteX10" fmla="*/ 2364170 w 3472800"/>
              <a:gd name="connsiteY10" fmla="*/ 389124 h 580406"/>
              <a:gd name="connsiteX11" fmla="*/ 2320495 w 3472800"/>
              <a:gd name="connsiteY11" fmla="*/ 381717 h 580406"/>
              <a:gd name="connsiteX12" fmla="*/ 1729537 w 3472800"/>
              <a:gd name="connsiteY12" fmla="*/ 342497 h 580406"/>
              <a:gd name="connsiteX13" fmla="*/ 1138583 w 3472800"/>
              <a:gd name="connsiteY13" fmla="*/ 381687 h 580406"/>
              <a:gd name="connsiteX14" fmla="*/ 1099798 w 3472800"/>
              <a:gd name="connsiteY14" fmla="*/ 388262 h 580406"/>
              <a:gd name="connsiteX15" fmla="*/ 945402 w 3472800"/>
              <a:gd name="connsiteY15" fmla="*/ 400960 h 580406"/>
              <a:gd name="connsiteX16" fmla="*/ 206221 w 3472800"/>
              <a:gd name="connsiteY16" fmla="*/ 525771 h 580406"/>
              <a:gd name="connsiteX17" fmla="*/ 17878 w 3472800"/>
              <a:gd name="connsiteY17" fmla="*/ 575518 h 580406"/>
              <a:gd name="connsiteX18" fmla="*/ 8965 w 3472800"/>
              <a:gd name="connsiteY18" fmla="*/ 517120 h 580406"/>
              <a:gd name="connsiteX19" fmla="*/ 0 w 3472800"/>
              <a:gd name="connsiteY19" fmla="*/ 339583 h 580406"/>
              <a:gd name="connsiteX20" fmla="*/ 7499 w 3472800"/>
              <a:gd name="connsiteY20" fmla="*/ 191088 h 580406"/>
              <a:gd name="connsiteX21" fmla="*/ 111455 w 3472800"/>
              <a:gd name="connsiteY21" fmla="*/ 163443 h 580406"/>
              <a:gd name="connsiteX22" fmla="*/ 897870 w 3472800"/>
              <a:gd name="connsiteY22" fmla="*/ 29464 h 580406"/>
              <a:gd name="connsiteX23" fmla="*/ 1252232 w 3472800"/>
              <a:gd name="connsiteY23" fmla="*/ 0 h 58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472800" h="580406">
                <a:moveTo>
                  <a:pt x="1252232" y="0"/>
                </a:moveTo>
                <a:lnTo>
                  <a:pt x="2201219" y="0"/>
                </a:lnTo>
                <a:lnTo>
                  <a:pt x="2555541" y="29464"/>
                </a:lnTo>
                <a:cubicBezTo>
                  <a:pt x="2825738" y="59630"/>
                  <a:pt x="3088847" y="104525"/>
                  <a:pt x="3341820" y="163443"/>
                </a:cubicBezTo>
                <a:lnTo>
                  <a:pt x="3465568" y="196358"/>
                </a:lnTo>
                <a:lnTo>
                  <a:pt x="3472800" y="339583"/>
                </a:lnTo>
                <a:cubicBezTo>
                  <a:pt x="3472800" y="399520"/>
                  <a:pt x="3469763" y="458747"/>
                  <a:pt x="3463835" y="517120"/>
                </a:cubicBezTo>
                <a:lnTo>
                  <a:pt x="3454177" y="580406"/>
                </a:lnTo>
                <a:lnTo>
                  <a:pt x="3247302" y="525771"/>
                </a:lnTo>
                <a:cubicBezTo>
                  <a:pt x="3009817" y="470892"/>
                  <a:pt x="2762457" y="429066"/>
                  <a:pt x="2508078" y="400960"/>
                </a:cubicBezTo>
                <a:lnTo>
                  <a:pt x="2364170" y="389124"/>
                </a:lnTo>
                <a:lnTo>
                  <a:pt x="2320495" y="381717"/>
                </a:lnTo>
                <a:cubicBezTo>
                  <a:pt x="2127805" y="355775"/>
                  <a:pt x="1930093" y="342497"/>
                  <a:pt x="1729537" y="342497"/>
                </a:cubicBezTo>
                <a:cubicBezTo>
                  <a:pt x="1528981" y="342497"/>
                  <a:pt x="1331269" y="355762"/>
                  <a:pt x="1138583" y="381687"/>
                </a:cubicBezTo>
                <a:lnTo>
                  <a:pt x="1099798" y="388262"/>
                </a:lnTo>
                <a:lnTo>
                  <a:pt x="945402" y="400960"/>
                </a:lnTo>
                <a:cubicBezTo>
                  <a:pt x="691029" y="429066"/>
                  <a:pt x="443681" y="470892"/>
                  <a:pt x="206221" y="525771"/>
                </a:cubicBezTo>
                <a:lnTo>
                  <a:pt x="17878" y="575518"/>
                </a:lnTo>
                <a:lnTo>
                  <a:pt x="8965" y="517120"/>
                </a:lnTo>
                <a:cubicBezTo>
                  <a:pt x="3037" y="458747"/>
                  <a:pt x="0" y="399520"/>
                  <a:pt x="0" y="339583"/>
                </a:cubicBezTo>
                <a:lnTo>
                  <a:pt x="7499" y="191088"/>
                </a:lnTo>
                <a:lnTo>
                  <a:pt x="111455" y="163443"/>
                </a:lnTo>
                <a:cubicBezTo>
                  <a:pt x="364478" y="104525"/>
                  <a:pt x="627637" y="59630"/>
                  <a:pt x="897870" y="29464"/>
                </a:cubicBezTo>
                <a:lnTo>
                  <a:pt x="1252232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3DD80E1-0764-40CD-9810-2CEB84EF5837}"/>
              </a:ext>
            </a:extLst>
          </p:cNvPr>
          <p:cNvSpPr/>
          <p:nvPr/>
        </p:nvSpPr>
        <p:spPr>
          <a:xfrm>
            <a:off x="3093142" y="2680325"/>
            <a:ext cx="2956347" cy="610867"/>
          </a:xfrm>
          <a:custGeom>
            <a:avLst/>
            <a:gdLst>
              <a:gd name="connsiteX0" fmla="*/ 1689788 w 3397328"/>
              <a:gd name="connsiteY0" fmla="*/ 0 h 701987"/>
              <a:gd name="connsiteX1" fmla="*/ 2084652 w 3397328"/>
              <a:gd name="connsiteY1" fmla="*/ 10706 h 701987"/>
              <a:gd name="connsiteX2" fmla="*/ 2327221 w 3397328"/>
              <a:gd name="connsiteY2" fmla="*/ 30656 h 701987"/>
              <a:gd name="connsiteX3" fmla="*/ 2568543 w 3397328"/>
              <a:gd name="connsiteY3" fmla="*/ 71584 h 701987"/>
              <a:gd name="connsiteX4" fmla="*/ 3362004 w 3397328"/>
              <a:gd name="connsiteY4" fmla="*/ 325956 h 701987"/>
              <a:gd name="connsiteX5" fmla="*/ 3397328 w 3397328"/>
              <a:gd name="connsiteY5" fmla="*/ 343684 h 701987"/>
              <a:gd name="connsiteX6" fmla="*/ 3357786 w 3397328"/>
              <a:gd name="connsiteY6" fmla="*/ 497467 h 701987"/>
              <a:gd name="connsiteX7" fmla="*/ 3299396 w 3397328"/>
              <a:gd name="connsiteY7" fmla="*/ 657000 h 701987"/>
              <a:gd name="connsiteX8" fmla="*/ 3277725 w 3397328"/>
              <a:gd name="connsiteY8" fmla="*/ 701987 h 701987"/>
              <a:gd name="connsiteX9" fmla="*/ 3201341 w 3397328"/>
              <a:gd name="connsiteY9" fmla="*/ 663822 h 701987"/>
              <a:gd name="connsiteX10" fmla="*/ 2228885 w 3397328"/>
              <a:gd name="connsiteY10" fmla="*/ 393623 h 701987"/>
              <a:gd name="connsiteX11" fmla="*/ 2100495 w 3397328"/>
              <a:gd name="connsiteY11" fmla="*/ 380936 h 701987"/>
              <a:gd name="connsiteX12" fmla="*/ 2016315 w 3397328"/>
              <a:gd name="connsiteY12" fmla="*/ 356646 h 701987"/>
              <a:gd name="connsiteX13" fmla="*/ 1694780 w 3397328"/>
              <a:gd name="connsiteY13" fmla="*/ 320249 h 701987"/>
              <a:gd name="connsiteX14" fmla="*/ 1373232 w 3397328"/>
              <a:gd name="connsiteY14" fmla="*/ 356646 h 701987"/>
              <a:gd name="connsiteX15" fmla="*/ 1290728 w 3397328"/>
              <a:gd name="connsiteY15" fmla="*/ 380450 h 701987"/>
              <a:gd name="connsiteX16" fmla="*/ 1157423 w 3397328"/>
              <a:gd name="connsiteY16" fmla="*/ 393623 h 701987"/>
              <a:gd name="connsiteX17" fmla="*/ 184967 w 3397328"/>
              <a:gd name="connsiteY17" fmla="*/ 663822 h 701987"/>
              <a:gd name="connsiteX18" fmla="*/ 118734 w 3397328"/>
              <a:gd name="connsiteY18" fmla="*/ 696915 h 701987"/>
              <a:gd name="connsiteX19" fmla="*/ 99506 w 3397328"/>
              <a:gd name="connsiteY19" fmla="*/ 657000 h 701987"/>
              <a:gd name="connsiteX20" fmla="*/ 41116 w 3397328"/>
              <a:gd name="connsiteY20" fmla="*/ 497467 h 701987"/>
              <a:gd name="connsiteX21" fmla="*/ 0 w 3397328"/>
              <a:gd name="connsiteY21" fmla="*/ 337561 h 701987"/>
              <a:gd name="connsiteX22" fmla="*/ 23292 w 3397328"/>
              <a:gd name="connsiteY22" fmla="*/ 325865 h 701987"/>
              <a:gd name="connsiteX23" fmla="*/ 816649 w 3397328"/>
              <a:gd name="connsiteY23" fmla="*/ 71527 h 701987"/>
              <a:gd name="connsiteX24" fmla="*/ 1062849 w 3397328"/>
              <a:gd name="connsiteY24" fmla="*/ 29794 h 701987"/>
              <a:gd name="connsiteX25" fmla="*/ 1294925 w 3397328"/>
              <a:gd name="connsiteY25" fmla="*/ 10706 h 701987"/>
              <a:gd name="connsiteX26" fmla="*/ 1689788 w 3397328"/>
              <a:gd name="connsiteY26" fmla="*/ 0 h 70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397328" h="701987">
                <a:moveTo>
                  <a:pt x="1689788" y="0"/>
                </a:moveTo>
                <a:cubicBezTo>
                  <a:pt x="1822569" y="0"/>
                  <a:pt x="1954310" y="3597"/>
                  <a:pt x="2084652" y="10706"/>
                </a:cubicBezTo>
                <a:lnTo>
                  <a:pt x="2327221" y="30656"/>
                </a:lnTo>
                <a:lnTo>
                  <a:pt x="2568543" y="71584"/>
                </a:lnTo>
                <a:cubicBezTo>
                  <a:pt x="2849229" y="129262"/>
                  <a:pt x="3116166" y="214744"/>
                  <a:pt x="3362004" y="325956"/>
                </a:cubicBezTo>
                <a:lnTo>
                  <a:pt x="3397328" y="343684"/>
                </a:lnTo>
                <a:lnTo>
                  <a:pt x="3357786" y="497467"/>
                </a:lnTo>
                <a:cubicBezTo>
                  <a:pt x="3340875" y="551839"/>
                  <a:pt x="3321363" y="605065"/>
                  <a:pt x="3299396" y="657000"/>
                </a:cubicBezTo>
                <a:lnTo>
                  <a:pt x="3277725" y="701987"/>
                </a:lnTo>
                <a:lnTo>
                  <a:pt x="3201341" y="663822"/>
                </a:lnTo>
                <a:cubicBezTo>
                  <a:pt x="2907052" y="531451"/>
                  <a:pt x="2577659" y="439929"/>
                  <a:pt x="2228885" y="393623"/>
                </a:cubicBezTo>
                <a:lnTo>
                  <a:pt x="2100495" y="380936"/>
                </a:lnTo>
                <a:lnTo>
                  <a:pt x="2016315" y="356646"/>
                </a:lnTo>
                <a:cubicBezTo>
                  <a:pt x="1912426" y="332784"/>
                  <a:pt x="1804888" y="320249"/>
                  <a:pt x="1694780" y="320249"/>
                </a:cubicBezTo>
                <a:cubicBezTo>
                  <a:pt x="1584672" y="320249"/>
                  <a:pt x="1477130" y="332784"/>
                  <a:pt x="1373232" y="356646"/>
                </a:cubicBezTo>
                <a:lnTo>
                  <a:pt x="1290728" y="380450"/>
                </a:lnTo>
                <a:lnTo>
                  <a:pt x="1157423" y="393623"/>
                </a:lnTo>
                <a:cubicBezTo>
                  <a:pt x="808649" y="439929"/>
                  <a:pt x="479256" y="531451"/>
                  <a:pt x="184967" y="663822"/>
                </a:cubicBezTo>
                <a:lnTo>
                  <a:pt x="118734" y="696915"/>
                </a:lnTo>
                <a:lnTo>
                  <a:pt x="99506" y="657000"/>
                </a:lnTo>
                <a:cubicBezTo>
                  <a:pt x="77540" y="605065"/>
                  <a:pt x="58028" y="551839"/>
                  <a:pt x="41116" y="497467"/>
                </a:cubicBezTo>
                <a:lnTo>
                  <a:pt x="0" y="337561"/>
                </a:lnTo>
                <a:lnTo>
                  <a:pt x="23292" y="325865"/>
                </a:lnTo>
                <a:cubicBezTo>
                  <a:pt x="269071" y="214639"/>
                  <a:pt x="535978" y="129180"/>
                  <a:pt x="816649" y="71527"/>
                </a:cubicBezTo>
                <a:lnTo>
                  <a:pt x="1062849" y="29794"/>
                </a:lnTo>
                <a:lnTo>
                  <a:pt x="1294925" y="10706"/>
                </a:lnTo>
                <a:cubicBezTo>
                  <a:pt x="1425267" y="3597"/>
                  <a:pt x="1557007" y="0"/>
                  <a:pt x="1689788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7F474D28-D50B-43D7-8F16-2AA552ECB636}"/>
              </a:ext>
            </a:extLst>
          </p:cNvPr>
          <p:cNvSpPr/>
          <p:nvPr/>
        </p:nvSpPr>
        <p:spPr>
          <a:xfrm>
            <a:off x="3419455" y="2992394"/>
            <a:ext cx="2300310" cy="881532"/>
          </a:xfrm>
          <a:custGeom>
            <a:avLst/>
            <a:gdLst>
              <a:gd name="connsiteX0" fmla="*/ 1318169 w 2643433"/>
              <a:gd name="connsiteY0" fmla="*/ 0 h 1013025"/>
              <a:gd name="connsiteX1" fmla="*/ 1588931 w 2643433"/>
              <a:gd name="connsiteY1" fmla="*/ 8819 h 1013025"/>
              <a:gd name="connsiteX2" fmla="*/ 1725510 w 2643433"/>
              <a:gd name="connsiteY2" fmla="*/ 22316 h 1013025"/>
              <a:gd name="connsiteX3" fmla="*/ 1794294 w 2643433"/>
              <a:gd name="connsiteY3" fmla="*/ 42163 h 1013025"/>
              <a:gd name="connsiteX4" fmla="*/ 2551891 w 2643433"/>
              <a:gd name="connsiteY4" fmla="*/ 613049 h 1013025"/>
              <a:gd name="connsiteX5" fmla="*/ 2643433 w 2643433"/>
              <a:gd name="connsiteY5" fmla="*/ 750029 h 1013025"/>
              <a:gd name="connsiteX6" fmla="*/ 2552286 w 2643433"/>
              <a:gd name="connsiteY6" fmla="*/ 850315 h 1013025"/>
              <a:gd name="connsiteX7" fmla="*/ 2428978 w 2643433"/>
              <a:gd name="connsiteY7" fmla="*/ 962386 h 1013025"/>
              <a:gd name="connsiteX8" fmla="*/ 2361260 w 2643433"/>
              <a:gd name="connsiteY8" fmla="*/ 1013025 h 1013025"/>
              <a:gd name="connsiteX9" fmla="*/ 2333400 w 2643433"/>
              <a:gd name="connsiteY9" fmla="*/ 960059 h 1013025"/>
              <a:gd name="connsiteX10" fmla="*/ 1319795 w 2643433"/>
              <a:gd name="connsiteY10" fmla="*/ 336176 h 1013025"/>
              <a:gd name="connsiteX11" fmla="*/ 306190 w 2643433"/>
              <a:gd name="connsiteY11" fmla="*/ 959979 h 1013025"/>
              <a:gd name="connsiteX12" fmla="*/ 280938 w 2643433"/>
              <a:gd name="connsiteY12" fmla="*/ 1007988 h 1013025"/>
              <a:gd name="connsiteX13" fmla="*/ 219954 w 2643433"/>
              <a:gd name="connsiteY13" fmla="*/ 962386 h 1013025"/>
              <a:gd name="connsiteX14" fmla="*/ 96646 w 2643433"/>
              <a:gd name="connsiteY14" fmla="*/ 850315 h 1013025"/>
              <a:gd name="connsiteX15" fmla="*/ 0 w 2643433"/>
              <a:gd name="connsiteY15" fmla="*/ 743979 h 1013025"/>
              <a:gd name="connsiteX16" fmla="*/ 87523 w 2643433"/>
              <a:gd name="connsiteY16" fmla="*/ 613049 h 1013025"/>
              <a:gd name="connsiteX17" fmla="*/ 845269 w 2643433"/>
              <a:gd name="connsiteY17" fmla="*/ 42163 h 1013025"/>
              <a:gd name="connsiteX18" fmla="*/ 915743 w 2643433"/>
              <a:gd name="connsiteY18" fmla="*/ 21830 h 1013025"/>
              <a:gd name="connsiteX19" fmla="*/ 1047407 w 2643433"/>
              <a:gd name="connsiteY19" fmla="*/ 8819 h 1013025"/>
              <a:gd name="connsiteX20" fmla="*/ 1318169 w 2643433"/>
              <a:gd name="connsiteY20" fmla="*/ 0 h 101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43433" h="1013025">
                <a:moveTo>
                  <a:pt x="1318169" y="0"/>
                </a:moveTo>
                <a:cubicBezTo>
                  <a:pt x="1409225" y="0"/>
                  <a:pt x="1499561" y="2963"/>
                  <a:pt x="1588931" y="8819"/>
                </a:cubicBezTo>
                <a:lnTo>
                  <a:pt x="1725510" y="22316"/>
                </a:lnTo>
                <a:lnTo>
                  <a:pt x="1794294" y="42163"/>
                </a:lnTo>
                <a:cubicBezTo>
                  <a:pt x="2094210" y="146823"/>
                  <a:pt x="2356444" y="347991"/>
                  <a:pt x="2551891" y="613049"/>
                </a:cubicBezTo>
                <a:lnTo>
                  <a:pt x="2643433" y="750029"/>
                </a:lnTo>
                <a:lnTo>
                  <a:pt x="2552286" y="850315"/>
                </a:lnTo>
                <a:cubicBezTo>
                  <a:pt x="2513008" y="889594"/>
                  <a:pt x="2471857" y="926999"/>
                  <a:pt x="2428978" y="962386"/>
                </a:cubicBezTo>
                <a:lnTo>
                  <a:pt x="2361260" y="1013025"/>
                </a:lnTo>
                <a:lnTo>
                  <a:pt x="2333400" y="960059"/>
                </a:lnTo>
                <a:cubicBezTo>
                  <a:pt x="2113454" y="583952"/>
                  <a:pt x="1741181" y="336176"/>
                  <a:pt x="1319795" y="336176"/>
                </a:cubicBezTo>
                <a:cubicBezTo>
                  <a:pt x="898409" y="336176"/>
                  <a:pt x="526137" y="583880"/>
                  <a:pt x="306190" y="959979"/>
                </a:cubicBezTo>
                <a:lnTo>
                  <a:pt x="280938" y="1007988"/>
                </a:lnTo>
                <a:lnTo>
                  <a:pt x="219954" y="962386"/>
                </a:lnTo>
                <a:cubicBezTo>
                  <a:pt x="177076" y="926999"/>
                  <a:pt x="135924" y="889594"/>
                  <a:pt x="96646" y="850315"/>
                </a:cubicBezTo>
                <a:lnTo>
                  <a:pt x="0" y="743979"/>
                </a:lnTo>
                <a:lnTo>
                  <a:pt x="87523" y="613049"/>
                </a:lnTo>
                <a:cubicBezTo>
                  <a:pt x="283025" y="347991"/>
                  <a:pt x="545319" y="146823"/>
                  <a:pt x="845269" y="42163"/>
                </a:cubicBezTo>
                <a:lnTo>
                  <a:pt x="915743" y="21830"/>
                </a:lnTo>
                <a:lnTo>
                  <a:pt x="1047407" y="8819"/>
                </a:lnTo>
                <a:cubicBezTo>
                  <a:pt x="1136777" y="2963"/>
                  <a:pt x="1227113" y="0"/>
                  <a:pt x="1318169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454293D6-0993-0B4D-93CE-356C8A8F632E}"/>
              </a:ext>
            </a:extLst>
          </p:cNvPr>
          <p:cNvSpPr/>
          <p:nvPr/>
        </p:nvSpPr>
        <p:spPr>
          <a:xfrm>
            <a:off x="3411830" y="1652153"/>
            <a:ext cx="2318004" cy="231800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F4724D8-DA7E-EA43-B6AE-4B298DF78D21}"/>
              </a:ext>
            </a:extLst>
          </p:cNvPr>
          <p:cNvGrpSpPr/>
          <p:nvPr/>
        </p:nvGrpSpPr>
        <p:grpSpPr>
          <a:xfrm>
            <a:off x="3712486" y="2104879"/>
            <a:ext cx="1724688" cy="1383360"/>
            <a:chOff x="99959" y="2382059"/>
            <a:chExt cx="3170065" cy="211960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69A24F1-AF0D-6440-BA42-9B62436FA4D6}"/>
                </a:ext>
              </a:extLst>
            </p:cNvPr>
            <p:cNvSpPr txBox="1"/>
            <p:nvPr/>
          </p:nvSpPr>
          <p:spPr>
            <a:xfrm>
              <a:off x="99959" y="2382059"/>
              <a:ext cx="3170065" cy="7073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2784FE0-CDF0-024E-9D41-11C55132E1BC}"/>
                </a:ext>
              </a:extLst>
            </p:cNvPr>
            <p:cNvSpPr txBox="1"/>
            <p:nvPr/>
          </p:nvSpPr>
          <p:spPr>
            <a:xfrm>
              <a:off x="220346" y="3086923"/>
              <a:ext cx="2929293" cy="14147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518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Crab Diagram – Slide Template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A6B84B-EAE7-114E-AA79-DB014ABFE93D}"/>
              </a:ext>
            </a:extLst>
          </p:cNvPr>
          <p:cNvSpPr txBox="1"/>
          <p:nvPr/>
        </p:nvSpPr>
        <p:spPr>
          <a:xfrm>
            <a:off x="616397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ABD909-4956-9F4A-83E4-8BACB6A859A6}"/>
              </a:ext>
            </a:extLst>
          </p:cNvPr>
          <p:cNvSpPr txBox="1"/>
          <p:nvPr/>
        </p:nvSpPr>
        <p:spPr>
          <a:xfrm>
            <a:off x="1659036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48B51F6-B1C1-FD43-8486-02AC47428F60}"/>
              </a:ext>
            </a:extLst>
          </p:cNvPr>
          <p:cNvSpPr txBox="1"/>
          <p:nvPr/>
        </p:nvSpPr>
        <p:spPr>
          <a:xfrm>
            <a:off x="2923630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95AF31D-81CF-AA4A-B081-4C3F0D4952E6}"/>
              </a:ext>
            </a:extLst>
          </p:cNvPr>
          <p:cNvSpPr txBox="1"/>
          <p:nvPr/>
        </p:nvSpPr>
        <p:spPr>
          <a:xfrm>
            <a:off x="5388235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F37ECBA-CC2A-FF48-8B77-DCF8E496CC18}"/>
              </a:ext>
            </a:extLst>
          </p:cNvPr>
          <p:cNvSpPr txBox="1"/>
          <p:nvPr/>
        </p:nvSpPr>
        <p:spPr>
          <a:xfrm>
            <a:off x="6652829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FB15EF1-B7B6-6A47-813D-C5642A892810}"/>
              </a:ext>
            </a:extLst>
          </p:cNvPr>
          <p:cNvSpPr txBox="1"/>
          <p:nvPr/>
        </p:nvSpPr>
        <p:spPr>
          <a:xfrm>
            <a:off x="7723769" y="5000053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FB3197E-AA1F-8749-8A01-FDD6BD677A14}"/>
              </a:ext>
            </a:extLst>
          </p:cNvPr>
          <p:cNvSpPr txBox="1"/>
          <p:nvPr/>
        </p:nvSpPr>
        <p:spPr>
          <a:xfrm>
            <a:off x="603604" y="2564176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BE39C58-9255-5E4D-B76C-FEBA2C6AB7D0}"/>
              </a:ext>
            </a:extLst>
          </p:cNvPr>
          <p:cNvSpPr txBox="1"/>
          <p:nvPr/>
        </p:nvSpPr>
        <p:spPr>
          <a:xfrm>
            <a:off x="7734486" y="2564176"/>
            <a:ext cx="805685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A6E01FA6-68C3-2F4A-8FCA-FF1AC12CF899}"/>
              </a:ext>
            </a:extLst>
          </p:cNvPr>
          <p:cNvSpPr/>
          <p:nvPr/>
        </p:nvSpPr>
        <p:spPr>
          <a:xfrm>
            <a:off x="837138" y="2042256"/>
            <a:ext cx="7452753" cy="326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27" y="21600"/>
                </a:moveTo>
                <a:lnTo>
                  <a:pt x="473" y="21600"/>
                </a:lnTo>
                <a:cubicBezTo>
                  <a:pt x="211" y="21600"/>
                  <a:pt x="0" y="16768"/>
                  <a:pt x="0" y="10800"/>
                </a:cubicBezTo>
                <a:cubicBezTo>
                  <a:pt x="0" y="4832"/>
                  <a:pt x="211" y="0"/>
                  <a:pt x="473" y="0"/>
                </a:cubicBezTo>
                <a:lnTo>
                  <a:pt x="21127" y="0"/>
                </a:lnTo>
                <a:cubicBezTo>
                  <a:pt x="21388" y="0"/>
                  <a:pt x="21600" y="4832"/>
                  <a:pt x="21600" y="10800"/>
                </a:cubicBezTo>
                <a:cubicBezTo>
                  <a:pt x="21599" y="16768"/>
                  <a:pt x="21388" y="21600"/>
                  <a:pt x="2112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AD274B3-0A0A-5349-A82D-0E602441FBC4}"/>
              </a:ext>
            </a:extLst>
          </p:cNvPr>
          <p:cNvSpPr/>
          <p:nvPr/>
        </p:nvSpPr>
        <p:spPr>
          <a:xfrm>
            <a:off x="837138" y="2354342"/>
            <a:ext cx="7452561" cy="2322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128" y="21600"/>
                </a:moveTo>
                <a:cubicBezTo>
                  <a:pt x="20867" y="21600"/>
                  <a:pt x="20655" y="20921"/>
                  <a:pt x="20655" y="20083"/>
                </a:cubicBezTo>
                <a:cubicBezTo>
                  <a:pt x="20655" y="15697"/>
                  <a:pt x="19667" y="11504"/>
                  <a:pt x="17872" y="8276"/>
                </a:cubicBezTo>
                <a:cubicBezTo>
                  <a:pt x="15990" y="4895"/>
                  <a:pt x="13479" y="3032"/>
                  <a:pt x="10800" y="3032"/>
                </a:cubicBezTo>
                <a:cubicBezTo>
                  <a:pt x="8121" y="3032"/>
                  <a:pt x="5610" y="4895"/>
                  <a:pt x="3729" y="8276"/>
                </a:cubicBezTo>
                <a:cubicBezTo>
                  <a:pt x="1934" y="11504"/>
                  <a:pt x="945" y="15697"/>
                  <a:pt x="945" y="20083"/>
                </a:cubicBezTo>
                <a:cubicBezTo>
                  <a:pt x="945" y="20921"/>
                  <a:pt x="734" y="21600"/>
                  <a:pt x="473" y="21600"/>
                </a:cubicBezTo>
                <a:cubicBezTo>
                  <a:pt x="211" y="21600"/>
                  <a:pt x="0" y="20921"/>
                  <a:pt x="0" y="20083"/>
                </a:cubicBezTo>
                <a:cubicBezTo>
                  <a:pt x="0" y="14550"/>
                  <a:pt x="1160" y="9418"/>
                  <a:pt x="3266" y="5631"/>
                </a:cubicBezTo>
                <a:cubicBezTo>
                  <a:pt x="5286" y="1999"/>
                  <a:pt x="7962" y="0"/>
                  <a:pt x="10800" y="0"/>
                </a:cubicBezTo>
                <a:cubicBezTo>
                  <a:pt x="13638" y="0"/>
                  <a:pt x="16313" y="1999"/>
                  <a:pt x="18333" y="5631"/>
                </a:cubicBezTo>
                <a:cubicBezTo>
                  <a:pt x="20439" y="9418"/>
                  <a:pt x="21599" y="14552"/>
                  <a:pt x="21599" y="20083"/>
                </a:cubicBezTo>
                <a:cubicBezTo>
                  <a:pt x="21600" y="20921"/>
                  <a:pt x="21389" y="21600"/>
                  <a:pt x="2112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9F8A1D41-F1AF-0A42-970B-8C69C1B43EA8}"/>
              </a:ext>
            </a:extLst>
          </p:cNvPr>
          <p:cNvSpPr/>
          <p:nvPr/>
        </p:nvSpPr>
        <p:spPr>
          <a:xfrm>
            <a:off x="1909925" y="2666425"/>
            <a:ext cx="5312454" cy="2007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20937" y="21600"/>
                </a:moveTo>
                <a:cubicBezTo>
                  <a:pt x="20572" y="21600"/>
                  <a:pt x="20274" y="20815"/>
                  <a:pt x="20274" y="19846"/>
                </a:cubicBezTo>
                <a:cubicBezTo>
                  <a:pt x="20274" y="15615"/>
                  <a:pt x="19323" y="11588"/>
                  <a:pt x="17597" y="8505"/>
                </a:cubicBezTo>
                <a:cubicBezTo>
                  <a:pt x="15791" y="5282"/>
                  <a:pt x="13377" y="3507"/>
                  <a:pt x="10800" y="3507"/>
                </a:cubicBezTo>
                <a:cubicBezTo>
                  <a:pt x="8223" y="3507"/>
                  <a:pt x="5809" y="5282"/>
                  <a:pt x="4003" y="8505"/>
                </a:cubicBezTo>
                <a:cubicBezTo>
                  <a:pt x="2277" y="11586"/>
                  <a:pt x="1326" y="15613"/>
                  <a:pt x="1326" y="19846"/>
                </a:cubicBezTo>
                <a:cubicBezTo>
                  <a:pt x="1326" y="20815"/>
                  <a:pt x="1029" y="21600"/>
                  <a:pt x="663" y="21600"/>
                </a:cubicBezTo>
                <a:cubicBezTo>
                  <a:pt x="297" y="21600"/>
                  <a:pt x="0" y="20815"/>
                  <a:pt x="0" y="19846"/>
                </a:cubicBezTo>
                <a:cubicBezTo>
                  <a:pt x="0" y="14413"/>
                  <a:pt x="1158" y="9351"/>
                  <a:pt x="3261" y="5599"/>
                </a:cubicBezTo>
                <a:cubicBezTo>
                  <a:pt x="5283" y="1987"/>
                  <a:pt x="7960" y="0"/>
                  <a:pt x="10798" y="0"/>
                </a:cubicBezTo>
                <a:cubicBezTo>
                  <a:pt x="13636" y="0"/>
                  <a:pt x="16313" y="1989"/>
                  <a:pt x="18336" y="5599"/>
                </a:cubicBezTo>
                <a:cubicBezTo>
                  <a:pt x="20439" y="9353"/>
                  <a:pt x="21597" y="14413"/>
                  <a:pt x="21597" y="19846"/>
                </a:cubicBezTo>
                <a:cubicBezTo>
                  <a:pt x="21600" y="20815"/>
                  <a:pt x="21303" y="21600"/>
                  <a:pt x="20937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2F9AB3A0-D3FA-0541-B2E0-FD81D05E456E}"/>
              </a:ext>
            </a:extLst>
          </p:cNvPr>
          <p:cNvSpPr/>
          <p:nvPr/>
        </p:nvSpPr>
        <p:spPr>
          <a:xfrm>
            <a:off x="3177766" y="2959003"/>
            <a:ext cx="2780082" cy="171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600" extrusionOk="0">
                <a:moveTo>
                  <a:pt x="20333" y="21600"/>
                </a:moveTo>
                <a:cubicBezTo>
                  <a:pt x="19635" y="21600"/>
                  <a:pt x="19066" y="20683"/>
                  <a:pt x="19066" y="19551"/>
                </a:cubicBezTo>
                <a:cubicBezTo>
                  <a:pt x="19066" y="11030"/>
                  <a:pt x="15358" y="4095"/>
                  <a:pt x="10800" y="4095"/>
                </a:cubicBezTo>
                <a:cubicBezTo>
                  <a:pt x="6242" y="4095"/>
                  <a:pt x="2534" y="11028"/>
                  <a:pt x="2534" y="19551"/>
                </a:cubicBezTo>
                <a:cubicBezTo>
                  <a:pt x="2534" y="20683"/>
                  <a:pt x="1967" y="21600"/>
                  <a:pt x="1267" y="21600"/>
                </a:cubicBezTo>
                <a:cubicBezTo>
                  <a:pt x="567" y="21600"/>
                  <a:pt x="0" y="20683"/>
                  <a:pt x="0" y="19551"/>
                </a:cubicBezTo>
                <a:cubicBezTo>
                  <a:pt x="0" y="8771"/>
                  <a:pt x="4845" y="0"/>
                  <a:pt x="10800" y="0"/>
                </a:cubicBezTo>
                <a:cubicBezTo>
                  <a:pt x="16755" y="0"/>
                  <a:pt x="21598" y="8771"/>
                  <a:pt x="21598" y="19551"/>
                </a:cubicBezTo>
                <a:cubicBezTo>
                  <a:pt x="21600" y="20683"/>
                  <a:pt x="21033" y="21600"/>
                  <a:pt x="20333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C0DC00ED-9101-7640-A6B2-66D71A6D56D6}"/>
              </a:ext>
            </a:extLst>
          </p:cNvPr>
          <p:cNvSpPr/>
          <p:nvPr/>
        </p:nvSpPr>
        <p:spPr>
          <a:xfrm>
            <a:off x="700602" y="1886216"/>
            <a:ext cx="623388" cy="623388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Circle">
            <a:extLst>
              <a:ext uri="{FF2B5EF4-FFF2-40B4-BE49-F238E27FC236}">
                <a16:creationId xmlns:a16="http://schemas.microsoft.com/office/drawing/2014/main" id="{1B4ABA7F-CCFF-AC40-A56E-73839860A930}"/>
              </a:ext>
            </a:extLst>
          </p:cNvPr>
          <p:cNvSpPr/>
          <p:nvPr/>
        </p:nvSpPr>
        <p:spPr>
          <a:xfrm>
            <a:off x="7820011" y="1886216"/>
            <a:ext cx="623388" cy="623388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C80442A8-9110-6842-B806-AA083A8652E3}"/>
              </a:ext>
            </a:extLst>
          </p:cNvPr>
          <p:cNvSpPr/>
          <p:nvPr/>
        </p:nvSpPr>
        <p:spPr>
          <a:xfrm>
            <a:off x="700602" y="4265853"/>
            <a:ext cx="623388" cy="62338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Circle">
            <a:extLst>
              <a:ext uri="{FF2B5EF4-FFF2-40B4-BE49-F238E27FC236}">
                <a16:creationId xmlns:a16="http://schemas.microsoft.com/office/drawing/2014/main" id="{FA37B3AC-DCD3-A84E-BE94-BC993AC43E41}"/>
              </a:ext>
            </a:extLst>
          </p:cNvPr>
          <p:cNvSpPr/>
          <p:nvPr/>
        </p:nvSpPr>
        <p:spPr>
          <a:xfrm>
            <a:off x="1753884" y="4265853"/>
            <a:ext cx="623388" cy="623388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BBD9C3A2-4CDA-BD46-A963-14C77AB1D510}"/>
              </a:ext>
            </a:extLst>
          </p:cNvPr>
          <p:cNvSpPr/>
          <p:nvPr/>
        </p:nvSpPr>
        <p:spPr>
          <a:xfrm>
            <a:off x="3021723" y="4265853"/>
            <a:ext cx="623388" cy="62338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FF4A678B-75EC-3D44-BAB8-8C6267FD30BE}"/>
              </a:ext>
            </a:extLst>
          </p:cNvPr>
          <p:cNvSpPr/>
          <p:nvPr/>
        </p:nvSpPr>
        <p:spPr>
          <a:xfrm>
            <a:off x="5479384" y="4265853"/>
            <a:ext cx="623388" cy="62338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203CF2C1-D5FA-334B-8E71-5BFA75F3E61C}"/>
              </a:ext>
            </a:extLst>
          </p:cNvPr>
          <p:cNvSpPr/>
          <p:nvPr/>
        </p:nvSpPr>
        <p:spPr>
          <a:xfrm>
            <a:off x="6747223" y="4265853"/>
            <a:ext cx="623388" cy="623388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19170A84-3A1B-8A44-917B-2051801F5FA2}"/>
              </a:ext>
            </a:extLst>
          </p:cNvPr>
          <p:cNvSpPr/>
          <p:nvPr/>
        </p:nvSpPr>
        <p:spPr>
          <a:xfrm>
            <a:off x="7820011" y="4265853"/>
            <a:ext cx="623388" cy="62338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" name="Graphic 6" descr="Lightbulb">
            <a:extLst>
              <a:ext uri="{FF2B5EF4-FFF2-40B4-BE49-F238E27FC236}">
                <a16:creationId xmlns:a16="http://schemas.microsoft.com/office/drawing/2014/main" id="{88835D69-F55C-7D45-944D-751A47834DE7}"/>
              </a:ext>
            </a:extLst>
          </p:cNvPr>
          <p:cNvGrpSpPr/>
          <p:nvPr/>
        </p:nvGrpSpPr>
        <p:grpSpPr>
          <a:xfrm>
            <a:off x="790054" y="1975668"/>
            <a:ext cx="444483" cy="444483"/>
            <a:chOff x="1749923" y="1468525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D8DBF50-FEE1-0A4D-AB18-18021F9E8A69}"/>
                </a:ext>
              </a:extLst>
            </p:cNvPr>
            <p:cNvSpPr/>
            <p:nvPr/>
          </p:nvSpPr>
          <p:spPr>
            <a:xfrm>
              <a:off x="1936146" y="1809048"/>
              <a:ext cx="138337" cy="31924"/>
            </a:xfrm>
            <a:custGeom>
              <a:avLst/>
              <a:gdLst>
                <a:gd name="connsiteX0" fmla="*/ 15962 w 138337"/>
                <a:gd name="connsiteY0" fmla="*/ 0 h 31924"/>
                <a:gd name="connsiteX1" fmla="*/ 122375 w 138337"/>
                <a:gd name="connsiteY1" fmla="*/ 0 h 31924"/>
                <a:gd name="connsiteX2" fmla="*/ 138337 w 138337"/>
                <a:gd name="connsiteY2" fmla="*/ 15962 h 31924"/>
                <a:gd name="connsiteX3" fmla="*/ 122375 w 138337"/>
                <a:gd name="connsiteY3" fmla="*/ 31924 h 31924"/>
                <a:gd name="connsiteX4" fmla="*/ 15962 w 138337"/>
                <a:gd name="connsiteY4" fmla="*/ 31924 h 31924"/>
                <a:gd name="connsiteX5" fmla="*/ 0 w 138337"/>
                <a:gd name="connsiteY5" fmla="*/ 15962 h 31924"/>
                <a:gd name="connsiteX6" fmla="*/ 15962 w 138337"/>
                <a:gd name="connsiteY6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37" h="31924">
                  <a:moveTo>
                    <a:pt x="15962" y="0"/>
                  </a:moveTo>
                  <a:lnTo>
                    <a:pt x="122375" y="0"/>
                  </a:lnTo>
                  <a:cubicBezTo>
                    <a:pt x="131420" y="0"/>
                    <a:pt x="138337" y="6917"/>
                    <a:pt x="138337" y="15962"/>
                  </a:cubicBezTo>
                  <a:cubicBezTo>
                    <a:pt x="138337" y="25007"/>
                    <a:pt x="131420" y="31924"/>
                    <a:pt x="122375" y="31924"/>
                  </a:cubicBezTo>
                  <a:lnTo>
                    <a:pt x="15962" y="31924"/>
                  </a:lnTo>
                  <a:cubicBezTo>
                    <a:pt x="6917" y="31924"/>
                    <a:pt x="0" y="25007"/>
                    <a:pt x="0" y="15962"/>
                  </a:cubicBezTo>
                  <a:cubicBezTo>
                    <a:pt x="0" y="6917"/>
                    <a:pt x="6917" y="0"/>
                    <a:pt x="15962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0973F3E-CEDD-5047-8B31-F0983D229111}"/>
                </a:ext>
              </a:extLst>
            </p:cNvPr>
            <p:cNvSpPr/>
            <p:nvPr/>
          </p:nvSpPr>
          <p:spPr>
            <a:xfrm>
              <a:off x="1936146" y="1862254"/>
              <a:ext cx="138337" cy="31924"/>
            </a:xfrm>
            <a:custGeom>
              <a:avLst/>
              <a:gdLst>
                <a:gd name="connsiteX0" fmla="*/ 15962 w 138337"/>
                <a:gd name="connsiteY0" fmla="*/ 0 h 31924"/>
                <a:gd name="connsiteX1" fmla="*/ 122375 w 138337"/>
                <a:gd name="connsiteY1" fmla="*/ 0 h 31924"/>
                <a:gd name="connsiteX2" fmla="*/ 138337 w 138337"/>
                <a:gd name="connsiteY2" fmla="*/ 15962 h 31924"/>
                <a:gd name="connsiteX3" fmla="*/ 122375 w 138337"/>
                <a:gd name="connsiteY3" fmla="*/ 31924 h 31924"/>
                <a:gd name="connsiteX4" fmla="*/ 15962 w 138337"/>
                <a:gd name="connsiteY4" fmla="*/ 31924 h 31924"/>
                <a:gd name="connsiteX5" fmla="*/ 0 w 138337"/>
                <a:gd name="connsiteY5" fmla="*/ 15962 h 31924"/>
                <a:gd name="connsiteX6" fmla="*/ 15962 w 138337"/>
                <a:gd name="connsiteY6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37" h="31924">
                  <a:moveTo>
                    <a:pt x="15962" y="0"/>
                  </a:moveTo>
                  <a:lnTo>
                    <a:pt x="122375" y="0"/>
                  </a:lnTo>
                  <a:cubicBezTo>
                    <a:pt x="131420" y="0"/>
                    <a:pt x="138337" y="6917"/>
                    <a:pt x="138337" y="15962"/>
                  </a:cubicBezTo>
                  <a:cubicBezTo>
                    <a:pt x="138337" y="25007"/>
                    <a:pt x="131420" y="31924"/>
                    <a:pt x="122375" y="31924"/>
                  </a:cubicBezTo>
                  <a:lnTo>
                    <a:pt x="15962" y="31924"/>
                  </a:lnTo>
                  <a:cubicBezTo>
                    <a:pt x="6917" y="31924"/>
                    <a:pt x="0" y="25007"/>
                    <a:pt x="0" y="15962"/>
                  </a:cubicBezTo>
                  <a:cubicBezTo>
                    <a:pt x="0" y="6917"/>
                    <a:pt x="6917" y="0"/>
                    <a:pt x="15962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C4FDD18-3F47-C54E-9678-A213B4548F56}"/>
                </a:ext>
              </a:extLst>
            </p:cNvPr>
            <p:cNvSpPr/>
            <p:nvPr/>
          </p:nvSpPr>
          <p:spPr>
            <a:xfrm>
              <a:off x="1970731" y="1915461"/>
              <a:ext cx="69169" cy="31924"/>
            </a:xfrm>
            <a:custGeom>
              <a:avLst/>
              <a:gdLst>
                <a:gd name="connsiteX0" fmla="*/ 0 w 69168"/>
                <a:gd name="connsiteY0" fmla="*/ 0 h 31924"/>
                <a:gd name="connsiteX1" fmla="*/ 34584 w 69168"/>
                <a:gd name="connsiteY1" fmla="*/ 31924 h 31924"/>
                <a:gd name="connsiteX2" fmla="*/ 69169 w 69168"/>
                <a:gd name="connsiteY2" fmla="*/ 0 h 31924"/>
                <a:gd name="connsiteX3" fmla="*/ 0 w 69168"/>
                <a:gd name="connsiteY3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68" h="31924">
                  <a:moveTo>
                    <a:pt x="0" y="0"/>
                  </a:moveTo>
                  <a:cubicBezTo>
                    <a:pt x="1596" y="18090"/>
                    <a:pt x="16494" y="31924"/>
                    <a:pt x="34584" y="31924"/>
                  </a:cubicBezTo>
                  <a:cubicBezTo>
                    <a:pt x="52675" y="31924"/>
                    <a:pt x="67572" y="18090"/>
                    <a:pt x="6916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D5602E1-8C22-AA4D-BA76-A27118D11ADF}"/>
                </a:ext>
              </a:extLst>
            </p:cNvPr>
            <p:cNvSpPr/>
            <p:nvPr/>
          </p:nvSpPr>
          <p:spPr>
            <a:xfrm>
              <a:off x="1866978" y="1500449"/>
              <a:ext cx="276675" cy="287316"/>
            </a:xfrm>
            <a:custGeom>
              <a:avLst/>
              <a:gdLst>
                <a:gd name="connsiteX0" fmla="*/ 138337 w 276674"/>
                <a:gd name="connsiteY0" fmla="*/ 0 h 287316"/>
                <a:gd name="connsiteX1" fmla="*/ 138337 w 276674"/>
                <a:gd name="connsiteY1" fmla="*/ 0 h 287316"/>
                <a:gd name="connsiteX2" fmla="*/ 138337 w 276674"/>
                <a:gd name="connsiteY2" fmla="*/ 0 h 287316"/>
                <a:gd name="connsiteX3" fmla="*/ 0 w 276674"/>
                <a:gd name="connsiteY3" fmla="*/ 136741 h 287316"/>
                <a:gd name="connsiteX4" fmla="*/ 0 w 276674"/>
                <a:gd name="connsiteY4" fmla="*/ 141530 h 287316"/>
                <a:gd name="connsiteX5" fmla="*/ 9577 w 276674"/>
                <a:gd name="connsiteY5" fmla="*/ 189416 h 287316"/>
                <a:gd name="connsiteX6" fmla="*/ 33520 w 276674"/>
                <a:gd name="connsiteY6" fmla="*/ 228789 h 287316"/>
                <a:gd name="connsiteX7" fmla="*/ 65976 w 276674"/>
                <a:gd name="connsiteY7" fmla="*/ 281463 h 287316"/>
                <a:gd name="connsiteX8" fmla="*/ 75553 w 276674"/>
                <a:gd name="connsiteY8" fmla="*/ 287316 h 287316"/>
                <a:gd name="connsiteX9" fmla="*/ 201121 w 276674"/>
                <a:gd name="connsiteY9" fmla="*/ 287316 h 287316"/>
                <a:gd name="connsiteX10" fmla="*/ 210698 w 276674"/>
                <a:gd name="connsiteY10" fmla="*/ 281463 h 287316"/>
                <a:gd name="connsiteX11" fmla="*/ 243154 w 276674"/>
                <a:gd name="connsiteY11" fmla="*/ 228789 h 287316"/>
                <a:gd name="connsiteX12" fmla="*/ 267097 w 276674"/>
                <a:gd name="connsiteY12" fmla="*/ 189416 h 287316"/>
                <a:gd name="connsiteX13" fmla="*/ 276675 w 276674"/>
                <a:gd name="connsiteY13" fmla="*/ 141530 h 287316"/>
                <a:gd name="connsiteX14" fmla="*/ 276675 w 276674"/>
                <a:gd name="connsiteY14" fmla="*/ 136741 h 287316"/>
                <a:gd name="connsiteX15" fmla="*/ 138337 w 276674"/>
                <a:gd name="connsiteY15" fmla="*/ 0 h 287316"/>
                <a:gd name="connsiteX16" fmla="*/ 244751 w 276674"/>
                <a:gd name="connsiteY16" fmla="*/ 140998 h 287316"/>
                <a:gd name="connsiteX17" fmla="*/ 237302 w 276674"/>
                <a:gd name="connsiteY17" fmla="*/ 178242 h 287316"/>
                <a:gd name="connsiteX18" fmla="*/ 219211 w 276674"/>
                <a:gd name="connsiteY18" fmla="*/ 207506 h 287316"/>
                <a:gd name="connsiteX19" fmla="*/ 188352 w 276674"/>
                <a:gd name="connsiteY19" fmla="*/ 255392 h 287316"/>
                <a:gd name="connsiteX20" fmla="*/ 138337 w 276674"/>
                <a:gd name="connsiteY20" fmla="*/ 255392 h 287316"/>
                <a:gd name="connsiteX21" fmla="*/ 88855 w 276674"/>
                <a:gd name="connsiteY21" fmla="*/ 255392 h 287316"/>
                <a:gd name="connsiteX22" fmla="*/ 57995 w 276674"/>
                <a:gd name="connsiteY22" fmla="*/ 207506 h 287316"/>
                <a:gd name="connsiteX23" fmla="*/ 39905 w 276674"/>
                <a:gd name="connsiteY23" fmla="*/ 178242 h 287316"/>
                <a:gd name="connsiteX24" fmla="*/ 32456 w 276674"/>
                <a:gd name="connsiteY24" fmla="*/ 140998 h 287316"/>
                <a:gd name="connsiteX25" fmla="*/ 32456 w 276674"/>
                <a:gd name="connsiteY25" fmla="*/ 136741 h 287316"/>
                <a:gd name="connsiteX26" fmla="*/ 138869 w 276674"/>
                <a:gd name="connsiteY26" fmla="*/ 31392 h 287316"/>
                <a:gd name="connsiteX27" fmla="*/ 138869 w 276674"/>
                <a:gd name="connsiteY27" fmla="*/ 31392 h 287316"/>
                <a:gd name="connsiteX28" fmla="*/ 138869 w 276674"/>
                <a:gd name="connsiteY28" fmla="*/ 31392 h 287316"/>
                <a:gd name="connsiteX29" fmla="*/ 138869 w 276674"/>
                <a:gd name="connsiteY29" fmla="*/ 31392 h 287316"/>
                <a:gd name="connsiteX30" fmla="*/ 138869 w 276674"/>
                <a:gd name="connsiteY30" fmla="*/ 31392 h 287316"/>
                <a:gd name="connsiteX31" fmla="*/ 138869 w 276674"/>
                <a:gd name="connsiteY31" fmla="*/ 31392 h 287316"/>
                <a:gd name="connsiteX32" fmla="*/ 138869 w 276674"/>
                <a:gd name="connsiteY32" fmla="*/ 31392 h 287316"/>
                <a:gd name="connsiteX33" fmla="*/ 245283 w 276674"/>
                <a:gd name="connsiteY33" fmla="*/ 136741 h 287316"/>
                <a:gd name="connsiteX34" fmla="*/ 245283 w 276674"/>
                <a:gd name="connsiteY34" fmla="*/ 140998 h 287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6674" h="287316">
                  <a:moveTo>
                    <a:pt x="138337" y="0"/>
                  </a:moveTo>
                  <a:cubicBezTo>
                    <a:pt x="138337" y="0"/>
                    <a:pt x="138337" y="0"/>
                    <a:pt x="138337" y="0"/>
                  </a:cubicBezTo>
                  <a:cubicBezTo>
                    <a:pt x="138337" y="0"/>
                    <a:pt x="138337" y="0"/>
                    <a:pt x="138337" y="0"/>
                  </a:cubicBezTo>
                  <a:cubicBezTo>
                    <a:pt x="62784" y="532"/>
                    <a:pt x="1596" y="61188"/>
                    <a:pt x="0" y="136741"/>
                  </a:cubicBezTo>
                  <a:lnTo>
                    <a:pt x="0" y="141530"/>
                  </a:lnTo>
                  <a:cubicBezTo>
                    <a:pt x="532" y="158024"/>
                    <a:pt x="3724" y="173986"/>
                    <a:pt x="9577" y="189416"/>
                  </a:cubicBezTo>
                  <a:cubicBezTo>
                    <a:pt x="15430" y="203782"/>
                    <a:pt x="23411" y="217083"/>
                    <a:pt x="33520" y="228789"/>
                  </a:cubicBezTo>
                  <a:cubicBezTo>
                    <a:pt x="46290" y="242622"/>
                    <a:pt x="60124" y="269758"/>
                    <a:pt x="65976" y="281463"/>
                  </a:cubicBezTo>
                  <a:cubicBezTo>
                    <a:pt x="67572" y="285188"/>
                    <a:pt x="71297" y="287316"/>
                    <a:pt x="75553" y="287316"/>
                  </a:cubicBezTo>
                  <a:lnTo>
                    <a:pt x="201121" y="287316"/>
                  </a:lnTo>
                  <a:cubicBezTo>
                    <a:pt x="205378" y="287316"/>
                    <a:pt x="209102" y="285188"/>
                    <a:pt x="210698" y="281463"/>
                  </a:cubicBezTo>
                  <a:cubicBezTo>
                    <a:pt x="216551" y="269758"/>
                    <a:pt x="230385" y="242622"/>
                    <a:pt x="243154" y="228789"/>
                  </a:cubicBezTo>
                  <a:cubicBezTo>
                    <a:pt x="253264" y="217083"/>
                    <a:pt x="261777" y="203782"/>
                    <a:pt x="267097" y="189416"/>
                  </a:cubicBezTo>
                  <a:cubicBezTo>
                    <a:pt x="272950" y="173986"/>
                    <a:pt x="276143" y="158024"/>
                    <a:pt x="276675" y="141530"/>
                  </a:cubicBezTo>
                  <a:lnTo>
                    <a:pt x="276675" y="136741"/>
                  </a:lnTo>
                  <a:cubicBezTo>
                    <a:pt x="275078" y="61188"/>
                    <a:pt x="213891" y="532"/>
                    <a:pt x="138337" y="0"/>
                  </a:cubicBezTo>
                  <a:close/>
                  <a:moveTo>
                    <a:pt x="244751" y="140998"/>
                  </a:moveTo>
                  <a:cubicBezTo>
                    <a:pt x="244219" y="153767"/>
                    <a:pt x="241558" y="166537"/>
                    <a:pt x="237302" y="178242"/>
                  </a:cubicBezTo>
                  <a:cubicBezTo>
                    <a:pt x="233045" y="188884"/>
                    <a:pt x="227192" y="198993"/>
                    <a:pt x="219211" y="207506"/>
                  </a:cubicBezTo>
                  <a:cubicBezTo>
                    <a:pt x="206974" y="222404"/>
                    <a:pt x="196333" y="238366"/>
                    <a:pt x="188352" y="255392"/>
                  </a:cubicBezTo>
                  <a:lnTo>
                    <a:pt x="138337" y="255392"/>
                  </a:lnTo>
                  <a:lnTo>
                    <a:pt x="88855" y="255392"/>
                  </a:lnTo>
                  <a:cubicBezTo>
                    <a:pt x="80342" y="238366"/>
                    <a:pt x="69701" y="222404"/>
                    <a:pt x="57995" y="207506"/>
                  </a:cubicBezTo>
                  <a:cubicBezTo>
                    <a:pt x="50546" y="198993"/>
                    <a:pt x="44162" y="188884"/>
                    <a:pt x="39905" y="178242"/>
                  </a:cubicBezTo>
                  <a:cubicBezTo>
                    <a:pt x="35116" y="166537"/>
                    <a:pt x="32988" y="153767"/>
                    <a:pt x="32456" y="140998"/>
                  </a:cubicBezTo>
                  <a:lnTo>
                    <a:pt x="32456" y="136741"/>
                  </a:lnTo>
                  <a:cubicBezTo>
                    <a:pt x="33520" y="78746"/>
                    <a:pt x="80874" y="31924"/>
                    <a:pt x="138869" y="31392"/>
                  </a:cubicBezTo>
                  <a:lnTo>
                    <a:pt x="138869" y="31392"/>
                  </a:lnTo>
                  <a:lnTo>
                    <a:pt x="138869" y="31392"/>
                  </a:lnTo>
                  <a:cubicBezTo>
                    <a:pt x="138869" y="31392"/>
                    <a:pt x="138869" y="31392"/>
                    <a:pt x="138869" y="31392"/>
                  </a:cubicBezTo>
                  <a:cubicBezTo>
                    <a:pt x="138869" y="31392"/>
                    <a:pt x="138869" y="31392"/>
                    <a:pt x="138869" y="31392"/>
                  </a:cubicBezTo>
                  <a:lnTo>
                    <a:pt x="138869" y="31392"/>
                  </a:lnTo>
                  <a:lnTo>
                    <a:pt x="138869" y="31392"/>
                  </a:lnTo>
                  <a:cubicBezTo>
                    <a:pt x="196865" y="31924"/>
                    <a:pt x="244219" y="78214"/>
                    <a:pt x="245283" y="136741"/>
                  </a:cubicBezTo>
                  <a:lnTo>
                    <a:pt x="245283" y="14099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4" name="Graphic 14" descr="Open folder">
            <a:extLst>
              <a:ext uri="{FF2B5EF4-FFF2-40B4-BE49-F238E27FC236}">
                <a16:creationId xmlns:a16="http://schemas.microsoft.com/office/drawing/2014/main" id="{DEE0455F-078E-404B-B02F-69B25EC14181}"/>
              </a:ext>
            </a:extLst>
          </p:cNvPr>
          <p:cNvGrpSpPr/>
          <p:nvPr/>
        </p:nvGrpSpPr>
        <p:grpSpPr>
          <a:xfrm>
            <a:off x="790054" y="4355306"/>
            <a:ext cx="444483" cy="444483"/>
            <a:chOff x="1766558" y="4164476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E0291DB-5215-204A-B04B-9CB489C14E27}"/>
                </a:ext>
              </a:extLst>
            </p:cNvPr>
            <p:cNvSpPr/>
            <p:nvPr/>
          </p:nvSpPr>
          <p:spPr>
            <a:xfrm>
              <a:off x="1814444" y="4270889"/>
              <a:ext cx="372447" cy="281995"/>
            </a:xfrm>
            <a:custGeom>
              <a:avLst/>
              <a:gdLst>
                <a:gd name="connsiteX0" fmla="*/ 105881 w 372446"/>
                <a:gd name="connsiteY0" fmla="*/ 90451 h 281995"/>
                <a:gd name="connsiteX1" fmla="*/ 372447 w 372446"/>
                <a:gd name="connsiteY1" fmla="*/ 90451 h 281995"/>
                <a:gd name="connsiteX2" fmla="*/ 372447 w 372446"/>
                <a:gd name="connsiteY2" fmla="*/ 63848 h 281995"/>
                <a:gd name="connsiteX3" fmla="*/ 351164 w 372446"/>
                <a:gd name="connsiteY3" fmla="*/ 42565 h 281995"/>
                <a:gd name="connsiteX4" fmla="*/ 191544 w 372446"/>
                <a:gd name="connsiteY4" fmla="*/ 42565 h 281995"/>
                <a:gd name="connsiteX5" fmla="*/ 133017 w 372446"/>
                <a:gd name="connsiteY5" fmla="*/ 3724 h 281995"/>
                <a:gd name="connsiteX6" fmla="*/ 121311 w 372446"/>
                <a:gd name="connsiteY6" fmla="*/ 0 h 281995"/>
                <a:gd name="connsiteX7" fmla="*/ 21283 w 372446"/>
                <a:gd name="connsiteY7" fmla="*/ 0 h 281995"/>
                <a:gd name="connsiteX8" fmla="*/ 0 w 372446"/>
                <a:gd name="connsiteY8" fmla="*/ 21283 h 281995"/>
                <a:gd name="connsiteX9" fmla="*/ 0 w 372446"/>
                <a:gd name="connsiteY9" fmla="*/ 281995 h 281995"/>
                <a:gd name="connsiteX10" fmla="*/ 68637 w 372446"/>
                <a:gd name="connsiteY10" fmla="*/ 115458 h 281995"/>
                <a:gd name="connsiteX11" fmla="*/ 105881 w 372446"/>
                <a:gd name="connsiteY11" fmla="*/ 90451 h 28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446" h="281995">
                  <a:moveTo>
                    <a:pt x="105881" y="90451"/>
                  </a:moveTo>
                  <a:lnTo>
                    <a:pt x="372447" y="90451"/>
                  </a:lnTo>
                  <a:lnTo>
                    <a:pt x="372447" y="63848"/>
                  </a:lnTo>
                  <a:cubicBezTo>
                    <a:pt x="372447" y="52143"/>
                    <a:pt x="362869" y="42565"/>
                    <a:pt x="351164" y="42565"/>
                  </a:cubicBezTo>
                  <a:lnTo>
                    <a:pt x="191544" y="42565"/>
                  </a:lnTo>
                  <a:lnTo>
                    <a:pt x="133017" y="3724"/>
                  </a:lnTo>
                  <a:cubicBezTo>
                    <a:pt x="129292" y="1596"/>
                    <a:pt x="125568" y="0"/>
                    <a:pt x="121311" y="0"/>
                  </a:cubicBezTo>
                  <a:lnTo>
                    <a:pt x="21283" y="0"/>
                  </a:lnTo>
                  <a:cubicBezTo>
                    <a:pt x="9577" y="0"/>
                    <a:pt x="0" y="9577"/>
                    <a:pt x="0" y="21283"/>
                  </a:cubicBezTo>
                  <a:lnTo>
                    <a:pt x="0" y="281995"/>
                  </a:lnTo>
                  <a:cubicBezTo>
                    <a:pt x="0" y="283059"/>
                    <a:pt x="68637" y="115458"/>
                    <a:pt x="68637" y="115458"/>
                  </a:cubicBezTo>
                  <a:cubicBezTo>
                    <a:pt x="75021" y="100561"/>
                    <a:pt x="89387" y="90451"/>
                    <a:pt x="105881" y="90451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8886CB5-782A-394B-B01B-4B01C50A073D}"/>
                </a:ext>
              </a:extLst>
            </p:cNvPr>
            <p:cNvSpPr/>
            <p:nvPr/>
          </p:nvSpPr>
          <p:spPr>
            <a:xfrm>
              <a:off x="1830406" y="4382623"/>
              <a:ext cx="399050" cy="186223"/>
            </a:xfrm>
            <a:custGeom>
              <a:avLst/>
              <a:gdLst>
                <a:gd name="connsiteX0" fmla="*/ 399050 w 399050"/>
                <a:gd name="connsiteY0" fmla="*/ 21283 h 186223"/>
                <a:gd name="connsiteX1" fmla="*/ 379896 w 399050"/>
                <a:gd name="connsiteY1" fmla="*/ 0 h 186223"/>
                <a:gd name="connsiteX2" fmla="*/ 89919 w 399050"/>
                <a:gd name="connsiteY2" fmla="*/ 0 h 186223"/>
                <a:gd name="connsiteX3" fmla="*/ 71829 w 399050"/>
                <a:gd name="connsiteY3" fmla="*/ 11705 h 186223"/>
                <a:gd name="connsiteX4" fmla="*/ 0 w 399050"/>
                <a:gd name="connsiteY4" fmla="*/ 186223 h 186223"/>
                <a:gd name="connsiteX5" fmla="*/ 324561 w 399050"/>
                <a:gd name="connsiteY5" fmla="*/ 186223 h 186223"/>
                <a:gd name="connsiteX6" fmla="*/ 396922 w 399050"/>
                <a:gd name="connsiteY6" fmla="*/ 30860 h 186223"/>
                <a:gd name="connsiteX7" fmla="*/ 399050 w 399050"/>
                <a:gd name="connsiteY7" fmla="*/ 21283 h 186223"/>
                <a:gd name="connsiteX8" fmla="*/ 399050 w 399050"/>
                <a:gd name="connsiteY8" fmla="*/ 21283 h 18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9050" h="186223">
                  <a:moveTo>
                    <a:pt x="399050" y="21283"/>
                  </a:moveTo>
                  <a:cubicBezTo>
                    <a:pt x="399050" y="10109"/>
                    <a:pt x="391069" y="1064"/>
                    <a:pt x="379896" y="0"/>
                  </a:cubicBezTo>
                  <a:lnTo>
                    <a:pt x="89919" y="0"/>
                  </a:lnTo>
                  <a:cubicBezTo>
                    <a:pt x="81938" y="0"/>
                    <a:pt x="75021" y="4789"/>
                    <a:pt x="71829" y="11705"/>
                  </a:cubicBezTo>
                  <a:lnTo>
                    <a:pt x="0" y="186223"/>
                  </a:lnTo>
                  <a:lnTo>
                    <a:pt x="324561" y="186223"/>
                  </a:lnTo>
                  <a:lnTo>
                    <a:pt x="396922" y="30860"/>
                  </a:lnTo>
                  <a:cubicBezTo>
                    <a:pt x="398518" y="27667"/>
                    <a:pt x="399050" y="24475"/>
                    <a:pt x="399050" y="21283"/>
                  </a:cubicBezTo>
                  <a:lnTo>
                    <a:pt x="399050" y="21283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0" name="Graphic 16" descr="Briefcase">
            <a:extLst>
              <a:ext uri="{FF2B5EF4-FFF2-40B4-BE49-F238E27FC236}">
                <a16:creationId xmlns:a16="http://schemas.microsoft.com/office/drawing/2014/main" id="{3E51216F-E59A-264D-8E8D-CB0AB5EA7B17}"/>
              </a:ext>
            </a:extLst>
          </p:cNvPr>
          <p:cNvGrpSpPr/>
          <p:nvPr/>
        </p:nvGrpSpPr>
        <p:grpSpPr>
          <a:xfrm>
            <a:off x="1843336" y="4355306"/>
            <a:ext cx="444483" cy="444483"/>
            <a:chOff x="2964120" y="4171556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B3BA180-20AC-E149-A351-8F4C8980FF85}"/>
                </a:ext>
              </a:extLst>
            </p:cNvPr>
            <p:cNvSpPr/>
            <p:nvPr/>
          </p:nvSpPr>
          <p:spPr>
            <a:xfrm>
              <a:off x="3017327" y="4429608"/>
              <a:ext cx="425653" cy="170261"/>
            </a:xfrm>
            <a:custGeom>
              <a:avLst/>
              <a:gdLst>
                <a:gd name="connsiteX0" fmla="*/ 244751 w 425653"/>
                <a:gd name="connsiteY0" fmla="*/ 10641 h 170261"/>
                <a:gd name="connsiteX1" fmla="*/ 223468 w 425653"/>
                <a:gd name="connsiteY1" fmla="*/ 31924 h 170261"/>
                <a:gd name="connsiteX2" fmla="*/ 202185 w 425653"/>
                <a:gd name="connsiteY2" fmla="*/ 31924 h 170261"/>
                <a:gd name="connsiteX3" fmla="*/ 180903 w 425653"/>
                <a:gd name="connsiteY3" fmla="*/ 10641 h 170261"/>
                <a:gd name="connsiteX4" fmla="*/ 180903 w 425653"/>
                <a:gd name="connsiteY4" fmla="*/ 0 h 170261"/>
                <a:gd name="connsiteX5" fmla="*/ 0 w 425653"/>
                <a:gd name="connsiteY5" fmla="*/ 0 h 170261"/>
                <a:gd name="connsiteX6" fmla="*/ 0 w 425653"/>
                <a:gd name="connsiteY6" fmla="*/ 148979 h 170261"/>
                <a:gd name="connsiteX7" fmla="*/ 21283 w 425653"/>
                <a:gd name="connsiteY7" fmla="*/ 170261 h 170261"/>
                <a:gd name="connsiteX8" fmla="*/ 404371 w 425653"/>
                <a:gd name="connsiteY8" fmla="*/ 170261 h 170261"/>
                <a:gd name="connsiteX9" fmla="*/ 425653 w 425653"/>
                <a:gd name="connsiteY9" fmla="*/ 148979 h 170261"/>
                <a:gd name="connsiteX10" fmla="*/ 425653 w 425653"/>
                <a:gd name="connsiteY10" fmla="*/ 0 h 170261"/>
                <a:gd name="connsiteX11" fmla="*/ 244751 w 425653"/>
                <a:gd name="connsiteY11" fmla="*/ 0 h 170261"/>
                <a:gd name="connsiteX12" fmla="*/ 244751 w 425653"/>
                <a:gd name="connsiteY12" fmla="*/ 10641 h 17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5653" h="170261">
                  <a:moveTo>
                    <a:pt x="244751" y="10641"/>
                  </a:moveTo>
                  <a:cubicBezTo>
                    <a:pt x="244751" y="22347"/>
                    <a:pt x="235173" y="31924"/>
                    <a:pt x="223468" y="31924"/>
                  </a:cubicBezTo>
                  <a:lnTo>
                    <a:pt x="202185" y="31924"/>
                  </a:lnTo>
                  <a:cubicBezTo>
                    <a:pt x="190480" y="31924"/>
                    <a:pt x="180903" y="22347"/>
                    <a:pt x="180903" y="10641"/>
                  </a:cubicBezTo>
                  <a:lnTo>
                    <a:pt x="180903" y="0"/>
                  </a:lnTo>
                  <a:lnTo>
                    <a:pt x="0" y="0"/>
                  </a:lnTo>
                  <a:lnTo>
                    <a:pt x="0" y="148979"/>
                  </a:lnTo>
                  <a:cubicBezTo>
                    <a:pt x="0" y="160684"/>
                    <a:pt x="9577" y="170261"/>
                    <a:pt x="21283" y="170261"/>
                  </a:cubicBezTo>
                  <a:lnTo>
                    <a:pt x="404371" y="170261"/>
                  </a:lnTo>
                  <a:cubicBezTo>
                    <a:pt x="416076" y="170261"/>
                    <a:pt x="425653" y="160684"/>
                    <a:pt x="425653" y="148979"/>
                  </a:cubicBezTo>
                  <a:lnTo>
                    <a:pt x="425653" y="0"/>
                  </a:lnTo>
                  <a:lnTo>
                    <a:pt x="244751" y="0"/>
                  </a:lnTo>
                  <a:lnTo>
                    <a:pt x="244751" y="1064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F5D255B-1A5C-8F46-AE5A-9BE4AA63F04C}"/>
                </a:ext>
              </a:extLst>
            </p:cNvPr>
            <p:cNvSpPr/>
            <p:nvPr/>
          </p:nvSpPr>
          <p:spPr>
            <a:xfrm>
              <a:off x="3017327" y="4230083"/>
              <a:ext cx="425653" cy="175582"/>
            </a:xfrm>
            <a:custGeom>
              <a:avLst/>
              <a:gdLst>
                <a:gd name="connsiteX0" fmla="*/ 404371 w 425653"/>
                <a:gd name="connsiteY0" fmla="*/ 71829 h 175582"/>
                <a:gd name="connsiteX1" fmla="*/ 297957 w 425653"/>
                <a:gd name="connsiteY1" fmla="*/ 71829 h 175582"/>
                <a:gd name="connsiteX2" fmla="*/ 297957 w 425653"/>
                <a:gd name="connsiteY2" fmla="*/ 37245 h 175582"/>
                <a:gd name="connsiteX3" fmla="*/ 260713 w 425653"/>
                <a:gd name="connsiteY3" fmla="*/ 0 h 175582"/>
                <a:gd name="connsiteX4" fmla="*/ 164941 w 425653"/>
                <a:gd name="connsiteY4" fmla="*/ 0 h 175582"/>
                <a:gd name="connsiteX5" fmla="*/ 127696 w 425653"/>
                <a:gd name="connsiteY5" fmla="*/ 37245 h 175582"/>
                <a:gd name="connsiteX6" fmla="*/ 127696 w 425653"/>
                <a:gd name="connsiteY6" fmla="*/ 71829 h 175582"/>
                <a:gd name="connsiteX7" fmla="*/ 21283 w 425653"/>
                <a:gd name="connsiteY7" fmla="*/ 71829 h 175582"/>
                <a:gd name="connsiteX8" fmla="*/ 0 w 425653"/>
                <a:gd name="connsiteY8" fmla="*/ 93112 h 175582"/>
                <a:gd name="connsiteX9" fmla="*/ 0 w 425653"/>
                <a:gd name="connsiteY9" fmla="*/ 178242 h 175582"/>
                <a:gd name="connsiteX10" fmla="*/ 180903 w 425653"/>
                <a:gd name="connsiteY10" fmla="*/ 178242 h 175582"/>
                <a:gd name="connsiteX11" fmla="*/ 180903 w 425653"/>
                <a:gd name="connsiteY11" fmla="*/ 167601 h 175582"/>
                <a:gd name="connsiteX12" fmla="*/ 244751 w 425653"/>
                <a:gd name="connsiteY12" fmla="*/ 167601 h 175582"/>
                <a:gd name="connsiteX13" fmla="*/ 244751 w 425653"/>
                <a:gd name="connsiteY13" fmla="*/ 178242 h 175582"/>
                <a:gd name="connsiteX14" fmla="*/ 425653 w 425653"/>
                <a:gd name="connsiteY14" fmla="*/ 178242 h 175582"/>
                <a:gd name="connsiteX15" fmla="*/ 425653 w 425653"/>
                <a:gd name="connsiteY15" fmla="*/ 93112 h 175582"/>
                <a:gd name="connsiteX16" fmla="*/ 404371 w 425653"/>
                <a:gd name="connsiteY16" fmla="*/ 71829 h 175582"/>
                <a:gd name="connsiteX17" fmla="*/ 159620 w 425653"/>
                <a:gd name="connsiteY17" fmla="*/ 71829 h 175582"/>
                <a:gd name="connsiteX18" fmla="*/ 159620 w 425653"/>
                <a:gd name="connsiteY18" fmla="*/ 37245 h 175582"/>
                <a:gd name="connsiteX19" fmla="*/ 164941 w 425653"/>
                <a:gd name="connsiteY19" fmla="*/ 31924 h 175582"/>
                <a:gd name="connsiteX20" fmla="*/ 260713 w 425653"/>
                <a:gd name="connsiteY20" fmla="*/ 31924 h 175582"/>
                <a:gd name="connsiteX21" fmla="*/ 266033 w 425653"/>
                <a:gd name="connsiteY21" fmla="*/ 37245 h 175582"/>
                <a:gd name="connsiteX22" fmla="*/ 266033 w 425653"/>
                <a:gd name="connsiteY22" fmla="*/ 71829 h 175582"/>
                <a:gd name="connsiteX23" fmla="*/ 159620 w 425653"/>
                <a:gd name="connsiteY23" fmla="*/ 71829 h 175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5653" h="175582">
                  <a:moveTo>
                    <a:pt x="404371" y="71829"/>
                  </a:moveTo>
                  <a:lnTo>
                    <a:pt x="297957" y="71829"/>
                  </a:lnTo>
                  <a:lnTo>
                    <a:pt x="297957" y="37245"/>
                  </a:lnTo>
                  <a:cubicBezTo>
                    <a:pt x="297957" y="16494"/>
                    <a:pt x="281463" y="0"/>
                    <a:pt x="260713" y="0"/>
                  </a:cubicBezTo>
                  <a:lnTo>
                    <a:pt x="164941" y="0"/>
                  </a:lnTo>
                  <a:cubicBezTo>
                    <a:pt x="144190" y="0"/>
                    <a:pt x="127696" y="16494"/>
                    <a:pt x="127696" y="37245"/>
                  </a:cubicBezTo>
                  <a:lnTo>
                    <a:pt x="127696" y="71829"/>
                  </a:lnTo>
                  <a:lnTo>
                    <a:pt x="21283" y="71829"/>
                  </a:lnTo>
                  <a:cubicBezTo>
                    <a:pt x="9577" y="71829"/>
                    <a:pt x="0" y="81406"/>
                    <a:pt x="0" y="93112"/>
                  </a:cubicBezTo>
                  <a:lnTo>
                    <a:pt x="0" y="178242"/>
                  </a:lnTo>
                  <a:lnTo>
                    <a:pt x="180903" y="178242"/>
                  </a:lnTo>
                  <a:lnTo>
                    <a:pt x="180903" y="167601"/>
                  </a:lnTo>
                  <a:lnTo>
                    <a:pt x="244751" y="167601"/>
                  </a:lnTo>
                  <a:lnTo>
                    <a:pt x="244751" y="178242"/>
                  </a:lnTo>
                  <a:lnTo>
                    <a:pt x="425653" y="178242"/>
                  </a:lnTo>
                  <a:lnTo>
                    <a:pt x="425653" y="93112"/>
                  </a:lnTo>
                  <a:cubicBezTo>
                    <a:pt x="425653" y="81406"/>
                    <a:pt x="416076" y="71829"/>
                    <a:pt x="404371" y="71829"/>
                  </a:cubicBezTo>
                  <a:moveTo>
                    <a:pt x="159620" y="71829"/>
                  </a:moveTo>
                  <a:lnTo>
                    <a:pt x="159620" y="37245"/>
                  </a:lnTo>
                  <a:cubicBezTo>
                    <a:pt x="159620" y="34052"/>
                    <a:pt x="161748" y="31924"/>
                    <a:pt x="164941" y="31924"/>
                  </a:cubicBezTo>
                  <a:lnTo>
                    <a:pt x="260713" y="31924"/>
                  </a:lnTo>
                  <a:cubicBezTo>
                    <a:pt x="263905" y="31924"/>
                    <a:pt x="266033" y="34052"/>
                    <a:pt x="266033" y="37245"/>
                  </a:cubicBezTo>
                  <a:lnTo>
                    <a:pt x="266033" y="71829"/>
                  </a:lnTo>
                  <a:lnTo>
                    <a:pt x="159620" y="7182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3" name="Graphic 10" descr="Bullseye">
            <a:extLst>
              <a:ext uri="{FF2B5EF4-FFF2-40B4-BE49-F238E27FC236}">
                <a16:creationId xmlns:a16="http://schemas.microsoft.com/office/drawing/2014/main" id="{10A7FC21-618A-A849-919E-14B8F81F2E42}"/>
              </a:ext>
            </a:extLst>
          </p:cNvPr>
          <p:cNvGrpSpPr/>
          <p:nvPr/>
        </p:nvGrpSpPr>
        <p:grpSpPr>
          <a:xfrm>
            <a:off x="3111176" y="4355306"/>
            <a:ext cx="444483" cy="444483"/>
            <a:chOff x="4417273" y="4165028"/>
            <a:chExt cx="510784" cy="510784"/>
          </a:xfrm>
        </p:grpSpPr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60194705-9EB7-E347-AB26-E1D23447B851}"/>
                </a:ext>
              </a:extLst>
            </p:cNvPr>
            <p:cNvSpPr/>
            <p:nvPr/>
          </p:nvSpPr>
          <p:spPr>
            <a:xfrm>
              <a:off x="4610945" y="4210254"/>
              <a:ext cx="271354" cy="271354"/>
            </a:xfrm>
            <a:custGeom>
              <a:avLst/>
              <a:gdLst>
                <a:gd name="connsiteX0" fmla="*/ 224000 w 271354"/>
                <a:gd name="connsiteY0" fmla="*/ 47886 h 271354"/>
                <a:gd name="connsiteX1" fmla="*/ 218679 w 271354"/>
                <a:gd name="connsiteY1" fmla="*/ 0 h 271354"/>
                <a:gd name="connsiteX2" fmla="*/ 160152 w 271354"/>
                <a:gd name="connsiteY2" fmla="*/ 58527 h 271354"/>
                <a:gd name="connsiteX3" fmla="*/ 163344 w 271354"/>
                <a:gd name="connsiteY3" fmla="*/ 86195 h 271354"/>
                <a:gd name="connsiteX4" fmla="*/ 78214 w 271354"/>
                <a:gd name="connsiteY4" fmla="*/ 171325 h 271354"/>
                <a:gd name="connsiteX5" fmla="*/ 53207 w 271354"/>
                <a:gd name="connsiteY5" fmla="*/ 164941 h 271354"/>
                <a:gd name="connsiteX6" fmla="*/ 0 w 271354"/>
                <a:gd name="connsiteY6" fmla="*/ 218147 h 271354"/>
                <a:gd name="connsiteX7" fmla="*/ 53207 w 271354"/>
                <a:gd name="connsiteY7" fmla="*/ 271354 h 271354"/>
                <a:gd name="connsiteX8" fmla="*/ 106413 w 271354"/>
                <a:gd name="connsiteY8" fmla="*/ 218147 h 271354"/>
                <a:gd name="connsiteX9" fmla="*/ 100561 w 271354"/>
                <a:gd name="connsiteY9" fmla="*/ 193672 h 271354"/>
                <a:gd name="connsiteX10" fmla="*/ 185691 w 271354"/>
                <a:gd name="connsiteY10" fmla="*/ 108542 h 271354"/>
                <a:gd name="connsiteX11" fmla="*/ 213359 w 271354"/>
                <a:gd name="connsiteY11" fmla="*/ 111734 h 271354"/>
                <a:gd name="connsiteX12" fmla="*/ 271886 w 271354"/>
                <a:gd name="connsiteY12" fmla="*/ 53207 h 271354"/>
                <a:gd name="connsiteX13" fmla="*/ 224000 w 271354"/>
                <a:gd name="connsiteY13" fmla="*/ 47886 h 27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1354" h="271354">
                  <a:moveTo>
                    <a:pt x="224000" y="47886"/>
                  </a:moveTo>
                  <a:lnTo>
                    <a:pt x="218679" y="0"/>
                  </a:lnTo>
                  <a:lnTo>
                    <a:pt x="160152" y="58527"/>
                  </a:lnTo>
                  <a:lnTo>
                    <a:pt x="163344" y="86195"/>
                  </a:lnTo>
                  <a:lnTo>
                    <a:pt x="78214" y="171325"/>
                  </a:lnTo>
                  <a:cubicBezTo>
                    <a:pt x="70765" y="167601"/>
                    <a:pt x="62252" y="164941"/>
                    <a:pt x="53207" y="164941"/>
                  </a:cubicBezTo>
                  <a:cubicBezTo>
                    <a:pt x="23943" y="164941"/>
                    <a:pt x="0" y="188884"/>
                    <a:pt x="0" y="218147"/>
                  </a:cubicBezTo>
                  <a:cubicBezTo>
                    <a:pt x="0" y="247411"/>
                    <a:pt x="23943" y="271354"/>
                    <a:pt x="53207" y="271354"/>
                  </a:cubicBezTo>
                  <a:cubicBezTo>
                    <a:pt x="82470" y="271354"/>
                    <a:pt x="106413" y="247411"/>
                    <a:pt x="106413" y="218147"/>
                  </a:cubicBezTo>
                  <a:cubicBezTo>
                    <a:pt x="106413" y="209102"/>
                    <a:pt x="104285" y="201121"/>
                    <a:pt x="100561" y="193672"/>
                  </a:cubicBezTo>
                  <a:lnTo>
                    <a:pt x="185691" y="108542"/>
                  </a:lnTo>
                  <a:lnTo>
                    <a:pt x="213359" y="111734"/>
                  </a:lnTo>
                  <a:lnTo>
                    <a:pt x="271886" y="53207"/>
                  </a:lnTo>
                  <a:lnTo>
                    <a:pt x="224000" y="47886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B24FD0B-C36E-BE40-A032-FDC1D9E5FEC0}"/>
                </a:ext>
              </a:extLst>
            </p:cNvPr>
            <p:cNvSpPr/>
            <p:nvPr/>
          </p:nvSpPr>
          <p:spPr>
            <a:xfrm>
              <a:off x="4462499" y="4226216"/>
              <a:ext cx="404371" cy="404371"/>
            </a:xfrm>
            <a:custGeom>
              <a:avLst/>
              <a:gdLst>
                <a:gd name="connsiteX0" fmla="*/ 376703 w 404370"/>
                <a:gd name="connsiteY0" fmla="*/ 110670 h 404370"/>
                <a:gd name="connsiteX1" fmla="*/ 369786 w 404370"/>
                <a:gd name="connsiteY1" fmla="*/ 118119 h 404370"/>
                <a:gd name="connsiteX2" fmla="*/ 359677 w 404370"/>
                <a:gd name="connsiteY2" fmla="*/ 117055 h 404370"/>
                <a:gd name="connsiteX3" fmla="*/ 348504 w 404370"/>
                <a:gd name="connsiteY3" fmla="*/ 115458 h 404370"/>
                <a:gd name="connsiteX4" fmla="*/ 372447 w 404370"/>
                <a:gd name="connsiteY4" fmla="*/ 202185 h 404370"/>
                <a:gd name="connsiteX5" fmla="*/ 202185 w 404370"/>
                <a:gd name="connsiteY5" fmla="*/ 372447 h 404370"/>
                <a:gd name="connsiteX6" fmla="*/ 31924 w 404370"/>
                <a:gd name="connsiteY6" fmla="*/ 202185 h 404370"/>
                <a:gd name="connsiteX7" fmla="*/ 202185 w 404370"/>
                <a:gd name="connsiteY7" fmla="*/ 31924 h 404370"/>
                <a:gd name="connsiteX8" fmla="*/ 288912 w 404370"/>
                <a:gd name="connsiteY8" fmla="*/ 55867 h 404370"/>
                <a:gd name="connsiteX9" fmla="*/ 287848 w 404370"/>
                <a:gd name="connsiteY9" fmla="*/ 45226 h 404370"/>
                <a:gd name="connsiteX10" fmla="*/ 286252 w 404370"/>
                <a:gd name="connsiteY10" fmla="*/ 34584 h 404370"/>
                <a:gd name="connsiteX11" fmla="*/ 293701 w 404370"/>
                <a:gd name="connsiteY11" fmla="*/ 27135 h 404370"/>
                <a:gd name="connsiteX12" fmla="*/ 297425 w 404370"/>
                <a:gd name="connsiteY12" fmla="*/ 23411 h 404370"/>
                <a:gd name="connsiteX13" fmla="*/ 202185 w 404370"/>
                <a:gd name="connsiteY13" fmla="*/ 0 h 404370"/>
                <a:gd name="connsiteX14" fmla="*/ 0 w 404370"/>
                <a:gd name="connsiteY14" fmla="*/ 202185 h 404370"/>
                <a:gd name="connsiteX15" fmla="*/ 202185 w 404370"/>
                <a:gd name="connsiteY15" fmla="*/ 404371 h 404370"/>
                <a:gd name="connsiteX16" fmla="*/ 404371 w 404370"/>
                <a:gd name="connsiteY16" fmla="*/ 202185 h 404370"/>
                <a:gd name="connsiteX17" fmla="*/ 380428 w 404370"/>
                <a:gd name="connsiteY17" fmla="*/ 107477 h 404370"/>
                <a:gd name="connsiteX18" fmla="*/ 376703 w 404370"/>
                <a:gd name="connsiteY18" fmla="*/ 110670 h 40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370" h="404370">
                  <a:moveTo>
                    <a:pt x="376703" y="110670"/>
                  </a:moveTo>
                  <a:lnTo>
                    <a:pt x="369786" y="118119"/>
                  </a:lnTo>
                  <a:lnTo>
                    <a:pt x="359677" y="117055"/>
                  </a:lnTo>
                  <a:lnTo>
                    <a:pt x="348504" y="115458"/>
                  </a:lnTo>
                  <a:cubicBezTo>
                    <a:pt x="363402" y="140998"/>
                    <a:pt x="372447" y="170261"/>
                    <a:pt x="372447" y="202185"/>
                  </a:cubicBezTo>
                  <a:cubicBezTo>
                    <a:pt x="372447" y="295829"/>
                    <a:pt x="295829" y="372447"/>
                    <a:pt x="202185" y="372447"/>
                  </a:cubicBezTo>
                  <a:cubicBezTo>
                    <a:pt x="108542" y="372447"/>
                    <a:pt x="31924" y="295829"/>
                    <a:pt x="31924" y="202185"/>
                  </a:cubicBezTo>
                  <a:cubicBezTo>
                    <a:pt x="31924" y="108542"/>
                    <a:pt x="108542" y="31924"/>
                    <a:pt x="202185" y="31924"/>
                  </a:cubicBezTo>
                  <a:cubicBezTo>
                    <a:pt x="233577" y="31924"/>
                    <a:pt x="263373" y="40437"/>
                    <a:pt x="288912" y="55867"/>
                  </a:cubicBezTo>
                  <a:lnTo>
                    <a:pt x="287848" y="45226"/>
                  </a:lnTo>
                  <a:lnTo>
                    <a:pt x="286252" y="34584"/>
                  </a:lnTo>
                  <a:lnTo>
                    <a:pt x="293701" y="27135"/>
                  </a:lnTo>
                  <a:lnTo>
                    <a:pt x="297425" y="23411"/>
                  </a:lnTo>
                  <a:cubicBezTo>
                    <a:pt x="268694" y="8513"/>
                    <a:pt x="236770" y="0"/>
                    <a:pt x="202185" y="0"/>
                  </a:cubicBezTo>
                  <a:cubicBezTo>
                    <a:pt x="90451" y="0"/>
                    <a:pt x="0" y="90451"/>
                    <a:pt x="0" y="202185"/>
                  </a:cubicBezTo>
                  <a:cubicBezTo>
                    <a:pt x="0" y="313919"/>
                    <a:pt x="90451" y="404371"/>
                    <a:pt x="202185" y="404371"/>
                  </a:cubicBezTo>
                  <a:cubicBezTo>
                    <a:pt x="313919" y="404371"/>
                    <a:pt x="404371" y="313919"/>
                    <a:pt x="404371" y="202185"/>
                  </a:cubicBezTo>
                  <a:cubicBezTo>
                    <a:pt x="404371" y="167601"/>
                    <a:pt x="395858" y="135677"/>
                    <a:pt x="380428" y="107477"/>
                  </a:cubicBezTo>
                  <a:lnTo>
                    <a:pt x="376703" y="110670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2AD91DE-8EF1-F647-AFEB-5E5BF867C4E0}"/>
                </a:ext>
              </a:extLst>
            </p:cNvPr>
            <p:cNvSpPr/>
            <p:nvPr/>
          </p:nvSpPr>
          <p:spPr>
            <a:xfrm>
              <a:off x="4536988" y="4300705"/>
              <a:ext cx="255392" cy="255392"/>
            </a:xfrm>
            <a:custGeom>
              <a:avLst/>
              <a:gdLst>
                <a:gd name="connsiteX0" fmla="*/ 216551 w 255392"/>
                <a:gd name="connsiteY0" fmla="*/ 91515 h 255392"/>
                <a:gd name="connsiteX1" fmla="*/ 223468 w 255392"/>
                <a:gd name="connsiteY1" fmla="*/ 127696 h 255392"/>
                <a:gd name="connsiteX2" fmla="*/ 127696 w 255392"/>
                <a:gd name="connsiteY2" fmla="*/ 223468 h 255392"/>
                <a:gd name="connsiteX3" fmla="*/ 31924 w 255392"/>
                <a:gd name="connsiteY3" fmla="*/ 127696 h 255392"/>
                <a:gd name="connsiteX4" fmla="*/ 127696 w 255392"/>
                <a:gd name="connsiteY4" fmla="*/ 31924 h 255392"/>
                <a:gd name="connsiteX5" fmla="*/ 163877 w 255392"/>
                <a:gd name="connsiteY5" fmla="*/ 38841 h 255392"/>
                <a:gd name="connsiteX6" fmla="*/ 187820 w 255392"/>
                <a:gd name="connsiteY6" fmla="*/ 14898 h 255392"/>
                <a:gd name="connsiteX7" fmla="*/ 127696 w 255392"/>
                <a:gd name="connsiteY7" fmla="*/ 0 h 255392"/>
                <a:gd name="connsiteX8" fmla="*/ 0 w 255392"/>
                <a:gd name="connsiteY8" fmla="*/ 127696 h 255392"/>
                <a:gd name="connsiteX9" fmla="*/ 127696 w 255392"/>
                <a:gd name="connsiteY9" fmla="*/ 255392 h 255392"/>
                <a:gd name="connsiteX10" fmla="*/ 255392 w 255392"/>
                <a:gd name="connsiteY10" fmla="*/ 127696 h 255392"/>
                <a:gd name="connsiteX11" fmla="*/ 240494 w 255392"/>
                <a:gd name="connsiteY11" fmla="*/ 67572 h 255392"/>
                <a:gd name="connsiteX12" fmla="*/ 216551 w 255392"/>
                <a:gd name="connsiteY12" fmla="*/ 91515 h 25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392" h="255392">
                  <a:moveTo>
                    <a:pt x="216551" y="91515"/>
                  </a:moveTo>
                  <a:cubicBezTo>
                    <a:pt x="221340" y="102689"/>
                    <a:pt x="223468" y="114926"/>
                    <a:pt x="223468" y="127696"/>
                  </a:cubicBezTo>
                  <a:cubicBezTo>
                    <a:pt x="223468" y="180371"/>
                    <a:pt x="180371" y="223468"/>
                    <a:pt x="127696" y="223468"/>
                  </a:cubicBezTo>
                  <a:cubicBezTo>
                    <a:pt x="75021" y="223468"/>
                    <a:pt x="31924" y="180371"/>
                    <a:pt x="31924" y="127696"/>
                  </a:cubicBezTo>
                  <a:cubicBezTo>
                    <a:pt x="31924" y="75021"/>
                    <a:pt x="75021" y="31924"/>
                    <a:pt x="127696" y="31924"/>
                  </a:cubicBezTo>
                  <a:cubicBezTo>
                    <a:pt x="140466" y="31924"/>
                    <a:pt x="152703" y="34584"/>
                    <a:pt x="163877" y="38841"/>
                  </a:cubicBezTo>
                  <a:lnTo>
                    <a:pt x="187820" y="14898"/>
                  </a:lnTo>
                  <a:cubicBezTo>
                    <a:pt x="169729" y="5321"/>
                    <a:pt x="149511" y="0"/>
                    <a:pt x="127696" y="0"/>
                  </a:cubicBezTo>
                  <a:cubicBezTo>
                    <a:pt x="57463" y="0"/>
                    <a:pt x="0" y="57463"/>
                    <a:pt x="0" y="127696"/>
                  </a:cubicBezTo>
                  <a:cubicBezTo>
                    <a:pt x="0" y="197929"/>
                    <a:pt x="57463" y="255392"/>
                    <a:pt x="127696" y="255392"/>
                  </a:cubicBezTo>
                  <a:cubicBezTo>
                    <a:pt x="197929" y="255392"/>
                    <a:pt x="255392" y="197929"/>
                    <a:pt x="255392" y="127696"/>
                  </a:cubicBezTo>
                  <a:cubicBezTo>
                    <a:pt x="255392" y="105881"/>
                    <a:pt x="250071" y="85663"/>
                    <a:pt x="240494" y="67572"/>
                  </a:cubicBezTo>
                  <a:lnTo>
                    <a:pt x="216551" y="91515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27" name="Graphic 18" descr="Trophy">
            <a:extLst>
              <a:ext uri="{FF2B5EF4-FFF2-40B4-BE49-F238E27FC236}">
                <a16:creationId xmlns:a16="http://schemas.microsoft.com/office/drawing/2014/main" id="{A8CCF397-709B-AA41-830A-17DEF29D04FF}"/>
              </a:ext>
            </a:extLst>
          </p:cNvPr>
          <p:cNvSpPr/>
          <p:nvPr/>
        </p:nvSpPr>
        <p:spPr>
          <a:xfrm>
            <a:off x="5629027" y="4396976"/>
            <a:ext cx="324102" cy="361143"/>
          </a:xfrm>
          <a:custGeom>
            <a:avLst/>
            <a:gdLst>
              <a:gd name="connsiteX0" fmla="*/ 318708 w 372446"/>
              <a:gd name="connsiteY0" fmla="*/ 202185 h 415012"/>
              <a:gd name="connsiteX1" fmla="*/ 244219 w 372446"/>
              <a:gd name="connsiteY1" fmla="*/ 237834 h 415012"/>
              <a:gd name="connsiteX2" fmla="*/ 276143 w 372446"/>
              <a:gd name="connsiteY2" fmla="*/ 205378 h 415012"/>
              <a:gd name="connsiteX3" fmla="*/ 288380 w 372446"/>
              <a:gd name="connsiteY3" fmla="*/ 189416 h 415012"/>
              <a:gd name="connsiteX4" fmla="*/ 302746 w 372446"/>
              <a:gd name="connsiteY4" fmla="*/ 138869 h 415012"/>
              <a:gd name="connsiteX5" fmla="*/ 302746 w 372446"/>
              <a:gd name="connsiteY5" fmla="*/ 69701 h 415012"/>
              <a:gd name="connsiteX6" fmla="*/ 339991 w 372446"/>
              <a:gd name="connsiteY6" fmla="*/ 69701 h 415012"/>
              <a:gd name="connsiteX7" fmla="*/ 339991 w 372446"/>
              <a:gd name="connsiteY7" fmla="*/ 150575 h 415012"/>
              <a:gd name="connsiteX8" fmla="*/ 318708 w 372446"/>
              <a:gd name="connsiteY8" fmla="*/ 202185 h 415012"/>
              <a:gd name="connsiteX9" fmla="*/ 54271 w 372446"/>
              <a:gd name="connsiteY9" fmla="*/ 202185 h 415012"/>
              <a:gd name="connsiteX10" fmla="*/ 31924 w 372446"/>
              <a:gd name="connsiteY10" fmla="*/ 150575 h 415012"/>
              <a:gd name="connsiteX11" fmla="*/ 31924 w 372446"/>
              <a:gd name="connsiteY11" fmla="*/ 69169 h 415012"/>
              <a:gd name="connsiteX12" fmla="*/ 69169 w 372446"/>
              <a:gd name="connsiteY12" fmla="*/ 69169 h 415012"/>
              <a:gd name="connsiteX13" fmla="*/ 69169 w 372446"/>
              <a:gd name="connsiteY13" fmla="*/ 138337 h 415012"/>
              <a:gd name="connsiteX14" fmla="*/ 83534 w 372446"/>
              <a:gd name="connsiteY14" fmla="*/ 188884 h 415012"/>
              <a:gd name="connsiteX15" fmla="*/ 95772 w 372446"/>
              <a:gd name="connsiteY15" fmla="*/ 204846 h 415012"/>
              <a:gd name="connsiteX16" fmla="*/ 127696 w 372446"/>
              <a:gd name="connsiteY16" fmla="*/ 237302 h 415012"/>
              <a:gd name="connsiteX17" fmla="*/ 54271 w 372446"/>
              <a:gd name="connsiteY17" fmla="*/ 202185 h 415012"/>
              <a:gd name="connsiteX18" fmla="*/ 372447 w 372446"/>
              <a:gd name="connsiteY18" fmla="*/ 148979 h 415012"/>
              <a:gd name="connsiteX19" fmla="*/ 372447 w 372446"/>
              <a:gd name="connsiteY19" fmla="*/ 37245 h 415012"/>
              <a:gd name="connsiteX20" fmla="*/ 303278 w 372446"/>
              <a:gd name="connsiteY20" fmla="*/ 37245 h 415012"/>
              <a:gd name="connsiteX21" fmla="*/ 303278 w 372446"/>
              <a:gd name="connsiteY21" fmla="*/ 0 h 415012"/>
              <a:gd name="connsiteX22" fmla="*/ 186223 w 372446"/>
              <a:gd name="connsiteY22" fmla="*/ 0 h 415012"/>
              <a:gd name="connsiteX23" fmla="*/ 69169 w 372446"/>
              <a:gd name="connsiteY23" fmla="*/ 0 h 415012"/>
              <a:gd name="connsiteX24" fmla="*/ 69169 w 372446"/>
              <a:gd name="connsiteY24" fmla="*/ 37245 h 415012"/>
              <a:gd name="connsiteX25" fmla="*/ 0 w 372446"/>
              <a:gd name="connsiteY25" fmla="*/ 37245 h 415012"/>
              <a:gd name="connsiteX26" fmla="*/ 0 w 372446"/>
              <a:gd name="connsiteY26" fmla="*/ 148447 h 415012"/>
              <a:gd name="connsiteX27" fmla="*/ 30328 w 372446"/>
              <a:gd name="connsiteY27" fmla="*/ 222936 h 415012"/>
              <a:gd name="connsiteX28" fmla="*/ 157492 w 372446"/>
              <a:gd name="connsiteY28" fmla="*/ 270822 h 415012"/>
              <a:gd name="connsiteX29" fmla="*/ 164941 w 372446"/>
              <a:gd name="connsiteY29" fmla="*/ 297425 h 415012"/>
              <a:gd name="connsiteX30" fmla="*/ 164941 w 372446"/>
              <a:gd name="connsiteY30" fmla="*/ 366594 h 415012"/>
              <a:gd name="connsiteX31" fmla="*/ 138337 w 372446"/>
              <a:gd name="connsiteY31" fmla="*/ 366594 h 415012"/>
              <a:gd name="connsiteX32" fmla="*/ 117055 w 372446"/>
              <a:gd name="connsiteY32" fmla="*/ 387877 h 415012"/>
              <a:gd name="connsiteX33" fmla="*/ 90451 w 372446"/>
              <a:gd name="connsiteY33" fmla="*/ 387877 h 415012"/>
              <a:gd name="connsiteX34" fmla="*/ 69169 w 372446"/>
              <a:gd name="connsiteY34" fmla="*/ 409159 h 415012"/>
              <a:gd name="connsiteX35" fmla="*/ 69169 w 372446"/>
              <a:gd name="connsiteY35" fmla="*/ 419801 h 415012"/>
              <a:gd name="connsiteX36" fmla="*/ 303278 w 372446"/>
              <a:gd name="connsiteY36" fmla="*/ 419801 h 415012"/>
              <a:gd name="connsiteX37" fmla="*/ 303278 w 372446"/>
              <a:gd name="connsiteY37" fmla="*/ 409159 h 415012"/>
              <a:gd name="connsiteX38" fmla="*/ 281995 w 372446"/>
              <a:gd name="connsiteY38" fmla="*/ 387877 h 415012"/>
              <a:gd name="connsiteX39" fmla="*/ 255392 w 372446"/>
              <a:gd name="connsiteY39" fmla="*/ 387877 h 415012"/>
              <a:gd name="connsiteX40" fmla="*/ 234109 w 372446"/>
              <a:gd name="connsiteY40" fmla="*/ 366594 h 415012"/>
              <a:gd name="connsiteX41" fmla="*/ 207506 w 372446"/>
              <a:gd name="connsiteY41" fmla="*/ 366594 h 415012"/>
              <a:gd name="connsiteX42" fmla="*/ 207506 w 372446"/>
              <a:gd name="connsiteY42" fmla="*/ 297957 h 415012"/>
              <a:gd name="connsiteX43" fmla="*/ 214955 w 372446"/>
              <a:gd name="connsiteY43" fmla="*/ 271354 h 415012"/>
              <a:gd name="connsiteX44" fmla="*/ 342119 w 372446"/>
              <a:gd name="connsiteY44" fmla="*/ 223468 h 415012"/>
              <a:gd name="connsiteX45" fmla="*/ 372447 w 372446"/>
              <a:gd name="connsiteY45" fmla="*/ 148979 h 41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2446" h="415012">
                <a:moveTo>
                  <a:pt x="318708" y="202185"/>
                </a:moveTo>
                <a:cubicBezTo>
                  <a:pt x="300086" y="221340"/>
                  <a:pt x="282527" y="233577"/>
                  <a:pt x="244219" y="237834"/>
                </a:cubicBezTo>
                <a:cubicBezTo>
                  <a:pt x="254328" y="227725"/>
                  <a:pt x="266033" y="217615"/>
                  <a:pt x="276143" y="205378"/>
                </a:cubicBezTo>
                <a:cubicBezTo>
                  <a:pt x="280399" y="200589"/>
                  <a:pt x="288380" y="189948"/>
                  <a:pt x="288380" y="189416"/>
                </a:cubicBezTo>
                <a:cubicBezTo>
                  <a:pt x="297425" y="174518"/>
                  <a:pt x="302746" y="157492"/>
                  <a:pt x="302746" y="138869"/>
                </a:cubicBezTo>
                <a:lnTo>
                  <a:pt x="302746" y="69701"/>
                </a:lnTo>
                <a:lnTo>
                  <a:pt x="339991" y="69701"/>
                </a:lnTo>
                <a:lnTo>
                  <a:pt x="339991" y="150575"/>
                </a:lnTo>
                <a:cubicBezTo>
                  <a:pt x="340523" y="151639"/>
                  <a:pt x="341587" y="178242"/>
                  <a:pt x="318708" y="202185"/>
                </a:cubicBezTo>
                <a:close/>
                <a:moveTo>
                  <a:pt x="54271" y="202185"/>
                </a:moveTo>
                <a:cubicBezTo>
                  <a:pt x="30860" y="178242"/>
                  <a:pt x="31924" y="151639"/>
                  <a:pt x="31924" y="150575"/>
                </a:cubicBezTo>
                <a:lnTo>
                  <a:pt x="31924" y="69169"/>
                </a:lnTo>
                <a:lnTo>
                  <a:pt x="69169" y="69169"/>
                </a:lnTo>
                <a:lnTo>
                  <a:pt x="69169" y="138337"/>
                </a:lnTo>
                <a:cubicBezTo>
                  <a:pt x="69169" y="156960"/>
                  <a:pt x="74489" y="173986"/>
                  <a:pt x="83534" y="188884"/>
                </a:cubicBezTo>
                <a:cubicBezTo>
                  <a:pt x="83534" y="189416"/>
                  <a:pt x="91515" y="200589"/>
                  <a:pt x="95772" y="204846"/>
                </a:cubicBezTo>
                <a:cubicBezTo>
                  <a:pt x="106413" y="217083"/>
                  <a:pt x="117587" y="227192"/>
                  <a:pt x="127696" y="237302"/>
                </a:cubicBezTo>
                <a:cubicBezTo>
                  <a:pt x="90451" y="233045"/>
                  <a:pt x="72361" y="220808"/>
                  <a:pt x="54271" y="202185"/>
                </a:cubicBezTo>
                <a:close/>
                <a:moveTo>
                  <a:pt x="372447" y="148979"/>
                </a:moveTo>
                <a:lnTo>
                  <a:pt x="372447" y="37245"/>
                </a:lnTo>
                <a:lnTo>
                  <a:pt x="303278" y="37245"/>
                </a:lnTo>
                <a:lnTo>
                  <a:pt x="303278" y="0"/>
                </a:lnTo>
                <a:lnTo>
                  <a:pt x="186223" y="0"/>
                </a:lnTo>
                <a:lnTo>
                  <a:pt x="69169" y="0"/>
                </a:lnTo>
                <a:lnTo>
                  <a:pt x="69169" y="37245"/>
                </a:lnTo>
                <a:lnTo>
                  <a:pt x="0" y="37245"/>
                </a:lnTo>
                <a:lnTo>
                  <a:pt x="0" y="148447"/>
                </a:lnTo>
                <a:cubicBezTo>
                  <a:pt x="0" y="153767"/>
                  <a:pt x="0" y="190480"/>
                  <a:pt x="30328" y="222936"/>
                </a:cubicBezTo>
                <a:cubicBezTo>
                  <a:pt x="59591" y="253796"/>
                  <a:pt x="95240" y="269758"/>
                  <a:pt x="157492" y="270822"/>
                </a:cubicBezTo>
                <a:cubicBezTo>
                  <a:pt x="162280" y="278803"/>
                  <a:pt x="164941" y="287848"/>
                  <a:pt x="164941" y="297425"/>
                </a:cubicBezTo>
                <a:lnTo>
                  <a:pt x="164941" y="366594"/>
                </a:lnTo>
                <a:lnTo>
                  <a:pt x="138337" y="366594"/>
                </a:lnTo>
                <a:cubicBezTo>
                  <a:pt x="126632" y="366594"/>
                  <a:pt x="117055" y="376171"/>
                  <a:pt x="117055" y="387877"/>
                </a:cubicBezTo>
                <a:lnTo>
                  <a:pt x="90451" y="387877"/>
                </a:lnTo>
                <a:cubicBezTo>
                  <a:pt x="78746" y="387877"/>
                  <a:pt x="69169" y="397454"/>
                  <a:pt x="69169" y="409159"/>
                </a:cubicBezTo>
                <a:lnTo>
                  <a:pt x="69169" y="419801"/>
                </a:lnTo>
                <a:lnTo>
                  <a:pt x="303278" y="419801"/>
                </a:lnTo>
                <a:lnTo>
                  <a:pt x="303278" y="409159"/>
                </a:lnTo>
                <a:cubicBezTo>
                  <a:pt x="303278" y="397454"/>
                  <a:pt x="293701" y="387877"/>
                  <a:pt x="281995" y="387877"/>
                </a:cubicBezTo>
                <a:lnTo>
                  <a:pt x="255392" y="387877"/>
                </a:lnTo>
                <a:cubicBezTo>
                  <a:pt x="255392" y="376171"/>
                  <a:pt x="245815" y="366594"/>
                  <a:pt x="234109" y="366594"/>
                </a:cubicBezTo>
                <a:lnTo>
                  <a:pt x="207506" y="366594"/>
                </a:lnTo>
                <a:lnTo>
                  <a:pt x="207506" y="297957"/>
                </a:lnTo>
                <a:cubicBezTo>
                  <a:pt x="207506" y="288380"/>
                  <a:pt x="210166" y="279335"/>
                  <a:pt x="214955" y="271354"/>
                </a:cubicBezTo>
                <a:cubicBezTo>
                  <a:pt x="277207" y="270290"/>
                  <a:pt x="312855" y="253796"/>
                  <a:pt x="342119" y="223468"/>
                </a:cubicBezTo>
                <a:cubicBezTo>
                  <a:pt x="372447" y="191544"/>
                  <a:pt x="372447" y="154299"/>
                  <a:pt x="372447" y="148979"/>
                </a:cubicBezTo>
                <a:close/>
              </a:path>
            </a:pathLst>
          </a:custGeom>
          <a:solidFill>
            <a:schemeClr val="bg1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28" name="Graphic 12" descr="Research">
            <a:extLst>
              <a:ext uri="{FF2B5EF4-FFF2-40B4-BE49-F238E27FC236}">
                <a16:creationId xmlns:a16="http://schemas.microsoft.com/office/drawing/2014/main" id="{15CE6AED-DAD4-9C4F-96FC-79709AFE0D8A}"/>
              </a:ext>
            </a:extLst>
          </p:cNvPr>
          <p:cNvGrpSpPr/>
          <p:nvPr/>
        </p:nvGrpSpPr>
        <p:grpSpPr>
          <a:xfrm>
            <a:off x="6836675" y="4355306"/>
            <a:ext cx="444483" cy="444483"/>
            <a:chOff x="8698381" y="4161115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69F3E3FF-DF5C-F646-BEFF-90B6ED92C363}"/>
                </a:ext>
              </a:extLst>
            </p:cNvPr>
            <p:cNvSpPr/>
            <p:nvPr/>
          </p:nvSpPr>
          <p:spPr>
            <a:xfrm>
              <a:off x="8739879" y="4205274"/>
              <a:ext cx="420333" cy="420333"/>
            </a:xfrm>
            <a:custGeom>
              <a:avLst/>
              <a:gdLst>
                <a:gd name="connsiteX0" fmla="*/ 344250 w 420332"/>
                <a:gd name="connsiteY0" fmla="*/ 291575 h 420332"/>
                <a:gd name="connsiteX1" fmla="*/ 311262 w 420332"/>
                <a:gd name="connsiteY1" fmla="*/ 281466 h 420332"/>
                <a:gd name="connsiteX2" fmla="*/ 287319 w 420332"/>
                <a:gd name="connsiteY2" fmla="*/ 258055 h 420332"/>
                <a:gd name="connsiteX3" fmla="*/ 320307 w 420332"/>
                <a:gd name="connsiteY3" fmla="*/ 161219 h 420332"/>
                <a:gd name="connsiteX4" fmla="*/ 160687 w 420332"/>
                <a:gd name="connsiteY4" fmla="*/ 3 h 420332"/>
                <a:gd name="connsiteX5" fmla="*/ 3 w 420332"/>
                <a:gd name="connsiteY5" fmla="*/ 159623 h 420332"/>
                <a:gd name="connsiteX6" fmla="*/ 159623 w 420332"/>
                <a:gd name="connsiteY6" fmla="*/ 320307 h 420332"/>
                <a:gd name="connsiteX7" fmla="*/ 257523 w 420332"/>
                <a:gd name="connsiteY7" fmla="*/ 287319 h 420332"/>
                <a:gd name="connsiteX8" fmla="*/ 280934 w 420332"/>
                <a:gd name="connsiteY8" fmla="*/ 310730 h 420332"/>
                <a:gd name="connsiteX9" fmla="*/ 291043 w 420332"/>
                <a:gd name="connsiteY9" fmla="*/ 344250 h 420332"/>
                <a:gd name="connsiteX10" fmla="*/ 357552 w 420332"/>
                <a:gd name="connsiteY10" fmla="*/ 410758 h 420332"/>
                <a:gd name="connsiteX11" fmla="*/ 410226 w 420332"/>
                <a:gd name="connsiteY11" fmla="*/ 410758 h 420332"/>
                <a:gd name="connsiteX12" fmla="*/ 410226 w 420332"/>
                <a:gd name="connsiteY12" fmla="*/ 358084 h 420332"/>
                <a:gd name="connsiteX13" fmla="*/ 344250 w 420332"/>
                <a:gd name="connsiteY13" fmla="*/ 291575 h 420332"/>
                <a:gd name="connsiteX14" fmla="*/ 160687 w 420332"/>
                <a:gd name="connsiteY14" fmla="*/ 288383 h 420332"/>
                <a:gd name="connsiteX15" fmla="*/ 32991 w 420332"/>
                <a:gd name="connsiteY15" fmla="*/ 160687 h 420332"/>
                <a:gd name="connsiteX16" fmla="*/ 160687 w 420332"/>
                <a:gd name="connsiteY16" fmla="*/ 32991 h 420332"/>
                <a:gd name="connsiteX17" fmla="*/ 288383 w 420332"/>
                <a:gd name="connsiteY17" fmla="*/ 160687 h 420332"/>
                <a:gd name="connsiteX18" fmla="*/ 160687 w 420332"/>
                <a:gd name="connsiteY18" fmla="*/ 288383 h 42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332" h="420332">
                  <a:moveTo>
                    <a:pt x="344250" y="291575"/>
                  </a:moveTo>
                  <a:cubicBezTo>
                    <a:pt x="335737" y="283062"/>
                    <a:pt x="322967" y="278806"/>
                    <a:pt x="311262" y="281466"/>
                  </a:cubicBezTo>
                  <a:lnTo>
                    <a:pt x="287319" y="258055"/>
                  </a:lnTo>
                  <a:cubicBezTo>
                    <a:pt x="308602" y="230388"/>
                    <a:pt x="320307" y="196336"/>
                    <a:pt x="320307" y="161219"/>
                  </a:cubicBezTo>
                  <a:cubicBezTo>
                    <a:pt x="320839" y="72364"/>
                    <a:pt x="249010" y="535"/>
                    <a:pt x="160687" y="3"/>
                  </a:cubicBezTo>
                  <a:cubicBezTo>
                    <a:pt x="72364" y="-529"/>
                    <a:pt x="535" y="71300"/>
                    <a:pt x="3" y="159623"/>
                  </a:cubicBezTo>
                  <a:cubicBezTo>
                    <a:pt x="-529" y="247946"/>
                    <a:pt x="71300" y="319775"/>
                    <a:pt x="159623" y="320307"/>
                  </a:cubicBezTo>
                  <a:cubicBezTo>
                    <a:pt x="194739" y="320307"/>
                    <a:pt x="229324" y="308602"/>
                    <a:pt x="257523" y="287319"/>
                  </a:cubicBezTo>
                  <a:lnTo>
                    <a:pt x="280934" y="310730"/>
                  </a:lnTo>
                  <a:cubicBezTo>
                    <a:pt x="278806" y="322967"/>
                    <a:pt x="282530" y="335205"/>
                    <a:pt x="291043" y="344250"/>
                  </a:cubicBezTo>
                  <a:lnTo>
                    <a:pt x="357552" y="410758"/>
                  </a:lnTo>
                  <a:cubicBezTo>
                    <a:pt x="371918" y="425124"/>
                    <a:pt x="395861" y="425124"/>
                    <a:pt x="410226" y="410758"/>
                  </a:cubicBezTo>
                  <a:cubicBezTo>
                    <a:pt x="424592" y="396393"/>
                    <a:pt x="424592" y="372450"/>
                    <a:pt x="410226" y="358084"/>
                  </a:cubicBezTo>
                  <a:lnTo>
                    <a:pt x="344250" y="291575"/>
                  </a:lnTo>
                  <a:close/>
                  <a:moveTo>
                    <a:pt x="160687" y="288383"/>
                  </a:moveTo>
                  <a:cubicBezTo>
                    <a:pt x="89922" y="288383"/>
                    <a:pt x="32991" y="231452"/>
                    <a:pt x="32991" y="160687"/>
                  </a:cubicBezTo>
                  <a:cubicBezTo>
                    <a:pt x="32991" y="89922"/>
                    <a:pt x="89922" y="32991"/>
                    <a:pt x="160687" y="32991"/>
                  </a:cubicBezTo>
                  <a:cubicBezTo>
                    <a:pt x="231452" y="32991"/>
                    <a:pt x="288383" y="89922"/>
                    <a:pt x="288383" y="160687"/>
                  </a:cubicBezTo>
                  <a:cubicBezTo>
                    <a:pt x="288383" y="230920"/>
                    <a:pt x="230920" y="288383"/>
                    <a:pt x="160687" y="28838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BC69530-16F9-AD4A-9D1C-F2D614143887}"/>
                </a:ext>
              </a:extLst>
            </p:cNvPr>
            <p:cNvSpPr/>
            <p:nvPr/>
          </p:nvSpPr>
          <p:spPr>
            <a:xfrm>
              <a:off x="8786172" y="4284351"/>
              <a:ext cx="228789" cy="164941"/>
            </a:xfrm>
            <a:custGeom>
              <a:avLst/>
              <a:gdLst>
                <a:gd name="connsiteX0" fmla="*/ 228789 w 228788"/>
                <a:gd name="connsiteY0" fmla="*/ 73629 h 164940"/>
                <a:gd name="connsiteX1" fmla="*/ 198461 w 228788"/>
                <a:gd name="connsiteY1" fmla="*/ 73629 h 164940"/>
                <a:gd name="connsiteX2" fmla="*/ 191544 w 228788"/>
                <a:gd name="connsiteY2" fmla="*/ 77886 h 164940"/>
                <a:gd name="connsiteX3" fmla="*/ 171325 w 228788"/>
                <a:gd name="connsiteY3" fmla="*/ 99700 h 164940"/>
                <a:gd name="connsiteX4" fmla="*/ 154299 w 228788"/>
                <a:gd name="connsiteY4" fmla="*/ 40641 h 164940"/>
                <a:gd name="connsiteX5" fmla="*/ 142594 w 228788"/>
                <a:gd name="connsiteY5" fmla="*/ 34256 h 164940"/>
                <a:gd name="connsiteX6" fmla="*/ 136209 w 228788"/>
                <a:gd name="connsiteY6" fmla="*/ 40109 h 164940"/>
                <a:gd name="connsiteX7" fmla="*/ 104285 w 228788"/>
                <a:gd name="connsiteY7" fmla="*/ 124707 h 164940"/>
                <a:gd name="connsiteX8" fmla="*/ 82470 w 228788"/>
                <a:gd name="connsiteY8" fmla="*/ 7653 h 164940"/>
                <a:gd name="connsiteX9" fmla="*/ 71829 w 228788"/>
                <a:gd name="connsiteY9" fmla="*/ 204 h 164940"/>
                <a:gd name="connsiteX10" fmla="*/ 64380 w 228788"/>
                <a:gd name="connsiteY10" fmla="*/ 6589 h 164940"/>
                <a:gd name="connsiteX11" fmla="*/ 41501 w 228788"/>
                <a:gd name="connsiteY11" fmla="*/ 73629 h 164940"/>
                <a:gd name="connsiteX12" fmla="*/ 0 w 228788"/>
                <a:gd name="connsiteY12" fmla="*/ 73629 h 164940"/>
                <a:gd name="connsiteX13" fmla="*/ 0 w 228788"/>
                <a:gd name="connsiteY13" fmla="*/ 94912 h 164940"/>
                <a:gd name="connsiteX14" fmla="*/ 48418 w 228788"/>
                <a:gd name="connsiteY14" fmla="*/ 94912 h 164940"/>
                <a:gd name="connsiteX15" fmla="*/ 57463 w 228788"/>
                <a:gd name="connsiteY15" fmla="*/ 86931 h 164940"/>
                <a:gd name="connsiteX16" fmla="*/ 70765 w 228788"/>
                <a:gd name="connsiteY16" fmla="*/ 46494 h 164940"/>
                <a:gd name="connsiteX17" fmla="*/ 92048 w 228788"/>
                <a:gd name="connsiteY17" fmla="*/ 160888 h 164940"/>
                <a:gd name="connsiteX18" fmla="*/ 100561 w 228788"/>
                <a:gd name="connsiteY18" fmla="*/ 168337 h 164940"/>
                <a:gd name="connsiteX19" fmla="*/ 101625 w 228788"/>
                <a:gd name="connsiteY19" fmla="*/ 168337 h 164940"/>
                <a:gd name="connsiteX20" fmla="*/ 110670 w 228788"/>
                <a:gd name="connsiteY20" fmla="*/ 162484 h 164940"/>
                <a:gd name="connsiteX21" fmla="*/ 144722 w 228788"/>
                <a:gd name="connsiteY21" fmla="*/ 73097 h 164940"/>
                <a:gd name="connsiteX22" fmla="*/ 158556 w 228788"/>
                <a:gd name="connsiteY22" fmla="*/ 120983 h 164940"/>
                <a:gd name="connsiteX23" fmla="*/ 170261 w 228788"/>
                <a:gd name="connsiteY23" fmla="*/ 127368 h 164940"/>
                <a:gd name="connsiteX24" fmla="*/ 174518 w 228788"/>
                <a:gd name="connsiteY24" fmla="*/ 124707 h 164940"/>
                <a:gd name="connsiteX25" fmla="*/ 203249 w 228788"/>
                <a:gd name="connsiteY25" fmla="*/ 94912 h 164940"/>
                <a:gd name="connsiteX26" fmla="*/ 229321 w 228788"/>
                <a:gd name="connsiteY26" fmla="*/ 94912 h 164940"/>
                <a:gd name="connsiteX27" fmla="*/ 229321 w 228788"/>
                <a:gd name="connsiteY27" fmla="*/ 73629 h 1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788" h="164940">
                  <a:moveTo>
                    <a:pt x="228789" y="73629"/>
                  </a:moveTo>
                  <a:lnTo>
                    <a:pt x="198461" y="73629"/>
                  </a:lnTo>
                  <a:cubicBezTo>
                    <a:pt x="195801" y="74161"/>
                    <a:pt x="193140" y="75757"/>
                    <a:pt x="191544" y="77886"/>
                  </a:cubicBezTo>
                  <a:lnTo>
                    <a:pt x="171325" y="99700"/>
                  </a:lnTo>
                  <a:lnTo>
                    <a:pt x="154299" y="40641"/>
                  </a:lnTo>
                  <a:cubicBezTo>
                    <a:pt x="152703" y="35852"/>
                    <a:pt x="147382" y="32660"/>
                    <a:pt x="142594" y="34256"/>
                  </a:cubicBezTo>
                  <a:cubicBezTo>
                    <a:pt x="139934" y="35320"/>
                    <a:pt x="137273" y="36916"/>
                    <a:pt x="136209" y="40109"/>
                  </a:cubicBezTo>
                  <a:lnTo>
                    <a:pt x="104285" y="124707"/>
                  </a:lnTo>
                  <a:lnTo>
                    <a:pt x="82470" y="7653"/>
                  </a:lnTo>
                  <a:cubicBezTo>
                    <a:pt x="81406" y="2332"/>
                    <a:pt x="76618" y="-860"/>
                    <a:pt x="71829" y="204"/>
                  </a:cubicBezTo>
                  <a:cubicBezTo>
                    <a:pt x="68637" y="736"/>
                    <a:pt x="65976" y="3396"/>
                    <a:pt x="64380" y="6589"/>
                  </a:cubicBezTo>
                  <a:lnTo>
                    <a:pt x="41501" y="73629"/>
                  </a:lnTo>
                  <a:lnTo>
                    <a:pt x="0" y="73629"/>
                  </a:lnTo>
                  <a:lnTo>
                    <a:pt x="0" y="94912"/>
                  </a:lnTo>
                  <a:lnTo>
                    <a:pt x="48418" y="94912"/>
                  </a:lnTo>
                  <a:cubicBezTo>
                    <a:pt x="52675" y="94380"/>
                    <a:pt x="56399" y="91187"/>
                    <a:pt x="57463" y="86931"/>
                  </a:cubicBezTo>
                  <a:lnTo>
                    <a:pt x="70765" y="46494"/>
                  </a:lnTo>
                  <a:lnTo>
                    <a:pt x="92048" y="160888"/>
                  </a:lnTo>
                  <a:cubicBezTo>
                    <a:pt x="92580" y="165145"/>
                    <a:pt x="96304" y="168337"/>
                    <a:pt x="100561" y="168337"/>
                  </a:cubicBezTo>
                  <a:lnTo>
                    <a:pt x="101625" y="168337"/>
                  </a:lnTo>
                  <a:cubicBezTo>
                    <a:pt x="105349" y="168337"/>
                    <a:pt x="109074" y="166209"/>
                    <a:pt x="110670" y="162484"/>
                  </a:cubicBezTo>
                  <a:lnTo>
                    <a:pt x="144722" y="73097"/>
                  </a:lnTo>
                  <a:lnTo>
                    <a:pt x="158556" y="120983"/>
                  </a:lnTo>
                  <a:cubicBezTo>
                    <a:pt x="160152" y="125772"/>
                    <a:pt x="164941" y="128964"/>
                    <a:pt x="170261" y="127368"/>
                  </a:cubicBezTo>
                  <a:cubicBezTo>
                    <a:pt x="171858" y="126836"/>
                    <a:pt x="173454" y="125772"/>
                    <a:pt x="174518" y="124707"/>
                  </a:cubicBezTo>
                  <a:lnTo>
                    <a:pt x="203249" y="94912"/>
                  </a:lnTo>
                  <a:lnTo>
                    <a:pt x="229321" y="94912"/>
                  </a:lnTo>
                  <a:lnTo>
                    <a:pt x="229321" y="7362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31" name="Graphic 8" descr="Single gear">
            <a:extLst>
              <a:ext uri="{FF2B5EF4-FFF2-40B4-BE49-F238E27FC236}">
                <a16:creationId xmlns:a16="http://schemas.microsoft.com/office/drawing/2014/main" id="{B782E24E-0978-4D43-8FB8-2337A4257BEE}"/>
              </a:ext>
            </a:extLst>
          </p:cNvPr>
          <p:cNvSpPr/>
          <p:nvPr/>
        </p:nvSpPr>
        <p:spPr>
          <a:xfrm>
            <a:off x="7974285" y="4420128"/>
            <a:ext cx="314842" cy="314842"/>
          </a:xfrm>
          <a:custGeom>
            <a:avLst/>
            <a:gdLst>
              <a:gd name="connsiteX0" fmla="*/ 180903 w 361805"/>
              <a:gd name="connsiteY0" fmla="*/ 244751 h 361805"/>
              <a:gd name="connsiteX1" fmla="*/ 117055 w 361805"/>
              <a:gd name="connsiteY1" fmla="*/ 180903 h 361805"/>
              <a:gd name="connsiteX2" fmla="*/ 180903 w 361805"/>
              <a:gd name="connsiteY2" fmla="*/ 117055 h 361805"/>
              <a:gd name="connsiteX3" fmla="*/ 244751 w 361805"/>
              <a:gd name="connsiteY3" fmla="*/ 180903 h 361805"/>
              <a:gd name="connsiteX4" fmla="*/ 180903 w 361805"/>
              <a:gd name="connsiteY4" fmla="*/ 244751 h 361805"/>
              <a:gd name="connsiteX5" fmla="*/ 324561 w 361805"/>
              <a:gd name="connsiteY5" fmla="*/ 140998 h 361805"/>
              <a:gd name="connsiteX6" fmla="*/ 310727 w 361805"/>
              <a:gd name="connsiteY6" fmla="*/ 108010 h 361805"/>
              <a:gd name="connsiteX7" fmla="*/ 324029 w 361805"/>
              <a:gd name="connsiteY7" fmla="*/ 68105 h 361805"/>
              <a:gd name="connsiteX8" fmla="*/ 293701 w 361805"/>
              <a:gd name="connsiteY8" fmla="*/ 37777 h 361805"/>
              <a:gd name="connsiteX9" fmla="*/ 253796 w 361805"/>
              <a:gd name="connsiteY9" fmla="*/ 51078 h 361805"/>
              <a:gd name="connsiteX10" fmla="*/ 220276 w 361805"/>
              <a:gd name="connsiteY10" fmla="*/ 37245 h 361805"/>
              <a:gd name="connsiteX11" fmla="*/ 202185 w 361805"/>
              <a:gd name="connsiteY11" fmla="*/ 0 h 361805"/>
              <a:gd name="connsiteX12" fmla="*/ 159620 w 361805"/>
              <a:gd name="connsiteY12" fmla="*/ 0 h 361805"/>
              <a:gd name="connsiteX13" fmla="*/ 140998 w 361805"/>
              <a:gd name="connsiteY13" fmla="*/ 37245 h 361805"/>
              <a:gd name="connsiteX14" fmla="*/ 108010 w 361805"/>
              <a:gd name="connsiteY14" fmla="*/ 51078 h 361805"/>
              <a:gd name="connsiteX15" fmla="*/ 68105 w 361805"/>
              <a:gd name="connsiteY15" fmla="*/ 37777 h 361805"/>
              <a:gd name="connsiteX16" fmla="*/ 37777 w 361805"/>
              <a:gd name="connsiteY16" fmla="*/ 68105 h 361805"/>
              <a:gd name="connsiteX17" fmla="*/ 51078 w 361805"/>
              <a:gd name="connsiteY17" fmla="*/ 108010 h 361805"/>
              <a:gd name="connsiteX18" fmla="*/ 37245 w 361805"/>
              <a:gd name="connsiteY18" fmla="*/ 141530 h 361805"/>
              <a:gd name="connsiteX19" fmla="*/ 0 w 361805"/>
              <a:gd name="connsiteY19" fmla="*/ 159620 h 361805"/>
              <a:gd name="connsiteX20" fmla="*/ 0 w 361805"/>
              <a:gd name="connsiteY20" fmla="*/ 202185 h 361805"/>
              <a:gd name="connsiteX21" fmla="*/ 37245 w 361805"/>
              <a:gd name="connsiteY21" fmla="*/ 220808 h 361805"/>
              <a:gd name="connsiteX22" fmla="*/ 51078 w 361805"/>
              <a:gd name="connsiteY22" fmla="*/ 253796 h 361805"/>
              <a:gd name="connsiteX23" fmla="*/ 37777 w 361805"/>
              <a:gd name="connsiteY23" fmla="*/ 293701 h 361805"/>
              <a:gd name="connsiteX24" fmla="*/ 68105 w 361805"/>
              <a:gd name="connsiteY24" fmla="*/ 324029 h 361805"/>
              <a:gd name="connsiteX25" fmla="*/ 108010 w 361805"/>
              <a:gd name="connsiteY25" fmla="*/ 310727 h 361805"/>
              <a:gd name="connsiteX26" fmla="*/ 141530 w 361805"/>
              <a:gd name="connsiteY26" fmla="*/ 324561 h 361805"/>
              <a:gd name="connsiteX27" fmla="*/ 160152 w 361805"/>
              <a:gd name="connsiteY27" fmla="*/ 361805 h 361805"/>
              <a:gd name="connsiteX28" fmla="*/ 202717 w 361805"/>
              <a:gd name="connsiteY28" fmla="*/ 361805 h 361805"/>
              <a:gd name="connsiteX29" fmla="*/ 221340 w 361805"/>
              <a:gd name="connsiteY29" fmla="*/ 324561 h 361805"/>
              <a:gd name="connsiteX30" fmla="*/ 254328 w 361805"/>
              <a:gd name="connsiteY30" fmla="*/ 310727 h 361805"/>
              <a:gd name="connsiteX31" fmla="*/ 294233 w 361805"/>
              <a:gd name="connsiteY31" fmla="*/ 324029 h 361805"/>
              <a:gd name="connsiteX32" fmla="*/ 324561 w 361805"/>
              <a:gd name="connsiteY32" fmla="*/ 293701 h 361805"/>
              <a:gd name="connsiteX33" fmla="*/ 311259 w 361805"/>
              <a:gd name="connsiteY33" fmla="*/ 253796 h 361805"/>
              <a:gd name="connsiteX34" fmla="*/ 325093 w 361805"/>
              <a:gd name="connsiteY34" fmla="*/ 220276 h 361805"/>
              <a:gd name="connsiteX35" fmla="*/ 362337 w 361805"/>
              <a:gd name="connsiteY35" fmla="*/ 201653 h 361805"/>
              <a:gd name="connsiteX36" fmla="*/ 362337 w 361805"/>
              <a:gd name="connsiteY36" fmla="*/ 159088 h 361805"/>
              <a:gd name="connsiteX37" fmla="*/ 324561 w 361805"/>
              <a:gd name="connsiteY37" fmla="*/ 140998 h 36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1805" h="361805">
                <a:moveTo>
                  <a:pt x="180903" y="244751"/>
                </a:moveTo>
                <a:cubicBezTo>
                  <a:pt x="145786" y="244751"/>
                  <a:pt x="117055" y="216019"/>
                  <a:pt x="117055" y="180903"/>
                </a:cubicBezTo>
                <a:cubicBezTo>
                  <a:pt x="117055" y="145786"/>
                  <a:pt x="145786" y="117055"/>
                  <a:pt x="180903" y="117055"/>
                </a:cubicBezTo>
                <a:cubicBezTo>
                  <a:pt x="216019" y="117055"/>
                  <a:pt x="244751" y="145786"/>
                  <a:pt x="244751" y="180903"/>
                </a:cubicBezTo>
                <a:cubicBezTo>
                  <a:pt x="244751" y="216019"/>
                  <a:pt x="216019" y="244751"/>
                  <a:pt x="180903" y="244751"/>
                </a:cubicBezTo>
                <a:close/>
                <a:moveTo>
                  <a:pt x="324561" y="140998"/>
                </a:moveTo>
                <a:cubicBezTo>
                  <a:pt x="321368" y="129292"/>
                  <a:pt x="316580" y="118119"/>
                  <a:pt x="310727" y="108010"/>
                </a:cubicBezTo>
                <a:lnTo>
                  <a:pt x="324029" y="68105"/>
                </a:lnTo>
                <a:lnTo>
                  <a:pt x="293701" y="37777"/>
                </a:lnTo>
                <a:lnTo>
                  <a:pt x="253796" y="51078"/>
                </a:lnTo>
                <a:cubicBezTo>
                  <a:pt x="243154" y="45226"/>
                  <a:pt x="231981" y="40437"/>
                  <a:pt x="220276" y="37245"/>
                </a:cubicBezTo>
                <a:lnTo>
                  <a:pt x="202185" y="0"/>
                </a:lnTo>
                <a:lnTo>
                  <a:pt x="159620" y="0"/>
                </a:lnTo>
                <a:lnTo>
                  <a:pt x="140998" y="37245"/>
                </a:lnTo>
                <a:cubicBezTo>
                  <a:pt x="129292" y="40437"/>
                  <a:pt x="118119" y="45226"/>
                  <a:pt x="108010" y="51078"/>
                </a:cubicBezTo>
                <a:lnTo>
                  <a:pt x="68105" y="37777"/>
                </a:lnTo>
                <a:lnTo>
                  <a:pt x="37777" y="68105"/>
                </a:lnTo>
                <a:lnTo>
                  <a:pt x="51078" y="108010"/>
                </a:lnTo>
                <a:cubicBezTo>
                  <a:pt x="45226" y="118651"/>
                  <a:pt x="40437" y="129824"/>
                  <a:pt x="37245" y="141530"/>
                </a:cubicBezTo>
                <a:lnTo>
                  <a:pt x="0" y="159620"/>
                </a:lnTo>
                <a:lnTo>
                  <a:pt x="0" y="202185"/>
                </a:lnTo>
                <a:lnTo>
                  <a:pt x="37245" y="220808"/>
                </a:lnTo>
                <a:cubicBezTo>
                  <a:pt x="40437" y="232513"/>
                  <a:pt x="45226" y="243687"/>
                  <a:pt x="51078" y="253796"/>
                </a:cubicBezTo>
                <a:lnTo>
                  <a:pt x="37777" y="293701"/>
                </a:lnTo>
                <a:lnTo>
                  <a:pt x="68105" y="324029"/>
                </a:lnTo>
                <a:lnTo>
                  <a:pt x="108010" y="310727"/>
                </a:lnTo>
                <a:cubicBezTo>
                  <a:pt x="118651" y="316580"/>
                  <a:pt x="129824" y="321368"/>
                  <a:pt x="141530" y="324561"/>
                </a:cubicBezTo>
                <a:lnTo>
                  <a:pt x="160152" y="361805"/>
                </a:lnTo>
                <a:lnTo>
                  <a:pt x="202717" y="361805"/>
                </a:lnTo>
                <a:lnTo>
                  <a:pt x="221340" y="324561"/>
                </a:lnTo>
                <a:cubicBezTo>
                  <a:pt x="233045" y="321368"/>
                  <a:pt x="244219" y="316580"/>
                  <a:pt x="254328" y="310727"/>
                </a:cubicBezTo>
                <a:lnTo>
                  <a:pt x="294233" y="324029"/>
                </a:lnTo>
                <a:lnTo>
                  <a:pt x="324561" y="293701"/>
                </a:lnTo>
                <a:lnTo>
                  <a:pt x="311259" y="253796"/>
                </a:lnTo>
                <a:cubicBezTo>
                  <a:pt x="317112" y="243154"/>
                  <a:pt x="321900" y="231981"/>
                  <a:pt x="325093" y="220276"/>
                </a:cubicBezTo>
                <a:lnTo>
                  <a:pt x="362337" y="201653"/>
                </a:lnTo>
                <a:lnTo>
                  <a:pt x="362337" y="159088"/>
                </a:lnTo>
                <a:lnTo>
                  <a:pt x="324561" y="140998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32" name="Graphic 4" descr="Head with gears">
            <a:extLst>
              <a:ext uri="{FF2B5EF4-FFF2-40B4-BE49-F238E27FC236}">
                <a16:creationId xmlns:a16="http://schemas.microsoft.com/office/drawing/2014/main" id="{A45FC5B2-D1E7-7046-8B6D-F1B169F420DF}"/>
              </a:ext>
            </a:extLst>
          </p:cNvPr>
          <p:cNvGrpSpPr/>
          <p:nvPr/>
        </p:nvGrpSpPr>
        <p:grpSpPr>
          <a:xfrm>
            <a:off x="7909463" y="1975668"/>
            <a:ext cx="444483" cy="444483"/>
            <a:chOff x="9952057" y="1440159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469F2F8-7F0B-2847-8A07-7BB2F96C5ADE}"/>
                </a:ext>
              </a:extLst>
            </p:cNvPr>
            <p:cNvSpPr/>
            <p:nvPr/>
          </p:nvSpPr>
          <p:spPr>
            <a:xfrm>
              <a:off x="10180314" y="1544976"/>
              <a:ext cx="42565" cy="42565"/>
            </a:xfrm>
            <a:custGeom>
              <a:avLst/>
              <a:gdLst>
                <a:gd name="connsiteX0" fmla="*/ 22347 w 42565"/>
                <a:gd name="connsiteY0" fmla="*/ 0 h 42565"/>
                <a:gd name="connsiteX1" fmla="*/ 0 w 42565"/>
                <a:gd name="connsiteY1" fmla="*/ 22347 h 42565"/>
                <a:gd name="connsiteX2" fmla="*/ 22347 w 42565"/>
                <a:gd name="connsiteY2" fmla="*/ 44694 h 42565"/>
                <a:gd name="connsiteX3" fmla="*/ 44694 w 42565"/>
                <a:gd name="connsiteY3" fmla="*/ 22347 h 42565"/>
                <a:gd name="connsiteX4" fmla="*/ 22347 w 42565"/>
                <a:gd name="connsiteY4" fmla="*/ 0 h 4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65" h="42565">
                  <a:moveTo>
                    <a:pt x="22347" y="0"/>
                  </a:moveTo>
                  <a:cubicBezTo>
                    <a:pt x="10109" y="0"/>
                    <a:pt x="0" y="10109"/>
                    <a:pt x="0" y="22347"/>
                  </a:cubicBezTo>
                  <a:cubicBezTo>
                    <a:pt x="0" y="34584"/>
                    <a:pt x="10109" y="44694"/>
                    <a:pt x="22347" y="44694"/>
                  </a:cubicBezTo>
                  <a:cubicBezTo>
                    <a:pt x="34584" y="44694"/>
                    <a:pt x="44694" y="34584"/>
                    <a:pt x="44694" y="22347"/>
                  </a:cubicBezTo>
                  <a:cubicBezTo>
                    <a:pt x="44694" y="10109"/>
                    <a:pt x="34584" y="0"/>
                    <a:pt x="22347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1877202-029E-D843-905B-139B23E3AD8F}"/>
                </a:ext>
              </a:extLst>
            </p:cNvPr>
            <p:cNvSpPr/>
            <p:nvPr/>
          </p:nvSpPr>
          <p:spPr>
            <a:xfrm>
              <a:off x="10113273" y="1652986"/>
              <a:ext cx="42565" cy="42565"/>
            </a:xfrm>
            <a:custGeom>
              <a:avLst/>
              <a:gdLst>
                <a:gd name="connsiteX0" fmla="*/ 44694 w 42565"/>
                <a:gd name="connsiteY0" fmla="*/ 22347 h 42565"/>
                <a:gd name="connsiteX1" fmla="*/ 22347 w 42565"/>
                <a:gd name="connsiteY1" fmla="*/ 44694 h 42565"/>
                <a:gd name="connsiteX2" fmla="*/ 0 w 42565"/>
                <a:gd name="connsiteY2" fmla="*/ 22347 h 42565"/>
                <a:gd name="connsiteX3" fmla="*/ 22347 w 42565"/>
                <a:gd name="connsiteY3" fmla="*/ 0 h 42565"/>
                <a:gd name="connsiteX4" fmla="*/ 44694 w 42565"/>
                <a:gd name="connsiteY4" fmla="*/ 22347 h 4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65" h="42565">
                  <a:moveTo>
                    <a:pt x="44694" y="22347"/>
                  </a:moveTo>
                  <a:cubicBezTo>
                    <a:pt x="44694" y="34689"/>
                    <a:pt x="34689" y="44694"/>
                    <a:pt x="22347" y="44694"/>
                  </a:cubicBezTo>
                  <a:cubicBezTo>
                    <a:pt x="10005" y="44694"/>
                    <a:pt x="0" y="34689"/>
                    <a:pt x="0" y="22347"/>
                  </a:cubicBezTo>
                  <a:cubicBezTo>
                    <a:pt x="0" y="10005"/>
                    <a:pt x="10005" y="0"/>
                    <a:pt x="22347" y="0"/>
                  </a:cubicBezTo>
                  <a:cubicBezTo>
                    <a:pt x="34689" y="0"/>
                    <a:pt x="44694" y="10005"/>
                    <a:pt x="44694" y="22347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17962DE0-EB86-BA41-8BBD-0D3114BA2F9B}"/>
                </a:ext>
              </a:extLst>
            </p:cNvPr>
            <p:cNvSpPr/>
            <p:nvPr/>
          </p:nvSpPr>
          <p:spPr>
            <a:xfrm>
              <a:off x="10026440" y="1469955"/>
              <a:ext cx="361805" cy="425653"/>
            </a:xfrm>
            <a:custGeom>
              <a:avLst/>
              <a:gdLst>
                <a:gd name="connsiteX0" fmla="*/ 239537 w 361805"/>
                <a:gd name="connsiteY0" fmla="*/ 104817 h 425653"/>
                <a:gd name="connsiteX1" fmla="*/ 226235 w 361805"/>
                <a:gd name="connsiteY1" fmla="*/ 111202 h 425653"/>
                <a:gd name="connsiteX2" fmla="*/ 220915 w 361805"/>
                <a:gd name="connsiteY2" fmla="*/ 122907 h 425653"/>
                <a:gd name="connsiteX3" fmla="*/ 225703 w 361805"/>
                <a:gd name="connsiteY3" fmla="*/ 136741 h 425653"/>
                <a:gd name="connsiteX4" fmla="*/ 215062 w 361805"/>
                <a:gd name="connsiteY4" fmla="*/ 147382 h 425653"/>
                <a:gd name="connsiteX5" fmla="*/ 201228 w 361805"/>
                <a:gd name="connsiteY5" fmla="*/ 142594 h 425653"/>
                <a:gd name="connsiteX6" fmla="*/ 189523 w 361805"/>
                <a:gd name="connsiteY6" fmla="*/ 147382 h 425653"/>
                <a:gd name="connsiteX7" fmla="*/ 183138 w 361805"/>
                <a:gd name="connsiteY7" fmla="*/ 160152 h 425653"/>
                <a:gd name="connsiteX8" fmla="*/ 168240 w 361805"/>
                <a:gd name="connsiteY8" fmla="*/ 160152 h 425653"/>
                <a:gd name="connsiteX9" fmla="*/ 161855 w 361805"/>
                <a:gd name="connsiteY9" fmla="*/ 146850 h 425653"/>
                <a:gd name="connsiteX10" fmla="*/ 150150 w 361805"/>
                <a:gd name="connsiteY10" fmla="*/ 142062 h 425653"/>
                <a:gd name="connsiteX11" fmla="*/ 136316 w 361805"/>
                <a:gd name="connsiteY11" fmla="*/ 146850 h 425653"/>
                <a:gd name="connsiteX12" fmla="*/ 125675 w 361805"/>
                <a:gd name="connsiteY12" fmla="*/ 136209 h 425653"/>
                <a:gd name="connsiteX13" fmla="*/ 130463 w 361805"/>
                <a:gd name="connsiteY13" fmla="*/ 122375 h 425653"/>
                <a:gd name="connsiteX14" fmla="*/ 125675 w 361805"/>
                <a:gd name="connsiteY14" fmla="*/ 110670 h 425653"/>
                <a:gd name="connsiteX15" fmla="*/ 112373 w 361805"/>
                <a:gd name="connsiteY15" fmla="*/ 104285 h 425653"/>
                <a:gd name="connsiteX16" fmla="*/ 112373 w 361805"/>
                <a:gd name="connsiteY16" fmla="*/ 89387 h 425653"/>
                <a:gd name="connsiteX17" fmla="*/ 125675 w 361805"/>
                <a:gd name="connsiteY17" fmla="*/ 83002 h 425653"/>
                <a:gd name="connsiteX18" fmla="*/ 130463 w 361805"/>
                <a:gd name="connsiteY18" fmla="*/ 71297 h 425653"/>
                <a:gd name="connsiteX19" fmla="*/ 126207 w 361805"/>
                <a:gd name="connsiteY19" fmla="*/ 57463 h 425653"/>
                <a:gd name="connsiteX20" fmla="*/ 136848 w 361805"/>
                <a:gd name="connsiteY20" fmla="*/ 46822 h 425653"/>
                <a:gd name="connsiteX21" fmla="*/ 150682 w 361805"/>
                <a:gd name="connsiteY21" fmla="*/ 51610 h 425653"/>
                <a:gd name="connsiteX22" fmla="*/ 162387 w 361805"/>
                <a:gd name="connsiteY22" fmla="*/ 46822 h 425653"/>
                <a:gd name="connsiteX23" fmla="*/ 168772 w 361805"/>
                <a:gd name="connsiteY23" fmla="*/ 33520 h 425653"/>
                <a:gd name="connsiteX24" fmla="*/ 183670 w 361805"/>
                <a:gd name="connsiteY24" fmla="*/ 33520 h 425653"/>
                <a:gd name="connsiteX25" fmla="*/ 190055 w 361805"/>
                <a:gd name="connsiteY25" fmla="*/ 46290 h 425653"/>
                <a:gd name="connsiteX26" fmla="*/ 201760 w 361805"/>
                <a:gd name="connsiteY26" fmla="*/ 51078 h 425653"/>
                <a:gd name="connsiteX27" fmla="*/ 215594 w 361805"/>
                <a:gd name="connsiteY27" fmla="*/ 46290 h 425653"/>
                <a:gd name="connsiteX28" fmla="*/ 226235 w 361805"/>
                <a:gd name="connsiteY28" fmla="*/ 56931 h 425653"/>
                <a:gd name="connsiteX29" fmla="*/ 221447 w 361805"/>
                <a:gd name="connsiteY29" fmla="*/ 70765 h 425653"/>
                <a:gd name="connsiteX30" fmla="*/ 226235 w 361805"/>
                <a:gd name="connsiteY30" fmla="*/ 82470 h 425653"/>
                <a:gd name="connsiteX31" fmla="*/ 239537 w 361805"/>
                <a:gd name="connsiteY31" fmla="*/ 88855 h 425653"/>
                <a:gd name="connsiteX32" fmla="*/ 239537 w 361805"/>
                <a:gd name="connsiteY32" fmla="*/ 104817 h 425653"/>
                <a:gd name="connsiteX33" fmla="*/ 172496 w 361805"/>
                <a:gd name="connsiteY33" fmla="*/ 212827 h 425653"/>
                <a:gd name="connsiteX34" fmla="*/ 159195 w 361805"/>
                <a:gd name="connsiteY34" fmla="*/ 219211 h 425653"/>
                <a:gd name="connsiteX35" fmla="*/ 154406 w 361805"/>
                <a:gd name="connsiteY35" fmla="*/ 230917 h 425653"/>
                <a:gd name="connsiteX36" fmla="*/ 158663 w 361805"/>
                <a:gd name="connsiteY36" fmla="*/ 244751 h 425653"/>
                <a:gd name="connsiteX37" fmla="*/ 148021 w 361805"/>
                <a:gd name="connsiteY37" fmla="*/ 255392 h 425653"/>
                <a:gd name="connsiteX38" fmla="*/ 134188 w 361805"/>
                <a:gd name="connsiteY38" fmla="*/ 250603 h 425653"/>
                <a:gd name="connsiteX39" fmla="*/ 122482 w 361805"/>
                <a:gd name="connsiteY39" fmla="*/ 255392 h 425653"/>
                <a:gd name="connsiteX40" fmla="*/ 116629 w 361805"/>
                <a:gd name="connsiteY40" fmla="*/ 268162 h 425653"/>
                <a:gd name="connsiteX41" fmla="*/ 101732 w 361805"/>
                <a:gd name="connsiteY41" fmla="*/ 268162 h 425653"/>
                <a:gd name="connsiteX42" fmla="*/ 95347 w 361805"/>
                <a:gd name="connsiteY42" fmla="*/ 254860 h 425653"/>
                <a:gd name="connsiteX43" fmla="*/ 83641 w 361805"/>
                <a:gd name="connsiteY43" fmla="*/ 250071 h 425653"/>
                <a:gd name="connsiteX44" fmla="*/ 69808 w 361805"/>
                <a:gd name="connsiteY44" fmla="*/ 254328 h 425653"/>
                <a:gd name="connsiteX45" fmla="*/ 59166 w 361805"/>
                <a:gd name="connsiteY45" fmla="*/ 243687 h 425653"/>
                <a:gd name="connsiteX46" fmla="*/ 63955 w 361805"/>
                <a:gd name="connsiteY46" fmla="*/ 229853 h 425653"/>
                <a:gd name="connsiteX47" fmla="*/ 59166 w 361805"/>
                <a:gd name="connsiteY47" fmla="*/ 218147 h 425653"/>
                <a:gd name="connsiteX48" fmla="*/ 45865 w 361805"/>
                <a:gd name="connsiteY48" fmla="*/ 211763 h 425653"/>
                <a:gd name="connsiteX49" fmla="*/ 45865 w 361805"/>
                <a:gd name="connsiteY49" fmla="*/ 196865 h 425653"/>
                <a:gd name="connsiteX50" fmla="*/ 59166 w 361805"/>
                <a:gd name="connsiteY50" fmla="*/ 190480 h 425653"/>
                <a:gd name="connsiteX51" fmla="*/ 63955 w 361805"/>
                <a:gd name="connsiteY51" fmla="*/ 178774 h 425653"/>
                <a:gd name="connsiteX52" fmla="*/ 59166 w 361805"/>
                <a:gd name="connsiteY52" fmla="*/ 164941 h 425653"/>
                <a:gd name="connsiteX53" fmla="*/ 69808 w 361805"/>
                <a:gd name="connsiteY53" fmla="*/ 154299 h 425653"/>
                <a:gd name="connsiteX54" fmla="*/ 83641 w 361805"/>
                <a:gd name="connsiteY54" fmla="*/ 159088 h 425653"/>
                <a:gd name="connsiteX55" fmla="*/ 95347 w 361805"/>
                <a:gd name="connsiteY55" fmla="*/ 154299 h 425653"/>
                <a:gd name="connsiteX56" fmla="*/ 101732 w 361805"/>
                <a:gd name="connsiteY56" fmla="*/ 140998 h 425653"/>
                <a:gd name="connsiteX57" fmla="*/ 117162 w 361805"/>
                <a:gd name="connsiteY57" fmla="*/ 140998 h 425653"/>
                <a:gd name="connsiteX58" fmla="*/ 123546 w 361805"/>
                <a:gd name="connsiteY58" fmla="*/ 154299 h 425653"/>
                <a:gd name="connsiteX59" fmla="*/ 135252 w 361805"/>
                <a:gd name="connsiteY59" fmla="*/ 159088 h 425653"/>
                <a:gd name="connsiteX60" fmla="*/ 149086 w 361805"/>
                <a:gd name="connsiteY60" fmla="*/ 154299 h 425653"/>
                <a:gd name="connsiteX61" fmla="*/ 159727 w 361805"/>
                <a:gd name="connsiteY61" fmla="*/ 164941 h 425653"/>
                <a:gd name="connsiteX62" fmla="*/ 154938 w 361805"/>
                <a:gd name="connsiteY62" fmla="*/ 178774 h 425653"/>
                <a:gd name="connsiteX63" fmla="*/ 159727 w 361805"/>
                <a:gd name="connsiteY63" fmla="*/ 190480 h 425653"/>
                <a:gd name="connsiteX64" fmla="*/ 173029 w 361805"/>
                <a:gd name="connsiteY64" fmla="*/ 196865 h 425653"/>
                <a:gd name="connsiteX65" fmla="*/ 172496 w 361805"/>
                <a:gd name="connsiteY65" fmla="*/ 212827 h 425653"/>
                <a:gd name="connsiteX66" fmla="*/ 172496 w 361805"/>
                <a:gd name="connsiteY66" fmla="*/ 212827 h 425653"/>
                <a:gd name="connsiteX67" fmla="*/ 356592 w 361805"/>
                <a:gd name="connsiteY67" fmla="*/ 232513 h 425653"/>
                <a:gd name="connsiteX68" fmla="*/ 319879 w 361805"/>
                <a:gd name="connsiteY68" fmla="*/ 168665 h 425653"/>
                <a:gd name="connsiteX69" fmla="*/ 319879 w 361805"/>
                <a:gd name="connsiteY69" fmla="*/ 166005 h 425653"/>
                <a:gd name="connsiteX70" fmla="*/ 241665 w 361805"/>
                <a:gd name="connsiteY70" fmla="*/ 22347 h 425653"/>
                <a:gd name="connsiteX71" fmla="*/ 78321 w 361805"/>
                <a:gd name="connsiteY71" fmla="*/ 22347 h 425653"/>
                <a:gd name="connsiteX72" fmla="*/ 107 w 361805"/>
                <a:gd name="connsiteY72" fmla="*/ 166005 h 425653"/>
                <a:gd name="connsiteX73" fmla="*/ 62891 w 361805"/>
                <a:gd name="connsiteY73" fmla="*/ 294765 h 425653"/>
                <a:gd name="connsiteX74" fmla="*/ 62891 w 361805"/>
                <a:gd name="connsiteY74" fmla="*/ 429378 h 425653"/>
                <a:gd name="connsiteX75" fmla="*/ 231024 w 361805"/>
                <a:gd name="connsiteY75" fmla="*/ 429378 h 425653"/>
                <a:gd name="connsiteX76" fmla="*/ 231024 w 361805"/>
                <a:gd name="connsiteY76" fmla="*/ 365530 h 425653"/>
                <a:gd name="connsiteX77" fmla="*/ 257095 w 361805"/>
                <a:gd name="connsiteY77" fmla="*/ 365530 h 425653"/>
                <a:gd name="connsiteX78" fmla="*/ 301789 w 361805"/>
                <a:gd name="connsiteY78" fmla="*/ 346907 h 425653"/>
                <a:gd name="connsiteX79" fmla="*/ 319879 w 361805"/>
                <a:gd name="connsiteY79" fmla="*/ 301682 h 425653"/>
                <a:gd name="connsiteX80" fmla="*/ 319879 w 361805"/>
                <a:gd name="connsiteY80" fmla="*/ 269758 h 425653"/>
                <a:gd name="connsiteX81" fmla="*/ 343290 w 361805"/>
                <a:gd name="connsiteY81" fmla="*/ 269758 h 425653"/>
                <a:gd name="connsiteX82" fmla="*/ 356592 w 361805"/>
                <a:gd name="connsiteY82" fmla="*/ 232513 h 425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61805" h="425653">
                  <a:moveTo>
                    <a:pt x="239537" y="104817"/>
                  </a:moveTo>
                  <a:lnTo>
                    <a:pt x="226235" y="111202"/>
                  </a:lnTo>
                  <a:cubicBezTo>
                    <a:pt x="225171" y="115458"/>
                    <a:pt x="223043" y="119183"/>
                    <a:pt x="220915" y="122907"/>
                  </a:cubicBezTo>
                  <a:lnTo>
                    <a:pt x="225703" y="136741"/>
                  </a:lnTo>
                  <a:lnTo>
                    <a:pt x="215062" y="147382"/>
                  </a:lnTo>
                  <a:lnTo>
                    <a:pt x="201228" y="142594"/>
                  </a:lnTo>
                  <a:cubicBezTo>
                    <a:pt x="197504" y="144722"/>
                    <a:pt x="193779" y="146318"/>
                    <a:pt x="189523" y="147382"/>
                  </a:cubicBezTo>
                  <a:lnTo>
                    <a:pt x="183138" y="160152"/>
                  </a:lnTo>
                  <a:lnTo>
                    <a:pt x="168240" y="160152"/>
                  </a:lnTo>
                  <a:lnTo>
                    <a:pt x="161855" y="146850"/>
                  </a:lnTo>
                  <a:cubicBezTo>
                    <a:pt x="157599" y="145786"/>
                    <a:pt x="153874" y="144190"/>
                    <a:pt x="150150" y="142062"/>
                  </a:cubicBezTo>
                  <a:lnTo>
                    <a:pt x="136316" y="146850"/>
                  </a:lnTo>
                  <a:lnTo>
                    <a:pt x="125675" y="136209"/>
                  </a:lnTo>
                  <a:lnTo>
                    <a:pt x="130463" y="122375"/>
                  </a:lnTo>
                  <a:cubicBezTo>
                    <a:pt x="128335" y="118651"/>
                    <a:pt x="126739" y="114926"/>
                    <a:pt x="125675" y="110670"/>
                  </a:cubicBezTo>
                  <a:lnTo>
                    <a:pt x="112373" y="104285"/>
                  </a:lnTo>
                  <a:lnTo>
                    <a:pt x="112373" y="89387"/>
                  </a:lnTo>
                  <a:lnTo>
                    <a:pt x="125675" y="83002"/>
                  </a:lnTo>
                  <a:cubicBezTo>
                    <a:pt x="126739" y="78746"/>
                    <a:pt x="128335" y="75021"/>
                    <a:pt x="130463" y="71297"/>
                  </a:cubicBezTo>
                  <a:lnTo>
                    <a:pt x="126207" y="57463"/>
                  </a:lnTo>
                  <a:lnTo>
                    <a:pt x="136848" y="46822"/>
                  </a:lnTo>
                  <a:lnTo>
                    <a:pt x="150682" y="51610"/>
                  </a:lnTo>
                  <a:cubicBezTo>
                    <a:pt x="154406" y="49482"/>
                    <a:pt x="158131" y="47886"/>
                    <a:pt x="162387" y="46822"/>
                  </a:cubicBezTo>
                  <a:lnTo>
                    <a:pt x="168772" y="33520"/>
                  </a:lnTo>
                  <a:lnTo>
                    <a:pt x="183670" y="33520"/>
                  </a:lnTo>
                  <a:lnTo>
                    <a:pt x="190055" y="46290"/>
                  </a:lnTo>
                  <a:cubicBezTo>
                    <a:pt x="194311" y="47354"/>
                    <a:pt x="198036" y="48950"/>
                    <a:pt x="201760" y="51078"/>
                  </a:cubicBezTo>
                  <a:lnTo>
                    <a:pt x="215594" y="46290"/>
                  </a:lnTo>
                  <a:lnTo>
                    <a:pt x="226235" y="56931"/>
                  </a:lnTo>
                  <a:lnTo>
                    <a:pt x="221447" y="70765"/>
                  </a:lnTo>
                  <a:cubicBezTo>
                    <a:pt x="223575" y="74489"/>
                    <a:pt x="225171" y="78214"/>
                    <a:pt x="226235" y="82470"/>
                  </a:cubicBezTo>
                  <a:lnTo>
                    <a:pt x="239537" y="88855"/>
                  </a:lnTo>
                  <a:lnTo>
                    <a:pt x="239537" y="104817"/>
                  </a:lnTo>
                  <a:close/>
                  <a:moveTo>
                    <a:pt x="172496" y="212827"/>
                  </a:moveTo>
                  <a:lnTo>
                    <a:pt x="159195" y="219211"/>
                  </a:lnTo>
                  <a:cubicBezTo>
                    <a:pt x="158131" y="223468"/>
                    <a:pt x="156534" y="227192"/>
                    <a:pt x="154406" y="230917"/>
                  </a:cubicBezTo>
                  <a:lnTo>
                    <a:pt x="158663" y="244751"/>
                  </a:lnTo>
                  <a:lnTo>
                    <a:pt x="148021" y="255392"/>
                  </a:lnTo>
                  <a:lnTo>
                    <a:pt x="134188" y="250603"/>
                  </a:lnTo>
                  <a:cubicBezTo>
                    <a:pt x="130463" y="252732"/>
                    <a:pt x="126739" y="254328"/>
                    <a:pt x="122482" y="255392"/>
                  </a:cubicBezTo>
                  <a:lnTo>
                    <a:pt x="116629" y="268162"/>
                  </a:lnTo>
                  <a:lnTo>
                    <a:pt x="101732" y="268162"/>
                  </a:lnTo>
                  <a:lnTo>
                    <a:pt x="95347" y="254860"/>
                  </a:lnTo>
                  <a:cubicBezTo>
                    <a:pt x="91090" y="253796"/>
                    <a:pt x="87366" y="252200"/>
                    <a:pt x="83641" y="250071"/>
                  </a:cubicBezTo>
                  <a:lnTo>
                    <a:pt x="69808" y="254328"/>
                  </a:lnTo>
                  <a:lnTo>
                    <a:pt x="59166" y="243687"/>
                  </a:lnTo>
                  <a:lnTo>
                    <a:pt x="63955" y="229853"/>
                  </a:lnTo>
                  <a:cubicBezTo>
                    <a:pt x="61827" y="226128"/>
                    <a:pt x="60230" y="222404"/>
                    <a:pt x="59166" y="218147"/>
                  </a:cubicBezTo>
                  <a:lnTo>
                    <a:pt x="45865" y="211763"/>
                  </a:lnTo>
                  <a:lnTo>
                    <a:pt x="45865" y="196865"/>
                  </a:lnTo>
                  <a:lnTo>
                    <a:pt x="59166" y="190480"/>
                  </a:lnTo>
                  <a:cubicBezTo>
                    <a:pt x="60230" y="186223"/>
                    <a:pt x="61827" y="182499"/>
                    <a:pt x="63955" y="178774"/>
                  </a:cubicBezTo>
                  <a:lnTo>
                    <a:pt x="59166" y="164941"/>
                  </a:lnTo>
                  <a:lnTo>
                    <a:pt x="69808" y="154299"/>
                  </a:lnTo>
                  <a:lnTo>
                    <a:pt x="83641" y="159088"/>
                  </a:lnTo>
                  <a:cubicBezTo>
                    <a:pt x="87366" y="156960"/>
                    <a:pt x="91090" y="155363"/>
                    <a:pt x="95347" y="154299"/>
                  </a:cubicBezTo>
                  <a:lnTo>
                    <a:pt x="101732" y="140998"/>
                  </a:lnTo>
                  <a:lnTo>
                    <a:pt x="117162" y="140998"/>
                  </a:lnTo>
                  <a:lnTo>
                    <a:pt x="123546" y="154299"/>
                  </a:lnTo>
                  <a:cubicBezTo>
                    <a:pt x="127803" y="155363"/>
                    <a:pt x="131527" y="156960"/>
                    <a:pt x="135252" y="159088"/>
                  </a:cubicBezTo>
                  <a:lnTo>
                    <a:pt x="149086" y="154299"/>
                  </a:lnTo>
                  <a:lnTo>
                    <a:pt x="159727" y="164941"/>
                  </a:lnTo>
                  <a:lnTo>
                    <a:pt x="154938" y="178774"/>
                  </a:lnTo>
                  <a:cubicBezTo>
                    <a:pt x="157067" y="182499"/>
                    <a:pt x="158663" y="186223"/>
                    <a:pt x="159727" y="190480"/>
                  </a:cubicBezTo>
                  <a:lnTo>
                    <a:pt x="173029" y="196865"/>
                  </a:lnTo>
                  <a:lnTo>
                    <a:pt x="172496" y="212827"/>
                  </a:lnTo>
                  <a:lnTo>
                    <a:pt x="172496" y="212827"/>
                  </a:lnTo>
                  <a:close/>
                  <a:moveTo>
                    <a:pt x="356592" y="232513"/>
                  </a:moveTo>
                  <a:lnTo>
                    <a:pt x="319879" y="168665"/>
                  </a:lnTo>
                  <a:lnTo>
                    <a:pt x="319879" y="166005"/>
                  </a:lnTo>
                  <a:cubicBezTo>
                    <a:pt x="322007" y="107477"/>
                    <a:pt x="292211" y="52675"/>
                    <a:pt x="241665" y="22347"/>
                  </a:cubicBezTo>
                  <a:cubicBezTo>
                    <a:pt x="191119" y="-7449"/>
                    <a:pt x="128867" y="-7449"/>
                    <a:pt x="78321" y="22347"/>
                  </a:cubicBezTo>
                  <a:cubicBezTo>
                    <a:pt x="27774" y="52143"/>
                    <a:pt x="-2021" y="107477"/>
                    <a:pt x="107" y="166005"/>
                  </a:cubicBezTo>
                  <a:cubicBezTo>
                    <a:pt x="107" y="216551"/>
                    <a:pt x="22986" y="263905"/>
                    <a:pt x="62891" y="294765"/>
                  </a:cubicBezTo>
                  <a:lnTo>
                    <a:pt x="62891" y="429378"/>
                  </a:lnTo>
                  <a:lnTo>
                    <a:pt x="231024" y="429378"/>
                  </a:lnTo>
                  <a:lnTo>
                    <a:pt x="231024" y="365530"/>
                  </a:lnTo>
                  <a:lnTo>
                    <a:pt x="257095" y="365530"/>
                  </a:lnTo>
                  <a:cubicBezTo>
                    <a:pt x="274121" y="365530"/>
                    <a:pt x="290083" y="358613"/>
                    <a:pt x="301789" y="346907"/>
                  </a:cubicBezTo>
                  <a:cubicBezTo>
                    <a:pt x="313494" y="334670"/>
                    <a:pt x="319879" y="318708"/>
                    <a:pt x="319879" y="301682"/>
                  </a:cubicBezTo>
                  <a:lnTo>
                    <a:pt x="319879" y="269758"/>
                  </a:lnTo>
                  <a:lnTo>
                    <a:pt x="343290" y="269758"/>
                  </a:lnTo>
                  <a:cubicBezTo>
                    <a:pt x="357124" y="268162"/>
                    <a:pt x="369361" y="252200"/>
                    <a:pt x="356592" y="23251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4CB88DF-76EC-4F06-8ABD-C24B8624637F}"/>
              </a:ext>
            </a:extLst>
          </p:cNvPr>
          <p:cNvSpPr/>
          <p:nvPr/>
        </p:nvSpPr>
        <p:spPr>
          <a:xfrm>
            <a:off x="3090312" y="2042256"/>
            <a:ext cx="2963380" cy="326129"/>
          </a:xfrm>
          <a:custGeom>
            <a:avLst/>
            <a:gdLst>
              <a:gd name="connsiteX0" fmla="*/ 121293 w 3405409"/>
              <a:gd name="connsiteY0" fmla="*/ 0 h 374776"/>
              <a:gd name="connsiteX1" fmla="*/ 3284115 w 3405409"/>
              <a:gd name="connsiteY1" fmla="*/ 0 h 374776"/>
              <a:gd name="connsiteX2" fmla="*/ 3302649 w 3405409"/>
              <a:gd name="connsiteY2" fmla="*/ 38474 h 374776"/>
              <a:gd name="connsiteX3" fmla="*/ 3403827 w 3405409"/>
              <a:gd name="connsiteY3" fmla="*/ 364414 h 374776"/>
              <a:gd name="connsiteX4" fmla="*/ 3405409 w 3405409"/>
              <a:gd name="connsiteY4" fmla="*/ 374776 h 374776"/>
              <a:gd name="connsiteX5" fmla="*/ 2167523 w 3405409"/>
              <a:gd name="connsiteY5" fmla="*/ 374776 h 374776"/>
              <a:gd name="connsiteX6" fmla="*/ 2111616 w 3405409"/>
              <a:gd name="connsiteY6" fmla="*/ 370127 h 374776"/>
              <a:gd name="connsiteX7" fmla="*/ 1693041 w 3405409"/>
              <a:gd name="connsiteY7" fmla="*/ 358638 h 374776"/>
              <a:gd name="connsiteX8" fmla="*/ 1274449 w 3405409"/>
              <a:gd name="connsiteY8" fmla="*/ 370127 h 374776"/>
              <a:gd name="connsiteX9" fmla="*/ 1218536 w 3405409"/>
              <a:gd name="connsiteY9" fmla="*/ 374776 h 374776"/>
              <a:gd name="connsiteX10" fmla="*/ 0 w 3405409"/>
              <a:gd name="connsiteY10" fmla="*/ 374776 h 374776"/>
              <a:gd name="connsiteX11" fmla="*/ 1581 w 3405409"/>
              <a:gd name="connsiteY11" fmla="*/ 364414 h 374776"/>
              <a:gd name="connsiteX12" fmla="*/ 102759 w 3405409"/>
              <a:gd name="connsiteY12" fmla="*/ 38474 h 374776"/>
              <a:gd name="connsiteX13" fmla="*/ 121293 w 3405409"/>
              <a:gd name="connsiteY13" fmla="*/ 0 h 3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05409" h="374776">
                <a:moveTo>
                  <a:pt x="121293" y="0"/>
                </a:moveTo>
                <a:lnTo>
                  <a:pt x="3284115" y="0"/>
                </a:lnTo>
                <a:lnTo>
                  <a:pt x="3302649" y="38474"/>
                </a:lnTo>
                <a:cubicBezTo>
                  <a:pt x="3346583" y="142344"/>
                  <a:pt x="3380696" y="251379"/>
                  <a:pt x="3403827" y="364414"/>
                </a:cubicBezTo>
                <a:lnTo>
                  <a:pt x="3405409" y="374776"/>
                </a:lnTo>
                <a:lnTo>
                  <a:pt x="2167523" y="374776"/>
                </a:lnTo>
                <a:lnTo>
                  <a:pt x="2111616" y="370127"/>
                </a:lnTo>
                <a:cubicBezTo>
                  <a:pt x="1973355" y="362497"/>
                  <a:pt x="1833703" y="358638"/>
                  <a:pt x="1693041" y="358638"/>
                </a:cubicBezTo>
                <a:cubicBezTo>
                  <a:pt x="1552379" y="358638"/>
                  <a:pt x="1412721" y="362497"/>
                  <a:pt x="1274449" y="370127"/>
                </a:cubicBezTo>
                <a:lnTo>
                  <a:pt x="1218536" y="374776"/>
                </a:lnTo>
                <a:lnTo>
                  <a:pt x="0" y="374776"/>
                </a:lnTo>
                <a:lnTo>
                  <a:pt x="1581" y="364414"/>
                </a:lnTo>
                <a:cubicBezTo>
                  <a:pt x="24712" y="251379"/>
                  <a:pt x="58826" y="142344"/>
                  <a:pt x="102759" y="38474"/>
                </a:cubicBezTo>
                <a:lnTo>
                  <a:pt x="12129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3E1459D-D560-4AE2-AE1C-1738D94DEDDD}"/>
              </a:ext>
            </a:extLst>
          </p:cNvPr>
          <p:cNvSpPr/>
          <p:nvPr/>
        </p:nvSpPr>
        <p:spPr>
          <a:xfrm>
            <a:off x="3060989" y="2368385"/>
            <a:ext cx="3022023" cy="505069"/>
          </a:xfrm>
          <a:custGeom>
            <a:avLst/>
            <a:gdLst>
              <a:gd name="connsiteX0" fmla="*/ 1252232 w 3472800"/>
              <a:gd name="connsiteY0" fmla="*/ 0 h 580406"/>
              <a:gd name="connsiteX1" fmla="*/ 2201219 w 3472800"/>
              <a:gd name="connsiteY1" fmla="*/ 0 h 580406"/>
              <a:gd name="connsiteX2" fmla="*/ 2555541 w 3472800"/>
              <a:gd name="connsiteY2" fmla="*/ 29464 h 580406"/>
              <a:gd name="connsiteX3" fmla="*/ 3341820 w 3472800"/>
              <a:gd name="connsiteY3" fmla="*/ 163443 h 580406"/>
              <a:gd name="connsiteX4" fmla="*/ 3465568 w 3472800"/>
              <a:gd name="connsiteY4" fmla="*/ 196358 h 580406"/>
              <a:gd name="connsiteX5" fmla="*/ 3472800 w 3472800"/>
              <a:gd name="connsiteY5" fmla="*/ 339583 h 580406"/>
              <a:gd name="connsiteX6" fmla="*/ 3463835 w 3472800"/>
              <a:gd name="connsiteY6" fmla="*/ 517120 h 580406"/>
              <a:gd name="connsiteX7" fmla="*/ 3454177 w 3472800"/>
              <a:gd name="connsiteY7" fmla="*/ 580406 h 580406"/>
              <a:gd name="connsiteX8" fmla="*/ 3247302 w 3472800"/>
              <a:gd name="connsiteY8" fmla="*/ 525771 h 580406"/>
              <a:gd name="connsiteX9" fmla="*/ 2508078 w 3472800"/>
              <a:gd name="connsiteY9" fmla="*/ 400960 h 580406"/>
              <a:gd name="connsiteX10" fmla="*/ 2364170 w 3472800"/>
              <a:gd name="connsiteY10" fmla="*/ 389124 h 580406"/>
              <a:gd name="connsiteX11" fmla="*/ 2320495 w 3472800"/>
              <a:gd name="connsiteY11" fmla="*/ 381717 h 580406"/>
              <a:gd name="connsiteX12" fmla="*/ 1729537 w 3472800"/>
              <a:gd name="connsiteY12" fmla="*/ 342497 h 580406"/>
              <a:gd name="connsiteX13" fmla="*/ 1138583 w 3472800"/>
              <a:gd name="connsiteY13" fmla="*/ 381687 h 580406"/>
              <a:gd name="connsiteX14" fmla="*/ 1099798 w 3472800"/>
              <a:gd name="connsiteY14" fmla="*/ 388262 h 580406"/>
              <a:gd name="connsiteX15" fmla="*/ 945402 w 3472800"/>
              <a:gd name="connsiteY15" fmla="*/ 400960 h 580406"/>
              <a:gd name="connsiteX16" fmla="*/ 206221 w 3472800"/>
              <a:gd name="connsiteY16" fmla="*/ 525771 h 580406"/>
              <a:gd name="connsiteX17" fmla="*/ 17878 w 3472800"/>
              <a:gd name="connsiteY17" fmla="*/ 575518 h 580406"/>
              <a:gd name="connsiteX18" fmla="*/ 8965 w 3472800"/>
              <a:gd name="connsiteY18" fmla="*/ 517120 h 580406"/>
              <a:gd name="connsiteX19" fmla="*/ 0 w 3472800"/>
              <a:gd name="connsiteY19" fmla="*/ 339583 h 580406"/>
              <a:gd name="connsiteX20" fmla="*/ 7499 w 3472800"/>
              <a:gd name="connsiteY20" fmla="*/ 191088 h 580406"/>
              <a:gd name="connsiteX21" fmla="*/ 111455 w 3472800"/>
              <a:gd name="connsiteY21" fmla="*/ 163443 h 580406"/>
              <a:gd name="connsiteX22" fmla="*/ 897870 w 3472800"/>
              <a:gd name="connsiteY22" fmla="*/ 29464 h 580406"/>
              <a:gd name="connsiteX23" fmla="*/ 1252232 w 3472800"/>
              <a:gd name="connsiteY23" fmla="*/ 0 h 58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472800" h="580406">
                <a:moveTo>
                  <a:pt x="1252232" y="0"/>
                </a:moveTo>
                <a:lnTo>
                  <a:pt x="2201219" y="0"/>
                </a:lnTo>
                <a:lnTo>
                  <a:pt x="2555541" y="29464"/>
                </a:lnTo>
                <a:cubicBezTo>
                  <a:pt x="2825738" y="59630"/>
                  <a:pt x="3088847" y="104525"/>
                  <a:pt x="3341820" y="163443"/>
                </a:cubicBezTo>
                <a:lnTo>
                  <a:pt x="3465568" y="196358"/>
                </a:lnTo>
                <a:lnTo>
                  <a:pt x="3472800" y="339583"/>
                </a:lnTo>
                <a:cubicBezTo>
                  <a:pt x="3472800" y="399520"/>
                  <a:pt x="3469763" y="458747"/>
                  <a:pt x="3463835" y="517120"/>
                </a:cubicBezTo>
                <a:lnTo>
                  <a:pt x="3454177" y="580406"/>
                </a:lnTo>
                <a:lnTo>
                  <a:pt x="3247302" y="525771"/>
                </a:lnTo>
                <a:cubicBezTo>
                  <a:pt x="3009817" y="470892"/>
                  <a:pt x="2762457" y="429066"/>
                  <a:pt x="2508078" y="400960"/>
                </a:cubicBezTo>
                <a:lnTo>
                  <a:pt x="2364170" y="389124"/>
                </a:lnTo>
                <a:lnTo>
                  <a:pt x="2320495" y="381717"/>
                </a:lnTo>
                <a:cubicBezTo>
                  <a:pt x="2127805" y="355775"/>
                  <a:pt x="1930093" y="342497"/>
                  <a:pt x="1729537" y="342497"/>
                </a:cubicBezTo>
                <a:cubicBezTo>
                  <a:pt x="1528981" y="342497"/>
                  <a:pt x="1331269" y="355762"/>
                  <a:pt x="1138583" y="381687"/>
                </a:cubicBezTo>
                <a:lnTo>
                  <a:pt x="1099798" y="388262"/>
                </a:lnTo>
                <a:lnTo>
                  <a:pt x="945402" y="400960"/>
                </a:lnTo>
                <a:cubicBezTo>
                  <a:pt x="691029" y="429066"/>
                  <a:pt x="443681" y="470892"/>
                  <a:pt x="206221" y="525771"/>
                </a:cubicBezTo>
                <a:lnTo>
                  <a:pt x="17878" y="575518"/>
                </a:lnTo>
                <a:lnTo>
                  <a:pt x="8965" y="517120"/>
                </a:lnTo>
                <a:cubicBezTo>
                  <a:pt x="3037" y="458747"/>
                  <a:pt x="0" y="399520"/>
                  <a:pt x="0" y="339583"/>
                </a:cubicBezTo>
                <a:lnTo>
                  <a:pt x="7499" y="191088"/>
                </a:lnTo>
                <a:lnTo>
                  <a:pt x="111455" y="163443"/>
                </a:lnTo>
                <a:cubicBezTo>
                  <a:pt x="364478" y="104525"/>
                  <a:pt x="627637" y="59630"/>
                  <a:pt x="897870" y="29464"/>
                </a:cubicBezTo>
                <a:lnTo>
                  <a:pt x="1252232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3DD80E1-0764-40CD-9810-2CEB84EF5837}"/>
              </a:ext>
            </a:extLst>
          </p:cNvPr>
          <p:cNvSpPr/>
          <p:nvPr/>
        </p:nvSpPr>
        <p:spPr>
          <a:xfrm>
            <a:off x="3093142" y="2680325"/>
            <a:ext cx="2956347" cy="610867"/>
          </a:xfrm>
          <a:custGeom>
            <a:avLst/>
            <a:gdLst>
              <a:gd name="connsiteX0" fmla="*/ 1689788 w 3397328"/>
              <a:gd name="connsiteY0" fmla="*/ 0 h 701987"/>
              <a:gd name="connsiteX1" fmla="*/ 2084652 w 3397328"/>
              <a:gd name="connsiteY1" fmla="*/ 10706 h 701987"/>
              <a:gd name="connsiteX2" fmla="*/ 2327221 w 3397328"/>
              <a:gd name="connsiteY2" fmla="*/ 30656 h 701987"/>
              <a:gd name="connsiteX3" fmla="*/ 2568543 w 3397328"/>
              <a:gd name="connsiteY3" fmla="*/ 71584 h 701987"/>
              <a:gd name="connsiteX4" fmla="*/ 3362004 w 3397328"/>
              <a:gd name="connsiteY4" fmla="*/ 325956 h 701987"/>
              <a:gd name="connsiteX5" fmla="*/ 3397328 w 3397328"/>
              <a:gd name="connsiteY5" fmla="*/ 343684 h 701987"/>
              <a:gd name="connsiteX6" fmla="*/ 3357786 w 3397328"/>
              <a:gd name="connsiteY6" fmla="*/ 497467 h 701987"/>
              <a:gd name="connsiteX7" fmla="*/ 3299396 w 3397328"/>
              <a:gd name="connsiteY7" fmla="*/ 657000 h 701987"/>
              <a:gd name="connsiteX8" fmla="*/ 3277725 w 3397328"/>
              <a:gd name="connsiteY8" fmla="*/ 701987 h 701987"/>
              <a:gd name="connsiteX9" fmla="*/ 3201341 w 3397328"/>
              <a:gd name="connsiteY9" fmla="*/ 663822 h 701987"/>
              <a:gd name="connsiteX10" fmla="*/ 2228885 w 3397328"/>
              <a:gd name="connsiteY10" fmla="*/ 393623 h 701987"/>
              <a:gd name="connsiteX11" fmla="*/ 2100495 w 3397328"/>
              <a:gd name="connsiteY11" fmla="*/ 380936 h 701987"/>
              <a:gd name="connsiteX12" fmla="*/ 2016315 w 3397328"/>
              <a:gd name="connsiteY12" fmla="*/ 356646 h 701987"/>
              <a:gd name="connsiteX13" fmla="*/ 1694780 w 3397328"/>
              <a:gd name="connsiteY13" fmla="*/ 320249 h 701987"/>
              <a:gd name="connsiteX14" fmla="*/ 1373232 w 3397328"/>
              <a:gd name="connsiteY14" fmla="*/ 356646 h 701987"/>
              <a:gd name="connsiteX15" fmla="*/ 1290728 w 3397328"/>
              <a:gd name="connsiteY15" fmla="*/ 380450 h 701987"/>
              <a:gd name="connsiteX16" fmla="*/ 1157423 w 3397328"/>
              <a:gd name="connsiteY16" fmla="*/ 393623 h 701987"/>
              <a:gd name="connsiteX17" fmla="*/ 184967 w 3397328"/>
              <a:gd name="connsiteY17" fmla="*/ 663822 h 701987"/>
              <a:gd name="connsiteX18" fmla="*/ 118734 w 3397328"/>
              <a:gd name="connsiteY18" fmla="*/ 696915 h 701987"/>
              <a:gd name="connsiteX19" fmla="*/ 99506 w 3397328"/>
              <a:gd name="connsiteY19" fmla="*/ 657000 h 701987"/>
              <a:gd name="connsiteX20" fmla="*/ 41116 w 3397328"/>
              <a:gd name="connsiteY20" fmla="*/ 497467 h 701987"/>
              <a:gd name="connsiteX21" fmla="*/ 0 w 3397328"/>
              <a:gd name="connsiteY21" fmla="*/ 337561 h 701987"/>
              <a:gd name="connsiteX22" fmla="*/ 23292 w 3397328"/>
              <a:gd name="connsiteY22" fmla="*/ 325865 h 701987"/>
              <a:gd name="connsiteX23" fmla="*/ 816649 w 3397328"/>
              <a:gd name="connsiteY23" fmla="*/ 71527 h 701987"/>
              <a:gd name="connsiteX24" fmla="*/ 1062849 w 3397328"/>
              <a:gd name="connsiteY24" fmla="*/ 29794 h 701987"/>
              <a:gd name="connsiteX25" fmla="*/ 1294925 w 3397328"/>
              <a:gd name="connsiteY25" fmla="*/ 10706 h 701987"/>
              <a:gd name="connsiteX26" fmla="*/ 1689788 w 3397328"/>
              <a:gd name="connsiteY26" fmla="*/ 0 h 70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397328" h="701987">
                <a:moveTo>
                  <a:pt x="1689788" y="0"/>
                </a:moveTo>
                <a:cubicBezTo>
                  <a:pt x="1822569" y="0"/>
                  <a:pt x="1954310" y="3597"/>
                  <a:pt x="2084652" y="10706"/>
                </a:cubicBezTo>
                <a:lnTo>
                  <a:pt x="2327221" y="30656"/>
                </a:lnTo>
                <a:lnTo>
                  <a:pt x="2568543" y="71584"/>
                </a:lnTo>
                <a:cubicBezTo>
                  <a:pt x="2849229" y="129262"/>
                  <a:pt x="3116166" y="214744"/>
                  <a:pt x="3362004" y="325956"/>
                </a:cubicBezTo>
                <a:lnTo>
                  <a:pt x="3397328" y="343684"/>
                </a:lnTo>
                <a:lnTo>
                  <a:pt x="3357786" y="497467"/>
                </a:lnTo>
                <a:cubicBezTo>
                  <a:pt x="3340875" y="551839"/>
                  <a:pt x="3321363" y="605065"/>
                  <a:pt x="3299396" y="657000"/>
                </a:cubicBezTo>
                <a:lnTo>
                  <a:pt x="3277725" y="701987"/>
                </a:lnTo>
                <a:lnTo>
                  <a:pt x="3201341" y="663822"/>
                </a:lnTo>
                <a:cubicBezTo>
                  <a:pt x="2907052" y="531451"/>
                  <a:pt x="2577659" y="439929"/>
                  <a:pt x="2228885" y="393623"/>
                </a:cubicBezTo>
                <a:lnTo>
                  <a:pt x="2100495" y="380936"/>
                </a:lnTo>
                <a:lnTo>
                  <a:pt x="2016315" y="356646"/>
                </a:lnTo>
                <a:cubicBezTo>
                  <a:pt x="1912426" y="332784"/>
                  <a:pt x="1804888" y="320249"/>
                  <a:pt x="1694780" y="320249"/>
                </a:cubicBezTo>
                <a:cubicBezTo>
                  <a:pt x="1584672" y="320249"/>
                  <a:pt x="1477130" y="332784"/>
                  <a:pt x="1373232" y="356646"/>
                </a:cubicBezTo>
                <a:lnTo>
                  <a:pt x="1290728" y="380450"/>
                </a:lnTo>
                <a:lnTo>
                  <a:pt x="1157423" y="393623"/>
                </a:lnTo>
                <a:cubicBezTo>
                  <a:pt x="808649" y="439929"/>
                  <a:pt x="479256" y="531451"/>
                  <a:pt x="184967" y="663822"/>
                </a:cubicBezTo>
                <a:lnTo>
                  <a:pt x="118734" y="696915"/>
                </a:lnTo>
                <a:lnTo>
                  <a:pt x="99506" y="657000"/>
                </a:lnTo>
                <a:cubicBezTo>
                  <a:pt x="77540" y="605065"/>
                  <a:pt x="58028" y="551839"/>
                  <a:pt x="41116" y="497467"/>
                </a:cubicBezTo>
                <a:lnTo>
                  <a:pt x="0" y="337561"/>
                </a:lnTo>
                <a:lnTo>
                  <a:pt x="23292" y="325865"/>
                </a:lnTo>
                <a:cubicBezTo>
                  <a:pt x="269071" y="214639"/>
                  <a:pt x="535978" y="129180"/>
                  <a:pt x="816649" y="71527"/>
                </a:cubicBezTo>
                <a:lnTo>
                  <a:pt x="1062849" y="29794"/>
                </a:lnTo>
                <a:lnTo>
                  <a:pt x="1294925" y="10706"/>
                </a:lnTo>
                <a:cubicBezTo>
                  <a:pt x="1425267" y="3597"/>
                  <a:pt x="1557007" y="0"/>
                  <a:pt x="1689788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7F474D28-D50B-43D7-8F16-2AA552ECB636}"/>
              </a:ext>
            </a:extLst>
          </p:cNvPr>
          <p:cNvSpPr/>
          <p:nvPr/>
        </p:nvSpPr>
        <p:spPr>
          <a:xfrm>
            <a:off x="3419455" y="2992394"/>
            <a:ext cx="2300310" cy="881532"/>
          </a:xfrm>
          <a:custGeom>
            <a:avLst/>
            <a:gdLst>
              <a:gd name="connsiteX0" fmla="*/ 1318169 w 2643433"/>
              <a:gd name="connsiteY0" fmla="*/ 0 h 1013025"/>
              <a:gd name="connsiteX1" fmla="*/ 1588931 w 2643433"/>
              <a:gd name="connsiteY1" fmla="*/ 8819 h 1013025"/>
              <a:gd name="connsiteX2" fmla="*/ 1725510 w 2643433"/>
              <a:gd name="connsiteY2" fmla="*/ 22316 h 1013025"/>
              <a:gd name="connsiteX3" fmla="*/ 1794294 w 2643433"/>
              <a:gd name="connsiteY3" fmla="*/ 42163 h 1013025"/>
              <a:gd name="connsiteX4" fmla="*/ 2551891 w 2643433"/>
              <a:gd name="connsiteY4" fmla="*/ 613049 h 1013025"/>
              <a:gd name="connsiteX5" fmla="*/ 2643433 w 2643433"/>
              <a:gd name="connsiteY5" fmla="*/ 750029 h 1013025"/>
              <a:gd name="connsiteX6" fmla="*/ 2552286 w 2643433"/>
              <a:gd name="connsiteY6" fmla="*/ 850315 h 1013025"/>
              <a:gd name="connsiteX7" fmla="*/ 2428978 w 2643433"/>
              <a:gd name="connsiteY7" fmla="*/ 962386 h 1013025"/>
              <a:gd name="connsiteX8" fmla="*/ 2361260 w 2643433"/>
              <a:gd name="connsiteY8" fmla="*/ 1013025 h 1013025"/>
              <a:gd name="connsiteX9" fmla="*/ 2333400 w 2643433"/>
              <a:gd name="connsiteY9" fmla="*/ 960059 h 1013025"/>
              <a:gd name="connsiteX10" fmla="*/ 1319795 w 2643433"/>
              <a:gd name="connsiteY10" fmla="*/ 336176 h 1013025"/>
              <a:gd name="connsiteX11" fmla="*/ 306190 w 2643433"/>
              <a:gd name="connsiteY11" fmla="*/ 959979 h 1013025"/>
              <a:gd name="connsiteX12" fmla="*/ 280938 w 2643433"/>
              <a:gd name="connsiteY12" fmla="*/ 1007988 h 1013025"/>
              <a:gd name="connsiteX13" fmla="*/ 219954 w 2643433"/>
              <a:gd name="connsiteY13" fmla="*/ 962386 h 1013025"/>
              <a:gd name="connsiteX14" fmla="*/ 96646 w 2643433"/>
              <a:gd name="connsiteY14" fmla="*/ 850315 h 1013025"/>
              <a:gd name="connsiteX15" fmla="*/ 0 w 2643433"/>
              <a:gd name="connsiteY15" fmla="*/ 743979 h 1013025"/>
              <a:gd name="connsiteX16" fmla="*/ 87523 w 2643433"/>
              <a:gd name="connsiteY16" fmla="*/ 613049 h 1013025"/>
              <a:gd name="connsiteX17" fmla="*/ 845269 w 2643433"/>
              <a:gd name="connsiteY17" fmla="*/ 42163 h 1013025"/>
              <a:gd name="connsiteX18" fmla="*/ 915743 w 2643433"/>
              <a:gd name="connsiteY18" fmla="*/ 21830 h 1013025"/>
              <a:gd name="connsiteX19" fmla="*/ 1047407 w 2643433"/>
              <a:gd name="connsiteY19" fmla="*/ 8819 h 1013025"/>
              <a:gd name="connsiteX20" fmla="*/ 1318169 w 2643433"/>
              <a:gd name="connsiteY20" fmla="*/ 0 h 101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43433" h="1013025">
                <a:moveTo>
                  <a:pt x="1318169" y="0"/>
                </a:moveTo>
                <a:cubicBezTo>
                  <a:pt x="1409225" y="0"/>
                  <a:pt x="1499561" y="2963"/>
                  <a:pt x="1588931" y="8819"/>
                </a:cubicBezTo>
                <a:lnTo>
                  <a:pt x="1725510" y="22316"/>
                </a:lnTo>
                <a:lnTo>
                  <a:pt x="1794294" y="42163"/>
                </a:lnTo>
                <a:cubicBezTo>
                  <a:pt x="2094210" y="146823"/>
                  <a:pt x="2356444" y="347991"/>
                  <a:pt x="2551891" y="613049"/>
                </a:cubicBezTo>
                <a:lnTo>
                  <a:pt x="2643433" y="750029"/>
                </a:lnTo>
                <a:lnTo>
                  <a:pt x="2552286" y="850315"/>
                </a:lnTo>
                <a:cubicBezTo>
                  <a:pt x="2513008" y="889594"/>
                  <a:pt x="2471857" y="926999"/>
                  <a:pt x="2428978" y="962386"/>
                </a:cubicBezTo>
                <a:lnTo>
                  <a:pt x="2361260" y="1013025"/>
                </a:lnTo>
                <a:lnTo>
                  <a:pt x="2333400" y="960059"/>
                </a:lnTo>
                <a:cubicBezTo>
                  <a:pt x="2113454" y="583952"/>
                  <a:pt x="1741181" y="336176"/>
                  <a:pt x="1319795" y="336176"/>
                </a:cubicBezTo>
                <a:cubicBezTo>
                  <a:pt x="898409" y="336176"/>
                  <a:pt x="526137" y="583880"/>
                  <a:pt x="306190" y="959979"/>
                </a:cubicBezTo>
                <a:lnTo>
                  <a:pt x="280938" y="1007988"/>
                </a:lnTo>
                <a:lnTo>
                  <a:pt x="219954" y="962386"/>
                </a:lnTo>
                <a:cubicBezTo>
                  <a:pt x="177076" y="926999"/>
                  <a:pt x="135924" y="889594"/>
                  <a:pt x="96646" y="850315"/>
                </a:cubicBezTo>
                <a:lnTo>
                  <a:pt x="0" y="743979"/>
                </a:lnTo>
                <a:lnTo>
                  <a:pt x="87523" y="613049"/>
                </a:lnTo>
                <a:cubicBezTo>
                  <a:pt x="283025" y="347991"/>
                  <a:pt x="545319" y="146823"/>
                  <a:pt x="845269" y="42163"/>
                </a:cubicBezTo>
                <a:lnTo>
                  <a:pt x="915743" y="21830"/>
                </a:lnTo>
                <a:lnTo>
                  <a:pt x="1047407" y="8819"/>
                </a:lnTo>
                <a:cubicBezTo>
                  <a:pt x="1136777" y="2963"/>
                  <a:pt x="1227113" y="0"/>
                  <a:pt x="1318169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454293D6-0993-0B4D-93CE-356C8A8F632E}"/>
              </a:ext>
            </a:extLst>
          </p:cNvPr>
          <p:cNvSpPr/>
          <p:nvPr/>
        </p:nvSpPr>
        <p:spPr>
          <a:xfrm>
            <a:off x="3411830" y="1652153"/>
            <a:ext cx="2318004" cy="231800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F4724D8-DA7E-EA43-B6AE-4B298DF78D21}"/>
              </a:ext>
            </a:extLst>
          </p:cNvPr>
          <p:cNvGrpSpPr/>
          <p:nvPr/>
        </p:nvGrpSpPr>
        <p:grpSpPr>
          <a:xfrm>
            <a:off x="3712486" y="2104879"/>
            <a:ext cx="1724688" cy="1383360"/>
            <a:chOff x="99959" y="2382059"/>
            <a:chExt cx="3170065" cy="211960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69A24F1-AF0D-6440-BA42-9B62436FA4D6}"/>
                </a:ext>
              </a:extLst>
            </p:cNvPr>
            <p:cNvSpPr txBox="1"/>
            <p:nvPr/>
          </p:nvSpPr>
          <p:spPr>
            <a:xfrm>
              <a:off x="99959" y="2382059"/>
              <a:ext cx="3170065" cy="7073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2784FE0-CDF0-024E-9D41-11C55132E1BC}"/>
                </a:ext>
              </a:extLst>
            </p:cNvPr>
            <p:cNvSpPr txBox="1"/>
            <p:nvPr/>
          </p:nvSpPr>
          <p:spPr>
            <a:xfrm>
              <a:off x="220346" y="3086923"/>
              <a:ext cx="2929293" cy="14147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199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10132</TotalTime>
  <Words>149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Crab Diagram – Slide Template</vt:lpstr>
      <vt:lpstr>Crab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Crab Diagram</dc:title>
  <dc:creator>PresentationGO.com</dc:creator>
  <dc:description>© Copyright PresentationGO.com</dc:description>
  <dcterms:created xsi:type="dcterms:W3CDTF">2014-11-26T05:14:11Z</dcterms:created>
  <dcterms:modified xsi:type="dcterms:W3CDTF">2019-07-02T20:54:10Z</dcterms:modified>
  <cp:category>Charts &amp; Diagrams</cp:category>
</cp:coreProperties>
</file>