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2682"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577566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21274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12/26/2019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1" name="Straight Connector 110">
            <a:extLst>
              <a:ext uri="{FF2B5EF4-FFF2-40B4-BE49-F238E27FC236}">
                <a16:creationId xmlns:a16="http://schemas.microsoft.com/office/drawing/2014/main" id="{8A762307-8457-4051-BAB2-2DA282AB5201}"/>
              </a:ext>
            </a:extLst>
          </p:cNvPr>
          <p:cNvCxnSpPr>
            <a:cxnSpLocks/>
          </p:cNvCxnSpPr>
          <p:nvPr/>
        </p:nvCxnSpPr>
        <p:spPr>
          <a:xfrm>
            <a:off x="4566554" y="1043093"/>
            <a:ext cx="0" cy="119945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09023C55-0219-4272-AA93-1B87FE450817}"/>
              </a:ext>
            </a:extLst>
          </p:cNvPr>
          <p:cNvCxnSpPr>
            <a:cxnSpLocks/>
          </p:cNvCxnSpPr>
          <p:nvPr/>
        </p:nvCxnSpPr>
        <p:spPr>
          <a:xfrm>
            <a:off x="2040730" y="1043093"/>
            <a:ext cx="0" cy="82296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8E0206B-BC42-4014-872A-2B845BDC61EF}"/>
              </a:ext>
            </a:extLst>
          </p:cNvPr>
          <p:cNvCxnSpPr>
            <a:cxnSpLocks/>
          </p:cNvCxnSpPr>
          <p:nvPr/>
        </p:nvCxnSpPr>
        <p:spPr>
          <a:xfrm>
            <a:off x="7101246" y="1043093"/>
            <a:ext cx="0" cy="82296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Creative Ideas – Slide Template</a:t>
            </a:r>
          </a:p>
        </p:txBody>
      </p:sp>
      <p:grpSp>
        <p:nvGrpSpPr>
          <p:cNvPr id="13" name="Group 12">
            <a:extLst>
              <a:ext uri="{FF2B5EF4-FFF2-40B4-BE49-F238E27FC236}">
                <a16:creationId xmlns:a16="http://schemas.microsoft.com/office/drawing/2014/main" id="{F642F46A-574A-4C77-A4B3-8020DD02A03D}"/>
              </a:ext>
            </a:extLst>
          </p:cNvPr>
          <p:cNvGrpSpPr/>
          <p:nvPr/>
        </p:nvGrpSpPr>
        <p:grpSpPr>
          <a:xfrm>
            <a:off x="2945580" y="2139814"/>
            <a:ext cx="3241948" cy="3615896"/>
            <a:chOff x="4349299" y="1760741"/>
            <a:chExt cx="3478878" cy="3880154"/>
          </a:xfrm>
        </p:grpSpPr>
        <p:grpSp>
          <p:nvGrpSpPr>
            <p:cNvPr id="34" name="Group 33">
              <a:extLst>
                <a:ext uri="{FF2B5EF4-FFF2-40B4-BE49-F238E27FC236}">
                  <a16:creationId xmlns:a16="http://schemas.microsoft.com/office/drawing/2014/main" id="{5204238B-EDBB-4623-847E-63641EF9BD1F}"/>
                </a:ext>
              </a:extLst>
            </p:cNvPr>
            <p:cNvGrpSpPr/>
            <p:nvPr/>
          </p:nvGrpSpPr>
          <p:grpSpPr>
            <a:xfrm>
              <a:off x="4864110" y="1760741"/>
              <a:ext cx="2463781" cy="3336518"/>
              <a:chOff x="8381675" y="2631274"/>
              <a:chExt cx="2463781" cy="3336518"/>
            </a:xfrm>
          </p:grpSpPr>
          <p:sp>
            <p:nvSpPr>
              <p:cNvPr id="35" name="Freeform: Shape 34">
                <a:extLst>
                  <a:ext uri="{FF2B5EF4-FFF2-40B4-BE49-F238E27FC236}">
                    <a16:creationId xmlns:a16="http://schemas.microsoft.com/office/drawing/2014/main" id="{C3DCCA1D-14E5-4B90-AF51-211B57BED0B9}"/>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36" name="Group 35">
                <a:extLst>
                  <a:ext uri="{FF2B5EF4-FFF2-40B4-BE49-F238E27FC236}">
                    <a16:creationId xmlns:a16="http://schemas.microsoft.com/office/drawing/2014/main" id="{26F395DC-6E9A-4B5F-A7CE-1A7BB83715A5}"/>
                  </a:ext>
                </a:extLst>
              </p:cNvPr>
              <p:cNvGrpSpPr/>
              <p:nvPr/>
            </p:nvGrpSpPr>
            <p:grpSpPr>
              <a:xfrm>
                <a:off x="9171842" y="2631274"/>
                <a:ext cx="883445" cy="804348"/>
                <a:chOff x="4282342" y="3346450"/>
                <a:chExt cx="883445" cy="804348"/>
              </a:xfrm>
            </p:grpSpPr>
            <p:grpSp>
              <p:nvGrpSpPr>
                <p:cNvPr id="38" name="Group 37">
                  <a:extLst>
                    <a:ext uri="{FF2B5EF4-FFF2-40B4-BE49-F238E27FC236}">
                      <a16:creationId xmlns:a16="http://schemas.microsoft.com/office/drawing/2014/main" id="{3E175950-6DE6-401D-9613-0249B0B1E76F}"/>
                    </a:ext>
                  </a:extLst>
                </p:cNvPr>
                <p:cNvGrpSpPr/>
                <p:nvPr/>
              </p:nvGrpSpPr>
              <p:grpSpPr>
                <a:xfrm>
                  <a:off x="4282343" y="3747691"/>
                  <a:ext cx="883444" cy="191691"/>
                  <a:chOff x="4282343" y="3747691"/>
                  <a:chExt cx="883444" cy="191691"/>
                </a:xfrm>
              </p:grpSpPr>
              <p:sp>
                <p:nvSpPr>
                  <p:cNvPr id="77" name="Freeform 6">
                    <a:extLst>
                      <a:ext uri="{FF2B5EF4-FFF2-40B4-BE49-F238E27FC236}">
                        <a16:creationId xmlns:a16="http://schemas.microsoft.com/office/drawing/2014/main" id="{12F75399-3158-4F12-BA50-19CE380DBE50}"/>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78" name="Freeform 7">
                    <a:extLst>
                      <a:ext uri="{FF2B5EF4-FFF2-40B4-BE49-F238E27FC236}">
                        <a16:creationId xmlns:a16="http://schemas.microsoft.com/office/drawing/2014/main" id="{30B70642-F234-4DC3-8AEB-8C6F1A124DD8}"/>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nvGrpSpPr>
                <p:cNvPr id="39" name="Group 38">
                  <a:extLst>
                    <a:ext uri="{FF2B5EF4-FFF2-40B4-BE49-F238E27FC236}">
                      <a16:creationId xmlns:a16="http://schemas.microsoft.com/office/drawing/2014/main" id="{4D28ADF1-86B8-4C62-8C9B-5A14A730F658}"/>
                    </a:ext>
                  </a:extLst>
                </p:cNvPr>
                <p:cNvGrpSpPr/>
                <p:nvPr/>
              </p:nvGrpSpPr>
              <p:grpSpPr>
                <a:xfrm>
                  <a:off x="4282343" y="3536951"/>
                  <a:ext cx="883444" cy="192881"/>
                  <a:chOff x="4282343" y="3536951"/>
                  <a:chExt cx="883444" cy="192881"/>
                </a:xfrm>
              </p:grpSpPr>
              <p:sp>
                <p:nvSpPr>
                  <p:cNvPr id="75" name="Freeform 8">
                    <a:extLst>
                      <a:ext uri="{FF2B5EF4-FFF2-40B4-BE49-F238E27FC236}">
                        <a16:creationId xmlns:a16="http://schemas.microsoft.com/office/drawing/2014/main" id="{36E2676C-1A8E-495D-BDB7-344C421B2BFF}"/>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76" name="Freeform 9">
                    <a:extLst>
                      <a:ext uri="{FF2B5EF4-FFF2-40B4-BE49-F238E27FC236}">
                        <a16:creationId xmlns:a16="http://schemas.microsoft.com/office/drawing/2014/main" id="{9C7D08FD-B2DB-407D-BFB0-818A39280111}"/>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dirty="0"/>
                  </a:p>
                </p:txBody>
              </p:sp>
            </p:grpSp>
            <p:sp>
              <p:nvSpPr>
                <p:cNvPr id="40" name="Freeform 10">
                  <a:extLst>
                    <a:ext uri="{FF2B5EF4-FFF2-40B4-BE49-F238E27FC236}">
                      <a16:creationId xmlns:a16="http://schemas.microsoft.com/office/drawing/2014/main" id="{0BB605A2-C93D-4ED0-AB78-0D3DF6408B27}"/>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41" name="Freeform 11">
                  <a:extLst>
                    <a:ext uri="{FF2B5EF4-FFF2-40B4-BE49-F238E27FC236}">
                      <a16:creationId xmlns:a16="http://schemas.microsoft.com/office/drawing/2014/main" id="{1975BD79-BDA4-48EB-8DE6-09A5D8149533}"/>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nvGrpSpPr>
                <p:cNvPr id="42" name="Group 41">
                  <a:extLst>
                    <a:ext uri="{FF2B5EF4-FFF2-40B4-BE49-F238E27FC236}">
                      <a16:creationId xmlns:a16="http://schemas.microsoft.com/office/drawing/2014/main" id="{30A80C07-97DF-4584-8764-72B353F2AB13}"/>
                    </a:ext>
                  </a:extLst>
                </p:cNvPr>
                <p:cNvGrpSpPr/>
                <p:nvPr/>
              </p:nvGrpSpPr>
              <p:grpSpPr>
                <a:xfrm>
                  <a:off x="4282342" y="3959107"/>
                  <a:ext cx="883444" cy="191691"/>
                  <a:chOff x="4282343" y="3747691"/>
                  <a:chExt cx="883444" cy="191691"/>
                </a:xfrm>
              </p:grpSpPr>
              <p:sp>
                <p:nvSpPr>
                  <p:cNvPr id="73" name="Freeform 6">
                    <a:extLst>
                      <a:ext uri="{FF2B5EF4-FFF2-40B4-BE49-F238E27FC236}">
                        <a16:creationId xmlns:a16="http://schemas.microsoft.com/office/drawing/2014/main" id="{74BE15EC-7B0A-456F-85FB-5B22DD6BE665}"/>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74" name="Freeform 7">
                    <a:extLst>
                      <a:ext uri="{FF2B5EF4-FFF2-40B4-BE49-F238E27FC236}">
                        <a16:creationId xmlns:a16="http://schemas.microsoft.com/office/drawing/2014/main" id="{5718B1E7-53E2-4457-A2E6-13B3407A080A}"/>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sp>
            <p:nvSpPr>
              <p:cNvPr id="37" name="Freeform: Shape 36">
                <a:extLst>
                  <a:ext uri="{FF2B5EF4-FFF2-40B4-BE49-F238E27FC236}">
                    <a16:creationId xmlns:a16="http://schemas.microsoft.com/office/drawing/2014/main" id="{EB98E349-2208-46E4-8459-B6C39F1392A5}"/>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2"/>
              </a:solidFill>
              <a:ln>
                <a:solidFill>
                  <a:schemeClr val="accent2">
                    <a:lumMod val="75000"/>
                  </a:schemeClr>
                </a:solidFill>
              </a:ln>
            </p:spPr>
            <p:txBody>
              <a:bodyPr vert="horz" wrap="square" lIns="68580" tIns="34290" rIns="68580" bIns="3429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50" dirty="0"/>
              </a:p>
            </p:txBody>
          </p:sp>
        </p:grpSp>
        <p:sp>
          <p:nvSpPr>
            <p:cNvPr id="113" name="Freeform: Shape 112">
              <a:extLst>
                <a:ext uri="{FF2B5EF4-FFF2-40B4-BE49-F238E27FC236}">
                  <a16:creationId xmlns:a16="http://schemas.microsoft.com/office/drawing/2014/main" id="{23DDD3FA-D9F0-4205-809D-8C9C4DB20E5C}"/>
                </a:ext>
              </a:extLst>
            </p:cNvPr>
            <p:cNvSpPr>
              <a:spLocks/>
            </p:cNvSpPr>
            <p:nvPr/>
          </p:nvSpPr>
          <p:spPr bwMode="auto">
            <a:xfrm rot="10800000">
              <a:off x="4349299" y="2652625"/>
              <a:ext cx="3478878" cy="2988270"/>
            </a:xfrm>
            <a:custGeom>
              <a:avLst/>
              <a:gdLst>
                <a:gd name="connsiteX0" fmla="*/ 3192281 w 4052888"/>
                <a:gd name="connsiteY0" fmla="*/ 3149659 h 3481330"/>
                <a:gd name="connsiteX1" fmla="*/ 3226286 w 4052888"/>
                <a:gd name="connsiteY1" fmla="*/ 3164121 h 3481330"/>
                <a:gd name="connsiteX2" fmla="*/ 3460013 w 4052888"/>
                <a:gd name="connsiteY2" fmla="*/ 3399377 h 3481330"/>
                <a:gd name="connsiteX3" fmla="*/ 3460013 w 4052888"/>
                <a:gd name="connsiteY3" fmla="*/ 3466868 h 3481330"/>
                <a:gd name="connsiteX4" fmla="*/ 3392002 w 4052888"/>
                <a:gd name="connsiteY4" fmla="*/ 3466868 h 3481330"/>
                <a:gd name="connsiteX5" fmla="*/ 3158275 w 4052888"/>
                <a:gd name="connsiteY5" fmla="*/ 3232577 h 3481330"/>
                <a:gd name="connsiteX6" fmla="*/ 3158275 w 4052888"/>
                <a:gd name="connsiteY6" fmla="*/ 3164121 h 3481330"/>
                <a:gd name="connsiteX7" fmla="*/ 3192281 w 4052888"/>
                <a:gd name="connsiteY7" fmla="*/ 3149659 h 3481330"/>
                <a:gd name="connsiteX8" fmla="*/ 861618 w 4052888"/>
                <a:gd name="connsiteY8" fmla="*/ 3149659 h 3481330"/>
                <a:gd name="connsiteX9" fmla="*/ 895206 w 4052888"/>
                <a:gd name="connsiteY9" fmla="*/ 3164121 h 3481330"/>
                <a:gd name="connsiteX10" fmla="*/ 895206 w 4052888"/>
                <a:gd name="connsiteY10" fmla="*/ 3232577 h 3481330"/>
                <a:gd name="connsiteX11" fmla="*/ 662005 w 4052888"/>
                <a:gd name="connsiteY11" fmla="*/ 3466868 h 3481330"/>
                <a:gd name="connsiteX12" fmla="*/ 593868 w 4052888"/>
                <a:gd name="connsiteY12" fmla="*/ 3466868 h 3481330"/>
                <a:gd name="connsiteX13" fmla="*/ 593868 w 4052888"/>
                <a:gd name="connsiteY13" fmla="*/ 3399377 h 3481330"/>
                <a:gd name="connsiteX14" fmla="*/ 828029 w 4052888"/>
                <a:gd name="connsiteY14" fmla="*/ 3164121 h 3481330"/>
                <a:gd name="connsiteX15" fmla="*/ 861618 w 4052888"/>
                <a:gd name="connsiteY15" fmla="*/ 3149659 h 3481330"/>
                <a:gd name="connsiteX16" fmla="*/ 529494 w 4052888"/>
                <a:gd name="connsiteY16" fmla="*/ 2675490 h 3481330"/>
                <a:gd name="connsiteX17" fmla="*/ 574276 w 4052888"/>
                <a:gd name="connsiteY17" fmla="*/ 2703231 h 3481330"/>
                <a:gd name="connsiteX18" fmla="*/ 551256 w 4052888"/>
                <a:gd name="connsiteY18" fmla="*/ 2767706 h 3481330"/>
                <a:gd name="connsiteX19" fmla="*/ 251029 w 4052888"/>
                <a:gd name="connsiteY19" fmla="*/ 2907241 h 3481330"/>
                <a:gd name="connsiteX20" fmla="*/ 187722 w 4052888"/>
                <a:gd name="connsiteY20" fmla="*/ 2883183 h 3481330"/>
                <a:gd name="connsiteX21" fmla="*/ 210743 w 4052888"/>
                <a:gd name="connsiteY21" fmla="*/ 2819671 h 3481330"/>
                <a:gd name="connsiteX22" fmla="*/ 510970 w 4052888"/>
                <a:gd name="connsiteY22" fmla="*/ 2680136 h 3481330"/>
                <a:gd name="connsiteX23" fmla="*/ 529494 w 4052888"/>
                <a:gd name="connsiteY23" fmla="*/ 2675490 h 3481330"/>
                <a:gd name="connsiteX24" fmla="*/ 3571259 w 4052888"/>
                <a:gd name="connsiteY24" fmla="*/ 2551336 h 3481330"/>
                <a:gd name="connsiteX25" fmla="*/ 3589658 w 4052888"/>
                <a:gd name="connsiteY25" fmla="*/ 2554411 h 3481330"/>
                <a:gd name="connsiteX26" fmla="*/ 3901099 w 4052888"/>
                <a:gd name="connsiteY26" fmla="*/ 2669225 h 3481330"/>
                <a:gd name="connsiteX27" fmla="*/ 3929936 w 4052888"/>
                <a:gd name="connsiteY27" fmla="*/ 2730973 h 3481330"/>
                <a:gd name="connsiteX28" fmla="*/ 3868417 w 4052888"/>
                <a:gd name="connsiteY28" fmla="*/ 2759918 h 3481330"/>
                <a:gd name="connsiteX29" fmla="*/ 3556976 w 4052888"/>
                <a:gd name="connsiteY29" fmla="*/ 2645104 h 3481330"/>
                <a:gd name="connsiteX30" fmla="*/ 3528138 w 4052888"/>
                <a:gd name="connsiteY30" fmla="*/ 2583356 h 3481330"/>
                <a:gd name="connsiteX31" fmla="*/ 3571259 w 4052888"/>
                <a:gd name="connsiteY31" fmla="*/ 2551336 h 3481330"/>
                <a:gd name="connsiteX32" fmla="*/ 3673832 w 4052888"/>
                <a:gd name="connsiteY32" fmla="*/ 1982788 h 3481330"/>
                <a:gd name="connsiteX33" fmla="*/ 4004906 w 4052888"/>
                <a:gd name="connsiteY33" fmla="*/ 1982788 h 3481330"/>
                <a:gd name="connsiteX34" fmla="*/ 4052888 w 4052888"/>
                <a:gd name="connsiteY34" fmla="*/ 2031207 h 3481330"/>
                <a:gd name="connsiteX35" fmla="*/ 4004906 w 4052888"/>
                <a:gd name="connsiteY35" fmla="*/ 2079626 h 3481330"/>
                <a:gd name="connsiteX36" fmla="*/ 3673832 w 4052888"/>
                <a:gd name="connsiteY36" fmla="*/ 2079626 h 3481330"/>
                <a:gd name="connsiteX37" fmla="*/ 3625850 w 4052888"/>
                <a:gd name="connsiteY37" fmla="*/ 2031207 h 3481330"/>
                <a:gd name="connsiteX38" fmla="*/ 3673832 w 4052888"/>
                <a:gd name="connsiteY38" fmla="*/ 1982788 h 3481330"/>
                <a:gd name="connsiteX39" fmla="*/ 47982 w 4052888"/>
                <a:gd name="connsiteY39" fmla="*/ 1982788 h 3481330"/>
                <a:gd name="connsiteX40" fmla="*/ 379056 w 4052888"/>
                <a:gd name="connsiteY40" fmla="*/ 1982788 h 3481330"/>
                <a:gd name="connsiteX41" fmla="*/ 427038 w 4052888"/>
                <a:gd name="connsiteY41" fmla="*/ 2031207 h 3481330"/>
                <a:gd name="connsiteX42" fmla="*/ 379056 w 4052888"/>
                <a:gd name="connsiteY42" fmla="*/ 2079626 h 3481330"/>
                <a:gd name="connsiteX43" fmla="*/ 47982 w 4052888"/>
                <a:gd name="connsiteY43" fmla="*/ 2079626 h 3481330"/>
                <a:gd name="connsiteX44" fmla="*/ 0 w 4052888"/>
                <a:gd name="connsiteY44" fmla="*/ 2031207 h 3481330"/>
                <a:gd name="connsiteX45" fmla="*/ 47982 w 4052888"/>
                <a:gd name="connsiteY45" fmla="*/ 1982788 h 3481330"/>
                <a:gd name="connsiteX46" fmla="*/ 167960 w 4052888"/>
                <a:gd name="connsiteY46" fmla="*/ 1299786 h 3481330"/>
                <a:gd name="connsiteX47" fmla="*/ 186856 w 4052888"/>
                <a:gd name="connsiteY47" fmla="*/ 1302435 h 3481330"/>
                <a:gd name="connsiteX48" fmla="*/ 497584 w 4052888"/>
                <a:gd name="connsiteY48" fmla="*/ 1416434 h 3481330"/>
                <a:gd name="connsiteX49" fmla="*/ 525396 w 4052888"/>
                <a:gd name="connsiteY49" fmla="*/ 1477744 h 3481330"/>
                <a:gd name="connsiteX50" fmla="*/ 464018 w 4052888"/>
                <a:gd name="connsiteY50" fmla="*/ 1506483 h 3481330"/>
                <a:gd name="connsiteX51" fmla="*/ 154248 w 4052888"/>
                <a:gd name="connsiteY51" fmla="*/ 1392485 h 3481330"/>
                <a:gd name="connsiteX52" fmla="*/ 125477 w 4052888"/>
                <a:gd name="connsiteY52" fmla="*/ 1331174 h 3481330"/>
                <a:gd name="connsiteX53" fmla="*/ 167960 w 4052888"/>
                <a:gd name="connsiteY53" fmla="*/ 1299786 h 3481330"/>
                <a:gd name="connsiteX54" fmla="*/ 3820888 w 4052888"/>
                <a:gd name="connsiteY54" fmla="*/ 1149902 h 3481330"/>
                <a:gd name="connsiteX55" fmla="*/ 3866140 w 4052888"/>
                <a:gd name="connsiteY55" fmla="*/ 1177643 h 3481330"/>
                <a:gd name="connsiteX56" fmla="*/ 3842197 w 4052888"/>
                <a:gd name="connsiteY56" fmla="*/ 1241156 h 3481330"/>
                <a:gd name="connsiteX57" fmla="*/ 3543389 w 4052888"/>
                <a:gd name="connsiteY57" fmla="*/ 1380690 h 3481330"/>
                <a:gd name="connsiteX58" fmla="*/ 3479222 w 4052888"/>
                <a:gd name="connsiteY58" fmla="*/ 1357595 h 3481330"/>
                <a:gd name="connsiteX59" fmla="*/ 3503165 w 4052888"/>
                <a:gd name="connsiteY59" fmla="*/ 1293120 h 3481330"/>
                <a:gd name="connsiteX60" fmla="*/ 3801973 w 4052888"/>
                <a:gd name="connsiteY60" fmla="*/ 1154548 h 3481330"/>
                <a:gd name="connsiteX61" fmla="*/ 3820888 w 4052888"/>
                <a:gd name="connsiteY61" fmla="*/ 1149902 h 3481330"/>
                <a:gd name="connsiteX62" fmla="*/ 3425649 w 4052888"/>
                <a:gd name="connsiteY62" fmla="*/ 581062 h 3481330"/>
                <a:gd name="connsiteX63" fmla="*/ 3460013 w 4052888"/>
                <a:gd name="connsiteY63" fmla="*/ 595457 h 3481330"/>
                <a:gd name="connsiteX64" fmla="*/ 3460013 w 4052888"/>
                <a:gd name="connsiteY64" fmla="*/ 662634 h 3481330"/>
                <a:gd name="connsiteX65" fmla="*/ 3226286 w 4052888"/>
                <a:gd name="connsiteY65" fmla="*/ 896795 h 3481330"/>
                <a:gd name="connsiteX66" fmla="*/ 3158275 w 4052888"/>
                <a:gd name="connsiteY66" fmla="*/ 896795 h 3481330"/>
                <a:gd name="connsiteX67" fmla="*/ 3158275 w 4052888"/>
                <a:gd name="connsiteY67" fmla="*/ 829618 h 3481330"/>
                <a:gd name="connsiteX68" fmla="*/ 3392002 w 4052888"/>
                <a:gd name="connsiteY68" fmla="*/ 595457 h 3481330"/>
                <a:gd name="connsiteX69" fmla="*/ 3425649 w 4052888"/>
                <a:gd name="connsiteY69" fmla="*/ 581062 h 3481330"/>
                <a:gd name="connsiteX70" fmla="*/ 627577 w 4052888"/>
                <a:gd name="connsiteY70" fmla="*/ 581061 h 3481330"/>
                <a:gd name="connsiteX71" fmla="*/ 662005 w 4052888"/>
                <a:gd name="connsiteY71" fmla="*/ 595457 h 3481330"/>
                <a:gd name="connsiteX72" fmla="*/ 895206 w 4052888"/>
                <a:gd name="connsiteY72" fmla="*/ 829617 h 3481330"/>
                <a:gd name="connsiteX73" fmla="*/ 895206 w 4052888"/>
                <a:gd name="connsiteY73" fmla="*/ 896795 h 3481330"/>
                <a:gd name="connsiteX74" fmla="*/ 828029 w 4052888"/>
                <a:gd name="connsiteY74" fmla="*/ 896795 h 3481330"/>
                <a:gd name="connsiteX75" fmla="*/ 593868 w 4052888"/>
                <a:gd name="connsiteY75" fmla="*/ 662634 h 3481330"/>
                <a:gd name="connsiteX76" fmla="*/ 593868 w 4052888"/>
                <a:gd name="connsiteY76" fmla="*/ 595457 h 3481330"/>
                <a:gd name="connsiteX77" fmla="*/ 627577 w 4052888"/>
                <a:gd name="connsiteY77" fmla="*/ 581061 h 3481330"/>
                <a:gd name="connsiteX78" fmla="*/ 1194315 w 4052888"/>
                <a:gd name="connsiteY78" fmla="*/ 184275 h 3481330"/>
                <a:gd name="connsiteX79" fmla="*/ 1239898 w 4052888"/>
                <a:gd name="connsiteY79" fmla="*/ 212331 h 3481330"/>
                <a:gd name="connsiteX80" fmla="*/ 1377588 w 4052888"/>
                <a:gd name="connsiteY80" fmla="*/ 512558 h 3481330"/>
                <a:gd name="connsiteX81" fmla="*/ 1354639 w 4052888"/>
                <a:gd name="connsiteY81" fmla="*/ 575865 h 3481330"/>
                <a:gd name="connsiteX82" fmla="*/ 1291532 w 4052888"/>
                <a:gd name="connsiteY82" fmla="*/ 552844 h 3481330"/>
                <a:gd name="connsiteX83" fmla="*/ 1152886 w 4052888"/>
                <a:gd name="connsiteY83" fmla="*/ 252617 h 3481330"/>
                <a:gd name="connsiteX84" fmla="*/ 1175834 w 4052888"/>
                <a:gd name="connsiteY84" fmla="*/ 188351 h 3481330"/>
                <a:gd name="connsiteX85" fmla="*/ 1194315 w 4052888"/>
                <a:gd name="connsiteY85" fmla="*/ 184275 h 3481330"/>
                <a:gd name="connsiteX86" fmla="*/ 2706308 w 4052888"/>
                <a:gd name="connsiteY86" fmla="*/ 122296 h 3481330"/>
                <a:gd name="connsiteX87" fmla="*/ 2724995 w 4052888"/>
                <a:gd name="connsiteY87" fmla="*/ 125515 h 3481330"/>
                <a:gd name="connsiteX88" fmla="*/ 2753653 w 4052888"/>
                <a:gd name="connsiteY88" fmla="*/ 187126 h 3481330"/>
                <a:gd name="connsiteX89" fmla="*/ 2639978 w 4052888"/>
                <a:gd name="connsiteY89" fmla="*/ 498069 h 3481330"/>
                <a:gd name="connsiteX90" fmla="*/ 2578842 w 4052888"/>
                <a:gd name="connsiteY90" fmla="*/ 526949 h 3481330"/>
                <a:gd name="connsiteX91" fmla="*/ 2550185 w 4052888"/>
                <a:gd name="connsiteY91" fmla="*/ 465339 h 3481330"/>
                <a:gd name="connsiteX92" fmla="*/ 2663859 w 4052888"/>
                <a:gd name="connsiteY92" fmla="*/ 153432 h 3481330"/>
                <a:gd name="connsiteX93" fmla="*/ 2706308 w 4052888"/>
                <a:gd name="connsiteY93" fmla="*/ 122296 h 3481330"/>
                <a:gd name="connsiteX94" fmla="*/ 2026444 w 4052888"/>
                <a:gd name="connsiteY94" fmla="*/ 0 h 3481330"/>
                <a:gd name="connsiteX95" fmla="*/ 2074863 w 4052888"/>
                <a:gd name="connsiteY95" fmla="*/ 48161 h 3481330"/>
                <a:gd name="connsiteX96" fmla="*/ 2074863 w 4052888"/>
                <a:gd name="connsiteY96" fmla="*/ 380465 h 3481330"/>
                <a:gd name="connsiteX97" fmla="*/ 2026444 w 4052888"/>
                <a:gd name="connsiteY97" fmla="*/ 428626 h 3481330"/>
                <a:gd name="connsiteX98" fmla="*/ 1978025 w 4052888"/>
                <a:gd name="connsiteY98" fmla="*/ 380465 h 3481330"/>
                <a:gd name="connsiteX99" fmla="*/ 1978025 w 4052888"/>
                <a:gd name="connsiteY99" fmla="*/ 48161 h 3481330"/>
                <a:gd name="connsiteX100" fmla="*/ 2026444 w 4052888"/>
                <a:gd name="connsiteY100" fmla="*/ 0 h 348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4052888" h="3481330">
                  <a:moveTo>
                    <a:pt x="3192281" y="3149659"/>
                  </a:moveTo>
                  <a:cubicBezTo>
                    <a:pt x="3204494" y="3149659"/>
                    <a:pt x="3216707" y="3154480"/>
                    <a:pt x="3226286" y="3164121"/>
                  </a:cubicBezTo>
                  <a:lnTo>
                    <a:pt x="3460013" y="3399377"/>
                  </a:lnTo>
                  <a:cubicBezTo>
                    <a:pt x="3478213" y="3417696"/>
                    <a:pt x="3478213" y="3448549"/>
                    <a:pt x="3460013" y="3466868"/>
                  </a:cubicBezTo>
                  <a:cubicBezTo>
                    <a:pt x="3440855" y="3486151"/>
                    <a:pt x="3410202" y="3486151"/>
                    <a:pt x="3392002" y="3466868"/>
                  </a:cubicBezTo>
                  <a:lnTo>
                    <a:pt x="3158275" y="3232577"/>
                  </a:lnTo>
                  <a:cubicBezTo>
                    <a:pt x="3140075" y="3213294"/>
                    <a:pt x="3140075" y="3182440"/>
                    <a:pt x="3158275" y="3164121"/>
                  </a:cubicBezTo>
                  <a:cubicBezTo>
                    <a:pt x="3167854" y="3154480"/>
                    <a:pt x="3180068" y="3149659"/>
                    <a:pt x="3192281" y="3149659"/>
                  </a:cubicBezTo>
                  <a:close/>
                  <a:moveTo>
                    <a:pt x="861618" y="3149659"/>
                  </a:moveTo>
                  <a:cubicBezTo>
                    <a:pt x="873853" y="3149659"/>
                    <a:pt x="886089" y="3154480"/>
                    <a:pt x="895206" y="3164121"/>
                  </a:cubicBezTo>
                  <a:cubicBezTo>
                    <a:pt x="914400" y="3182440"/>
                    <a:pt x="914400" y="3213294"/>
                    <a:pt x="895206" y="3232577"/>
                  </a:cubicBezTo>
                  <a:lnTo>
                    <a:pt x="662005" y="3466868"/>
                  </a:lnTo>
                  <a:cubicBezTo>
                    <a:pt x="642812" y="3486151"/>
                    <a:pt x="612102" y="3486151"/>
                    <a:pt x="593868" y="3466868"/>
                  </a:cubicBezTo>
                  <a:cubicBezTo>
                    <a:pt x="574675" y="3448549"/>
                    <a:pt x="574675" y="3417696"/>
                    <a:pt x="593868" y="3399377"/>
                  </a:cubicBezTo>
                  <a:lnTo>
                    <a:pt x="828029" y="3164121"/>
                  </a:lnTo>
                  <a:cubicBezTo>
                    <a:pt x="837146" y="3154480"/>
                    <a:pt x="849382" y="3149659"/>
                    <a:pt x="861618" y="3149659"/>
                  </a:cubicBezTo>
                  <a:close/>
                  <a:moveTo>
                    <a:pt x="529494" y="2675490"/>
                  </a:moveTo>
                  <a:cubicBezTo>
                    <a:pt x="548199" y="2674723"/>
                    <a:pt x="566363" y="2685188"/>
                    <a:pt x="574276" y="2703231"/>
                  </a:cubicBezTo>
                  <a:cubicBezTo>
                    <a:pt x="585787" y="2727289"/>
                    <a:pt x="575236" y="2756158"/>
                    <a:pt x="551256" y="2767706"/>
                  </a:cubicBezTo>
                  <a:lnTo>
                    <a:pt x="251029" y="2907241"/>
                  </a:lnTo>
                  <a:cubicBezTo>
                    <a:pt x="227049" y="2917826"/>
                    <a:pt x="198273" y="2907241"/>
                    <a:pt x="187722" y="2883183"/>
                  </a:cubicBezTo>
                  <a:cubicBezTo>
                    <a:pt x="176212" y="2859125"/>
                    <a:pt x="186763" y="2830256"/>
                    <a:pt x="210743" y="2819671"/>
                  </a:cubicBezTo>
                  <a:lnTo>
                    <a:pt x="510970" y="2680136"/>
                  </a:lnTo>
                  <a:cubicBezTo>
                    <a:pt x="516965" y="2677249"/>
                    <a:pt x="523260" y="2675745"/>
                    <a:pt x="529494" y="2675490"/>
                  </a:cubicBezTo>
                  <a:close/>
                  <a:moveTo>
                    <a:pt x="3571259" y="2551336"/>
                  </a:moveTo>
                  <a:cubicBezTo>
                    <a:pt x="3577402" y="2551034"/>
                    <a:pt x="3583650" y="2551999"/>
                    <a:pt x="3589658" y="2554411"/>
                  </a:cubicBezTo>
                  <a:lnTo>
                    <a:pt x="3901099" y="2669225"/>
                  </a:lnTo>
                  <a:cubicBezTo>
                    <a:pt x="3926091" y="2677908"/>
                    <a:pt x="3938587" y="2705888"/>
                    <a:pt x="3929936" y="2730973"/>
                  </a:cubicBezTo>
                  <a:cubicBezTo>
                    <a:pt x="3920324" y="2756058"/>
                    <a:pt x="3893409" y="2768601"/>
                    <a:pt x="3868417" y="2759918"/>
                  </a:cubicBezTo>
                  <a:lnTo>
                    <a:pt x="3556976" y="2645104"/>
                  </a:lnTo>
                  <a:cubicBezTo>
                    <a:pt x="3531983" y="2635456"/>
                    <a:pt x="3519487" y="2608441"/>
                    <a:pt x="3528138" y="2583356"/>
                  </a:cubicBezTo>
                  <a:cubicBezTo>
                    <a:pt x="3535348" y="2564542"/>
                    <a:pt x="3552830" y="2552240"/>
                    <a:pt x="3571259" y="2551336"/>
                  </a:cubicBezTo>
                  <a:close/>
                  <a:moveTo>
                    <a:pt x="3673832" y="1982788"/>
                  </a:moveTo>
                  <a:lnTo>
                    <a:pt x="4004906" y="1982788"/>
                  </a:lnTo>
                  <a:cubicBezTo>
                    <a:pt x="4031776" y="1982788"/>
                    <a:pt x="4052888" y="2004092"/>
                    <a:pt x="4052888" y="2031207"/>
                  </a:cubicBezTo>
                  <a:cubicBezTo>
                    <a:pt x="4052888" y="2058322"/>
                    <a:pt x="4031776" y="2079626"/>
                    <a:pt x="4004906" y="2079626"/>
                  </a:cubicBezTo>
                  <a:lnTo>
                    <a:pt x="3673832" y="2079626"/>
                  </a:lnTo>
                  <a:cubicBezTo>
                    <a:pt x="3647922" y="2079626"/>
                    <a:pt x="3625850" y="2058322"/>
                    <a:pt x="3625850" y="2031207"/>
                  </a:cubicBezTo>
                  <a:cubicBezTo>
                    <a:pt x="3625850" y="2004092"/>
                    <a:pt x="3647922" y="1982788"/>
                    <a:pt x="3673832" y="1982788"/>
                  </a:cubicBezTo>
                  <a:close/>
                  <a:moveTo>
                    <a:pt x="47982" y="1982788"/>
                  </a:moveTo>
                  <a:lnTo>
                    <a:pt x="379056" y="1982788"/>
                  </a:lnTo>
                  <a:cubicBezTo>
                    <a:pt x="405926" y="1982788"/>
                    <a:pt x="427038" y="2004092"/>
                    <a:pt x="427038" y="2031207"/>
                  </a:cubicBezTo>
                  <a:cubicBezTo>
                    <a:pt x="427038" y="2058322"/>
                    <a:pt x="405926" y="2079626"/>
                    <a:pt x="379056" y="2079626"/>
                  </a:cubicBezTo>
                  <a:lnTo>
                    <a:pt x="47982" y="2079626"/>
                  </a:lnTo>
                  <a:cubicBezTo>
                    <a:pt x="22072" y="2079626"/>
                    <a:pt x="0" y="2058322"/>
                    <a:pt x="0" y="2031207"/>
                  </a:cubicBezTo>
                  <a:cubicBezTo>
                    <a:pt x="0" y="2004092"/>
                    <a:pt x="22072" y="1982788"/>
                    <a:pt x="47982" y="1982788"/>
                  </a:cubicBezTo>
                  <a:close/>
                  <a:moveTo>
                    <a:pt x="167960" y="1299786"/>
                  </a:moveTo>
                  <a:cubicBezTo>
                    <a:pt x="174208" y="1299441"/>
                    <a:pt x="180622" y="1300279"/>
                    <a:pt x="186856" y="1302435"/>
                  </a:cubicBezTo>
                  <a:lnTo>
                    <a:pt x="497584" y="1416434"/>
                  </a:lnTo>
                  <a:cubicBezTo>
                    <a:pt x="522519" y="1426014"/>
                    <a:pt x="534987" y="1453795"/>
                    <a:pt x="525396" y="1477744"/>
                  </a:cubicBezTo>
                  <a:cubicBezTo>
                    <a:pt x="516765" y="1502652"/>
                    <a:pt x="488953" y="1516063"/>
                    <a:pt x="464018" y="1506483"/>
                  </a:cubicBezTo>
                  <a:lnTo>
                    <a:pt x="154248" y="1392485"/>
                  </a:lnTo>
                  <a:cubicBezTo>
                    <a:pt x="129313" y="1383863"/>
                    <a:pt x="115887" y="1356082"/>
                    <a:pt x="125477" y="1331174"/>
                  </a:cubicBezTo>
                  <a:cubicBezTo>
                    <a:pt x="131951" y="1312494"/>
                    <a:pt x="149214" y="1300818"/>
                    <a:pt x="167960" y="1299786"/>
                  </a:cubicBezTo>
                  <a:close/>
                  <a:moveTo>
                    <a:pt x="3820888" y="1149902"/>
                  </a:moveTo>
                  <a:cubicBezTo>
                    <a:pt x="3839743" y="1149135"/>
                    <a:pt x="3857521" y="1159600"/>
                    <a:pt x="3866140" y="1177643"/>
                  </a:cubicBezTo>
                  <a:cubicBezTo>
                    <a:pt x="3876675" y="1201701"/>
                    <a:pt x="3867098" y="1230570"/>
                    <a:pt x="3842197" y="1241156"/>
                  </a:cubicBezTo>
                  <a:lnTo>
                    <a:pt x="3543389" y="1380690"/>
                  </a:lnTo>
                  <a:cubicBezTo>
                    <a:pt x="3519446" y="1392238"/>
                    <a:pt x="3490715" y="1381653"/>
                    <a:pt x="3479222" y="1357595"/>
                  </a:cubicBezTo>
                  <a:cubicBezTo>
                    <a:pt x="3468687" y="1333537"/>
                    <a:pt x="3479222" y="1304668"/>
                    <a:pt x="3503165" y="1293120"/>
                  </a:cubicBezTo>
                  <a:lnTo>
                    <a:pt x="3801973" y="1154548"/>
                  </a:lnTo>
                  <a:cubicBezTo>
                    <a:pt x="3808198" y="1151661"/>
                    <a:pt x="3814603" y="1150157"/>
                    <a:pt x="3820888" y="1149902"/>
                  </a:cubicBezTo>
                  <a:close/>
                  <a:moveTo>
                    <a:pt x="3425649" y="581062"/>
                  </a:moveTo>
                  <a:cubicBezTo>
                    <a:pt x="3437982" y="581062"/>
                    <a:pt x="3450434" y="585860"/>
                    <a:pt x="3460013" y="595457"/>
                  </a:cubicBezTo>
                  <a:cubicBezTo>
                    <a:pt x="3478213" y="613691"/>
                    <a:pt x="3478213" y="644400"/>
                    <a:pt x="3460013" y="662634"/>
                  </a:cubicBezTo>
                  <a:lnTo>
                    <a:pt x="3226286" y="896795"/>
                  </a:lnTo>
                  <a:cubicBezTo>
                    <a:pt x="3207128" y="915988"/>
                    <a:pt x="3177433" y="915988"/>
                    <a:pt x="3158275" y="896795"/>
                  </a:cubicBezTo>
                  <a:cubicBezTo>
                    <a:pt x="3140075" y="878561"/>
                    <a:pt x="3140075" y="847851"/>
                    <a:pt x="3158275" y="829618"/>
                  </a:cubicBezTo>
                  <a:lnTo>
                    <a:pt x="3392002" y="595457"/>
                  </a:lnTo>
                  <a:cubicBezTo>
                    <a:pt x="3401102" y="585860"/>
                    <a:pt x="3413316" y="581062"/>
                    <a:pt x="3425649" y="581062"/>
                  </a:cubicBezTo>
                  <a:close/>
                  <a:moveTo>
                    <a:pt x="627577" y="581061"/>
                  </a:moveTo>
                  <a:cubicBezTo>
                    <a:pt x="639933" y="581062"/>
                    <a:pt x="652409" y="585860"/>
                    <a:pt x="662005" y="595457"/>
                  </a:cubicBezTo>
                  <a:lnTo>
                    <a:pt x="895206" y="829617"/>
                  </a:lnTo>
                  <a:cubicBezTo>
                    <a:pt x="914400" y="847851"/>
                    <a:pt x="914400" y="878561"/>
                    <a:pt x="895206" y="896795"/>
                  </a:cubicBezTo>
                  <a:cubicBezTo>
                    <a:pt x="876972" y="915988"/>
                    <a:pt x="846263" y="915988"/>
                    <a:pt x="828029" y="896795"/>
                  </a:cubicBezTo>
                  <a:lnTo>
                    <a:pt x="593868" y="662634"/>
                  </a:lnTo>
                  <a:cubicBezTo>
                    <a:pt x="574675" y="644400"/>
                    <a:pt x="574675" y="613691"/>
                    <a:pt x="593868" y="595457"/>
                  </a:cubicBezTo>
                  <a:cubicBezTo>
                    <a:pt x="602985" y="585860"/>
                    <a:pt x="615221" y="581062"/>
                    <a:pt x="627577" y="581061"/>
                  </a:cubicBezTo>
                  <a:close/>
                  <a:moveTo>
                    <a:pt x="1194315" y="184275"/>
                  </a:moveTo>
                  <a:cubicBezTo>
                    <a:pt x="1213006" y="183915"/>
                    <a:pt x="1231292" y="194346"/>
                    <a:pt x="1239898" y="212331"/>
                  </a:cubicBezTo>
                  <a:lnTo>
                    <a:pt x="1377588" y="512558"/>
                  </a:lnTo>
                  <a:cubicBezTo>
                    <a:pt x="1389062" y="536538"/>
                    <a:pt x="1378544" y="565314"/>
                    <a:pt x="1354639" y="575865"/>
                  </a:cubicBezTo>
                  <a:cubicBezTo>
                    <a:pt x="1330735" y="587375"/>
                    <a:pt x="1302050" y="576824"/>
                    <a:pt x="1291532" y="552844"/>
                  </a:cubicBezTo>
                  <a:lnTo>
                    <a:pt x="1152886" y="252617"/>
                  </a:lnTo>
                  <a:cubicBezTo>
                    <a:pt x="1141412" y="228637"/>
                    <a:pt x="1151930" y="199861"/>
                    <a:pt x="1175834" y="188351"/>
                  </a:cubicBezTo>
                  <a:cubicBezTo>
                    <a:pt x="1181810" y="185713"/>
                    <a:pt x="1188085" y="184395"/>
                    <a:pt x="1194315" y="184275"/>
                  </a:cubicBezTo>
                  <a:close/>
                  <a:moveTo>
                    <a:pt x="2706308" y="122296"/>
                  </a:moveTo>
                  <a:cubicBezTo>
                    <a:pt x="2712458" y="122086"/>
                    <a:pt x="2718786" y="123108"/>
                    <a:pt x="2724995" y="125515"/>
                  </a:cubicBezTo>
                  <a:cubicBezTo>
                    <a:pt x="2749832" y="134179"/>
                    <a:pt x="2762250" y="162097"/>
                    <a:pt x="2753653" y="187126"/>
                  </a:cubicBezTo>
                  <a:lnTo>
                    <a:pt x="2639978" y="498069"/>
                  </a:lnTo>
                  <a:cubicBezTo>
                    <a:pt x="2631381" y="523099"/>
                    <a:pt x="2603679" y="536576"/>
                    <a:pt x="2578842" y="526949"/>
                  </a:cubicBezTo>
                  <a:cubicBezTo>
                    <a:pt x="2554006" y="518285"/>
                    <a:pt x="2541587" y="490368"/>
                    <a:pt x="2550185" y="465339"/>
                  </a:cubicBezTo>
                  <a:lnTo>
                    <a:pt x="2663859" y="153432"/>
                  </a:lnTo>
                  <a:cubicBezTo>
                    <a:pt x="2671024" y="134661"/>
                    <a:pt x="2687860" y="122928"/>
                    <a:pt x="2706308" y="122296"/>
                  </a:cubicBezTo>
                  <a:close/>
                  <a:moveTo>
                    <a:pt x="2026444" y="0"/>
                  </a:moveTo>
                  <a:cubicBezTo>
                    <a:pt x="2053559" y="0"/>
                    <a:pt x="2074863" y="22154"/>
                    <a:pt x="2074863" y="48161"/>
                  </a:cubicBezTo>
                  <a:lnTo>
                    <a:pt x="2074863" y="380465"/>
                  </a:lnTo>
                  <a:cubicBezTo>
                    <a:pt x="2074863" y="407435"/>
                    <a:pt x="2053559" y="428626"/>
                    <a:pt x="2026444" y="428626"/>
                  </a:cubicBezTo>
                  <a:cubicBezTo>
                    <a:pt x="2000298" y="428626"/>
                    <a:pt x="1978025" y="407435"/>
                    <a:pt x="1978025" y="380465"/>
                  </a:cubicBezTo>
                  <a:lnTo>
                    <a:pt x="1978025" y="48161"/>
                  </a:lnTo>
                  <a:cubicBezTo>
                    <a:pt x="1978025" y="22154"/>
                    <a:pt x="2000298" y="0"/>
                    <a:pt x="2026444" y="0"/>
                  </a:cubicBezTo>
                  <a:close/>
                </a:path>
              </a:pathLst>
            </a:custGeom>
            <a:solidFill>
              <a:srgbClr val="282F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grpSp>
      <p:grpSp>
        <p:nvGrpSpPr>
          <p:cNvPr id="115" name="Group 114">
            <a:extLst>
              <a:ext uri="{FF2B5EF4-FFF2-40B4-BE49-F238E27FC236}">
                <a16:creationId xmlns:a16="http://schemas.microsoft.com/office/drawing/2014/main" id="{4ACA0D59-C461-488F-9710-DF25DE7010A0}"/>
              </a:ext>
            </a:extLst>
          </p:cNvPr>
          <p:cNvGrpSpPr/>
          <p:nvPr/>
        </p:nvGrpSpPr>
        <p:grpSpPr>
          <a:xfrm>
            <a:off x="1405576" y="1832289"/>
            <a:ext cx="1277840" cy="1730486"/>
            <a:chOff x="8381675" y="2631274"/>
            <a:chExt cx="2463781" cy="3336518"/>
          </a:xfrm>
        </p:grpSpPr>
        <p:sp>
          <p:nvSpPr>
            <p:cNvPr id="117" name="Freeform: Shape 116">
              <a:extLst>
                <a:ext uri="{FF2B5EF4-FFF2-40B4-BE49-F238E27FC236}">
                  <a16:creationId xmlns:a16="http://schemas.microsoft.com/office/drawing/2014/main" id="{5BB51F55-D4A8-4B86-83EB-79E21C5B544C}"/>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118" name="Group 117">
              <a:extLst>
                <a:ext uri="{FF2B5EF4-FFF2-40B4-BE49-F238E27FC236}">
                  <a16:creationId xmlns:a16="http://schemas.microsoft.com/office/drawing/2014/main" id="{3507E40F-D38B-476B-A0DA-EAC644A8DAD3}"/>
                </a:ext>
              </a:extLst>
            </p:cNvPr>
            <p:cNvGrpSpPr/>
            <p:nvPr/>
          </p:nvGrpSpPr>
          <p:grpSpPr>
            <a:xfrm>
              <a:off x="9171842" y="2631274"/>
              <a:ext cx="883445" cy="804348"/>
              <a:chOff x="4282342" y="3346450"/>
              <a:chExt cx="883445" cy="804348"/>
            </a:xfrm>
          </p:grpSpPr>
          <p:grpSp>
            <p:nvGrpSpPr>
              <p:cNvPr id="120" name="Group 119">
                <a:extLst>
                  <a:ext uri="{FF2B5EF4-FFF2-40B4-BE49-F238E27FC236}">
                    <a16:creationId xmlns:a16="http://schemas.microsoft.com/office/drawing/2014/main" id="{AEBA6539-393C-482E-94E4-3DF7A9DD7A54}"/>
                  </a:ext>
                </a:extLst>
              </p:cNvPr>
              <p:cNvGrpSpPr/>
              <p:nvPr/>
            </p:nvGrpSpPr>
            <p:grpSpPr>
              <a:xfrm>
                <a:off x="4282343" y="3747691"/>
                <a:ext cx="883444" cy="191691"/>
                <a:chOff x="4282343" y="3747691"/>
                <a:chExt cx="883444" cy="191691"/>
              </a:xfrm>
            </p:grpSpPr>
            <p:sp>
              <p:nvSpPr>
                <p:cNvPr id="129" name="Freeform 6">
                  <a:extLst>
                    <a:ext uri="{FF2B5EF4-FFF2-40B4-BE49-F238E27FC236}">
                      <a16:creationId xmlns:a16="http://schemas.microsoft.com/office/drawing/2014/main" id="{59B8FBBA-3C6D-4303-9FC8-53A869531CBE}"/>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30" name="Freeform 7">
                  <a:extLst>
                    <a:ext uri="{FF2B5EF4-FFF2-40B4-BE49-F238E27FC236}">
                      <a16:creationId xmlns:a16="http://schemas.microsoft.com/office/drawing/2014/main" id="{02292392-C594-4488-B9EB-F81F80F262DE}"/>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nvGrpSpPr>
              <p:cNvPr id="121" name="Group 120">
                <a:extLst>
                  <a:ext uri="{FF2B5EF4-FFF2-40B4-BE49-F238E27FC236}">
                    <a16:creationId xmlns:a16="http://schemas.microsoft.com/office/drawing/2014/main" id="{F6C0BF64-4504-46EC-86EF-36D76EFD4CD6}"/>
                  </a:ext>
                </a:extLst>
              </p:cNvPr>
              <p:cNvGrpSpPr/>
              <p:nvPr/>
            </p:nvGrpSpPr>
            <p:grpSpPr>
              <a:xfrm>
                <a:off x="4282343" y="3536951"/>
                <a:ext cx="883444" cy="192881"/>
                <a:chOff x="4282343" y="3536951"/>
                <a:chExt cx="883444" cy="192881"/>
              </a:xfrm>
            </p:grpSpPr>
            <p:sp>
              <p:nvSpPr>
                <p:cNvPr id="127" name="Freeform 8">
                  <a:extLst>
                    <a:ext uri="{FF2B5EF4-FFF2-40B4-BE49-F238E27FC236}">
                      <a16:creationId xmlns:a16="http://schemas.microsoft.com/office/drawing/2014/main" id="{BA488C3C-EC2C-46DD-98BB-792900A92ACB}"/>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28" name="Freeform 9">
                  <a:extLst>
                    <a:ext uri="{FF2B5EF4-FFF2-40B4-BE49-F238E27FC236}">
                      <a16:creationId xmlns:a16="http://schemas.microsoft.com/office/drawing/2014/main" id="{E8410E54-9DAC-4352-B2A2-58DB79DA0A52}"/>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dirty="0"/>
                </a:p>
              </p:txBody>
            </p:sp>
          </p:grpSp>
          <p:sp>
            <p:nvSpPr>
              <p:cNvPr id="122" name="Freeform 10">
                <a:extLst>
                  <a:ext uri="{FF2B5EF4-FFF2-40B4-BE49-F238E27FC236}">
                    <a16:creationId xmlns:a16="http://schemas.microsoft.com/office/drawing/2014/main" id="{D5D911BC-C973-4E7A-A5B3-BC06E629E5ED}"/>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23" name="Freeform 11">
                <a:extLst>
                  <a:ext uri="{FF2B5EF4-FFF2-40B4-BE49-F238E27FC236}">
                    <a16:creationId xmlns:a16="http://schemas.microsoft.com/office/drawing/2014/main" id="{E4C91DAA-E385-4C77-AA25-93B533EB51DE}"/>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nvGrpSpPr>
              <p:cNvPr id="124" name="Group 123">
                <a:extLst>
                  <a:ext uri="{FF2B5EF4-FFF2-40B4-BE49-F238E27FC236}">
                    <a16:creationId xmlns:a16="http://schemas.microsoft.com/office/drawing/2014/main" id="{264FA7D2-FF53-4FB0-AC04-0DE33D69436A}"/>
                  </a:ext>
                </a:extLst>
              </p:cNvPr>
              <p:cNvGrpSpPr/>
              <p:nvPr/>
            </p:nvGrpSpPr>
            <p:grpSpPr>
              <a:xfrm>
                <a:off x="4282342" y="3959107"/>
                <a:ext cx="883444" cy="191691"/>
                <a:chOff x="4282343" y="3747691"/>
                <a:chExt cx="883444" cy="191691"/>
              </a:xfrm>
            </p:grpSpPr>
            <p:sp>
              <p:nvSpPr>
                <p:cNvPr id="125" name="Freeform 6">
                  <a:extLst>
                    <a:ext uri="{FF2B5EF4-FFF2-40B4-BE49-F238E27FC236}">
                      <a16:creationId xmlns:a16="http://schemas.microsoft.com/office/drawing/2014/main" id="{9F86E024-086D-4C3B-9159-A86A010744F0}"/>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26" name="Freeform 7">
                  <a:extLst>
                    <a:ext uri="{FF2B5EF4-FFF2-40B4-BE49-F238E27FC236}">
                      <a16:creationId xmlns:a16="http://schemas.microsoft.com/office/drawing/2014/main" id="{B1A05356-8B75-485F-90CC-9959DC713CEF}"/>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sp>
          <p:nvSpPr>
            <p:cNvPr id="119" name="Freeform: Shape 118">
              <a:extLst>
                <a:ext uri="{FF2B5EF4-FFF2-40B4-BE49-F238E27FC236}">
                  <a16:creationId xmlns:a16="http://schemas.microsoft.com/office/drawing/2014/main" id="{75F74EEF-6C45-445E-A81C-2C5F414EF8BF}"/>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4"/>
            </a:solidFill>
            <a:ln w="12700">
              <a:solidFill>
                <a:schemeClr val="accent4">
                  <a:lumMod val="75000"/>
                </a:schemeClr>
              </a:solidFill>
            </a:ln>
          </p:spPr>
          <p:txBody>
            <a:bodyPr vert="horz" wrap="square" lIns="68580" tIns="34290" rIns="68580" bIns="3429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50" dirty="0"/>
            </a:p>
          </p:txBody>
        </p:sp>
      </p:grpSp>
      <p:grpSp>
        <p:nvGrpSpPr>
          <p:cNvPr id="132" name="Group 131">
            <a:extLst>
              <a:ext uri="{FF2B5EF4-FFF2-40B4-BE49-F238E27FC236}">
                <a16:creationId xmlns:a16="http://schemas.microsoft.com/office/drawing/2014/main" id="{4F20738F-01AA-477D-8822-BFEEE1864687}"/>
              </a:ext>
            </a:extLst>
          </p:cNvPr>
          <p:cNvGrpSpPr/>
          <p:nvPr/>
        </p:nvGrpSpPr>
        <p:grpSpPr>
          <a:xfrm>
            <a:off x="6464563" y="1832289"/>
            <a:ext cx="1277840" cy="1730486"/>
            <a:chOff x="8381675" y="2631274"/>
            <a:chExt cx="2463781" cy="3336518"/>
          </a:xfrm>
        </p:grpSpPr>
        <p:sp>
          <p:nvSpPr>
            <p:cNvPr id="134" name="Freeform: Shape 133">
              <a:extLst>
                <a:ext uri="{FF2B5EF4-FFF2-40B4-BE49-F238E27FC236}">
                  <a16:creationId xmlns:a16="http://schemas.microsoft.com/office/drawing/2014/main" id="{E072CAEA-505B-46DC-B3A1-A83008074F31}"/>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135" name="Group 134">
              <a:extLst>
                <a:ext uri="{FF2B5EF4-FFF2-40B4-BE49-F238E27FC236}">
                  <a16:creationId xmlns:a16="http://schemas.microsoft.com/office/drawing/2014/main" id="{67056544-F824-4D32-BF1E-81AA277C73FA}"/>
                </a:ext>
              </a:extLst>
            </p:cNvPr>
            <p:cNvGrpSpPr/>
            <p:nvPr/>
          </p:nvGrpSpPr>
          <p:grpSpPr>
            <a:xfrm>
              <a:off x="9171842" y="2631274"/>
              <a:ext cx="883445" cy="804348"/>
              <a:chOff x="4282342" y="3346450"/>
              <a:chExt cx="883445" cy="804348"/>
            </a:xfrm>
          </p:grpSpPr>
          <p:grpSp>
            <p:nvGrpSpPr>
              <p:cNvPr id="137" name="Group 136">
                <a:extLst>
                  <a:ext uri="{FF2B5EF4-FFF2-40B4-BE49-F238E27FC236}">
                    <a16:creationId xmlns:a16="http://schemas.microsoft.com/office/drawing/2014/main" id="{CD3ACF36-3942-468B-93D4-7328ED712952}"/>
                  </a:ext>
                </a:extLst>
              </p:cNvPr>
              <p:cNvGrpSpPr/>
              <p:nvPr/>
            </p:nvGrpSpPr>
            <p:grpSpPr>
              <a:xfrm>
                <a:off x="4282343" y="3747691"/>
                <a:ext cx="883444" cy="191691"/>
                <a:chOff x="4282343" y="3747691"/>
                <a:chExt cx="883444" cy="191691"/>
              </a:xfrm>
            </p:grpSpPr>
            <p:sp>
              <p:nvSpPr>
                <p:cNvPr id="146" name="Freeform 6">
                  <a:extLst>
                    <a:ext uri="{FF2B5EF4-FFF2-40B4-BE49-F238E27FC236}">
                      <a16:creationId xmlns:a16="http://schemas.microsoft.com/office/drawing/2014/main" id="{261C693F-5FA5-4339-B5F4-994456DD2488}"/>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47" name="Freeform 7">
                  <a:extLst>
                    <a:ext uri="{FF2B5EF4-FFF2-40B4-BE49-F238E27FC236}">
                      <a16:creationId xmlns:a16="http://schemas.microsoft.com/office/drawing/2014/main" id="{AA26C9F7-A36D-47E6-8C16-AE549881E33E}"/>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nvGrpSpPr>
              <p:cNvPr id="138" name="Group 137">
                <a:extLst>
                  <a:ext uri="{FF2B5EF4-FFF2-40B4-BE49-F238E27FC236}">
                    <a16:creationId xmlns:a16="http://schemas.microsoft.com/office/drawing/2014/main" id="{77E6A2B4-CA96-46D5-9C71-19581DD169DE}"/>
                  </a:ext>
                </a:extLst>
              </p:cNvPr>
              <p:cNvGrpSpPr/>
              <p:nvPr/>
            </p:nvGrpSpPr>
            <p:grpSpPr>
              <a:xfrm>
                <a:off x="4282343" y="3536951"/>
                <a:ext cx="883444" cy="192881"/>
                <a:chOff x="4282343" y="3536951"/>
                <a:chExt cx="883444" cy="192881"/>
              </a:xfrm>
            </p:grpSpPr>
            <p:sp>
              <p:nvSpPr>
                <p:cNvPr id="144" name="Freeform 8">
                  <a:extLst>
                    <a:ext uri="{FF2B5EF4-FFF2-40B4-BE49-F238E27FC236}">
                      <a16:creationId xmlns:a16="http://schemas.microsoft.com/office/drawing/2014/main" id="{12725B5D-BFB0-49D8-805E-23FDD471FCFD}"/>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45" name="Freeform 9">
                  <a:extLst>
                    <a:ext uri="{FF2B5EF4-FFF2-40B4-BE49-F238E27FC236}">
                      <a16:creationId xmlns:a16="http://schemas.microsoft.com/office/drawing/2014/main" id="{74ACE085-48B9-4FC9-B689-06ECFF280AAC}"/>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dirty="0"/>
                </a:p>
              </p:txBody>
            </p:sp>
          </p:grpSp>
          <p:sp>
            <p:nvSpPr>
              <p:cNvPr id="139" name="Freeform 10">
                <a:extLst>
                  <a:ext uri="{FF2B5EF4-FFF2-40B4-BE49-F238E27FC236}">
                    <a16:creationId xmlns:a16="http://schemas.microsoft.com/office/drawing/2014/main" id="{5C6B1619-1585-4BCA-92C7-19101C92BD8C}"/>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40" name="Freeform 11">
                <a:extLst>
                  <a:ext uri="{FF2B5EF4-FFF2-40B4-BE49-F238E27FC236}">
                    <a16:creationId xmlns:a16="http://schemas.microsoft.com/office/drawing/2014/main" id="{283B812A-3220-42EC-BB6A-12DEB0D05F75}"/>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nvGrpSpPr>
              <p:cNvPr id="141" name="Group 140">
                <a:extLst>
                  <a:ext uri="{FF2B5EF4-FFF2-40B4-BE49-F238E27FC236}">
                    <a16:creationId xmlns:a16="http://schemas.microsoft.com/office/drawing/2014/main" id="{78705998-C136-4761-85DE-42EA16DC0743}"/>
                  </a:ext>
                </a:extLst>
              </p:cNvPr>
              <p:cNvGrpSpPr/>
              <p:nvPr/>
            </p:nvGrpSpPr>
            <p:grpSpPr>
              <a:xfrm>
                <a:off x="4282342" y="3959107"/>
                <a:ext cx="883444" cy="191691"/>
                <a:chOff x="4282343" y="3747691"/>
                <a:chExt cx="883444" cy="191691"/>
              </a:xfrm>
            </p:grpSpPr>
            <p:sp>
              <p:nvSpPr>
                <p:cNvPr id="142" name="Freeform 6">
                  <a:extLst>
                    <a:ext uri="{FF2B5EF4-FFF2-40B4-BE49-F238E27FC236}">
                      <a16:creationId xmlns:a16="http://schemas.microsoft.com/office/drawing/2014/main" id="{A7E6E22C-4146-48F9-A76C-B56881A8E0F8}"/>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43" name="Freeform 7">
                  <a:extLst>
                    <a:ext uri="{FF2B5EF4-FFF2-40B4-BE49-F238E27FC236}">
                      <a16:creationId xmlns:a16="http://schemas.microsoft.com/office/drawing/2014/main" id="{DC997F3F-8AA4-4D69-9B41-59D527419C77}"/>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sp>
          <p:nvSpPr>
            <p:cNvPr id="136" name="Freeform: Shape 135">
              <a:extLst>
                <a:ext uri="{FF2B5EF4-FFF2-40B4-BE49-F238E27FC236}">
                  <a16:creationId xmlns:a16="http://schemas.microsoft.com/office/drawing/2014/main" id="{77281575-728B-4392-8E1D-8A7D6B818149}"/>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3"/>
            </a:solidFill>
            <a:ln w="12700">
              <a:solidFill>
                <a:schemeClr val="accent3">
                  <a:lumMod val="75000"/>
                </a:schemeClr>
              </a:solidFill>
            </a:ln>
          </p:spPr>
          <p:txBody>
            <a:bodyPr vert="horz" wrap="square" lIns="68580" tIns="34290" rIns="68580" bIns="3429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50" dirty="0"/>
            </a:p>
          </p:txBody>
        </p:sp>
      </p:grpSp>
      <p:grpSp>
        <p:nvGrpSpPr>
          <p:cNvPr id="151" name="Group 150">
            <a:extLst>
              <a:ext uri="{FF2B5EF4-FFF2-40B4-BE49-F238E27FC236}">
                <a16:creationId xmlns:a16="http://schemas.microsoft.com/office/drawing/2014/main" id="{B778B7EA-8AF2-4391-B6C8-3E88B06BB15D}"/>
              </a:ext>
            </a:extLst>
          </p:cNvPr>
          <p:cNvGrpSpPr/>
          <p:nvPr/>
        </p:nvGrpSpPr>
        <p:grpSpPr>
          <a:xfrm>
            <a:off x="6691483" y="4030752"/>
            <a:ext cx="2202816" cy="1990973"/>
            <a:chOff x="8921977" y="4001571"/>
            <a:chExt cx="2937088" cy="2654630"/>
          </a:xfrm>
        </p:grpSpPr>
        <p:sp>
          <p:nvSpPr>
            <p:cNvPr id="152" name="TextBox 151">
              <a:extLst>
                <a:ext uri="{FF2B5EF4-FFF2-40B4-BE49-F238E27FC236}">
                  <a16:creationId xmlns:a16="http://schemas.microsoft.com/office/drawing/2014/main" id="{D894E110-C29D-46DC-A36A-81F293FB47B1}"/>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noProof="1"/>
                <a:t>Lorem Ipsum</a:t>
              </a:r>
            </a:p>
          </p:txBody>
        </p:sp>
        <p:sp>
          <p:nvSpPr>
            <p:cNvPr id="153" name="TextBox 152">
              <a:extLst>
                <a:ext uri="{FF2B5EF4-FFF2-40B4-BE49-F238E27FC236}">
                  <a16:creationId xmlns:a16="http://schemas.microsoft.com/office/drawing/2014/main" id="{C884025A-930A-4894-BD0B-7AD0368A7BFC}"/>
                </a:ext>
              </a:extLst>
            </p:cNvPr>
            <p:cNvSpPr txBox="1"/>
            <p:nvPr/>
          </p:nvSpPr>
          <p:spPr>
            <a:xfrm>
              <a:off x="8929772" y="4532543"/>
              <a:ext cx="2929293" cy="2123658"/>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a:t>
              </a:r>
            </a:p>
          </p:txBody>
        </p:sp>
      </p:grpSp>
      <p:grpSp>
        <p:nvGrpSpPr>
          <p:cNvPr id="157" name="Group 156">
            <a:extLst>
              <a:ext uri="{FF2B5EF4-FFF2-40B4-BE49-F238E27FC236}">
                <a16:creationId xmlns:a16="http://schemas.microsoft.com/office/drawing/2014/main" id="{4D512C83-E989-4404-9ADC-0F5A8FBFE315}"/>
              </a:ext>
            </a:extLst>
          </p:cNvPr>
          <p:cNvGrpSpPr/>
          <p:nvPr/>
        </p:nvGrpSpPr>
        <p:grpSpPr>
          <a:xfrm>
            <a:off x="249702" y="4030752"/>
            <a:ext cx="2202816" cy="1990973"/>
            <a:chOff x="332936" y="4580523"/>
            <a:chExt cx="2937088" cy="2654630"/>
          </a:xfrm>
        </p:grpSpPr>
        <p:sp>
          <p:nvSpPr>
            <p:cNvPr id="158" name="TextBox 157">
              <a:extLst>
                <a:ext uri="{FF2B5EF4-FFF2-40B4-BE49-F238E27FC236}">
                  <a16:creationId xmlns:a16="http://schemas.microsoft.com/office/drawing/2014/main" id="{40DF23E7-A391-4EDC-B204-1AFD89B116A0}"/>
                </a:ext>
              </a:extLst>
            </p:cNvPr>
            <p:cNvSpPr txBox="1"/>
            <p:nvPr/>
          </p:nvSpPr>
          <p:spPr>
            <a:xfrm>
              <a:off x="332936" y="4580523"/>
              <a:ext cx="2937088" cy="533480"/>
            </a:xfrm>
            <a:prstGeom prst="rect">
              <a:avLst/>
            </a:prstGeom>
            <a:noFill/>
          </p:spPr>
          <p:txBody>
            <a:bodyPr wrap="square" lIns="0" rIns="0" rtlCol="0" anchor="b">
              <a:spAutoFit/>
            </a:bodyPr>
            <a:lstStyle/>
            <a:p>
              <a:pPr algn="r"/>
              <a:r>
                <a:rPr lang="en-US" sz="2000" b="1" noProof="1"/>
                <a:t>Lorem Ipsum</a:t>
              </a:r>
            </a:p>
          </p:txBody>
        </p:sp>
        <p:sp>
          <p:nvSpPr>
            <p:cNvPr id="159" name="TextBox 158">
              <a:extLst>
                <a:ext uri="{FF2B5EF4-FFF2-40B4-BE49-F238E27FC236}">
                  <a16:creationId xmlns:a16="http://schemas.microsoft.com/office/drawing/2014/main" id="{9DBEAE09-EFDC-4B68-97D3-4F2FAD70F603}"/>
                </a:ext>
              </a:extLst>
            </p:cNvPr>
            <p:cNvSpPr txBox="1"/>
            <p:nvPr/>
          </p:nvSpPr>
          <p:spPr>
            <a:xfrm>
              <a:off x="340731" y="5111495"/>
              <a:ext cx="2929293" cy="2123658"/>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a:t>
              </a:r>
            </a:p>
          </p:txBody>
        </p:sp>
      </p:grpSp>
    </p:spTree>
    <p:extLst>
      <p:ext uri="{BB962C8B-B14F-4D97-AF65-F5344CB8AC3E}">
        <p14:creationId xmlns:p14="http://schemas.microsoft.com/office/powerpoint/2010/main" val="363469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1" name="Straight Connector 110">
            <a:extLst>
              <a:ext uri="{FF2B5EF4-FFF2-40B4-BE49-F238E27FC236}">
                <a16:creationId xmlns:a16="http://schemas.microsoft.com/office/drawing/2014/main" id="{8A762307-8457-4051-BAB2-2DA282AB5201}"/>
              </a:ext>
            </a:extLst>
          </p:cNvPr>
          <p:cNvCxnSpPr>
            <a:cxnSpLocks/>
          </p:cNvCxnSpPr>
          <p:nvPr/>
        </p:nvCxnSpPr>
        <p:spPr>
          <a:xfrm>
            <a:off x="4566554" y="1043093"/>
            <a:ext cx="0" cy="119945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09023C55-0219-4272-AA93-1B87FE450817}"/>
              </a:ext>
            </a:extLst>
          </p:cNvPr>
          <p:cNvCxnSpPr>
            <a:cxnSpLocks/>
          </p:cNvCxnSpPr>
          <p:nvPr/>
        </p:nvCxnSpPr>
        <p:spPr>
          <a:xfrm>
            <a:off x="2040730" y="1043093"/>
            <a:ext cx="0" cy="82296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8E0206B-BC42-4014-872A-2B845BDC61EF}"/>
              </a:ext>
            </a:extLst>
          </p:cNvPr>
          <p:cNvCxnSpPr>
            <a:cxnSpLocks/>
          </p:cNvCxnSpPr>
          <p:nvPr/>
        </p:nvCxnSpPr>
        <p:spPr>
          <a:xfrm>
            <a:off x="7101246" y="1043093"/>
            <a:ext cx="0" cy="82296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Creative Ideas – Slide Template</a:t>
            </a:r>
          </a:p>
        </p:txBody>
      </p:sp>
      <p:grpSp>
        <p:nvGrpSpPr>
          <p:cNvPr id="34" name="Group 33">
            <a:extLst>
              <a:ext uri="{FF2B5EF4-FFF2-40B4-BE49-F238E27FC236}">
                <a16:creationId xmlns:a16="http://schemas.microsoft.com/office/drawing/2014/main" id="{5204238B-EDBB-4623-847E-63641EF9BD1F}"/>
              </a:ext>
            </a:extLst>
          </p:cNvPr>
          <p:cNvGrpSpPr/>
          <p:nvPr/>
        </p:nvGrpSpPr>
        <p:grpSpPr>
          <a:xfrm>
            <a:off x="3425330" y="2139814"/>
            <a:ext cx="2295984" cy="3109284"/>
            <a:chOff x="8381675" y="2631274"/>
            <a:chExt cx="2463781" cy="3336518"/>
          </a:xfrm>
        </p:grpSpPr>
        <p:sp>
          <p:nvSpPr>
            <p:cNvPr id="35" name="Freeform: Shape 34">
              <a:extLst>
                <a:ext uri="{FF2B5EF4-FFF2-40B4-BE49-F238E27FC236}">
                  <a16:creationId xmlns:a16="http://schemas.microsoft.com/office/drawing/2014/main" id="{C3DCCA1D-14E5-4B90-AF51-211B57BED0B9}"/>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36" name="Group 35">
              <a:extLst>
                <a:ext uri="{FF2B5EF4-FFF2-40B4-BE49-F238E27FC236}">
                  <a16:creationId xmlns:a16="http://schemas.microsoft.com/office/drawing/2014/main" id="{26F395DC-6E9A-4B5F-A7CE-1A7BB83715A5}"/>
                </a:ext>
              </a:extLst>
            </p:cNvPr>
            <p:cNvGrpSpPr/>
            <p:nvPr/>
          </p:nvGrpSpPr>
          <p:grpSpPr>
            <a:xfrm>
              <a:off x="9171842" y="2631274"/>
              <a:ext cx="883445" cy="804348"/>
              <a:chOff x="4282342" y="3346450"/>
              <a:chExt cx="883445" cy="804348"/>
            </a:xfrm>
          </p:grpSpPr>
          <p:grpSp>
            <p:nvGrpSpPr>
              <p:cNvPr id="38" name="Group 37">
                <a:extLst>
                  <a:ext uri="{FF2B5EF4-FFF2-40B4-BE49-F238E27FC236}">
                    <a16:creationId xmlns:a16="http://schemas.microsoft.com/office/drawing/2014/main" id="{3E175950-6DE6-401D-9613-0249B0B1E76F}"/>
                  </a:ext>
                </a:extLst>
              </p:cNvPr>
              <p:cNvGrpSpPr/>
              <p:nvPr/>
            </p:nvGrpSpPr>
            <p:grpSpPr>
              <a:xfrm>
                <a:off x="4282343" y="3747691"/>
                <a:ext cx="883444" cy="191691"/>
                <a:chOff x="4282343" y="3747691"/>
                <a:chExt cx="883444" cy="191691"/>
              </a:xfrm>
            </p:grpSpPr>
            <p:sp>
              <p:nvSpPr>
                <p:cNvPr id="77" name="Freeform 6">
                  <a:extLst>
                    <a:ext uri="{FF2B5EF4-FFF2-40B4-BE49-F238E27FC236}">
                      <a16:creationId xmlns:a16="http://schemas.microsoft.com/office/drawing/2014/main" id="{12F75399-3158-4F12-BA50-19CE380DBE50}"/>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78" name="Freeform 7">
                  <a:extLst>
                    <a:ext uri="{FF2B5EF4-FFF2-40B4-BE49-F238E27FC236}">
                      <a16:creationId xmlns:a16="http://schemas.microsoft.com/office/drawing/2014/main" id="{30B70642-F234-4DC3-8AEB-8C6F1A124DD8}"/>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nvGrpSpPr>
              <p:cNvPr id="39" name="Group 38">
                <a:extLst>
                  <a:ext uri="{FF2B5EF4-FFF2-40B4-BE49-F238E27FC236}">
                    <a16:creationId xmlns:a16="http://schemas.microsoft.com/office/drawing/2014/main" id="{4D28ADF1-86B8-4C62-8C9B-5A14A730F658}"/>
                  </a:ext>
                </a:extLst>
              </p:cNvPr>
              <p:cNvGrpSpPr/>
              <p:nvPr/>
            </p:nvGrpSpPr>
            <p:grpSpPr>
              <a:xfrm>
                <a:off x="4282343" y="3536951"/>
                <a:ext cx="883444" cy="192881"/>
                <a:chOff x="4282343" y="3536951"/>
                <a:chExt cx="883444" cy="192881"/>
              </a:xfrm>
            </p:grpSpPr>
            <p:sp>
              <p:nvSpPr>
                <p:cNvPr id="75" name="Freeform 8">
                  <a:extLst>
                    <a:ext uri="{FF2B5EF4-FFF2-40B4-BE49-F238E27FC236}">
                      <a16:creationId xmlns:a16="http://schemas.microsoft.com/office/drawing/2014/main" id="{36E2676C-1A8E-495D-BDB7-344C421B2BFF}"/>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76" name="Freeform 9">
                  <a:extLst>
                    <a:ext uri="{FF2B5EF4-FFF2-40B4-BE49-F238E27FC236}">
                      <a16:creationId xmlns:a16="http://schemas.microsoft.com/office/drawing/2014/main" id="{9C7D08FD-B2DB-407D-BFB0-818A39280111}"/>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dirty="0"/>
                </a:p>
              </p:txBody>
            </p:sp>
          </p:grpSp>
          <p:sp>
            <p:nvSpPr>
              <p:cNvPr id="40" name="Freeform 10">
                <a:extLst>
                  <a:ext uri="{FF2B5EF4-FFF2-40B4-BE49-F238E27FC236}">
                    <a16:creationId xmlns:a16="http://schemas.microsoft.com/office/drawing/2014/main" id="{0BB605A2-C93D-4ED0-AB78-0D3DF6408B27}"/>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41" name="Freeform 11">
                <a:extLst>
                  <a:ext uri="{FF2B5EF4-FFF2-40B4-BE49-F238E27FC236}">
                    <a16:creationId xmlns:a16="http://schemas.microsoft.com/office/drawing/2014/main" id="{1975BD79-BDA4-48EB-8DE6-09A5D8149533}"/>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nvGrpSpPr>
              <p:cNvPr id="42" name="Group 41">
                <a:extLst>
                  <a:ext uri="{FF2B5EF4-FFF2-40B4-BE49-F238E27FC236}">
                    <a16:creationId xmlns:a16="http://schemas.microsoft.com/office/drawing/2014/main" id="{30A80C07-97DF-4584-8764-72B353F2AB13}"/>
                  </a:ext>
                </a:extLst>
              </p:cNvPr>
              <p:cNvGrpSpPr/>
              <p:nvPr/>
            </p:nvGrpSpPr>
            <p:grpSpPr>
              <a:xfrm>
                <a:off x="4282342" y="3959107"/>
                <a:ext cx="883444" cy="191691"/>
                <a:chOff x="4282343" y="3747691"/>
                <a:chExt cx="883444" cy="191691"/>
              </a:xfrm>
            </p:grpSpPr>
            <p:sp>
              <p:nvSpPr>
                <p:cNvPr id="73" name="Freeform 6">
                  <a:extLst>
                    <a:ext uri="{FF2B5EF4-FFF2-40B4-BE49-F238E27FC236}">
                      <a16:creationId xmlns:a16="http://schemas.microsoft.com/office/drawing/2014/main" id="{74BE15EC-7B0A-456F-85FB-5B22DD6BE665}"/>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74" name="Freeform 7">
                  <a:extLst>
                    <a:ext uri="{FF2B5EF4-FFF2-40B4-BE49-F238E27FC236}">
                      <a16:creationId xmlns:a16="http://schemas.microsoft.com/office/drawing/2014/main" id="{5718B1E7-53E2-4457-A2E6-13B3407A080A}"/>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sp>
          <p:nvSpPr>
            <p:cNvPr id="37" name="Freeform: Shape 36">
              <a:extLst>
                <a:ext uri="{FF2B5EF4-FFF2-40B4-BE49-F238E27FC236}">
                  <a16:creationId xmlns:a16="http://schemas.microsoft.com/office/drawing/2014/main" id="{EB98E349-2208-46E4-8459-B6C39F1392A5}"/>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2"/>
            </a:solidFill>
            <a:ln>
              <a:noFill/>
            </a:ln>
          </p:spPr>
          <p:txBody>
            <a:bodyPr vert="horz" wrap="square" lIns="68580" tIns="34290" rIns="68580" bIns="3429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50" dirty="0"/>
            </a:p>
          </p:txBody>
        </p:sp>
      </p:grpSp>
      <p:sp>
        <p:nvSpPr>
          <p:cNvPr id="113" name="Freeform: Shape 112">
            <a:extLst>
              <a:ext uri="{FF2B5EF4-FFF2-40B4-BE49-F238E27FC236}">
                <a16:creationId xmlns:a16="http://schemas.microsoft.com/office/drawing/2014/main" id="{23DDD3FA-D9F0-4205-809D-8C9C4DB20E5C}"/>
              </a:ext>
            </a:extLst>
          </p:cNvPr>
          <p:cNvSpPr>
            <a:spLocks/>
          </p:cNvSpPr>
          <p:nvPr/>
        </p:nvSpPr>
        <p:spPr bwMode="auto">
          <a:xfrm rot="10800000">
            <a:off x="2945580" y="2970956"/>
            <a:ext cx="3241948" cy="2784754"/>
          </a:xfrm>
          <a:custGeom>
            <a:avLst/>
            <a:gdLst>
              <a:gd name="connsiteX0" fmla="*/ 3192281 w 4052888"/>
              <a:gd name="connsiteY0" fmla="*/ 3149659 h 3481330"/>
              <a:gd name="connsiteX1" fmla="*/ 3226286 w 4052888"/>
              <a:gd name="connsiteY1" fmla="*/ 3164121 h 3481330"/>
              <a:gd name="connsiteX2" fmla="*/ 3460013 w 4052888"/>
              <a:gd name="connsiteY2" fmla="*/ 3399377 h 3481330"/>
              <a:gd name="connsiteX3" fmla="*/ 3460013 w 4052888"/>
              <a:gd name="connsiteY3" fmla="*/ 3466868 h 3481330"/>
              <a:gd name="connsiteX4" fmla="*/ 3392002 w 4052888"/>
              <a:gd name="connsiteY4" fmla="*/ 3466868 h 3481330"/>
              <a:gd name="connsiteX5" fmla="*/ 3158275 w 4052888"/>
              <a:gd name="connsiteY5" fmla="*/ 3232577 h 3481330"/>
              <a:gd name="connsiteX6" fmla="*/ 3158275 w 4052888"/>
              <a:gd name="connsiteY6" fmla="*/ 3164121 h 3481330"/>
              <a:gd name="connsiteX7" fmla="*/ 3192281 w 4052888"/>
              <a:gd name="connsiteY7" fmla="*/ 3149659 h 3481330"/>
              <a:gd name="connsiteX8" fmla="*/ 861618 w 4052888"/>
              <a:gd name="connsiteY8" fmla="*/ 3149659 h 3481330"/>
              <a:gd name="connsiteX9" fmla="*/ 895206 w 4052888"/>
              <a:gd name="connsiteY9" fmla="*/ 3164121 h 3481330"/>
              <a:gd name="connsiteX10" fmla="*/ 895206 w 4052888"/>
              <a:gd name="connsiteY10" fmla="*/ 3232577 h 3481330"/>
              <a:gd name="connsiteX11" fmla="*/ 662005 w 4052888"/>
              <a:gd name="connsiteY11" fmla="*/ 3466868 h 3481330"/>
              <a:gd name="connsiteX12" fmla="*/ 593868 w 4052888"/>
              <a:gd name="connsiteY12" fmla="*/ 3466868 h 3481330"/>
              <a:gd name="connsiteX13" fmla="*/ 593868 w 4052888"/>
              <a:gd name="connsiteY13" fmla="*/ 3399377 h 3481330"/>
              <a:gd name="connsiteX14" fmla="*/ 828029 w 4052888"/>
              <a:gd name="connsiteY14" fmla="*/ 3164121 h 3481330"/>
              <a:gd name="connsiteX15" fmla="*/ 861618 w 4052888"/>
              <a:gd name="connsiteY15" fmla="*/ 3149659 h 3481330"/>
              <a:gd name="connsiteX16" fmla="*/ 529494 w 4052888"/>
              <a:gd name="connsiteY16" fmla="*/ 2675490 h 3481330"/>
              <a:gd name="connsiteX17" fmla="*/ 574276 w 4052888"/>
              <a:gd name="connsiteY17" fmla="*/ 2703231 h 3481330"/>
              <a:gd name="connsiteX18" fmla="*/ 551256 w 4052888"/>
              <a:gd name="connsiteY18" fmla="*/ 2767706 h 3481330"/>
              <a:gd name="connsiteX19" fmla="*/ 251029 w 4052888"/>
              <a:gd name="connsiteY19" fmla="*/ 2907241 h 3481330"/>
              <a:gd name="connsiteX20" fmla="*/ 187722 w 4052888"/>
              <a:gd name="connsiteY20" fmla="*/ 2883183 h 3481330"/>
              <a:gd name="connsiteX21" fmla="*/ 210743 w 4052888"/>
              <a:gd name="connsiteY21" fmla="*/ 2819671 h 3481330"/>
              <a:gd name="connsiteX22" fmla="*/ 510970 w 4052888"/>
              <a:gd name="connsiteY22" fmla="*/ 2680136 h 3481330"/>
              <a:gd name="connsiteX23" fmla="*/ 529494 w 4052888"/>
              <a:gd name="connsiteY23" fmla="*/ 2675490 h 3481330"/>
              <a:gd name="connsiteX24" fmla="*/ 3571259 w 4052888"/>
              <a:gd name="connsiteY24" fmla="*/ 2551336 h 3481330"/>
              <a:gd name="connsiteX25" fmla="*/ 3589658 w 4052888"/>
              <a:gd name="connsiteY25" fmla="*/ 2554411 h 3481330"/>
              <a:gd name="connsiteX26" fmla="*/ 3901099 w 4052888"/>
              <a:gd name="connsiteY26" fmla="*/ 2669225 h 3481330"/>
              <a:gd name="connsiteX27" fmla="*/ 3929936 w 4052888"/>
              <a:gd name="connsiteY27" fmla="*/ 2730973 h 3481330"/>
              <a:gd name="connsiteX28" fmla="*/ 3868417 w 4052888"/>
              <a:gd name="connsiteY28" fmla="*/ 2759918 h 3481330"/>
              <a:gd name="connsiteX29" fmla="*/ 3556976 w 4052888"/>
              <a:gd name="connsiteY29" fmla="*/ 2645104 h 3481330"/>
              <a:gd name="connsiteX30" fmla="*/ 3528138 w 4052888"/>
              <a:gd name="connsiteY30" fmla="*/ 2583356 h 3481330"/>
              <a:gd name="connsiteX31" fmla="*/ 3571259 w 4052888"/>
              <a:gd name="connsiteY31" fmla="*/ 2551336 h 3481330"/>
              <a:gd name="connsiteX32" fmla="*/ 3673832 w 4052888"/>
              <a:gd name="connsiteY32" fmla="*/ 1982788 h 3481330"/>
              <a:gd name="connsiteX33" fmla="*/ 4004906 w 4052888"/>
              <a:gd name="connsiteY33" fmla="*/ 1982788 h 3481330"/>
              <a:gd name="connsiteX34" fmla="*/ 4052888 w 4052888"/>
              <a:gd name="connsiteY34" fmla="*/ 2031207 h 3481330"/>
              <a:gd name="connsiteX35" fmla="*/ 4004906 w 4052888"/>
              <a:gd name="connsiteY35" fmla="*/ 2079626 h 3481330"/>
              <a:gd name="connsiteX36" fmla="*/ 3673832 w 4052888"/>
              <a:gd name="connsiteY36" fmla="*/ 2079626 h 3481330"/>
              <a:gd name="connsiteX37" fmla="*/ 3625850 w 4052888"/>
              <a:gd name="connsiteY37" fmla="*/ 2031207 h 3481330"/>
              <a:gd name="connsiteX38" fmla="*/ 3673832 w 4052888"/>
              <a:gd name="connsiteY38" fmla="*/ 1982788 h 3481330"/>
              <a:gd name="connsiteX39" fmla="*/ 47982 w 4052888"/>
              <a:gd name="connsiteY39" fmla="*/ 1982788 h 3481330"/>
              <a:gd name="connsiteX40" fmla="*/ 379056 w 4052888"/>
              <a:gd name="connsiteY40" fmla="*/ 1982788 h 3481330"/>
              <a:gd name="connsiteX41" fmla="*/ 427038 w 4052888"/>
              <a:gd name="connsiteY41" fmla="*/ 2031207 h 3481330"/>
              <a:gd name="connsiteX42" fmla="*/ 379056 w 4052888"/>
              <a:gd name="connsiteY42" fmla="*/ 2079626 h 3481330"/>
              <a:gd name="connsiteX43" fmla="*/ 47982 w 4052888"/>
              <a:gd name="connsiteY43" fmla="*/ 2079626 h 3481330"/>
              <a:gd name="connsiteX44" fmla="*/ 0 w 4052888"/>
              <a:gd name="connsiteY44" fmla="*/ 2031207 h 3481330"/>
              <a:gd name="connsiteX45" fmla="*/ 47982 w 4052888"/>
              <a:gd name="connsiteY45" fmla="*/ 1982788 h 3481330"/>
              <a:gd name="connsiteX46" fmla="*/ 167960 w 4052888"/>
              <a:gd name="connsiteY46" fmla="*/ 1299786 h 3481330"/>
              <a:gd name="connsiteX47" fmla="*/ 186856 w 4052888"/>
              <a:gd name="connsiteY47" fmla="*/ 1302435 h 3481330"/>
              <a:gd name="connsiteX48" fmla="*/ 497584 w 4052888"/>
              <a:gd name="connsiteY48" fmla="*/ 1416434 h 3481330"/>
              <a:gd name="connsiteX49" fmla="*/ 525396 w 4052888"/>
              <a:gd name="connsiteY49" fmla="*/ 1477744 h 3481330"/>
              <a:gd name="connsiteX50" fmla="*/ 464018 w 4052888"/>
              <a:gd name="connsiteY50" fmla="*/ 1506483 h 3481330"/>
              <a:gd name="connsiteX51" fmla="*/ 154248 w 4052888"/>
              <a:gd name="connsiteY51" fmla="*/ 1392485 h 3481330"/>
              <a:gd name="connsiteX52" fmla="*/ 125477 w 4052888"/>
              <a:gd name="connsiteY52" fmla="*/ 1331174 h 3481330"/>
              <a:gd name="connsiteX53" fmla="*/ 167960 w 4052888"/>
              <a:gd name="connsiteY53" fmla="*/ 1299786 h 3481330"/>
              <a:gd name="connsiteX54" fmla="*/ 3820888 w 4052888"/>
              <a:gd name="connsiteY54" fmla="*/ 1149902 h 3481330"/>
              <a:gd name="connsiteX55" fmla="*/ 3866140 w 4052888"/>
              <a:gd name="connsiteY55" fmla="*/ 1177643 h 3481330"/>
              <a:gd name="connsiteX56" fmla="*/ 3842197 w 4052888"/>
              <a:gd name="connsiteY56" fmla="*/ 1241156 h 3481330"/>
              <a:gd name="connsiteX57" fmla="*/ 3543389 w 4052888"/>
              <a:gd name="connsiteY57" fmla="*/ 1380690 h 3481330"/>
              <a:gd name="connsiteX58" fmla="*/ 3479222 w 4052888"/>
              <a:gd name="connsiteY58" fmla="*/ 1357595 h 3481330"/>
              <a:gd name="connsiteX59" fmla="*/ 3503165 w 4052888"/>
              <a:gd name="connsiteY59" fmla="*/ 1293120 h 3481330"/>
              <a:gd name="connsiteX60" fmla="*/ 3801973 w 4052888"/>
              <a:gd name="connsiteY60" fmla="*/ 1154548 h 3481330"/>
              <a:gd name="connsiteX61" fmla="*/ 3820888 w 4052888"/>
              <a:gd name="connsiteY61" fmla="*/ 1149902 h 3481330"/>
              <a:gd name="connsiteX62" fmla="*/ 3425649 w 4052888"/>
              <a:gd name="connsiteY62" fmla="*/ 581062 h 3481330"/>
              <a:gd name="connsiteX63" fmla="*/ 3460013 w 4052888"/>
              <a:gd name="connsiteY63" fmla="*/ 595457 h 3481330"/>
              <a:gd name="connsiteX64" fmla="*/ 3460013 w 4052888"/>
              <a:gd name="connsiteY64" fmla="*/ 662634 h 3481330"/>
              <a:gd name="connsiteX65" fmla="*/ 3226286 w 4052888"/>
              <a:gd name="connsiteY65" fmla="*/ 896795 h 3481330"/>
              <a:gd name="connsiteX66" fmla="*/ 3158275 w 4052888"/>
              <a:gd name="connsiteY66" fmla="*/ 896795 h 3481330"/>
              <a:gd name="connsiteX67" fmla="*/ 3158275 w 4052888"/>
              <a:gd name="connsiteY67" fmla="*/ 829618 h 3481330"/>
              <a:gd name="connsiteX68" fmla="*/ 3392002 w 4052888"/>
              <a:gd name="connsiteY68" fmla="*/ 595457 h 3481330"/>
              <a:gd name="connsiteX69" fmla="*/ 3425649 w 4052888"/>
              <a:gd name="connsiteY69" fmla="*/ 581062 h 3481330"/>
              <a:gd name="connsiteX70" fmla="*/ 627577 w 4052888"/>
              <a:gd name="connsiteY70" fmla="*/ 581061 h 3481330"/>
              <a:gd name="connsiteX71" fmla="*/ 662005 w 4052888"/>
              <a:gd name="connsiteY71" fmla="*/ 595457 h 3481330"/>
              <a:gd name="connsiteX72" fmla="*/ 895206 w 4052888"/>
              <a:gd name="connsiteY72" fmla="*/ 829617 h 3481330"/>
              <a:gd name="connsiteX73" fmla="*/ 895206 w 4052888"/>
              <a:gd name="connsiteY73" fmla="*/ 896795 h 3481330"/>
              <a:gd name="connsiteX74" fmla="*/ 828029 w 4052888"/>
              <a:gd name="connsiteY74" fmla="*/ 896795 h 3481330"/>
              <a:gd name="connsiteX75" fmla="*/ 593868 w 4052888"/>
              <a:gd name="connsiteY75" fmla="*/ 662634 h 3481330"/>
              <a:gd name="connsiteX76" fmla="*/ 593868 w 4052888"/>
              <a:gd name="connsiteY76" fmla="*/ 595457 h 3481330"/>
              <a:gd name="connsiteX77" fmla="*/ 627577 w 4052888"/>
              <a:gd name="connsiteY77" fmla="*/ 581061 h 3481330"/>
              <a:gd name="connsiteX78" fmla="*/ 1194315 w 4052888"/>
              <a:gd name="connsiteY78" fmla="*/ 184275 h 3481330"/>
              <a:gd name="connsiteX79" fmla="*/ 1239898 w 4052888"/>
              <a:gd name="connsiteY79" fmla="*/ 212331 h 3481330"/>
              <a:gd name="connsiteX80" fmla="*/ 1377588 w 4052888"/>
              <a:gd name="connsiteY80" fmla="*/ 512558 h 3481330"/>
              <a:gd name="connsiteX81" fmla="*/ 1354639 w 4052888"/>
              <a:gd name="connsiteY81" fmla="*/ 575865 h 3481330"/>
              <a:gd name="connsiteX82" fmla="*/ 1291532 w 4052888"/>
              <a:gd name="connsiteY82" fmla="*/ 552844 h 3481330"/>
              <a:gd name="connsiteX83" fmla="*/ 1152886 w 4052888"/>
              <a:gd name="connsiteY83" fmla="*/ 252617 h 3481330"/>
              <a:gd name="connsiteX84" fmla="*/ 1175834 w 4052888"/>
              <a:gd name="connsiteY84" fmla="*/ 188351 h 3481330"/>
              <a:gd name="connsiteX85" fmla="*/ 1194315 w 4052888"/>
              <a:gd name="connsiteY85" fmla="*/ 184275 h 3481330"/>
              <a:gd name="connsiteX86" fmla="*/ 2706308 w 4052888"/>
              <a:gd name="connsiteY86" fmla="*/ 122296 h 3481330"/>
              <a:gd name="connsiteX87" fmla="*/ 2724995 w 4052888"/>
              <a:gd name="connsiteY87" fmla="*/ 125515 h 3481330"/>
              <a:gd name="connsiteX88" fmla="*/ 2753653 w 4052888"/>
              <a:gd name="connsiteY88" fmla="*/ 187126 h 3481330"/>
              <a:gd name="connsiteX89" fmla="*/ 2639978 w 4052888"/>
              <a:gd name="connsiteY89" fmla="*/ 498069 h 3481330"/>
              <a:gd name="connsiteX90" fmla="*/ 2578842 w 4052888"/>
              <a:gd name="connsiteY90" fmla="*/ 526949 h 3481330"/>
              <a:gd name="connsiteX91" fmla="*/ 2550185 w 4052888"/>
              <a:gd name="connsiteY91" fmla="*/ 465339 h 3481330"/>
              <a:gd name="connsiteX92" fmla="*/ 2663859 w 4052888"/>
              <a:gd name="connsiteY92" fmla="*/ 153432 h 3481330"/>
              <a:gd name="connsiteX93" fmla="*/ 2706308 w 4052888"/>
              <a:gd name="connsiteY93" fmla="*/ 122296 h 3481330"/>
              <a:gd name="connsiteX94" fmla="*/ 2026444 w 4052888"/>
              <a:gd name="connsiteY94" fmla="*/ 0 h 3481330"/>
              <a:gd name="connsiteX95" fmla="*/ 2074863 w 4052888"/>
              <a:gd name="connsiteY95" fmla="*/ 48161 h 3481330"/>
              <a:gd name="connsiteX96" fmla="*/ 2074863 w 4052888"/>
              <a:gd name="connsiteY96" fmla="*/ 380465 h 3481330"/>
              <a:gd name="connsiteX97" fmla="*/ 2026444 w 4052888"/>
              <a:gd name="connsiteY97" fmla="*/ 428626 h 3481330"/>
              <a:gd name="connsiteX98" fmla="*/ 1978025 w 4052888"/>
              <a:gd name="connsiteY98" fmla="*/ 380465 h 3481330"/>
              <a:gd name="connsiteX99" fmla="*/ 1978025 w 4052888"/>
              <a:gd name="connsiteY99" fmla="*/ 48161 h 3481330"/>
              <a:gd name="connsiteX100" fmla="*/ 2026444 w 4052888"/>
              <a:gd name="connsiteY100" fmla="*/ 0 h 348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4052888" h="3481330">
                <a:moveTo>
                  <a:pt x="3192281" y="3149659"/>
                </a:moveTo>
                <a:cubicBezTo>
                  <a:pt x="3204494" y="3149659"/>
                  <a:pt x="3216707" y="3154480"/>
                  <a:pt x="3226286" y="3164121"/>
                </a:cubicBezTo>
                <a:lnTo>
                  <a:pt x="3460013" y="3399377"/>
                </a:lnTo>
                <a:cubicBezTo>
                  <a:pt x="3478213" y="3417696"/>
                  <a:pt x="3478213" y="3448549"/>
                  <a:pt x="3460013" y="3466868"/>
                </a:cubicBezTo>
                <a:cubicBezTo>
                  <a:pt x="3440855" y="3486151"/>
                  <a:pt x="3410202" y="3486151"/>
                  <a:pt x="3392002" y="3466868"/>
                </a:cubicBezTo>
                <a:lnTo>
                  <a:pt x="3158275" y="3232577"/>
                </a:lnTo>
                <a:cubicBezTo>
                  <a:pt x="3140075" y="3213294"/>
                  <a:pt x="3140075" y="3182440"/>
                  <a:pt x="3158275" y="3164121"/>
                </a:cubicBezTo>
                <a:cubicBezTo>
                  <a:pt x="3167854" y="3154480"/>
                  <a:pt x="3180068" y="3149659"/>
                  <a:pt x="3192281" y="3149659"/>
                </a:cubicBezTo>
                <a:close/>
                <a:moveTo>
                  <a:pt x="861618" y="3149659"/>
                </a:moveTo>
                <a:cubicBezTo>
                  <a:pt x="873853" y="3149659"/>
                  <a:pt x="886089" y="3154480"/>
                  <a:pt x="895206" y="3164121"/>
                </a:cubicBezTo>
                <a:cubicBezTo>
                  <a:pt x="914400" y="3182440"/>
                  <a:pt x="914400" y="3213294"/>
                  <a:pt x="895206" y="3232577"/>
                </a:cubicBezTo>
                <a:lnTo>
                  <a:pt x="662005" y="3466868"/>
                </a:lnTo>
                <a:cubicBezTo>
                  <a:pt x="642812" y="3486151"/>
                  <a:pt x="612102" y="3486151"/>
                  <a:pt x="593868" y="3466868"/>
                </a:cubicBezTo>
                <a:cubicBezTo>
                  <a:pt x="574675" y="3448549"/>
                  <a:pt x="574675" y="3417696"/>
                  <a:pt x="593868" y="3399377"/>
                </a:cubicBezTo>
                <a:lnTo>
                  <a:pt x="828029" y="3164121"/>
                </a:lnTo>
                <a:cubicBezTo>
                  <a:pt x="837146" y="3154480"/>
                  <a:pt x="849382" y="3149659"/>
                  <a:pt x="861618" y="3149659"/>
                </a:cubicBezTo>
                <a:close/>
                <a:moveTo>
                  <a:pt x="529494" y="2675490"/>
                </a:moveTo>
                <a:cubicBezTo>
                  <a:pt x="548199" y="2674723"/>
                  <a:pt x="566363" y="2685188"/>
                  <a:pt x="574276" y="2703231"/>
                </a:cubicBezTo>
                <a:cubicBezTo>
                  <a:pt x="585787" y="2727289"/>
                  <a:pt x="575236" y="2756158"/>
                  <a:pt x="551256" y="2767706"/>
                </a:cubicBezTo>
                <a:lnTo>
                  <a:pt x="251029" y="2907241"/>
                </a:lnTo>
                <a:cubicBezTo>
                  <a:pt x="227049" y="2917826"/>
                  <a:pt x="198273" y="2907241"/>
                  <a:pt x="187722" y="2883183"/>
                </a:cubicBezTo>
                <a:cubicBezTo>
                  <a:pt x="176212" y="2859125"/>
                  <a:pt x="186763" y="2830256"/>
                  <a:pt x="210743" y="2819671"/>
                </a:cubicBezTo>
                <a:lnTo>
                  <a:pt x="510970" y="2680136"/>
                </a:lnTo>
                <a:cubicBezTo>
                  <a:pt x="516965" y="2677249"/>
                  <a:pt x="523260" y="2675745"/>
                  <a:pt x="529494" y="2675490"/>
                </a:cubicBezTo>
                <a:close/>
                <a:moveTo>
                  <a:pt x="3571259" y="2551336"/>
                </a:moveTo>
                <a:cubicBezTo>
                  <a:pt x="3577402" y="2551034"/>
                  <a:pt x="3583650" y="2551999"/>
                  <a:pt x="3589658" y="2554411"/>
                </a:cubicBezTo>
                <a:lnTo>
                  <a:pt x="3901099" y="2669225"/>
                </a:lnTo>
                <a:cubicBezTo>
                  <a:pt x="3926091" y="2677908"/>
                  <a:pt x="3938587" y="2705888"/>
                  <a:pt x="3929936" y="2730973"/>
                </a:cubicBezTo>
                <a:cubicBezTo>
                  <a:pt x="3920324" y="2756058"/>
                  <a:pt x="3893409" y="2768601"/>
                  <a:pt x="3868417" y="2759918"/>
                </a:cubicBezTo>
                <a:lnTo>
                  <a:pt x="3556976" y="2645104"/>
                </a:lnTo>
                <a:cubicBezTo>
                  <a:pt x="3531983" y="2635456"/>
                  <a:pt x="3519487" y="2608441"/>
                  <a:pt x="3528138" y="2583356"/>
                </a:cubicBezTo>
                <a:cubicBezTo>
                  <a:pt x="3535348" y="2564542"/>
                  <a:pt x="3552830" y="2552240"/>
                  <a:pt x="3571259" y="2551336"/>
                </a:cubicBezTo>
                <a:close/>
                <a:moveTo>
                  <a:pt x="3673832" y="1982788"/>
                </a:moveTo>
                <a:lnTo>
                  <a:pt x="4004906" y="1982788"/>
                </a:lnTo>
                <a:cubicBezTo>
                  <a:pt x="4031776" y="1982788"/>
                  <a:pt x="4052888" y="2004092"/>
                  <a:pt x="4052888" y="2031207"/>
                </a:cubicBezTo>
                <a:cubicBezTo>
                  <a:pt x="4052888" y="2058322"/>
                  <a:pt x="4031776" y="2079626"/>
                  <a:pt x="4004906" y="2079626"/>
                </a:cubicBezTo>
                <a:lnTo>
                  <a:pt x="3673832" y="2079626"/>
                </a:lnTo>
                <a:cubicBezTo>
                  <a:pt x="3647922" y="2079626"/>
                  <a:pt x="3625850" y="2058322"/>
                  <a:pt x="3625850" y="2031207"/>
                </a:cubicBezTo>
                <a:cubicBezTo>
                  <a:pt x="3625850" y="2004092"/>
                  <a:pt x="3647922" y="1982788"/>
                  <a:pt x="3673832" y="1982788"/>
                </a:cubicBezTo>
                <a:close/>
                <a:moveTo>
                  <a:pt x="47982" y="1982788"/>
                </a:moveTo>
                <a:lnTo>
                  <a:pt x="379056" y="1982788"/>
                </a:lnTo>
                <a:cubicBezTo>
                  <a:pt x="405926" y="1982788"/>
                  <a:pt x="427038" y="2004092"/>
                  <a:pt x="427038" y="2031207"/>
                </a:cubicBezTo>
                <a:cubicBezTo>
                  <a:pt x="427038" y="2058322"/>
                  <a:pt x="405926" y="2079626"/>
                  <a:pt x="379056" y="2079626"/>
                </a:cubicBezTo>
                <a:lnTo>
                  <a:pt x="47982" y="2079626"/>
                </a:lnTo>
                <a:cubicBezTo>
                  <a:pt x="22072" y="2079626"/>
                  <a:pt x="0" y="2058322"/>
                  <a:pt x="0" y="2031207"/>
                </a:cubicBezTo>
                <a:cubicBezTo>
                  <a:pt x="0" y="2004092"/>
                  <a:pt x="22072" y="1982788"/>
                  <a:pt x="47982" y="1982788"/>
                </a:cubicBezTo>
                <a:close/>
                <a:moveTo>
                  <a:pt x="167960" y="1299786"/>
                </a:moveTo>
                <a:cubicBezTo>
                  <a:pt x="174208" y="1299441"/>
                  <a:pt x="180622" y="1300279"/>
                  <a:pt x="186856" y="1302435"/>
                </a:cubicBezTo>
                <a:lnTo>
                  <a:pt x="497584" y="1416434"/>
                </a:lnTo>
                <a:cubicBezTo>
                  <a:pt x="522519" y="1426014"/>
                  <a:pt x="534987" y="1453795"/>
                  <a:pt x="525396" y="1477744"/>
                </a:cubicBezTo>
                <a:cubicBezTo>
                  <a:pt x="516765" y="1502652"/>
                  <a:pt x="488953" y="1516063"/>
                  <a:pt x="464018" y="1506483"/>
                </a:cubicBezTo>
                <a:lnTo>
                  <a:pt x="154248" y="1392485"/>
                </a:lnTo>
                <a:cubicBezTo>
                  <a:pt x="129313" y="1383863"/>
                  <a:pt x="115887" y="1356082"/>
                  <a:pt x="125477" y="1331174"/>
                </a:cubicBezTo>
                <a:cubicBezTo>
                  <a:pt x="131951" y="1312494"/>
                  <a:pt x="149214" y="1300818"/>
                  <a:pt x="167960" y="1299786"/>
                </a:cubicBezTo>
                <a:close/>
                <a:moveTo>
                  <a:pt x="3820888" y="1149902"/>
                </a:moveTo>
                <a:cubicBezTo>
                  <a:pt x="3839743" y="1149135"/>
                  <a:pt x="3857521" y="1159600"/>
                  <a:pt x="3866140" y="1177643"/>
                </a:cubicBezTo>
                <a:cubicBezTo>
                  <a:pt x="3876675" y="1201701"/>
                  <a:pt x="3867098" y="1230570"/>
                  <a:pt x="3842197" y="1241156"/>
                </a:cubicBezTo>
                <a:lnTo>
                  <a:pt x="3543389" y="1380690"/>
                </a:lnTo>
                <a:cubicBezTo>
                  <a:pt x="3519446" y="1392238"/>
                  <a:pt x="3490715" y="1381653"/>
                  <a:pt x="3479222" y="1357595"/>
                </a:cubicBezTo>
                <a:cubicBezTo>
                  <a:pt x="3468687" y="1333537"/>
                  <a:pt x="3479222" y="1304668"/>
                  <a:pt x="3503165" y="1293120"/>
                </a:cubicBezTo>
                <a:lnTo>
                  <a:pt x="3801973" y="1154548"/>
                </a:lnTo>
                <a:cubicBezTo>
                  <a:pt x="3808198" y="1151661"/>
                  <a:pt x="3814603" y="1150157"/>
                  <a:pt x="3820888" y="1149902"/>
                </a:cubicBezTo>
                <a:close/>
                <a:moveTo>
                  <a:pt x="3425649" y="581062"/>
                </a:moveTo>
                <a:cubicBezTo>
                  <a:pt x="3437982" y="581062"/>
                  <a:pt x="3450434" y="585860"/>
                  <a:pt x="3460013" y="595457"/>
                </a:cubicBezTo>
                <a:cubicBezTo>
                  <a:pt x="3478213" y="613691"/>
                  <a:pt x="3478213" y="644400"/>
                  <a:pt x="3460013" y="662634"/>
                </a:cubicBezTo>
                <a:lnTo>
                  <a:pt x="3226286" y="896795"/>
                </a:lnTo>
                <a:cubicBezTo>
                  <a:pt x="3207128" y="915988"/>
                  <a:pt x="3177433" y="915988"/>
                  <a:pt x="3158275" y="896795"/>
                </a:cubicBezTo>
                <a:cubicBezTo>
                  <a:pt x="3140075" y="878561"/>
                  <a:pt x="3140075" y="847851"/>
                  <a:pt x="3158275" y="829618"/>
                </a:cubicBezTo>
                <a:lnTo>
                  <a:pt x="3392002" y="595457"/>
                </a:lnTo>
                <a:cubicBezTo>
                  <a:pt x="3401102" y="585860"/>
                  <a:pt x="3413316" y="581062"/>
                  <a:pt x="3425649" y="581062"/>
                </a:cubicBezTo>
                <a:close/>
                <a:moveTo>
                  <a:pt x="627577" y="581061"/>
                </a:moveTo>
                <a:cubicBezTo>
                  <a:pt x="639933" y="581062"/>
                  <a:pt x="652409" y="585860"/>
                  <a:pt x="662005" y="595457"/>
                </a:cubicBezTo>
                <a:lnTo>
                  <a:pt x="895206" y="829617"/>
                </a:lnTo>
                <a:cubicBezTo>
                  <a:pt x="914400" y="847851"/>
                  <a:pt x="914400" y="878561"/>
                  <a:pt x="895206" y="896795"/>
                </a:cubicBezTo>
                <a:cubicBezTo>
                  <a:pt x="876972" y="915988"/>
                  <a:pt x="846263" y="915988"/>
                  <a:pt x="828029" y="896795"/>
                </a:cubicBezTo>
                <a:lnTo>
                  <a:pt x="593868" y="662634"/>
                </a:lnTo>
                <a:cubicBezTo>
                  <a:pt x="574675" y="644400"/>
                  <a:pt x="574675" y="613691"/>
                  <a:pt x="593868" y="595457"/>
                </a:cubicBezTo>
                <a:cubicBezTo>
                  <a:pt x="602985" y="585860"/>
                  <a:pt x="615221" y="581062"/>
                  <a:pt x="627577" y="581061"/>
                </a:cubicBezTo>
                <a:close/>
                <a:moveTo>
                  <a:pt x="1194315" y="184275"/>
                </a:moveTo>
                <a:cubicBezTo>
                  <a:pt x="1213006" y="183915"/>
                  <a:pt x="1231292" y="194346"/>
                  <a:pt x="1239898" y="212331"/>
                </a:cubicBezTo>
                <a:lnTo>
                  <a:pt x="1377588" y="512558"/>
                </a:lnTo>
                <a:cubicBezTo>
                  <a:pt x="1389062" y="536538"/>
                  <a:pt x="1378544" y="565314"/>
                  <a:pt x="1354639" y="575865"/>
                </a:cubicBezTo>
                <a:cubicBezTo>
                  <a:pt x="1330735" y="587375"/>
                  <a:pt x="1302050" y="576824"/>
                  <a:pt x="1291532" y="552844"/>
                </a:cubicBezTo>
                <a:lnTo>
                  <a:pt x="1152886" y="252617"/>
                </a:lnTo>
                <a:cubicBezTo>
                  <a:pt x="1141412" y="228637"/>
                  <a:pt x="1151930" y="199861"/>
                  <a:pt x="1175834" y="188351"/>
                </a:cubicBezTo>
                <a:cubicBezTo>
                  <a:pt x="1181810" y="185713"/>
                  <a:pt x="1188085" y="184395"/>
                  <a:pt x="1194315" y="184275"/>
                </a:cubicBezTo>
                <a:close/>
                <a:moveTo>
                  <a:pt x="2706308" y="122296"/>
                </a:moveTo>
                <a:cubicBezTo>
                  <a:pt x="2712458" y="122086"/>
                  <a:pt x="2718786" y="123108"/>
                  <a:pt x="2724995" y="125515"/>
                </a:cubicBezTo>
                <a:cubicBezTo>
                  <a:pt x="2749832" y="134179"/>
                  <a:pt x="2762250" y="162097"/>
                  <a:pt x="2753653" y="187126"/>
                </a:cubicBezTo>
                <a:lnTo>
                  <a:pt x="2639978" y="498069"/>
                </a:lnTo>
                <a:cubicBezTo>
                  <a:pt x="2631381" y="523099"/>
                  <a:pt x="2603679" y="536576"/>
                  <a:pt x="2578842" y="526949"/>
                </a:cubicBezTo>
                <a:cubicBezTo>
                  <a:pt x="2554006" y="518285"/>
                  <a:pt x="2541587" y="490368"/>
                  <a:pt x="2550185" y="465339"/>
                </a:cubicBezTo>
                <a:lnTo>
                  <a:pt x="2663859" y="153432"/>
                </a:lnTo>
                <a:cubicBezTo>
                  <a:pt x="2671024" y="134661"/>
                  <a:pt x="2687860" y="122928"/>
                  <a:pt x="2706308" y="122296"/>
                </a:cubicBezTo>
                <a:close/>
                <a:moveTo>
                  <a:pt x="2026444" y="0"/>
                </a:moveTo>
                <a:cubicBezTo>
                  <a:pt x="2053559" y="0"/>
                  <a:pt x="2074863" y="22154"/>
                  <a:pt x="2074863" y="48161"/>
                </a:cubicBezTo>
                <a:lnTo>
                  <a:pt x="2074863" y="380465"/>
                </a:lnTo>
                <a:cubicBezTo>
                  <a:pt x="2074863" y="407435"/>
                  <a:pt x="2053559" y="428626"/>
                  <a:pt x="2026444" y="428626"/>
                </a:cubicBezTo>
                <a:cubicBezTo>
                  <a:pt x="2000298" y="428626"/>
                  <a:pt x="1978025" y="407435"/>
                  <a:pt x="1978025" y="380465"/>
                </a:cubicBezTo>
                <a:lnTo>
                  <a:pt x="1978025" y="48161"/>
                </a:lnTo>
                <a:cubicBezTo>
                  <a:pt x="1978025" y="22154"/>
                  <a:pt x="2000298" y="0"/>
                  <a:pt x="2026444" y="0"/>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grpSp>
        <p:nvGrpSpPr>
          <p:cNvPr id="115" name="Group 114">
            <a:extLst>
              <a:ext uri="{FF2B5EF4-FFF2-40B4-BE49-F238E27FC236}">
                <a16:creationId xmlns:a16="http://schemas.microsoft.com/office/drawing/2014/main" id="{4ACA0D59-C461-488F-9710-DF25DE7010A0}"/>
              </a:ext>
            </a:extLst>
          </p:cNvPr>
          <p:cNvGrpSpPr/>
          <p:nvPr/>
        </p:nvGrpSpPr>
        <p:grpSpPr>
          <a:xfrm>
            <a:off x="1405576" y="1832289"/>
            <a:ext cx="1277840" cy="1730486"/>
            <a:chOff x="8381675" y="2631274"/>
            <a:chExt cx="2463781" cy="3336518"/>
          </a:xfrm>
        </p:grpSpPr>
        <p:sp>
          <p:nvSpPr>
            <p:cNvPr id="117" name="Freeform: Shape 116">
              <a:extLst>
                <a:ext uri="{FF2B5EF4-FFF2-40B4-BE49-F238E27FC236}">
                  <a16:creationId xmlns:a16="http://schemas.microsoft.com/office/drawing/2014/main" id="{5BB51F55-D4A8-4B86-83EB-79E21C5B544C}"/>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118" name="Group 117">
              <a:extLst>
                <a:ext uri="{FF2B5EF4-FFF2-40B4-BE49-F238E27FC236}">
                  <a16:creationId xmlns:a16="http://schemas.microsoft.com/office/drawing/2014/main" id="{3507E40F-D38B-476B-A0DA-EAC644A8DAD3}"/>
                </a:ext>
              </a:extLst>
            </p:cNvPr>
            <p:cNvGrpSpPr/>
            <p:nvPr/>
          </p:nvGrpSpPr>
          <p:grpSpPr>
            <a:xfrm>
              <a:off x="9171842" y="2631274"/>
              <a:ext cx="883445" cy="804348"/>
              <a:chOff x="4282342" y="3346450"/>
              <a:chExt cx="883445" cy="804348"/>
            </a:xfrm>
          </p:grpSpPr>
          <p:grpSp>
            <p:nvGrpSpPr>
              <p:cNvPr id="120" name="Group 119">
                <a:extLst>
                  <a:ext uri="{FF2B5EF4-FFF2-40B4-BE49-F238E27FC236}">
                    <a16:creationId xmlns:a16="http://schemas.microsoft.com/office/drawing/2014/main" id="{AEBA6539-393C-482E-94E4-3DF7A9DD7A54}"/>
                  </a:ext>
                </a:extLst>
              </p:cNvPr>
              <p:cNvGrpSpPr/>
              <p:nvPr/>
            </p:nvGrpSpPr>
            <p:grpSpPr>
              <a:xfrm>
                <a:off x="4282343" y="3747691"/>
                <a:ext cx="883444" cy="192622"/>
                <a:chOff x="4282343" y="3747691"/>
                <a:chExt cx="883444" cy="192622"/>
              </a:xfrm>
            </p:grpSpPr>
            <p:sp>
              <p:nvSpPr>
                <p:cNvPr id="129" name="Freeform 6">
                  <a:extLst>
                    <a:ext uri="{FF2B5EF4-FFF2-40B4-BE49-F238E27FC236}">
                      <a16:creationId xmlns:a16="http://schemas.microsoft.com/office/drawing/2014/main" id="{59B8FBBA-3C6D-4303-9FC8-53A869531CBE}"/>
                    </a:ext>
                  </a:extLst>
                </p:cNvPr>
                <p:cNvSpPr>
                  <a:spLocks/>
                </p:cNvSpPr>
                <p:nvPr/>
              </p:nvSpPr>
              <p:spPr bwMode="auto">
                <a:xfrm rot="10800000">
                  <a:off x="4282343" y="3748622"/>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30" name="Freeform 7">
                  <a:extLst>
                    <a:ext uri="{FF2B5EF4-FFF2-40B4-BE49-F238E27FC236}">
                      <a16:creationId xmlns:a16="http://schemas.microsoft.com/office/drawing/2014/main" id="{02292392-C594-4488-B9EB-F81F80F262DE}"/>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nvGrpSpPr>
              <p:cNvPr id="121" name="Group 120">
                <a:extLst>
                  <a:ext uri="{FF2B5EF4-FFF2-40B4-BE49-F238E27FC236}">
                    <a16:creationId xmlns:a16="http://schemas.microsoft.com/office/drawing/2014/main" id="{F6C0BF64-4504-46EC-86EF-36D76EFD4CD6}"/>
                  </a:ext>
                </a:extLst>
              </p:cNvPr>
              <p:cNvGrpSpPr/>
              <p:nvPr/>
            </p:nvGrpSpPr>
            <p:grpSpPr>
              <a:xfrm>
                <a:off x="4282343" y="3536951"/>
                <a:ext cx="883444" cy="192881"/>
                <a:chOff x="4282343" y="3536951"/>
                <a:chExt cx="883444" cy="192881"/>
              </a:xfrm>
            </p:grpSpPr>
            <p:sp>
              <p:nvSpPr>
                <p:cNvPr id="127" name="Freeform 8">
                  <a:extLst>
                    <a:ext uri="{FF2B5EF4-FFF2-40B4-BE49-F238E27FC236}">
                      <a16:creationId xmlns:a16="http://schemas.microsoft.com/office/drawing/2014/main" id="{BA488C3C-EC2C-46DD-98BB-792900A92ACB}"/>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28" name="Freeform 9">
                  <a:extLst>
                    <a:ext uri="{FF2B5EF4-FFF2-40B4-BE49-F238E27FC236}">
                      <a16:creationId xmlns:a16="http://schemas.microsoft.com/office/drawing/2014/main" id="{E8410E54-9DAC-4352-B2A2-58DB79DA0A52}"/>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dirty="0"/>
                </a:p>
              </p:txBody>
            </p:sp>
          </p:grpSp>
          <p:sp>
            <p:nvSpPr>
              <p:cNvPr id="122" name="Freeform 10">
                <a:extLst>
                  <a:ext uri="{FF2B5EF4-FFF2-40B4-BE49-F238E27FC236}">
                    <a16:creationId xmlns:a16="http://schemas.microsoft.com/office/drawing/2014/main" id="{D5D911BC-C973-4E7A-A5B3-BC06E629E5ED}"/>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23" name="Freeform 11">
                <a:extLst>
                  <a:ext uri="{FF2B5EF4-FFF2-40B4-BE49-F238E27FC236}">
                    <a16:creationId xmlns:a16="http://schemas.microsoft.com/office/drawing/2014/main" id="{E4C91DAA-E385-4C77-AA25-93B533EB51DE}"/>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nvGrpSpPr>
              <p:cNvPr id="124" name="Group 123">
                <a:extLst>
                  <a:ext uri="{FF2B5EF4-FFF2-40B4-BE49-F238E27FC236}">
                    <a16:creationId xmlns:a16="http://schemas.microsoft.com/office/drawing/2014/main" id="{264FA7D2-FF53-4FB0-AC04-0DE33D69436A}"/>
                  </a:ext>
                </a:extLst>
              </p:cNvPr>
              <p:cNvGrpSpPr/>
              <p:nvPr/>
            </p:nvGrpSpPr>
            <p:grpSpPr>
              <a:xfrm>
                <a:off x="4282342" y="3959107"/>
                <a:ext cx="883444" cy="191691"/>
                <a:chOff x="4282343" y="3747691"/>
                <a:chExt cx="883444" cy="191691"/>
              </a:xfrm>
            </p:grpSpPr>
            <p:sp>
              <p:nvSpPr>
                <p:cNvPr id="125" name="Freeform 6">
                  <a:extLst>
                    <a:ext uri="{FF2B5EF4-FFF2-40B4-BE49-F238E27FC236}">
                      <a16:creationId xmlns:a16="http://schemas.microsoft.com/office/drawing/2014/main" id="{9F86E024-086D-4C3B-9159-A86A010744F0}"/>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p>
              </p:txBody>
            </p:sp>
            <p:sp>
              <p:nvSpPr>
                <p:cNvPr id="126" name="Freeform 7">
                  <a:extLst>
                    <a:ext uri="{FF2B5EF4-FFF2-40B4-BE49-F238E27FC236}">
                      <a16:creationId xmlns:a16="http://schemas.microsoft.com/office/drawing/2014/main" id="{B1A05356-8B75-485F-90CC-9959DC713CEF}"/>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p>
              </p:txBody>
            </p:sp>
          </p:grpSp>
        </p:grpSp>
        <p:sp>
          <p:nvSpPr>
            <p:cNvPr id="119" name="Freeform: Shape 118">
              <a:extLst>
                <a:ext uri="{FF2B5EF4-FFF2-40B4-BE49-F238E27FC236}">
                  <a16:creationId xmlns:a16="http://schemas.microsoft.com/office/drawing/2014/main" id="{75F74EEF-6C45-445E-A81C-2C5F414EF8BF}"/>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4"/>
            </a:solidFill>
            <a:ln w="12700">
              <a:noFill/>
            </a:ln>
          </p:spPr>
          <p:txBody>
            <a:bodyPr vert="horz" wrap="square" lIns="68580" tIns="34290" rIns="68580" bIns="3429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50" dirty="0"/>
            </a:p>
          </p:txBody>
        </p:sp>
      </p:grpSp>
      <p:grpSp>
        <p:nvGrpSpPr>
          <p:cNvPr id="132" name="Group 131">
            <a:extLst>
              <a:ext uri="{FF2B5EF4-FFF2-40B4-BE49-F238E27FC236}">
                <a16:creationId xmlns:a16="http://schemas.microsoft.com/office/drawing/2014/main" id="{4F20738F-01AA-477D-8822-BFEEE1864687}"/>
              </a:ext>
            </a:extLst>
          </p:cNvPr>
          <p:cNvGrpSpPr/>
          <p:nvPr/>
        </p:nvGrpSpPr>
        <p:grpSpPr>
          <a:xfrm>
            <a:off x="6464563" y="1832289"/>
            <a:ext cx="1277840" cy="1730486"/>
            <a:chOff x="8381675" y="2631274"/>
            <a:chExt cx="2463781" cy="3336518"/>
          </a:xfrm>
        </p:grpSpPr>
        <p:sp>
          <p:nvSpPr>
            <p:cNvPr id="134" name="Freeform: Shape 133">
              <a:extLst>
                <a:ext uri="{FF2B5EF4-FFF2-40B4-BE49-F238E27FC236}">
                  <a16:creationId xmlns:a16="http://schemas.microsoft.com/office/drawing/2014/main" id="{E072CAEA-505B-46DC-B3A1-A83008074F31}"/>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solidFill>
                  <a:schemeClr val="bg1">
                    <a:lumMod val="75000"/>
                  </a:schemeClr>
                </a:solidFill>
              </a:endParaRPr>
            </a:p>
          </p:txBody>
        </p:sp>
        <p:grpSp>
          <p:nvGrpSpPr>
            <p:cNvPr id="135" name="Group 134">
              <a:extLst>
                <a:ext uri="{FF2B5EF4-FFF2-40B4-BE49-F238E27FC236}">
                  <a16:creationId xmlns:a16="http://schemas.microsoft.com/office/drawing/2014/main" id="{67056544-F824-4D32-BF1E-81AA277C73FA}"/>
                </a:ext>
              </a:extLst>
            </p:cNvPr>
            <p:cNvGrpSpPr/>
            <p:nvPr/>
          </p:nvGrpSpPr>
          <p:grpSpPr>
            <a:xfrm>
              <a:off x="9171842" y="2631274"/>
              <a:ext cx="883445" cy="804348"/>
              <a:chOff x="4282342" y="3346450"/>
              <a:chExt cx="883445" cy="804348"/>
            </a:xfrm>
          </p:grpSpPr>
          <p:grpSp>
            <p:nvGrpSpPr>
              <p:cNvPr id="137" name="Group 136">
                <a:extLst>
                  <a:ext uri="{FF2B5EF4-FFF2-40B4-BE49-F238E27FC236}">
                    <a16:creationId xmlns:a16="http://schemas.microsoft.com/office/drawing/2014/main" id="{CD3ACF36-3942-468B-93D4-7328ED712952}"/>
                  </a:ext>
                </a:extLst>
              </p:cNvPr>
              <p:cNvGrpSpPr/>
              <p:nvPr/>
            </p:nvGrpSpPr>
            <p:grpSpPr>
              <a:xfrm>
                <a:off x="4282343" y="3747691"/>
                <a:ext cx="883444" cy="191691"/>
                <a:chOff x="4282343" y="3747691"/>
                <a:chExt cx="883444" cy="191691"/>
              </a:xfrm>
            </p:grpSpPr>
            <p:sp>
              <p:nvSpPr>
                <p:cNvPr id="146" name="Freeform 6">
                  <a:extLst>
                    <a:ext uri="{FF2B5EF4-FFF2-40B4-BE49-F238E27FC236}">
                      <a16:creationId xmlns:a16="http://schemas.microsoft.com/office/drawing/2014/main" id="{261C693F-5FA5-4339-B5F4-994456DD2488}"/>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solidFill>
                      <a:schemeClr val="bg1">
                        <a:lumMod val="75000"/>
                      </a:schemeClr>
                    </a:solidFill>
                  </a:endParaRPr>
                </a:p>
              </p:txBody>
            </p:sp>
            <p:sp>
              <p:nvSpPr>
                <p:cNvPr id="147" name="Freeform 7">
                  <a:extLst>
                    <a:ext uri="{FF2B5EF4-FFF2-40B4-BE49-F238E27FC236}">
                      <a16:creationId xmlns:a16="http://schemas.microsoft.com/office/drawing/2014/main" id="{AA26C9F7-A36D-47E6-8C16-AE549881E33E}"/>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solidFill>
                      <a:schemeClr val="bg1">
                        <a:lumMod val="75000"/>
                      </a:schemeClr>
                    </a:solidFill>
                  </a:endParaRPr>
                </a:p>
              </p:txBody>
            </p:sp>
          </p:grpSp>
          <p:grpSp>
            <p:nvGrpSpPr>
              <p:cNvPr id="138" name="Group 137">
                <a:extLst>
                  <a:ext uri="{FF2B5EF4-FFF2-40B4-BE49-F238E27FC236}">
                    <a16:creationId xmlns:a16="http://schemas.microsoft.com/office/drawing/2014/main" id="{77E6A2B4-CA96-46D5-9C71-19581DD169DE}"/>
                  </a:ext>
                </a:extLst>
              </p:cNvPr>
              <p:cNvGrpSpPr/>
              <p:nvPr/>
            </p:nvGrpSpPr>
            <p:grpSpPr>
              <a:xfrm>
                <a:off x="4282343" y="3536951"/>
                <a:ext cx="883444" cy="192881"/>
                <a:chOff x="4282343" y="3536951"/>
                <a:chExt cx="883444" cy="192881"/>
              </a:xfrm>
            </p:grpSpPr>
            <p:sp>
              <p:nvSpPr>
                <p:cNvPr id="144" name="Freeform 8">
                  <a:extLst>
                    <a:ext uri="{FF2B5EF4-FFF2-40B4-BE49-F238E27FC236}">
                      <a16:creationId xmlns:a16="http://schemas.microsoft.com/office/drawing/2014/main" id="{12725B5D-BFB0-49D8-805E-23FDD471FCFD}"/>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solidFill>
                      <a:schemeClr val="bg1">
                        <a:lumMod val="75000"/>
                      </a:schemeClr>
                    </a:solidFill>
                  </a:endParaRPr>
                </a:p>
              </p:txBody>
            </p:sp>
            <p:sp>
              <p:nvSpPr>
                <p:cNvPr id="145" name="Freeform 9">
                  <a:extLst>
                    <a:ext uri="{FF2B5EF4-FFF2-40B4-BE49-F238E27FC236}">
                      <a16:creationId xmlns:a16="http://schemas.microsoft.com/office/drawing/2014/main" id="{74ACE085-48B9-4FC9-B689-06ECFF280AAC}"/>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dirty="0">
                    <a:solidFill>
                      <a:schemeClr val="bg1">
                        <a:lumMod val="75000"/>
                      </a:schemeClr>
                    </a:solidFill>
                  </a:endParaRPr>
                </a:p>
              </p:txBody>
            </p:sp>
          </p:grpSp>
          <p:sp>
            <p:nvSpPr>
              <p:cNvPr id="139" name="Freeform 10">
                <a:extLst>
                  <a:ext uri="{FF2B5EF4-FFF2-40B4-BE49-F238E27FC236}">
                    <a16:creationId xmlns:a16="http://schemas.microsoft.com/office/drawing/2014/main" id="{5C6B1619-1585-4BCA-92C7-19101C92BD8C}"/>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51435" tIns="25718" rIns="51435" bIns="25718" numCol="1" anchor="t" anchorCtr="0" compatLnSpc="1">
                <a:prstTxWarp prst="textNoShape">
                  <a:avLst/>
                </a:prstTxWarp>
              </a:bodyPr>
              <a:lstStyle/>
              <a:p>
                <a:endParaRPr lang="en-US" sz="1013">
                  <a:solidFill>
                    <a:schemeClr val="bg1">
                      <a:lumMod val="75000"/>
                    </a:schemeClr>
                  </a:solidFill>
                </a:endParaRPr>
              </a:p>
            </p:txBody>
          </p:sp>
          <p:sp>
            <p:nvSpPr>
              <p:cNvPr id="140" name="Freeform 11">
                <a:extLst>
                  <a:ext uri="{FF2B5EF4-FFF2-40B4-BE49-F238E27FC236}">
                    <a16:creationId xmlns:a16="http://schemas.microsoft.com/office/drawing/2014/main" id="{283B812A-3220-42EC-BB6A-12DEB0D05F75}"/>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solidFill>
                    <a:schemeClr val="bg1">
                      <a:lumMod val="75000"/>
                    </a:schemeClr>
                  </a:solidFill>
                </a:endParaRPr>
              </a:p>
            </p:txBody>
          </p:sp>
          <p:grpSp>
            <p:nvGrpSpPr>
              <p:cNvPr id="141" name="Group 140">
                <a:extLst>
                  <a:ext uri="{FF2B5EF4-FFF2-40B4-BE49-F238E27FC236}">
                    <a16:creationId xmlns:a16="http://schemas.microsoft.com/office/drawing/2014/main" id="{78705998-C136-4761-85DE-42EA16DC0743}"/>
                  </a:ext>
                </a:extLst>
              </p:cNvPr>
              <p:cNvGrpSpPr/>
              <p:nvPr/>
            </p:nvGrpSpPr>
            <p:grpSpPr>
              <a:xfrm>
                <a:off x="4282342" y="3959107"/>
                <a:ext cx="883444" cy="191691"/>
                <a:chOff x="4282343" y="3747691"/>
                <a:chExt cx="883444" cy="191691"/>
              </a:xfrm>
            </p:grpSpPr>
            <p:sp>
              <p:nvSpPr>
                <p:cNvPr id="142" name="Freeform 6">
                  <a:extLst>
                    <a:ext uri="{FF2B5EF4-FFF2-40B4-BE49-F238E27FC236}">
                      <a16:creationId xmlns:a16="http://schemas.microsoft.com/office/drawing/2014/main" id="{A7E6E22C-4146-48F9-A76C-B56881A8E0F8}"/>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51435" tIns="25718" rIns="51435" bIns="25718" numCol="1" anchor="t" anchorCtr="0" compatLnSpc="1">
                  <a:prstTxWarp prst="textNoShape">
                    <a:avLst/>
                  </a:prstTxWarp>
                </a:bodyPr>
                <a:lstStyle/>
                <a:p>
                  <a:endParaRPr lang="en-US" sz="1013">
                    <a:solidFill>
                      <a:schemeClr val="bg1">
                        <a:lumMod val="75000"/>
                      </a:schemeClr>
                    </a:solidFill>
                  </a:endParaRPr>
                </a:p>
              </p:txBody>
            </p:sp>
            <p:sp>
              <p:nvSpPr>
                <p:cNvPr id="143" name="Freeform 7">
                  <a:extLst>
                    <a:ext uri="{FF2B5EF4-FFF2-40B4-BE49-F238E27FC236}">
                      <a16:creationId xmlns:a16="http://schemas.microsoft.com/office/drawing/2014/main" id="{DC997F3F-8AA4-4D69-9B41-59D527419C77}"/>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51435" tIns="25718" rIns="51435" bIns="25718" numCol="1" anchor="t" anchorCtr="0" compatLnSpc="1">
                  <a:prstTxWarp prst="textNoShape">
                    <a:avLst/>
                  </a:prstTxWarp>
                </a:bodyPr>
                <a:lstStyle/>
                <a:p>
                  <a:endParaRPr lang="en-US" sz="1013">
                    <a:solidFill>
                      <a:schemeClr val="bg1">
                        <a:lumMod val="75000"/>
                      </a:schemeClr>
                    </a:solidFill>
                  </a:endParaRPr>
                </a:p>
              </p:txBody>
            </p:sp>
          </p:grpSp>
        </p:grpSp>
        <p:sp>
          <p:nvSpPr>
            <p:cNvPr id="136" name="Freeform: Shape 135">
              <a:extLst>
                <a:ext uri="{FF2B5EF4-FFF2-40B4-BE49-F238E27FC236}">
                  <a16:creationId xmlns:a16="http://schemas.microsoft.com/office/drawing/2014/main" id="{77281575-728B-4392-8E1D-8A7D6B818149}"/>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3"/>
            </a:solidFill>
            <a:ln w="12700">
              <a:noFill/>
            </a:ln>
          </p:spPr>
          <p:txBody>
            <a:bodyPr vert="horz" wrap="square" lIns="68580" tIns="34290" rIns="68580" bIns="3429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50" dirty="0">
                <a:solidFill>
                  <a:schemeClr val="bg1">
                    <a:lumMod val="75000"/>
                  </a:schemeClr>
                </a:solidFill>
              </a:endParaRPr>
            </a:p>
          </p:txBody>
        </p:sp>
      </p:grpSp>
      <p:grpSp>
        <p:nvGrpSpPr>
          <p:cNvPr id="151" name="Group 150">
            <a:extLst>
              <a:ext uri="{FF2B5EF4-FFF2-40B4-BE49-F238E27FC236}">
                <a16:creationId xmlns:a16="http://schemas.microsoft.com/office/drawing/2014/main" id="{B778B7EA-8AF2-4391-B6C8-3E88B06BB15D}"/>
              </a:ext>
            </a:extLst>
          </p:cNvPr>
          <p:cNvGrpSpPr/>
          <p:nvPr/>
        </p:nvGrpSpPr>
        <p:grpSpPr>
          <a:xfrm>
            <a:off x="6691483" y="4030752"/>
            <a:ext cx="2202816" cy="1990973"/>
            <a:chOff x="8921977" y="4001571"/>
            <a:chExt cx="2937088" cy="2654630"/>
          </a:xfrm>
        </p:grpSpPr>
        <p:sp>
          <p:nvSpPr>
            <p:cNvPr id="152" name="TextBox 151">
              <a:extLst>
                <a:ext uri="{FF2B5EF4-FFF2-40B4-BE49-F238E27FC236}">
                  <a16:creationId xmlns:a16="http://schemas.microsoft.com/office/drawing/2014/main" id="{D894E110-C29D-46DC-A36A-81F293FB47B1}"/>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53" name="TextBox 152">
              <a:extLst>
                <a:ext uri="{FF2B5EF4-FFF2-40B4-BE49-F238E27FC236}">
                  <a16:creationId xmlns:a16="http://schemas.microsoft.com/office/drawing/2014/main" id="{C884025A-930A-4894-BD0B-7AD0368A7BFC}"/>
                </a:ext>
              </a:extLst>
            </p:cNvPr>
            <p:cNvSpPr txBox="1"/>
            <p:nvPr/>
          </p:nvSpPr>
          <p:spPr>
            <a:xfrm>
              <a:off x="8929772" y="4532543"/>
              <a:ext cx="2929293" cy="2123658"/>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a:t>
              </a:r>
            </a:p>
          </p:txBody>
        </p:sp>
      </p:grpSp>
      <p:grpSp>
        <p:nvGrpSpPr>
          <p:cNvPr id="157" name="Group 156">
            <a:extLst>
              <a:ext uri="{FF2B5EF4-FFF2-40B4-BE49-F238E27FC236}">
                <a16:creationId xmlns:a16="http://schemas.microsoft.com/office/drawing/2014/main" id="{4D512C83-E989-4404-9ADC-0F5A8FBFE315}"/>
              </a:ext>
            </a:extLst>
          </p:cNvPr>
          <p:cNvGrpSpPr/>
          <p:nvPr/>
        </p:nvGrpSpPr>
        <p:grpSpPr>
          <a:xfrm>
            <a:off x="249702" y="4030752"/>
            <a:ext cx="2202816" cy="1990973"/>
            <a:chOff x="332936" y="4580523"/>
            <a:chExt cx="2937088" cy="2654630"/>
          </a:xfrm>
        </p:grpSpPr>
        <p:sp>
          <p:nvSpPr>
            <p:cNvPr id="158" name="TextBox 157">
              <a:extLst>
                <a:ext uri="{FF2B5EF4-FFF2-40B4-BE49-F238E27FC236}">
                  <a16:creationId xmlns:a16="http://schemas.microsoft.com/office/drawing/2014/main" id="{40DF23E7-A391-4EDC-B204-1AFD89B116A0}"/>
                </a:ext>
              </a:extLst>
            </p:cNvPr>
            <p:cNvSpPr txBox="1"/>
            <p:nvPr/>
          </p:nvSpPr>
          <p:spPr>
            <a:xfrm>
              <a:off x="332936" y="4580523"/>
              <a:ext cx="2937088"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159" name="TextBox 158">
              <a:extLst>
                <a:ext uri="{FF2B5EF4-FFF2-40B4-BE49-F238E27FC236}">
                  <a16:creationId xmlns:a16="http://schemas.microsoft.com/office/drawing/2014/main" id="{9DBEAE09-EFDC-4B68-97D3-4F2FAD70F603}"/>
                </a:ext>
              </a:extLst>
            </p:cNvPr>
            <p:cNvSpPr txBox="1"/>
            <p:nvPr/>
          </p:nvSpPr>
          <p:spPr>
            <a:xfrm>
              <a:off x="340731" y="5111495"/>
              <a:ext cx="2929293" cy="2123658"/>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a:t>
              </a:r>
            </a:p>
          </p:txBody>
        </p:sp>
      </p:grpSp>
    </p:spTree>
    <p:extLst>
      <p:ext uri="{BB962C8B-B14F-4D97-AF65-F5344CB8AC3E}">
        <p14:creationId xmlns:p14="http://schemas.microsoft.com/office/powerpoint/2010/main" val="270627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10349</TotalTime>
  <Words>287</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Creative Ideas – Slide Template</vt:lpstr>
      <vt:lpstr>Creative Ideas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Ideas</dc:title>
  <dc:creator>PresentationGO.com</dc:creator>
  <dc:description>© Copyright PresentationGO.com</dc:description>
  <dcterms:created xsi:type="dcterms:W3CDTF">2014-11-26T05:14:11Z</dcterms:created>
  <dcterms:modified xsi:type="dcterms:W3CDTF">2019-12-27T03:13:10Z</dcterms:modified>
  <cp:category>Graphics &amp; Metaphors</cp:category>
</cp:coreProperties>
</file>