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1" r:id="rId4"/>
    <p:sldId id="352"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00" d="100"/>
          <a:sy n="100" d="100"/>
        </p:scale>
        <p:origin x="2346" y="12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12/26/2019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577566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843056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12/26/2019</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1" name="Straight Connector 110">
            <a:extLst>
              <a:ext uri="{FF2B5EF4-FFF2-40B4-BE49-F238E27FC236}">
                <a16:creationId xmlns:a16="http://schemas.microsoft.com/office/drawing/2014/main" id="{8A762307-8457-4051-BAB2-2DA282AB5201}"/>
              </a:ext>
            </a:extLst>
          </p:cNvPr>
          <p:cNvCxnSpPr>
            <a:cxnSpLocks/>
          </p:cNvCxnSpPr>
          <p:nvPr/>
        </p:nvCxnSpPr>
        <p:spPr>
          <a:xfrm>
            <a:off x="6088738" y="921790"/>
            <a:ext cx="0" cy="925271"/>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Creative Ideas – Slide Template</a:t>
            </a:r>
          </a:p>
        </p:txBody>
      </p:sp>
      <p:cxnSp>
        <p:nvCxnSpPr>
          <p:cNvPr id="110" name="Straight Connector 109">
            <a:extLst>
              <a:ext uri="{FF2B5EF4-FFF2-40B4-BE49-F238E27FC236}">
                <a16:creationId xmlns:a16="http://schemas.microsoft.com/office/drawing/2014/main" id="{09023C55-0219-4272-AA93-1B87FE450817}"/>
              </a:ext>
            </a:extLst>
          </p:cNvPr>
          <p:cNvCxnSpPr>
            <a:cxnSpLocks/>
          </p:cNvCxnSpPr>
          <p:nvPr/>
        </p:nvCxnSpPr>
        <p:spPr>
          <a:xfrm>
            <a:off x="2720974" y="921790"/>
            <a:ext cx="0" cy="417785"/>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8C893791-DDFD-4737-AB34-266136F624D3}"/>
              </a:ext>
            </a:extLst>
          </p:cNvPr>
          <p:cNvCxnSpPr>
            <a:cxnSpLocks/>
          </p:cNvCxnSpPr>
          <p:nvPr/>
        </p:nvCxnSpPr>
        <p:spPr>
          <a:xfrm>
            <a:off x="9471024" y="921790"/>
            <a:ext cx="0" cy="417785"/>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id="{F642F46A-574A-4C77-A4B3-8020DD02A03D}"/>
              </a:ext>
            </a:extLst>
          </p:cNvPr>
          <p:cNvGrpSpPr/>
          <p:nvPr/>
        </p:nvGrpSpPr>
        <p:grpSpPr>
          <a:xfrm>
            <a:off x="4176542" y="1710085"/>
            <a:ext cx="3844217" cy="4287634"/>
            <a:chOff x="4349299" y="1760741"/>
            <a:chExt cx="3478878" cy="3880154"/>
          </a:xfrm>
        </p:grpSpPr>
        <p:grpSp>
          <p:nvGrpSpPr>
            <p:cNvPr id="34" name="Group 33">
              <a:extLst>
                <a:ext uri="{FF2B5EF4-FFF2-40B4-BE49-F238E27FC236}">
                  <a16:creationId xmlns:a16="http://schemas.microsoft.com/office/drawing/2014/main" id="{5204238B-EDBB-4623-847E-63641EF9BD1F}"/>
                </a:ext>
              </a:extLst>
            </p:cNvPr>
            <p:cNvGrpSpPr/>
            <p:nvPr/>
          </p:nvGrpSpPr>
          <p:grpSpPr>
            <a:xfrm>
              <a:off x="4864110" y="1760741"/>
              <a:ext cx="2463781" cy="3336518"/>
              <a:chOff x="8381675" y="2631274"/>
              <a:chExt cx="2463781" cy="3336518"/>
            </a:xfrm>
          </p:grpSpPr>
          <p:sp>
            <p:nvSpPr>
              <p:cNvPr id="35" name="Freeform: Shape 34">
                <a:extLst>
                  <a:ext uri="{FF2B5EF4-FFF2-40B4-BE49-F238E27FC236}">
                    <a16:creationId xmlns:a16="http://schemas.microsoft.com/office/drawing/2014/main" id="{C3DCCA1D-14E5-4B90-AF51-211B57BED0B9}"/>
                  </a:ext>
                </a:extLst>
              </p:cNvPr>
              <p:cNvSpPr/>
              <p:nvPr/>
            </p:nvSpPr>
            <p:spPr>
              <a:xfrm rot="10800000">
                <a:off x="9058910" y="3525574"/>
                <a:ext cx="1145591" cy="216442"/>
              </a:xfrm>
              <a:custGeom>
                <a:avLst/>
                <a:gdLst>
                  <a:gd name="connsiteX0" fmla="*/ 1004240 w 1145591"/>
                  <a:gd name="connsiteY0" fmla="*/ 216442 h 216442"/>
                  <a:gd name="connsiteX1" fmla="*/ 152900 w 1145591"/>
                  <a:gd name="connsiteY1" fmla="*/ 216442 h 216442"/>
                  <a:gd name="connsiteX2" fmla="*/ 87966 w 1145591"/>
                  <a:gd name="connsiteY2" fmla="*/ 176760 h 216442"/>
                  <a:gd name="connsiteX3" fmla="*/ 49017 w 1145591"/>
                  <a:gd name="connsiteY3" fmla="*/ 100667 h 216442"/>
                  <a:gd name="connsiteX4" fmla="*/ 0 w 1145591"/>
                  <a:gd name="connsiteY4" fmla="*/ 11723 h 216442"/>
                  <a:gd name="connsiteX5" fmla="*/ 7314 w 1145591"/>
                  <a:gd name="connsiteY5" fmla="*/ 16495 h 216442"/>
                  <a:gd name="connsiteX6" fmla="*/ 31713 w 1145591"/>
                  <a:gd name="connsiteY6" fmla="*/ 30640 h 216442"/>
                  <a:gd name="connsiteX7" fmla="*/ 56843 w 1145591"/>
                  <a:gd name="connsiteY7" fmla="*/ 42835 h 216442"/>
                  <a:gd name="connsiteX8" fmla="*/ 83193 w 1145591"/>
                  <a:gd name="connsiteY8" fmla="*/ 53810 h 216442"/>
                  <a:gd name="connsiteX9" fmla="*/ 110520 w 1145591"/>
                  <a:gd name="connsiteY9" fmla="*/ 63321 h 216442"/>
                  <a:gd name="connsiteX10" fmla="*/ 138334 w 1145591"/>
                  <a:gd name="connsiteY10" fmla="*/ 70882 h 216442"/>
                  <a:gd name="connsiteX11" fmla="*/ 166637 w 1145591"/>
                  <a:gd name="connsiteY11" fmla="*/ 76978 h 216442"/>
                  <a:gd name="connsiteX12" fmla="*/ 195182 w 1145591"/>
                  <a:gd name="connsiteY12" fmla="*/ 81124 h 216442"/>
                  <a:gd name="connsiteX13" fmla="*/ 223974 w 1145591"/>
                  <a:gd name="connsiteY13" fmla="*/ 83320 h 216442"/>
                  <a:gd name="connsiteX14" fmla="*/ 252276 w 1145591"/>
                  <a:gd name="connsiteY14" fmla="*/ 83320 h 216442"/>
                  <a:gd name="connsiteX15" fmla="*/ 280822 w 1145591"/>
                  <a:gd name="connsiteY15" fmla="*/ 81369 h 216442"/>
                  <a:gd name="connsiteX16" fmla="*/ 308636 w 1145591"/>
                  <a:gd name="connsiteY16" fmla="*/ 77223 h 216442"/>
                  <a:gd name="connsiteX17" fmla="*/ 335962 w 1145591"/>
                  <a:gd name="connsiteY17" fmla="*/ 70882 h 216442"/>
                  <a:gd name="connsiteX18" fmla="*/ 362556 w 1145591"/>
                  <a:gd name="connsiteY18" fmla="*/ 62102 h 216442"/>
                  <a:gd name="connsiteX19" fmla="*/ 388175 w 1145591"/>
                  <a:gd name="connsiteY19" fmla="*/ 51127 h 216442"/>
                  <a:gd name="connsiteX20" fmla="*/ 412330 w 1145591"/>
                  <a:gd name="connsiteY20" fmla="*/ 37226 h 216442"/>
                  <a:gd name="connsiteX21" fmla="*/ 435264 w 1145591"/>
                  <a:gd name="connsiteY21" fmla="*/ 21129 h 216442"/>
                  <a:gd name="connsiteX22" fmla="*/ 456979 w 1145591"/>
                  <a:gd name="connsiteY22" fmla="*/ 1861 h 216442"/>
                  <a:gd name="connsiteX23" fmla="*/ 458634 w 1145591"/>
                  <a:gd name="connsiteY23" fmla="*/ 0 h 216442"/>
                  <a:gd name="connsiteX24" fmla="*/ 578569 w 1145591"/>
                  <a:gd name="connsiteY24" fmla="*/ 0 h 216442"/>
                  <a:gd name="connsiteX25" fmla="*/ 722556 w 1145591"/>
                  <a:gd name="connsiteY25" fmla="*/ 0 h 216442"/>
                  <a:gd name="connsiteX26" fmla="*/ 724241 w 1145591"/>
                  <a:gd name="connsiteY26" fmla="*/ 1847 h 216442"/>
                  <a:gd name="connsiteX27" fmla="*/ 745729 w 1145591"/>
                  <a:gd name="connsiteY27" fmla="*/ 21118 h 216442"/>
                  <a:gd name="connsiteX28" fmla="*/ 768926 w 1145591"/>
                  <a:gd name="connsiteY28" fmla="*/ 37217 h 216442"/>
                  <a:gd name="connsiteX29" fmla="*/ 793100 w 1145591"/>
                  <a:gd name="connsiteY29" fmla="*/ 51120 h 216442"/>
                  <a:gd name="connsiteX30" fmla="*/ 818739 w 1145591"/>
                  <a:gd name="connsiteY30" fmla="*/ 62097 h 216442"/>
                  <a:gd name="connsiteX31" fmla="*/ 845111 w 1145591"/>
                  <a:gd name="connsiteY31" fmla="*/ 70879 h 216442"/>
                  <a:gd name="connsiteX32" fmla="*/ 872704 w 1145591"/>
                  <a:gd name="connsiteY32" fmla="*/ 77222 h 216442"/>
                  <a:gd name="connsiteX33" fmla="*/ 900541 w 1145591"/>
                  <a:gd name="connsiteY33" fmla="*/ 81370 h 216442"/>
                  <a:gd name="connsiteX34" fmla="*/ 928623 w 1145591"/>
                  <a:gd name="connsiteY34" fmla="*/ 83320 h 216442"/>
                  <a:gd name="connsiteX35" fmla="*/ 957436 w 1145591"/>
                  <a:gd name="connsiteY35" fmla="*/ 83320 h 216442"/>
                  <a:gd name="connsiteX36" fmla="*/ 986005 w 1145591"/>
                  <a:gd name="connsiteY36" fmla="*/ 81125 h 216442"/>
                  <a:gd name="connsiteX37" fmla="*/ 1014819 w 1145591"/>
                  <a:gd name="connsiteY37" fmla="*/ 76979 h 216442"/>
                  <a:gd name="connsiteX38" fmla="*/ 1042900 w 1145591"/>
                  <a:gd name="connsiteY38" fmla="*/ 70879 h 216442"/>
                  <a:gd name="connsiteX39" fmla="*/ 1070738 w 1145591"/>
                  <a:gd name="connsiteY39" fmla="*/ 63318 h 216442"/>
                  <a:gd name="connsiteX40" fmla="*/ 1098086 w 1145591"/>
                  <a:gd name="connsiteY40" fmla="*/ 53804 h 216442"/>
                  <a:gd name="connsiteX41" fmla="*/ 1124458 w 1145591"/>
                  <a:gd name="connsiteY41" fmla="*/ 42827 h 216442"/>
                  <a:gd name="connsiteX42" fmla="*/ 1145591 w 1145591"/>
                  <a:gd name="connsiteY42" fmla="*/ 32678 h 216442"/>
                  <a:gd name="connsiteX43" fmla="*/ 1108121 w 1145591"/>
                  <a:gd name="connsiteY43" fmla="*/ 100667 h 216442"/>
                  <a:gd name="connsiteX44" fmla="*/ 1069172 w 1145591"/>
                  <a:gd name="connsiteY44" fmla="*/ 176760 h 216442"/>
                  <a:gd name="connsiteX45" fmla="*/ 1004240 w 1145591"/>
                  <a:gd name="connsiteY45" fmla="*/ 216442 h 216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145591" h="216442">
                    <a:moveTo>
                      <a:pt x="1004240" y="216442"/>
                    </a:moveTo>
                    <a:lnTo>
                      <a:pt x="152900" y="216442"/>
                    </a:lnTo>
                    <a:cubicBezTo>
                      <a:pt x="124041" y="216442"/>
                      <a:pt x="98787" y="202011"/>
                      <a:pt x="87966" y="176760"/>
                    </a:cubicBezTo>
                    <a:cubicBezTo>
                      <a:pt x="78045" y="156919"/>
                      <a:pt x="64743" y="130541"/>
                      <a:pt x="49017" y="100667"/>
                    </a:cubicBezTo>
                    <a:lnTo>
                      <a:pt x="0" y="11723"/>
                    </a:lnTo>
                    <a:lnTo>
                      <a:pt x="7314" y="16495"/>
                    </a:lnTo>
                    <a:lnTo>
                      <a:pt x="31713" y="30640"/>
                    </a:lnTo>
                    <a:lnTo>
                      <a:pt x="56843" y="42835"/>
                    </a:lnTo>
                    <a:lnTo>
                      <a:pt x="83193" y="53810"/>
                    </a:lnTo>
                    <a:lnTo>
                      <a:pt x="110520" y="63321"/>
                    </a:lnTo>
                    <a:lnTo>
                      <a:pt x="138334" y="70882"/>
                    </a:lnTo>
                    <a:lnTo>
                      <a:pt x="166637" y="76978"/>
                    </a:lnTo>
                    <a:lnTo>
                      <a:pt x="195182" y="81124"/>
                    </a:lnTo>
                    <a:lnTo>
                      <a:pt x="223974" y="83320"/>
                    </a:lnTo>
                    <a:lnTo>
                      <a:pt x="252276" y="83320"/>
                    </a:lnTo>
                    <a:lnTo>
                      <a:pt x="280822" y="81369"/>
                    </a:lnTo>
                    <a:lnTo>
                      <a:pt x="308636" y="77223"/>
                    </a:lnTo>
                    <a:lnTo>
                      <a:pt x="335962" y="70882"/>
                    </a:lnTo>
                    <a:lnTo>
                      <a:pt x="362556" y="62102"/>
                    </a:lnTo>
                    <a:lnTo>
                      <a:pt x="388175" y="51127"/>
                    </a:lnTo>
                    <a:lnTo>
                      <a:pt x="412330" y="37226"/>
                    </a:lnTo>
                    <a:lnTo>
                      <a:pt x="435264" y="21129"/>
                    </a:lnTo>
                    <a:lnTo>
                      <a:pt x="456979" y="1861"/>
                    </a:lnTo>
                    <a:lnTo>
                      <a:pt x="458634" y="0"/>
                    </a:lnTo>
                    <a:lnTo>
                      <a:pt x="578569" y="0"/>
                    </a:lnTo>
                    <a:lnTo>
                      <a:pt x="722556" y="0"/>
                    </a:lnTo>
                    <a:lnTo>
                      <a:pt x="724241" y="1847"/>
                    </a:lnTo>
                    <a:lnTo>
                      <a:pt x="745729" y="21118"/>
                    </a:lnTo>
                    <a:lnTo>
                      <a:pt x="768926" y="37217"/>
                    </a:lnTo>
                    <a:lnTo>
                      <a:pt x="793100" y="51120"/>
                    </a:lnTo>
                    <a:lnTo>
                      <a:pt x="818739" y="62097"/>
                    </a:lnTo>
                    <a:lnTo>
                      <a:pt x="845111" y="70879"/>
                    </a:lnTo>
                    <a:lnTo>
                      <a:pt x="872704" y="77222"/>
                    </a:lnTo>
                    <a:lnTo>
                      <a:pt x="900541" y="81370"/>
                    </a:lnTo>
                    <a:lnTo>
                      <a:pt x="928623" y="83320"/>
                    </a:lnTo>
                    <a:lnTo>
                      <a:pt x="957436" y="83320"/>
                    </a:lnTo>
                    <a:lnTo>
                      <a:pt x="986005" y="81125"/>
                    </a:lnTo>
                    <a:lnTo>
                      <a:pt x="1014819" y="76979"/>
                    </a:lnTo>
                    <a:lnTo>
                      <a:pt x="1042900" y="70879"/>
                    </a:lnTo>
                    <a:lnTo>
                      <a:pt x="1070738" y="63318"/>
                    </a:lnTo>
                    <a:lnTo>
                      <a:pt x="1098086" y="53804"/>
                    </a:lnTo>
                    <a:lnTo>
                      <a:pt x="1124458" y="42827"/>
                    </a:lnTo>
                    <a:lnTo>
                      <a:pt x="1145591" y="32678"/>
                    </a:lnTo>
                    <a:lnTo>
                      <a:pt x="1108121" y="100667"/>
                    </a:lnTo>
                    <a:cubicBezTo>
                      <a:pt x="1092395" y="130541"/>
                      <a:pt x="1079092" y="156920"/>
                      <a:pt x="1069172" y="176760"/>
                    </a:cubicBezTo>
                    <a:cubicBezTo>
                      <a:pt x="1058351" y="202012"/>
                      <a:pt x="1033099" y="216442"/>
                      <a:pt x="1004240" y="216442"/>
                    </a:cubicBezTo>
                    <a:close/>
                  </a:path>
                </a:pathLst>
              </a:custGeom>
              <a:solidFill>
                <a:srgbClr val="000000"/>
              </a:solidFill>
              <a:ln w="17066" cap="flat">
                <a:noFill/>
                <a:prstDash val="solid"/>
                <a:miter/>
              </a:ln>
            </p:spPr>
            <p:txBody>
              <a:bodyPr rtlCol="0" anchor="ctr"/>
              <a:lstStyle/>
              <a:p>
                <a:endParaRPr lang="en-US"/>
              </a:p>
            </p:txBody>
          </p:sp>
          <p:grpSp>
            <p:nvGrpSpPr>
              <p:cNvPr id="36" name="Group 35">
                <a:extLst>
                  <a:ext uri="{FF2B5EF4-FFF2-40B4-BE49-F238E27FC236}">
                    <a16:creationId xmlns:a16="http://schemas.microsoft.com/office/drawing/2014/main" id="{26F395DC-6E9A-4B5F-A7CE-1A7BB83715A5}"/>
                  </a:ext>
                </a:extLst>
              </p:cNvPr>
              <p:cNvGrpSpPr/>
              <p:nvPr/>
            </p:nvGrpSpPr>
            <p:grpSpPr>
              <a:xfrm>
                <a:off x="9171842" y="2631274"/>
                <a:ext cx="883445" cy="804348"/>
                <a:chOff x="4282342" y="3346450"/>
                <a:chExt cx="883445" cy="804348"/>
              </a:xfrm>
            </p:grpSpPr>
            <p:grpSp>
              <p:nvGrpSpPr>
                <p:cNvPr id="38" name="Group 37">
                  <a:extLst>
                    <a:ext uri="{FF2B5EF4-FFF2-40B4-BE49-F238E27FC236}">
                      <a16:creationId xmlns:a16="http://schemas.microsoft.com/office/drawing/2014/main" id="{3E175950-6DE6-401D-9613-0249B0B1E76F}"/>
                    </a:ext>
                  </a:extLst>
                </p:cNvPr>
                <p:cNvGrpSpPr/>
                <p:nvPr/>
              </p:nvGrpSpPr>
              <p:grpSpPr>
                <a:xfrm>
                  <a:off x="4282343" y="3747691"/>
                  <a:ext cx="883444" cy="191691"/>
                  <a:chOff x="4282343" y="3747691"/>
                  <a:chExt cx="883444" cy="191691"/>
                </a:xfrm>
              </p:grpSpPr>
              <p:sp>
                <p:nvSpPr>
                  <p:cNvPr id="77" name="Freeform 6">
                    <a:extLst>
                      <a:ext uri="{FF2B5EF4-FFF2-40B4-BE49-F238E27FC236}">
                        <a16:creationId xmlns:a16="http://schemas.microsoft.com/office/drawing/2014/main" id="{12F75399-3158-4F12-BA50-19CE380DBE50}"/>
                      </a:ext>
                    </a:extLst>
                  </p:cNvPr>
                  <p:cNvSpPr>
                    <a:spLocks/>
                  </p:cNvSpPr>
                  <p:nvPr/>
                </p:nvSpPr>
                <p:spPr bwMode="auto">
                  <a:xfrm rot="10800000">
                    <a:off x="4282343" y="3747691"/>
                    <a:ext cx="883444" cy="191691"/>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chemeClr val="bg2">
                      <a:lumMod val="75000"/>
                    </a:schemeClr>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78" name="Freeform 7">
                    <a:extLst>
                      <a:ext uri="{FF2B5EF4-FFF2-40B4-BE49-F238E27FC236}">
                        <a16:creationId xmlns:a16="http://schemas.microsoft.com/office/drawing/2014/main" id="{30B70642-F234-4DC3-8AEB-8C6F1A124DD8}"/>
                      </a:ext>
                    </a:extLst>
                  </p:cNvPr>
                  <p:cNvSpPr>
                    <a:spLocks/>
                  </p:cNvSpPr>
                  <p:nvPr/>
                </p:nvSpPr>
                <p:spPr bwMode="auto">
                  <a:xfrm rot="10800000">
                    <a:off x="4884799" y="3747691"/>
                    <a:ext cx="280988" cy="191691"/>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chemeClr val="tx1">
                      <a:alpha val="20000"/>
                    </a:schemeClr>
                  </a:solidFill>
                  <a:ln>
                    <a:noFill/>
                  </a:ln>
                </p:spPr>
                <p:txBody>
                  <a:bodyPr vert="horz" wrap="square" lIns="68580" tIns="34290" rIns="68580" bIns="34290" numCol="1" anchor="t" anchorCtr="0" compatLnSpc="1">
                    <a:prstTxWarp prst="textNoShape">
                      <a:avLst/>
                    </a:prstTxWarp>
                  </a:bodyPr>
                  <a:lstStyle/>
                  <a:p>
                    <a:endParaRPr lang="en-US" sz="1350"/>
                  </a:p>
                </p:txBody>
              </p:sp>
            </p:grpSp>
            <p:grpSp>
              <p:nvGrpSpPr>
                <p:cNvPr id="39" name="Group 38">
                  <a:extLst>
                    <a:ext uri="{FF2B5EF4-FFF2-40B4-BE49-F238E27FC236}">
                      <a16:creationId xmlns:a16="http://schemas.microsoft.com/office/drawing/2014/main" id="{4D28ADF1-86B8-4C62-8C9B-5A14A730F658}"/>
                    </a:ext>
                  </a:extLst>
                </p:cNvPr>
                <p:cNvGrpSpPr/>
                <p:nvPr/>
              </p:nvGrpSpPr>
              <p:grpSpPr>
                <a:xfrm>
                  <a:off x="4282343" y="3536951"/>
                  <a:ext cx="883444" cy="192881"/>
                  <a:chOff x="4282343" y="3536951"/>
                  <a:chExt cx="883444" cy="192881"/>
                </a:xfrm>
              </p:grpSpPr>
              <p:sp>
                <p:nvSpPr>
                  <p:cNvPr id="75" name="Freeform 8">
                    <a:extLst>
                      <a:ext uri="{FF2B5EF4-FFF2-40B4-BE49-F238E27FC236}">
                        <a16:creationId xmlns:a16="http://schemas.microsoft.com/office/drawing/2014/main" id="{36E2676C-1A8E-495D-BDB7-344C421B2BFF}"/>
                      </a:ext>
                    </a:extLst>
                  </p:cNvPr>
                  <p:cNvSpPr>
                    <a:spLocks/>
                  </p:cNvSpPr>
                  <p:nvPr/>
                </p:nvSpPr>
                <p:spPr bwMode="auto">
                  <a:xfrm rot="10800000">
                    <a:off x="4282343" y="3536951"/>
                    <a:ext cx="883444" cy="192881"/>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chemeClr val="bg2">
                      <a:lumMod val="75000"/>
                    </a:schemeClr>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76" name="Freeform 9">
                    <a:extLst>
                      <a:ext uri="{FF2B5EF4-FFF2-40B4-BE49-F238E27FC236}">
                        <a16:creationId xmlns:a16="http://schemas.microsoft.com/office/drawing/2014/main" id="{9C7D08FD-B2DB-407D-BFB0-818A39280111}"/>
                      </a:ext>
                    </a:extLst>
                  </p:cNvPr>
                  <p:cNvSpPr>
                    <a:spLocks/>
                  </p:cNvSpPr>
                  <p:nvPr/>
                </p:nvSpPr>
                <p:spPr bwMode="auto">
                  <a:xfrm rot="10800000">
                    <a:off x="4884799" y="3536951"/>
                    <a:ext cx="280988" cy="192881"/>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chemeClr val="tx1">
                      <a:alpha val="20000"/>
                    </a:schemeClr>
                  </a:solidFill>
                  <a:ln>
                    <a:noFill/>
                  </a:ln>
                </p:spPr>
                <p:txBody>
                  <a:bodyPr vert="horz" wrap="square" lIns="68580" tIns="34290" rIns="68580" bIns="34290" numCol="1" anchor="t" anchorCtr="0" compatLnSpc="1">
                    <a:prstTxWarp prst="textNoShape">
                      <a:avLst/>
                    </a:prstTxWarp>
                  </a:bodyPr>
                  <a:lstStyle/>
                  <a:p>
                    <a:endParaRPr lang="en-US" sz="1350" dirty="0"/>
                  </a:p>
                </p:txBody>
              </p:sp>
            </p:grpSp>
            <p:sp>
              <p:nvSpPr>
                <p:cNvPr id="40" name="Freeform 10">
                  <a:extLst>
                    <a:ext uri="{FF2B5EF4-FFF2-40B4-BE49-F238E27FC236}">
                      <a16:creationId xmlns:a16="http://schemas.microsoft.com/office/drawing/2014/main" id="{0BB605A2-C93D-4ED0-AB78-0D3DF6408B27}"/>
                    </a:ext>
                  </a:extLst>
                </p:cNvPr>
                <p:cNvSpPr>
                  <a:spLocks/>
                </p:cNvSpPr>
                <p:nvPr/>
              </p:nvSpPr>
              <p:spPr bwMode="auto">
                <a:xfrm rot="10800000">
                  <a:off x="4410930" y="3346450"/>
                  <a:ext cx="626269" cy="172641"/>
                </a:xfrm>
                <a:custGeom>
                  <a:avLst/>
                  <a:gdLst>
                    <a:gd name="T0" fmla="*/ 509 w 1017"/>
                    <a:gd name="T1" fmla="*/ 281 h 281"/>
                    <a:gd name="T2" fmla="*/ 0 w 1017"/>
                    <a:gd name="T3" fmla="*/ 0 h 281"/>
                    <a:gd name="T4" fmla="*/ 1017 w 1017"/>
                    <a:gd name="T5" fmla="*/ 0 h 281"/>
                    <a:gd name="T6" fmla="*/ 509 w 1017"/>
                    <a:gd name="T7" fmla="*/ 281 h 281"/>
                  </a:gdLst>
                  <a:ahLst/>
                  <a:cxnLst>
                    <a:cxn ang="0">
                      <a:pos x="T0" y="T1"/>
                    </a:cxn>
                    <a:cxn ang="0">
                      <a:pos x="T2" y="T3"/>
                    </a:cxn>
                    <a:cxn ang="0">
                      <a:pos x="T4" y="T5"/>
                    </a:cxn>
                    <a:cxn ang="0">
                      <a:pos x="T6" y="T7"/>
                    </a:cxn>
                  </a:cxnLst>
                  <a:rect l="0" t="0" r="r" b="b"/>
                  <a:pathLst>
                    <a:path w="1017" h="281">
                      <a:moveTo>
                        <a:pt x="509" y="281"/>
                      </a:moveTo>
                      <a:cubicBezTo>
                        <a:pt x="243" y="281"/>
                        <a:pt x="24" y="157"/>
                        <a:pt x="0" y="0"/>
                      </a:cubicBezTo>
                      <a:lnTo>
                        <a:pt x="1017" y="0"/>
                      </a:lnTo>
                      <a:cubicBezTo>
                        <a:pt x="993" y="157"/>
                        <a:pt x="774" y="281"/>
                        <a:pt x="509" y="281"/>
                      </a:cubicBezTo>
                      <a:close/>
                    </a:path>
                  </a:pathLst>
                </a:custGeom>
                <a:solidFill>
                  <a:schemeClr val="bg2">
                    <a:lumMod val="50000"/>
                  </a:schemeClr>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41" name="Freeform 11">
                  <a:extLst>
                    <a:ext uri="{FF2B5EF4-FFF2-40B4-BE49-F238E27FC236}">
                      <a16:creationId xmlns:a16="http://schemas.microsoft.com/office/drawing/2014/main" id="{1975BD79-BDA4-48EB-8DE6-09A5D8149533}"/>
                    </a:ext>
                  </a:extLst>
                </p:cNvPr>
                <p:cNvSpPr>
                  <a:spLocks/>
                </p:cNvSpPr>
                <p:nvPr/>
              </p:nvSpPr>
              <p:spPr bwMode="auto">
                <a:xfrm rot="10800000">
                  <a:off x="4596668" y="3346450"/>
                  <a:ext cx="440531" cy="172641"/>
                </a:xfrm>
                <a:custGeom>
                  <a:avLst/>
                  <a:gdLst>
                    <a:gd name="T0" fmla="*/ 416 w 716"/>
                    <a:gd name="T1" fmla="*/ 0 h 281"/>
                    <a:gd name="T2" fmla="*/ 0 w 716"/>
                    <a:gd name="T3" fmla="*/ 0 h 281"/>
                    <a:gd name="T4" fmla="*/ 509 w 716"/>
                    <a:gd name="T5" fmla="*/ 281 h 281"/>
                    <a:gd name="T6" fmla="*/ 716 w 716"/>
                    <a:gd name="T7" fmla="*/ 254 h 281"/>
                    <a:gd name="T8" fmla="*/ 416 w 716"/>
                    <a:gd name="T9" fmla="*/ 0 h 281"/>
                  </a:gdLst>
                  <a:ahLst/>
                  <a:cxnLst>
                    <a:cxn ang="0">
                      <a:pos x="T0" y="T1"/>
                    </a:cxn>
                    <a:cxn ang="0">
                      <a:pos x="T2" y="T3"/>
                    </a:cxn>
                    <a:cxn ang="0">
                      <a:pos x="T4" y="T5"/>
                    </a:cxn>
                    <a:cxn ang="0">
                      <a:pos x="T6" y="T7"/>
                    </a:cxn>
                    <a:cxn ang="0">
                      <a:pos x="T8" y="T9"/>
                    </a:cxn>
                  </a:cxnLst>
                  <a:rect l="0" t="0" r="r" b="b"/>
                  <a:pathLst>
                    <a:path w="716" h="281">
                      <a:moveTo>
                        <a:pt x="416" y="0"/>
                      </a:moveTo>
                      <a:lnTo>
                        <a:pt x="0" y="0"/>
                      </a:lnTo>
                      <a:cubicBezTo>
                        <a:pt x="24" y="157"/>
                        <a:pt x="243" y="281"/>
                        <a:pt x="509" y="281"/>
                      </a:cubicBezTo>
                      <a:cubicBezTo>
                        <a:pt x="582" y="281"/>
                        <a:pt x="653" y="272"/>
                        <a:pt x="716" y="254"/>
                      </a:cubicBezTo>
                      <a:cubicBezTo>
                        <a:pt x="552" y="210"/>
                        <a:pt x="433" y="113"/>
                        <a:pt x="416" y="0"/>
                      </a:cubicBezTo>
                      <a:close/>
                    </a:path>
                  </a:pathLst>
                </a:custGeom>
                <a:solidFill>
                  <a:schemeClr val="tx1">
                    <a:alpha val="20000"/>
                  </a:schemeClr>
                </a:solidFill>
                <a:ln>
                  <a:noFill/>
                </a:ln>
              </p:spPr>
              <p:txBody>
                <a:bodyPr vert="horz" wrap="square" lIns="68580" tIns="34290" rIns="68580" bIns="34290" numCol="1" anchor="t" anchorCtr="0" compatLnSpc="1">
                  <a:prstTxWarp prst="textNoShape">
                    <a:avLst/>
                  </a:prstTxWarp>
                </a:bodyPr>
                <a:lstStyle/>
                <a:p>
                  <a:endParaRPr lang="en-US" sz="1350"/>
                </a:p>
              </p:txBody>
            </p:sp>
            <p:grpSp>
              <p:nvGrpSpPr>
                <p:cNvPr id="42" name="Group 41">
                  <a:extLst>
                    <a:ext uri="{FF2B5EF4-FFF2-40B4-BE49-F238E27FC236}">
                      <a16:creationId xmlns:a16="http://schemas.microsoft.com/office/drawing/2014/main" id="{30A80C07-97DF-4584-8764-72B353F2AB13}"/>
                    </a:ext>
                  </a:extLst>
                </p:cNvPr>
                <p:cNvGrpSpPr/>
                <p:nvPr/>
              </p:nvGrpSpPr>
              <p:grpSpPr>
                <a:xfrm>
                  <a:off x="4282342" y="3959107"/>
                  <a:ext cx="883444" cy="191691"/>
                  <a:chOff x="4282343" y="3747691"/>
                  <a:chExt cx="883444" cy="191691"/>
                </a:xfrm>
              </p:grpSpPr>
              <p:sp>
                <p:nvSpPr>
                  <p:cNvPr id="73" name="Freeform 6">
                    <a:extLst>
                      <a:ext uri="{FF2B5EF4-FFF2-40B4-BE49-F238E27FC236}">
                        <a16:creationId xmlns:a16="http://schemas.microsoft.com/office/drawing/2014/main" id="{74BE15EC-7B0A-456F-85FB-5B22DD6BE665}"/>
                      </a:ext>
                    </a:extLst>
                  </p:cNvPr>
                  <p:cNvSpPr>
                    <a:spLocks/>
                  </p:cNvSpPr>
                  <p:nvPr/>
                </p:nvSpPr>
                <p:spPr bwMode="auto">
                  <a:xfrm rot="10800000">
                    <a:off x="4282343" y="3747691"/>
                    <a:ext cx="883444" cy="191691"/>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chemeClr val="bg2">
                      <a:lumMod val="75000"/>
                    </a:schemeClr>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74" name="Freeform 7">
                    <a:extLst>
                      <a:ext uri="{FF2B5EF4-FFF2-40B4-BE49-F238E27FC236}">
                        <a16:creationId xmlns:a16="http://schemas.microsoft.com/office/drawing/2014/main" id="{5718B1E7-53E2-4457-A2E6-13B3407A080A}"/>
                      </a:ext>
                    </a:extLst>
                  </p:cNvPr>
                  <p:cNvSpPr>
                    <a:spLocks/>
                  </p:cNvSpPr>
                  <p:nvPr/>
                </p:nvSpPr>
                <p:spPr bwMode="auto">
                  <a:xfrm rot="10800000">
                    <a:off x="4884799" y="3747691"/>
                    <a:ext cx="280988" cy="191691"/>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chemeClr val="tx1">
                      <a:alpha val="20000"/>
                    </a:schemeClr>
                  </a:solidFill>
                  <a:ln>
                    <a:noFill/>
                  </a:ln>
                </p:spPr>
                <p:txBody>
                  <a:bodyPr vert="horz" wrap="square" lIns="68580" tIns="34290" rIns="68580" bIns="34290" numCol="1" anchor="t" anchorCtr="0" compatLnSpc="1">
                    <a:prstTxWarp prst="textNoShape">
                      <a:avLst/>
                    </a:prstTxWarp>
                  </a:bodyPr>
                  <a:lstStyle/>
                  <a:p>
                    <a:endParaRPr lang="en-US" sz="1350"/>
                  </a:p>
                </p:txBody>
              </p:sp>
            </p:grpSp>
          </p:grpSp>
          <p:sp>
            <p:nvSpPr>
              <p:cNvPr id="37" name="Freeform: Shape 36">
                <a:extLst>
                  <a:ext uri="{FF2B5EF4-FFF2-40B4-BE49-F238E27FC236}">
                    <a16:creationId xmlns:a16="http://schemas.microsoft.com/office/drawing/2014/main" id="{EB98E349-2208-46E4-8459-B6C39F1392A5}"/>
                  </a:ext>
                </a:extLst>
              </p:cNvPr>
              <p:cNvSpPr>
                <a:spLocks/>
              </p:cNvSpPr>
              <p:nvPr/>
            </p:nvSpPr>
            <p:spPr bwMode="auto">
              <a:xfrm rot="10800000">
                <a:off x="8381675" y="3761713"/>
                <a:ext cx="2463781" cy="2206079"/>
              </a:xfrm>
              <a:custGeom>
                <a:avLst/>
                <a:gdLst>
                  <a:gd name="connsiteX0" fmla="*/ 1488295 w 1539722"/>
                  <a:gd name="connsiteY0" fmla="*/ 646634 h 1378673"/>
                  <a:gd name="connsiteX1" fmla="*/ 1493331 w 1539722"/>
                  <a:gd name="connsiteY1" fmla="*/ 650903 h 1378673"/>
                  <a:gd name="connsiteX2" fmla="*/ 1503250 w 1539722"/>
                  <a:gd name="connsiteY2" fmla="*/ 661421 h 1378673"/>
                  <a:gd name="connsiteX3" fmla="*/ 1512254 w 1539722"/>
                  <a:gd name="connsiteY3" fmla="*/ 673464 h 1378673"/>
                  <a:gd name="connsiteX4" fmla="*/ 1520036 w 1539722"/>
                  <a:gd name="connsiteY4" fmla="*/ 686880 h 1378673"/>
                  <a:gd name="connsiteX5" fmla="*/ 1526751 w 1539722"/>
                  <a:gd name="connsiteY5" fmla="*/ 701514 h 1378673"/>
                  <a:gd name="connsiteX6" fmla="*/ 1532397 w 1539722"/>
                  <a:gd name="connsiteY6" fmla="*/ 717216 h 1378673"/>
                  <a:gd name="connsiteX7" fmla="*/ 1536365 w 1539722"/>
                  <a:gd name="connsiteY7" fmla="*/ 733680 h 1378673"/>
                  <a:gd name="connsiteX8" fmla="*/ 1538959 w 1539722"/>
                  <a:gd name="connsiteY8" fmla="*/ 750754 h 1378673"/>
                  <a:gd name="connsiteX9" fmla="*/ 1539722 w 1539722"/>
                  <a:gd name="connsiteY9" fmla="*/ 768285 h 1378673"/>
                  <a:gd name="connsiteX10" fmla="*/ 1538959 w 1539722"/>
                  <a:gd name="connsiteY10" fmla="*/ 786121 h 1378673"/>
                  <a:gd name="connsiteX11" fmla="*/ 1535907 w 1539722"/>
                  <a:gd name="connsiteY11" fmla="*/ 803652 h 1378673"/>
                  <a:gd name="connsiteX12" fmla="*/ 1531176 w 1539722"/>
                  <a:gd name="connsiteY12" fmla="*/ 821336 h 1378673"/>
                  <a:gd name="connsiteX13" fmla="*/ 1524309 w 1539722"/>
                  <a:gd name="connsiteY13" fmla="*/ 838409 h 1378673"/>
                  <a:gd name="connsiteX14" fmla="*/ 1515001 w 1539722"/>
                  <a:gd name="connsiteY14" fmla="*/ 854873 h 1378673"/>
                  <a:gd name="connsiteX15" fmla="*/ 1503250 w 1539722"/>
                  <a:gd name="connsiteY15" fmla="*/ 870728 h 1378673"/>
                  <a:gd name="connsiteX16" fmla="*/ 1489058 w 1539722"/>
                  <a:gd name="connsiteY16" fmla="*/ 885362 h 1378673"/>
                  <a:gd name="connsiteX17" fmla="*/ 1480665 w 1539722"/>
                  <a:gd name="connsiteY17" fmla="*/ 892070 h 1378673"/>
                  <a:gd name="connsiteX18" fmla="*/ 1483565 w 1539722"/>
                  <a:gd name="connsiteY18" fmla="*/ 897101 h 1378673"/>
                  <a:gd name="connsiteX19" fmla="*/ 1487532 w 1539722"/>
                  <a:gd name="connsiteY19" fmla="*/ 907162 h 1378673"/>
                  <a:gd name="connsiteX20" fmla="*/ 1489974 w 1539722"/>
                  <a:gd name="connsiteY20" fmla="*/ 917223 h 1378673"/>
                  <a:gd name="connsiteX21" fmla="*/ 1491347 w 1539722"/>
                  <a:gd name="connsiteY21" fmla="*/ 927437 h 1378673"/>
                  <a:gd name="connsiteX22" fmla="*/ 1491347 w 1539722"/>
                  <a:gd name="connsiteY22" fmla="*/ 937498 h 1378673"/>
                  <a:gd name="connsiteX23" fmla="*/ 1490279 w 1539722"/>
                  <a:gd name="connsiteY23" fmla="*/ 947102 h 1378673"/>
                  <a:gd name="connsiteX24" fmla="*/ 1487074 w 1539722"/>
                  <a:gd name="connsiteY24" fmla="*/ 961585 h 1378673"/>
                  <a:gd name="connsiteX25" fmla="*/ 1479597 w 1539722"/>
                  <a:gd name="connsiteY25" fmla="*/ 980183 h 1378673"/>
                  <a:gd name="connsiteX26" fmla="*/ 1469831 w 1539722"/>
                  <a:gd name="connsiteY26" fmla="*/ 997257 h 1378673"/>
                  <a:gd name="connsiteX27" fmla="*/ 1458538 w 1539722"/>
                  <a:gd name="connsiteY27" fmla="*/ 1012959 h 1378673"/>
                  <a:gd name="connsiteX28" fmla="*/ 1446940 w 1539722"/>
                  <a:gd name="connsiteY28" fmla="*/ 1026831 h 1378673"/>
                  <a:gd name="connsiteX29" fmla="*/ 1441142 w 1539722"/>
                  <a:gd name="connsiteY29" fmla="*/ 1032624 h 1378673"/>
                  <a:gd name="connsiteX30" fmla="*/ 1440226 w 1539722"/>
                  <a:gd name="connsiteY30" fmla="*/ 1024239 h 1378673"/>
                  <a:gd name="connsiteX31" fmla="*/ 1436869 w 1539722"/>
                  <a:gd name="connsiteY31" fmla="*/ 1007013 h 1378673"/>
                  <a:gd name="connsiteX32" fmla="*/ 1431833 w 1539722"/>
                  <a:gd name="connsiteY32" fmla="*/ 989482 h 1378673"/>
                  <a:gd name="connsiteX33" fmla="*/ 1424813 w 1539722"/>
                  <a:gd name="connsiteY33" fmla="*/ 971798 h 1378673"/>
                  <a:gd name="connsiteX34" fmla="*/ 1420235 w 1539722"/>
                  <a:gd name="connsiteY34" fmla="*/ 962957 h 1378673"/>
                  <a:gd name="connsiteX35" fmla="*/ 1414894 w 1539722"/>
                  <a:gd name="connsiteY35" fmla="*/ 953505 h 1378673"/>
                  <a:gd name="connsiteX36" fmla="*/ 1402228 w 1539722"/>
                  <a:gd name="connsiteY36" fmla="*/ 935669 h 1378673"/>
                  <a:gd name="connsiteX37" fmla="*/ 1387426 w 1539722"/>
                  <a:gd name="connsiteY37" fmla="*/ 919205 h 1378673"/>
                  <a:gd name="connsiteX38" fmla="*/ 1370182 w 1539722"/>
                  <a:gd name="connsiteY38" fmla="*/ 904723 h 1378673"/>
                  <a:gd name="connsiteX39" fmla="*/ 1350802 w 1539722"/>
                  <a:gd name="connsiteY39" fmla="*/ 891613 h 1378673"/>
                  <a:gd name="connsiteX40" fmla="*/ 1329285 w 1539722"/>
                  <a:gd name="connsiteY40" fmla="*/ 880027 h 1378673"/>
                  <a:gd name="connsiteX41" fmla="*/ 1305479 w 1539722"/>
                  <a:gd name="connsiteY41" fmla="*/ 870118 h 1378673"/>
                  <a:gd name="connsiteX42" fmla="*/ 1279537 w 1539722"/>
                  <a:gd name="connsiteY42" fmla="*/ 861733 h 1378673"/>
                  <a:gd name="connsiteX43" fmla="*/ 1265802 w 1539722"/>
                  <a:gd name="connsiteY43" fmla="*/ 858227 h 1378673"/>
                  <a:gd name="connsiteX44" fmla="*/ 1258783 w 1539722"/>
                  <a:gd name="connsiteY44" fmla="*/ 886734 h 1378673"/>
                  <a:gd name="connsiteX45" fmla="*/ 1271144 w 1539722"/>
                  <a:gd name="connsiteY45" fmla="*/ 889783 h 1378673"/>
                  <a:gd name="connsiteX46" fmla="*/ 1294034 w 1539722"/>
                  <a:gd name="connsiteY46" fmla="*/ 897101 h 1378673"/>
                  <a:gd name="connsiteX47" fmla="*/ 1314940 w 1539722"/>
                  <a:gd name="connsiteY47" fmla="*/ 905638 h 1378673"/>
                  <a:gd name="connsiteX48" fmla="*/ 1334015 w 1539722"/>
                  <a:gd name="connsiteY48" fmla="*/ 915699 h 1378673"/>
                  <a:gd name="connsiteX49" fmla="*/ 1350954 w 1539722"/>
                  <a:gd name="connsiteY49" fmla="*/ 926980 h 1378673"/>
                  <a:gd name="connsiteX50" fmla="*/ 1366062 w 1539722"/>
                  <a:gd name="connsiteY50" fmla="*/ 939480 h 1378673"/>
                  <a:gd name="connsiteX51" fmla="*/ 1378880 w 1539722"/>
                  <a:gd name="connsiteY51" fmla="*/ 953200 h 1378673"/>
                  <a:gd name="connsiteX52" fmla="*/ 1389715 w 1539722"/>
                  <a:gd name="connsiteY52" fmla="*/ 968445 h 1378673"/>
                  <a:gd name="connsiteX53" fmla="*/ 1394293 w 1539722"/>
                  <a:gd name="connsiteY53" fmla="*/ 976524 h 1378673"/>
                  <a:gd name="connsiteX54" fmla="*/ 1397650 w 1539722"/>
                  <a:gd name="connsiteY54" fmla="*/ 982927 h 1378673"/>
                  <a:gd name="connsiteX55" fmla="*/ 1402991 w 1539722"/>
                  <a:gd name="connsiteY55" fmla="*/ 995885 h 1378673"/>
                  <a:gd name="connsiteX56" fmla="*/ 1407111 w 1539722"/>
                  <a:gd name="connsiteY56" fmla="*/ 1008995 h 1378673"/>
                  <a:gd name="connsiteX57" fmla="*/ 1409858 w 1539722"/>
                  <a:gd name="connsiteY57" fmla="*/ 1021953 h 1378673"/>
                  <a:gd name="connsiteX58" fmla="*/ 1412452 w 1539722"/>
                  <a:gd name="connsiteY58" fmla="*/ 1041008 h 1378673"/>
                  <a:gd name="connsiteX59" fmla="*/ 1412758 w 1539722"/>
                  <a:gd name="connsiteY59" fmla="*/ 1065095 h 1378673"/>
                  <a:gd name="connsiteX60" fmla="*/ 1410774 w 1539722"/>
                  <a:gd name="connsiteY60" fmla="*/ 1086437 h 1378673"/>
                  <a:gd name="connsiteX61" fmla="*/ 1407569 w 1539722"/>
                  <a:gd name="connsiteY61" fmla="*/ 1104273 h 1378673"/>
                  <a:gd name="connsiteX62" fmla="*/ 1402991 w 1539722"/>
                  <a:gd name="connsiteY62" fmla="*/ 1122414 h 1378673"/>
                  <a:gd name="connsiteX63" fmla="*/ 1401770 w 1539722"/>
                  <a:gd name="connsiteY63" fmla="*/ 1125158 h 1378673"/>
                  <a:gd name="connsiteX64" fmla="*/ 1402228 w 1539722"/>
                  <a:gd name="connsiteY64" fmla="*/ 1125158 h 1378673"/>
                  <a:gd name="connsiteX65" fmla="*/ 1399481 w 1539722"/>
                  <a:gd name="connsiteY65" fmla="*/ 1132628 h 1378673"/>
                  <a:gd name="connsiteX66" fmla="*/ 1393072 w 1539722"/>
                  <a:gd name="connsiteY66" fmla="*/ 1146957 h 1378673"/>
                  <a:gd name="connsiteX67" fmla="*/ 1386052 w 1539722"/>
                  <a:gd name="connsiteY67" fmla="*/ 1160372 h 1378673"/>
                  <a:gd name="connsiteX68" fmla="*/ 1378117 w 1539722"/>
                  <a:gd name="connsiteY68" fmla="*/ 1173178 h 1378673"/>
                  <a:gd name="connsiteX69" fmla="*/ 1369419 w 1539722"/>
                  <a:gd name="connsiteY69" fmla="*/ 1185221 h 1378673"/>
                  <a:gd name="connsiteX70" fmla="*/ 1360110 w 1539722"/>
                  <a:gd name="connsiteY70" fmla="*/ 1196349 h 1378673"/>
                  <a:gd name="connsiteX71" fmla="*/ 1345003 w 1539722"/>
                  <a:gd name="connsiteY71" fmla="*/ 1211746 h 1378673"/>
                  <a:gd name="connsiteX72" fmla="*/ 1323333 w 1539722"/>
                  <a:gd name="connsiteY72" fmla="*/ 1229277 h 1378673"/>
                  <a:gd name="connsiteX73" fmla="*/ 1300596 w 1539722"/>
                  <a:gd name="connsiteY73" fmla="*/ 1243455 h 1378673"/>
                  <a:gd name="connsiteX74" fmla="*/ 1277248 w 1539722"/>
                  <a:gd name="connsiteY74" fmla="*/ 1253973 h 1378673"/>
                  <a:gd name="connsiteX75" fmla="*/ 1254052 w 1539722"/>
                  <a:gd name="connsiteY75" fmla="*/ 1260833 h 1378673"/>
                  <a:gd name="connsiteX76" fmla="*/ 1243065 w 1539722"/>
                  <a:gd name="connsiteY76" fmla="*/ 1262815 h 1378673"/>
                  <a:gd name="connsiteX77" fmla="*/ 1247796 w 1539722"/>
                  <a:gd name="connsiteY77" fmla="*/ 1252754 h 1378673"/>
                  <a:gd name="connsiteX78" fmla="*/ 1256036 w 1539722"/>
                  <a:gd name="connsiteY78" fmla="*/ 1230649 h 1378673"/>
                  <a:gd name="connsiteX79" fmla="*/ 1261987 w 1539722"/>
                  <a:gd name="connsiteY79" fmla="*/ 1206411 h 1378673"/>
                  <a:gd name="connsiteX80" fmla="*/ 1264124 w 1539722"/>
                  <a:gd name="connsiteY80" fmla="*/ 1186745 h 1378673"/>
                  <a:gd name="connsiteX81" fmla="*/ 1264582 w 1539722"/>
                  <a:gd name="connsiteY81" fmla="*/ 1173330 h 1378673"/>
                  <a:gd name="connsiteX82" fmla="*/ 1264276 w 1539722"/>
                  <a:gd name="connsiteY82" fmla="*/ 1166470 h 1378673"/>
                  <a:gd name="connsiteX83" fmla="*/ 1263514 w 1539722"/>
                  <a:gd name="connsiteY83" fmla="*/ 1155952 h 1378673"/>
                  <a:gd name="connsiteX84" fmla="*/ 1260156 w 1539722"/>
                  <a:gd name="connsiteY84" fmla="*/ 1135372 h 1378673"/>
                  <a:gd name="connsiteX85" fmla="*/ 1254052 w 1539722"/>
                  <a:gd name="connsiteY85" fmla="*/ 1115249 h 1378673"/>
                  <a:gd name="connsiteX86" fmla="*/ 1245812 w 1539722"/>
                  <a:gd name="connsiteY86" fmla="*/ 1095584 h 1378673"/>
                  <a:gd name="connsiteX87" fmla="*/ 1234824 w 1539722"/>
                  <a:gd name="connsiteY87" fmla="*/ 1076375 h 1378673"/>
                  <a:gd name="connsiteX88" fmla="*/ 1221396 w 1539722"/>
                  <a:gd name="connsiteY88" fmla="*/ 1057320 h 1378673"/>
                  <a:gd name="connsiteX89" fmla="*/ 1205830 w 1539722"/>
                  <a:gd name="connsiteY89" fmla="*/ 1039027 h 1378673"/>
                  <a:gd name="connsiteX90" fmla="*/ 1187671 w 1539722"/>
                  <a:gd name="connsiteY90" fmla="*/ 1021191 h 1378673"/>
                  <a:gd name="connsiteX91" fmla="*/ 1177446 w 1539722"/>
                  <a:gd name="connsiteY91" fmla="*/ 1012349 h 1378673"/>
                  <a:gd name="connsiteX92" fmla="*/ 1182482 w 1539722"/>
                  <a:gd name="connsiteY92" fmla="*/ 1002135 h 1378673"/>
                  <a:gd name="connsiteX93" fmla="*/ 1189349 w 1539722"/>
                  <a:gd name="connsiteY93" fmla="*/ 981707 h 1378673"/>
                  <a:gd name="connsiteX94" fmla="*/ 1193775 w 1539722"/>
                  <a:gd name="connsiteY94" fmla="*/ 961890 h 1378673"/>
                  <a:gd name="connsiteX95" fmla="*/ 1195758 w 1539722"/>
                  <a:gd name="connsiteY95" fmla="*/ 943749 h 1378673"/>
                  <a:gd name="connsiteX96" fmla="*/ 1196369 w 1539722"/>
                  <a:gd name="connsiteY96" fmla="*/ 920272 h 1378673"/>
                  <a:gd name="connsiteX97" fmla="*/ 1194538 w 1539722"/>
                  <a:gd name="connsiteY97" fmla="*/ 900912 h 1378673"/>
                  <a:gd name="connsiteX98" fmla="*/ 1194080 w 1539722"/>
                  <a:gd name="connsiteY98" fmla="*/ 898778 h 1378673"/>
                  <a:gd name="connsiteX99" fmla="*/ 1165238 w 1539722"/>
                  <a:gd name="connsiteY99" fmla="*/ 904418 h 1378673"/>
                  <a:gd name="connsiteX100" fmla="*/ 1166459 w 1539722"/>
                  <a:gd name="connsiteY100" fmla="*/ 910211 h 1378673"/>
                  <a:gd name="connsiteX101" fmla="*/ 1167375 w 1539722"/>
                  <a:gd name="connsiteY101" fmla="*/ 938261 h 1378673"/>
                  <a:gd name="connsiteX102" fmla="*/ 1165391 w 1539722"/>
                  <a:gd name="connsiteY102" fmla="*/ 956554 h 1378673"/>
                  <a:gd name="connsiteX103" fmla="*/ 1162644 w 1539722"/>
                  <a:gd name="connsiteY103" fmla="*/ 969817 h 1378673"/>
                  <a:gd name="connsiteX104" fmla="*/ 1158524 w 1539722"/>
                  <a:gd name="connsiteY104" fmla="*/ 983537 h 1378673"/>
                  <a:gd name="connsiteX105" fmla="*/ 1152572 w 1539722"/>
                  <a:gd name="connsiteY105" fmla="*/ 997562 h 1378673"/>
                  <a:gd name="connsiteX106" fmla="*/ 1144942 w 1539722"/>
                  <a:gd name="connsiteY106" fmla="*/ 1011129 h 1378673"/>
                  <a:gd name="connsiteX107" fmla="*/ 1134565 w 1539722"/>
                  <a:gd name="connsiteY107" fmla="*/ 1024544 h 1378673"/>
                  <a:gd name="connsiteX108" fmla="*/ 1121899 w 1539722"/>
                  <a:gd name="connsiteY108" fmla="*/ 1037045 h 1378673"/>
                  <a:gd name="connsiteX109" fmla="*/ 1106487 w 1539722"/>
                  <a:gd name="connsiteY109" fmla="*/ 1048631 h 1378673"/>
                  <a:gd name="connsiteX110" fmla="*/ 1088174 w 1539722"/>
                  <a:gd name="connsiteY110" fmla="*/ 1058844 h 1378673"/>
                  <a:gd name="connsiteX111" fmla="*/ 1066352 w 1539722"/>
                  <a:gd name="connsiteY111" fmla="*/ 1067076 h 1378673"/>
                  <a:gd name="connsiteX112" fmla="*/ 1053839 w 1539722"/>
                  <a:gd name="connsiteY112" fmla="*/ 1070583 h 1378673"/>
                  <a:gd name="connsiteX113" fmla="*/ 1061011 w 1539722"/>
                  <a:gd name="connsiteY113" fmla="*/ 1098937 h 1378673"/>
                  <a:gd name="connsiteX114" fmla="*/ 1070168 w 1539722"/>
                  <a:gd name="connsiteY114" fmla="*/ 1096498 h 1378673"/>
                  <a:gd name="connsiteX115" fmla="*/ 1086954 w 1539722"/>
                  <a:gd name="connsiteY115" fmla="*/ 1091010 h 1378673"/>
                  <a:gd name="connsiteX116" fmla="*/ 1102214 w 1539722"/>
                  <a:gd name="connsiteY116" fmla="*/ 1084455 h 1378673"/>
                  <a:gd name="connsiteX117" fmla="*/ 1115948 w 1539722"/>
                  <a:gd name="connsiteY117" fmla="*/ 1077138 h 1378673"/>
                  <a:gd name="connsiteX118" fmla="*/ 1128309 w 1539722"/>
                  <a:gd name="connsiteY118" fmla="*/ 1069211 h 1378673"/>
                  <a:gd name="connsiteX119" fmla="*/ 1139296 w 1539722"/>
                  <a:gd name="connsiteY119" fmla="*/ 1060674 h 1378673"/>
                  <a:gd name="connsiteX120" fmla="*/ 1149215 w 1539722"/>
                  <a:gd name="connsiteY120" fmla="*/ 1051679 h 1378673"/>
                  <a:gd name="connsiteX121" fmla="*/ 1157913 w 1539722"/>
                  <a:gd name="connsiteY121" fmla="*/ 1042380 h 1378673"/>
                  <a:gd name="connsiteX122" fmla="*/ 1161881 w 1539722"/>
                  <a:gd name="connsiteY122" fmla="*/ 1037502 h 1378673"/>
                  <a:gd name="connsiteX123" fmla="*/ 1170427 w 1539722"/>
                  <a:gd name="connsiteY123" fmla="*/ 1044972 h 1378673"/>
                  <a:gd name="connsiteX124" fmla="*/ 1185687 w 1539722"/>
                  <a:gd name="connsiteY124" fmla="*/ 1060369 h 1378673"/>
                  <a:gd name="connsiteX125" fmla="*/ 1198810 w 1539722"/>
                  <a:gd name="connsiteY125" fmla="*/ 1076223 h 1378673"/>
                  <a:gd name="connsiteX126" fmla="*/ 1210103 w 1539722"/>
                  <a:gd name="connsiteY126" fmla="*/ 1092230 h 1378673"/>
                  <a:gd name="connsiteX127" fmla="*/ 1219259 w 1539722"/>
                  <a:gd name="connsiteY127" fmla="*/ 1108389 h 1378673"/>
                  <a:gd name="connsiteX128" fmla="*/ 1226431 w 1539722"/>
                  <a:gd name="connsiteY128" fmla="*/ 1125005 h 1378673"/>
                  <a:gd name="connsiteX129" fmla="*/ 1231467 w 1539722"/>
                  <a:gd name="connsiteY129" fmla="*/ 1141774 h 1378673"/>
                  <a:gd name="connsiteX130" fmla="*/ 1234519 w 1539722"/>
                  <a:gd name="connsiteY130" fmla="*/ 1159000 h 1378673"/>
                  <a:gd name="connsiteX131" fmla="*/ 1235130 w 1539722"/>
                  <a:gd name="connsiteY131" fmla="*/ 1167690 h 1378673"/>
                  <a:gd name="connsiteX132" fmla="*/ 1235282 w 1539722"/>
                  <a:gd name="connsiteY132" fmla="*/ 1174550 h 1378673"/>
                  <a:gd name="connsiteX133" fmla="*/ 1234672 w 1539722"/>
                  <a:gd name="connsiteY133" fmla="*/ 1188117 h 1378673"/>
                  <a:gd name="connsiteX134" fmla="*/ 1232841 w 1539722"/>
                  <a:gd name="connsiteY134" fmla="*/ 1201380 h 1378673"/>
                  <a:gd name="connsiteX135" fmla="*/ 1230094 w 1539722"/>
                  <a:gd name="connsiteY135" fmla="*/ 1214033 h 1378673"/>
                  <a:gd name="connsiteX136" fmla="*/ 1224448 w 1539722"/>
                  <a:gd name="connsiteY136" fmla="*/ 1232021 h 1378673"/>
                  <a:gd name="connsiteX137" fmla="*/ 1214681 w 1539722"/>
                  <a:gd name="connsiteY137" fmla="*/ 1253669 h 1378673"/>
                  <a:gd name="connsiteX138" fmla="*/ 1209493 w 1539722"/>
                  <a:gd name="connsiteY138" fmla="*/ 1263120 h 1378673"/>
                  <a:gd name="connsiteX139" fmla="*/ 1208424 w 1539722"/>
                  <a:gd name="connsiteY139" fmla="*/ 1262815 h 1378673"/>
                  <a:gd name="connsiteX140" fmla="*/ 1207356 w 1539722"/>
                  <a:gd name="connsiteY140" fmla="*/ 1262663 h 1378673"/>
                  <a:gd name="connsiteX141" fmla="*/ 1203846 w 1539722"/>
                  <a:gd name="connsiteY141" fmla="*/ 1269370 h 1378673"/>
                  <a:gd name="connsiteX142" fmla="*/ 1195301 w 1539722"/>
                  <a:gd name="connsiteY142" fmla="*/ 1282176 h 1378673"/>
                  <a:gd name="connsiteX143" fmla="*/ 1185382 w 1539722"/>
                  <a:gd name="connsiteY143" fmla="*/ 1294524 h 1378673"/>
                  <a:gd name="connsiteX144" fmla="*/ 1174394 w 1539722"/>
                  <a:gd name="connsiteY144" fmla="*/ 1306110 h 1378673"/>
                  <a:gd name="connsiteX145" fmla="*/ 1162034 w 1539722"/>
                  <a:gd name="connsiteY145" fmla="*/ 1317238 h 1378673"/>
                  <a:gd name="connsiteX146" fmla="*/ 1148605 w 1539722"/>
                  <a:gd name="connsiteY146" fmla="*/ 1327452 h 1378673"/>
                  <a:gd name="connsiteX147" fmla="*/ 1134413 w 1539722"/>
                  <a:gd name="connsiteY147" fmla="*/ 1336903 h 1378673"/>
                  <a:gd name="connsiteX148" fmla="*/ 1119153 w 1539722"/>
                  <a:gd name="connsiteY148" fmla="*/ 1345745 h 1378673"/>
                  <a:gd name="connsiteX149" fmla="*/ 1103282 w 1539722"/>
                  <a:gd name="connsiteY149" fmla="*/ 1353367 h 1378673"/>
                  <a:gd name="connsiteX150" fmla="*/ 1086801 w 1539722"/>
                  <a:gd name="connsiteY150" fmla="*/ 1360227 h 1378673"/>
                  <a:gd name="connsiteX151" fmla="*/ 1069710 w 1539722"/>
                  <a:gd name="connsiteY151" fmla="*/ 1366173 h 1378673"/>
                  <a:gd name="connsiteX152" fmla="*/ 1052313 w 1539722"/>
                  <a:gd name="connsiteY152" fmla="*/ 1370898 h 1378673"/>
                  <a:gd name="connsiteX153" fmla="*/ 1034764 w 1539722"/>
                  <a:gd name="connsiteY153" fmla="*/ 1374710 h 1378673"/>
                  <a:gd name="connsiteX154" fmla="*/ 1016757 w 1539722"/>
                  <a:gd name="connsiteY154" fmla="*/ 1377301 h 1378673"/>
                  <a:gd name="connsiteX155" fmla="*/ 998903 w 1539722"/>
                  <a:gd name="connsiteY155" fmla="*/ 1378673 h 1378673"/>
                  <a:gd name="connsiteX156" fmla="*/ 980896 w 1539722"/>
                  <a:gd name="connsiteY156" fmla="*/ 1378673 h 1378673"/>
                  <a:gd name="connsiteX157" fmla="*/ 963347 w 1539722"/>
                  <a:gd name="connsiteY157" fmla="*/ 1377454 h 1378673"/>
                  <a:gd name="connsiteX158" fmla="*/ 945950 w 1539722"/>
                  <a:gd name="connsiteY158" fmla="*/ 1374862 h 1378673"/>
                  <a:gd name="connsiteX159" fmla="*/ 928706 w 1539722"/>
                  <a:gd name="connsiteY159" fmla="*/ 1370898 h 1378673"/>
                  <a:gd name="connsiteX160" fmla="*/ 912225 w 1539722"/>
                  <a:gd name="connsiteY160" fmla="*/ 1365410 h 1378673"/>
                  <a:gd name="connsiteX161" fmla="*/ 896202 w 1539722"/>
                  <a:gd name="connsiteY161" fmla="*/ 1358550 h 1378673"/>
                  <a:gd name="connsiteX162" fmla="*/ 881095 w 1539722"/>
                  <a:gd name="connsiteY162" fmla="*/ 1349861 h 1378673"/>
                  <a:gd name="connsiteX163" fmla="*/ 866598 w 1539722"/>
                  <a:gd name="connsiteY163" fmla="*/ 1339800 h 1378673"/>
                  <a:gd name="connsiteX164" fmla="*/ 853169 w 1539722"/>
                  <a:gd name="connsiteY164" fmla="*/ 1327757 h 1378673"/>
                  <a:gd name="connsiteX165" fmla="*/ 840655 w 1539722"/>
                  <a:gd name="connsiteY165" fmla="*/ 1314037 h 1378673"/>
                  <a:gd name="connsiteX166" fmla="*/ 829363 w 1539722"/>
                  <a:gd name="connsiteY166" fmla="*/ 1298640 h 1378673"/>
                  <a:gd name="connsiteX167" fmla="*/ 819444 w 1539722"/>
                  <a:gd name="connsiteY167" fmla="*/ 1281261 h 1378673"/>
                  <a:gd name="connsiteX168" fmla="*/ 810745 w 1539722"/>
                  <a:gd name="connsiteY168" fmla="*/ 1262053 h 1378673"/>
                  <a:gd name="connsiteX169" fmla="*/ 803878 w 1539722"/>
                  <a:gd name="connsiteY169" fmla="*/ 1241016 h 1378673"/>
                  <a:gd name="connsiteX170" fmla="*/ 798385 w 1539722"/>
                  <a:gd name="connsiteY170" fmla="*/ 1217844 h 1378673"/>
                  <a:gd name="connsiteX171" fmla="*/ 794570 w 1539722"/>
                  <a:gd name="connsiteY171" fmla="*/ 1192538 h 1378673"/>
                  <a:gd name="connsiteX172" fmla="*/ 792586 w 1539722"/>
                  <a:gd name="connsiteY172" fmla="*/ 1165251 h 1378673"/>
                  <a:gd name="connsiteX173" fmla="*/ 792433 w 1539722"/>
                  <a:gd name="connsiteY173" fmla="*/ 1150616 h 1378673"/>
                  <a:gd name="connsiteX174" fmla="*/ 792433 w 1539722"/>
                  <a:gd name="connsiteY174" fmla="*/ 1125005 h 1378673"/>
                  <a:gd name="connsiteX175" fmla="*/ 796248 w 1539722"/>
                  <a:gd name="connsiteY175" fmla="*/ 1130036 h 1378673"/>
                  <a:gd name="connsiteX176" fmla="*/ 804641 w 1539722"/>
                  <a:gd name="connsiteY176" fmla="*/ 1139792 h 1378673"/>
                  <a:gd name="connsiteX177" fmla="*/ 813950 w 1539722"/>
                  <a:gd name="connsiteY177" fmla="*/ 1149092 h 1378673"/>
                  <a:gd name="connsiteX178" fmla="*/ 824480 w 1539722"/>
                  <a:gd name="connsiteY178" fmla="*/ 1157933 h 1378673"/>
                  <a:gd name="connsiteX179" fmla="*/ 830126 w 1539722"/>
                  <a:gd name="connsiteY179" fmla="*/ 1161897 h 1378673"/>
                  <a:gd name="connsiteX180" fmla="*/ 835162 w 1539722"/>
                  <a:gd name="connsiteY180" fmla="*/ 1165251 h 1378673"/>
                  <a:gd name="connsiteX181" fmla="*/ 845386 w 1539722"/>
                  <a:gd name="connsiteY181" fmla="*/ 1171196 h 1378673"/>
                  <a:gd name="connsiteX182" fmla="*/ 856068 w 1539722"/>
                  <a:gd name="connsiteY182" fmla="*/ 1176379 h 1378673"/>
                  <a:gd name="connsiteX183" fmla="*/ 867208 w 1539722"/>
                  <a:gd name="connsiteY183" fmla="*/ 1180495 h 1378673"/>
                  <a:gd name="connsiteX184" fmla="*/ 884604 w 1539722"/>
                  <a:gd name="connsiteY184" fmla="*/ 1185221 h 1378673"/>
                  <a:gd name="connsiteX185" fmla="*/ 909326 w 1539722"/>
                  <a:gd name="connsiteY185" fmla="*/ 1188727 h 1378673"/>
                  <a:gd name="connsiteX186" fmla="*/ 922297 w 1539722"/>
                  <a:gd name="connsiteY186" fmla="*/ 1189032 h 1378673"/>
                  <a:gd name="connsiteX187" fmla="*/ 933589 w 1539722"/>
                  <a:gd name="connsiteY187" fmla="*/ 1188727 h 1378673"/>
                  <a:gd name="connsiteX188" fmla="*/ 956937 w 1539722"/>
                  <a:gd name="connsiteY188" fmla="*/ 1186441 h 1378673"/>
                  <a:gd name="connsiteX189" fmla="*/ 969298 w 1539722"/>
                  <a:gd name="connsiteY189" fmla="*/ 1184306 h 1378673"/>
                  <a:gd name="connsiteX190" fmla="*/ 972197 w 1539722"/>
                  <a:gd name="connsiteY190" fmla="*/ 1193148 h 1378673"/>
                  <a:gd name="connsiteX191" fmla="*/ 979675 w 1539722"/>
                  <a:gd name="connsiteY191" fmla="*/ 1209155 h 1378673"/>
                  <a:gd name="connsiteX192" fmla="*/ 988678 w 1539722"/>
                  <a:gd name="connsiteY192" fmla="*/ 1223027 h 1378673"/>
                  <a:gd name="connsiteX193" fmla="*/ 997987 w 1539722"/>
                  <a:gd name="connsiteY193" fmla="*/ 1234765 h 1378673"/>
                  <a:gd name="connsiteX194" fmla="*/ 1010958 w 1539722"/>
                  <a:gd name="connsiteY194" fmla="*/ 1248485 h 1378673"/>
                  <a:gd name="connsiteX195" fmla="*/ 1023014 w 1539722"/>
                  <a:gd name="connsiteY195" fmla="*/ 1258394 h 1378673"/>
                  <a:gd name="connsiteX196" fmla="*/ 1024692 w 1539722"/>
                  <a:gd name="connsiteY196" fmla="*/ 1259157 h 1378673"/>
                  <a:gd name="connsiteX197" fmla="*/ 1040410 w 1539722"/>
                  <a:gd name="connsiteY197" fmla="*/ 1234613 h 1378673"/>
                  <a:gd name="connsiteX198" fmla="*/ 1036443 w 1539722"/>
                  <a:gd name="connsiteY198" fmla="*/ 1232021 h 1378673"/>
                  <a:gd name="connsiteX199" fmla="*/ 1020267 w 1539722"/>
                  <a:gd name="connsiteY199" fmla="*/ 1216625 h 1378673"/>
                  <a:gd name="connsiteX200" fmla="*/ 1011111 w 1539722"/>
                  <a:gd name="connsiteY200" fmla="*/ 1205039 h 1378673"/>
                  <a:gd name="connsiteX201" fmla="*/ 1005617 w 1539722"/>
                  <a:gd name="connsiteY201" fmla="*/ 1195740 h 1378673"/>
                  <a:gd name="connsiteX202" fmla="*/ 1000429 w 1539722"/>
                  <a:gd name="connsiteY202" fmla="*/ 1185221 h 1378673"/>
                  <a:gd name="connsiteX203" fmla="*/ 996614 w 1539722"/>
                  <a:gd name="connsiteY203" fmla="*/ 1173635 h 1378673"/>
                  <a:gd name="connsiteX204" fmla="*/ 993714 w 1539722"/>
                  <a:gd name="connsiteY204" fmla="*/ 1160677 h 1378673"/>
                  <a:gd name="connsiteX205" fmla="*/ 992799 w 1539722"/>
                  <a:gd name="connsiteY205" fmla="*/ 1146652 h 1378673"/>
                  <a:gd name="connsiteX206" fmla="*/ 993714 w 1539722"/>
                  <a:gd name="connsiteY206" fmla="*/ 1131256 h 1378673"/>
                  <a:gd name="connsiteX207" fmla="*/ 996919 w 1539722"/>
                  <a:gd name="connsiteY207" fmla="*/ 1114944 h 1378673"/>
                  <a:gd name="connsiteX208" fmla="*/ 1003023 w 1539722"/>
                  <a:gd name="connsiteY208" fmla="*/ 1097260 h 1378673"/>
                  <a:gd name="connsiteX209" fmla="*/ 1012179 w 1539722"/>
                  <a:gd name="connsiteY209" fmla="*/ 1078510 h 1378673"/>
                  <a:gd name="connsiteX210" fmla="*/ 1018130 w 1539722"/>
                  <a:gd name="connsiteY210" fmla="*/ 1068601 h 1378673"/>
                  <a:gd name="connsiteX211" fmla="*/ 993256 w 1539722"/>
                  <a:gd name="connsiteY211" fmla="*/ 1053204 h 1378673"/>
                  <a:gd name="connsiteX212" fmla="*/ 988831 w 1539722"/>
                  <a:gd name="connsiteY212" fmla="*/ 1060521 h 1378673"/>
                  <a:gd name="connsiteX213" fmla="*/ 981048 w 1539722"/>
                  <a:gd name="connsiteY213" fmla="*/ 1074851 h 1378673"/>
                  <a:gd name="connsiteX214" fmla="*/ 974944 w 1539722"/>
                  <a:gd name="connsiteY214" fmla="*/ 1088571 h 1378673"/>
                  <a:gd name="connsiteX215" fmla="*/ 970214 w 1539722"/>
                  <a:gd name="connsiteY215" fmla="*/ 1101834 h 1378673"/>
                  <a:gd name="connsiteX216" fmla="*/ 966856 w 1539722"/>
                  <a:gd name="connsiteY216" fmla="*/ 1114639 h 1378673"/>
                  <a:gd name="connsiteX217" fmla="*/ 964720 w 1539722"/>
                  <a:gd name="connsiteY217" fmla="*/ 1126987 h 1378673"/>
                  <a:gd name="connsiteX218" fmla="*/ 963499 w 1539722"/>
                  <a:gd name="connsiteY218" fmla="*/ 1138725 h 1378673"/>
                  <a:gd name="connsiteX219" fmla="*/ 963347 w 1539722"/>
                  <a:gd name="connsiteY219" fmla="*/ 1150006 h 1378673"/>
                  <a:gd name="connsiteX220" fmla="*/ 963652 w 1539722"/>
                  <a:gd name="connsiteY220" fmla="*/ 1155342 h 1378673"/>
                  <a:gd name="connsiteX221" fmla="*/ 954953 w 1539722"/>
                  <a:gd name="connsiteY221" fmla="*/ 1157019 h 1378673"/>
                  <a:gd name="connsiteX222" fmla="*/ 938015 w 1539722"/>
                  <a:gd name="connsiteY222" fmla="*/ 1159153 h 1378673"/>
                  <a:gd name="connsiteX223" fmla="*/ 921839 w 1539722"/>
                  <a:gd name="connsiteY223" fmla="*/ 1159763 h 1378673"/>
                  <a:gd name="connsiteX224" fmla="*/ 906579 w 1539722"/>
                  <a:gd name="connsiteY224" fmla="*/ 1159000 h 1378673"/>
                  <a:gd name="connsiteX225" fmla="*/ 891929 w 1539722"/>
                  <a:gd name="connsiteY225" fmla="*/ 1156714 h 1378673"/>
                  <a:gd name="connsiteX226" fmla="*/ 878043 w 1539722"/>
                  <a:gd name="connsiteY226" fmla="*/ 1153208 h 1378673"/>
                  <a:gd name="connsiteX227" fmla="*/ 865072 w 1539722"/>
                  <a:gd name="connsiteY227" fmla="*/ 1148329 h 1378673"/>
                  <a:gd name="connsiteX228" fmla="*/ 852711 w 1539722"/>
                  <a:gd name="connsiteY228" fmla="*/ 1141774 h 1378673"/>
                  <a:gd name="connsiteX229" fmla="*/ 847065 w 1539722"/>
                  <a:gd name="connsiteY229" fmla="*/ 1137963 h 1378673"/>
                  <a:gd name="connsiteX230" fmla="*/ 841418 w 1539722"/>
                  <a:gd name="connsiteY230" fmla="*/ 1134000 h 1378673"/>
                  <a:gd name="connsiteX231" fmla="*/ 831652 w 1539722"/>
                  <a:gd name="connsiteY231" fmla="*/ 1125615 h 1378673"/>
                  <a:gd name="connsiteX232" fmla="*/ 822954 w 1539722"/>
                  <a:gd name="connsiteY232" fmla="*/ 1116316 h 1378673"/>
                  <a:gd name="connsiteX233" fmla="*/ 815171 w 1539722"/>
                  <a:gd name="connsiteY233" fmla="*/ 1106560 h 1378673"/>
                  <a:gd name="connsiteX234" fmla="*/ 805404 w 1539722"/>
                  <a:gd name="connsiteY234" fmla="*/ 1091315 h 1378673"/>
                  <a:gd name="connsiteX235" fmla="*/ 795943 w 1539722"/>
                  <a:gd name="connsiteY235" fmla="*/ 1071650 h 1378673"/>
                  <a:gd name="connsiteX236" fmla="*/ 792433 w 1539722"/>
                  <a:gd name="connsiteY236" fmla="*/ 1062351 h 1378673"/>
                  <a:gd name="connsiteX237" fmla="*/ 792433 w 1539722"/>
                  <a:gd name="connsiteY237" fmla="*/ 752736 h 1378673"/>
                  <a:gd name="connsiteX238" fmla="*/ 803726 w 1539722"/>
                  <a:gd name="connsiteY238" fmla="*/ 763712 h 1378673"/>
                  <a:gd name="connsiteX239" fmla="*/ 822954 w 1539722"/>
                  <a:gd name="connsiteY239" fmla="*/ 780176 h 1378673"/>
                  <a:gd name="connsiteX240" fmla="*/ 836993 w 1539722"/>
                  <a:gd name="connsiteY240" fmla="*/ 790389 h 1378673"/>
                  <a:gd name="connsiteX241" fmla="*/ 851948 w 1539722"/>
                  <a:gd name="connsiteY241" fmla="*/ 799993 h 1378673"/>
                  <a:gd name="connsiteX242" fmla="*/ 867971 w 1539722"/>
                  <a:gd name="connsiteY242" fmla="*/ 808073 h 1378673"/>
                  <a:gd name="connsiteX243" fmla="*/ 885062 w 1539722"/>
                  <a:gd name="connsiteY243" fmla="*/ 814781 h 1378673"/>
                  <a:gd name="connsiteX244" fmla="*/ 902916 w 1539722"/>
                  <a:gd name="connsiteY244" fmla="*/ 819659 h 1378673"/>
                  <a:gd name="connsiteX245" fmla="*/ 912072 w 1539722"/>
                  <a:gd name="connsiteY245" fmla="*/ 821336 h 1378673"/>
                  <a:gd name="connsiteX246" fmla="*/ 924891 w 1539722"/>
                  <a:gd name="connsiteY246" fmla="*/ 823317 h 1378673"/>
                  <a:gd name="connsiteX247" fmla="*/ 949612 w 1539722"/>
                  <a:gd name="connsiteY247" fmla="*/ 824994 h 1378673"/>
                  <a:gd name="connsiteX248" fmla="*/ 961363 w 1539722"/>
                  <a:gd name="connsiteY248" fmla="*/ 825147 h 1378673"/>
                  <a:gd name="connsiteX249" fmla="*/ 970671 w 1539722"/>
                  <a:gd name="connsiteY249" fmla="*/ 825147 h 1378673"/>
                  <a:gd name="connsiteX250" fmla="*/ 988373 w 1539722"/>
                  <a:gd name="connsiteY250" fmla="*/ 824080 h 1378673"/>
                  <a:gd name="connsiteX251" fmla="*/ 1005465 w 1539722"/>
                  <a:gd name="connsiteY251" fmla="*/ 821488 h 1378673"/>
                  <a:gd name="connsiteX252" fmla="*/ 1021488 w 1539722"/>
                  <a:gd name="connsiteY252" fmla="*/ 817677 h 1378673"/>
                  <a:gd name="connsiteX253" fmla="*/ 1036900 w 1539722"/>
                  <a:gd name="connsiteY253" fmla="*/ 812951 h 1378673"/>
                  <a:gd name="connsiteX254" fmla="*/ 1051550 w 1539722"/>
                  <a:gd name="connsiteY254" fmla="*/ 806701 h 1378673"/>
                  <a:gd name="connsiteX255" fmla="*/ 1065132 w 1539722"/>
                  <a:gd name="connsiteY255" fmla="*/ 799384 h 1378673"/>
                  <a:gd name="connsiteX256" fmla="*/ 1078255 w 1539722"/>
                  <a:gd name="connsiteY256" fmla="*/ 790847 h 1378673"/>
                  <a:gd name="connsiteX257" fmla="*/ 1084359 w 1539722"/>
                  <a:gd name="connsiteY257" fmla="*/ 785969 h 1378673"/>
                  <a:gd name="connsiteX258" fmla="*/ 1084817 w 1539722"/>
                  <a:gd name="connsiteY258" fmla="*/ 785664 h 1378673"/>
                  <a:gd name="connsiteX259" fmla="*/ 1085122 w 1539722"/>
                  <a:gd name="connsiteY259" fmla="*/ 785359 h 1378673"/>
                  <a:gd name="connsiteX260" fmla="*/ 1084512 w 1539722"/>
                  <a:gd name="connsiteY260" fmla="*/ 786731 h 1378673"/>
                  <a:gd name="connsiteX261" fmla="*/ 1090464 w 1539722"/>
                  <a:gd name="connsiteY261" fmla="*/ 788865 h 1378673"/>
                  <a:gd name="connsiteX262" fmla="*/ 1121594 w 1539722"/>
                  <a:gd name="connsiteY262" fmla="*/ 796640 h 1378673"/>
                  <a:gd name="connsiteX263" fmla="*/ 1142501 w 1539722"/>
                  <a:gd name="connsiteY263" fmla="*/ 799536 h 1378673"/>
                  <a:gd name="connsiteX264" fmla="*/ 1157913 w 1539722"/>
                  <a:gd name="connsiteY264" fmla="*/ 800451 h 1378673"/>
                  <a:gd name="connsiteX265" fmla="*/ 1166001 w 1539722"/>
                  <a:gd name="connsiteY265" fmla="*/ 800451 h 1378673"/>
                  <a:gd name="connsiteX266" fmla="*/ 1175920 w 1539722"/>
                  <a:gd name="connsiteY266" fmla="*/ 800451 h 1378673"/>
                  <a:gd name="connsiteX267" fmla="*/ 1196064 w 1539722"/>
                  <a:gd name="connsiteY267" fmla="*/ 798621 h 1378673"/>
                  <a:gd name="connsiteX268" fmla="*/ 1216665 w 1539722"/>
                  <a:gd name="connsiteY268" fmla="*/ 794048 h 1378673"/>
                  <a:gd name="connsiteX269" fmla="*/ 1237266 w 1539722"/>
                  <a:gd name="connsiteY269" fmla="*/ 786731 h 1378673"/>
                  <a:gd name="connsiteX270" fmla="*/ 1247185 w 1539722"/>
                  <a:gd name="connsiteY270" fmla="*/ 781548 h 1378673"/>
                  <a:gd name="connsiteX271" fmla="*/ 1253747 w 1539722"/>
                  <a:gd name="connsiteY271" fmla="*/ 777736 h 1378673"/>
                  <a:gd name="connsiteX272" fmla="*/ 1265497 w 1539722"/>
                  <a:gd name="connsiteY272" fmla="*/ 769504 h 1378673"/>
                  <a:gd name="connsiteX273" fmla="*/ 1276637 w 1539722"/>
                  <a:gd name="connsiteY273" fmla="*/ 759748 h 1378673"/>
                  <a:gd name="connsiteX274" fmla="*/ 1286709 w 1539722"/>
                  <a:gd name="connsiteY274" fmla="*/ 748924 h 1378673"/>
                  <a:gd name="connsiteX275" fmla="*/ 1295560 w 1539722"/>
                  <a:gd name="connsiteY275" fmla="*/ 736881 h 1378673"/>
                  <a:gd name="connsiteX276" fmla="*/ 1303495 w 1539722"/>
                  <a:gd name="connsiteY276" fmla="*/ 723466 h 1378673"/>
                  <a:gd name="connsiteX277" fmla="*/ 1310362 w 1539722"/>
                  <a:gd name="connsiteY277" fmla="*/ 708984 h 1378673"/>
                  <a:gd name="connsiteX278" fmla="*/ 1316314 w 1539722"/>
                  <a:gd name="connsiteY278" fmla="*/ 693282 h 1378673"/>
                  <a:gd name="connsiteX279" fmla="*/ 1318908 w 1539722"/>
                  <a:gd name="connsiteY279" fmla="*/ 684898 h 1378673"/>
                  <a:gd name="connsiteX280" fmla="*/ 1325012 w 1539722"/>
                  <a:gd name="connsiteY280" fmla="*/ 686727 h 1378673"/>
                  <a:gd name="connsiteX281" fmla="*/ 1337983 w 1539722"/>
                  <a:gd name="connsiteY281" fmla="*/ 689624 h 1378673"/>
                  <a:gd name="connsiteX282" fmla="*/ 1351564 w 1539722"/>
                  <a:gd name="connsiteY282" fmla="*/ 691605 h 1378673"/>
                  <a:gd name="connsiteX283" fmla="*/ 1365756 w 1539722"/>
                  <a:gd name="connsiteY283" fmla="*/ 692672 h 1378673"/>
                  <a:gd name="connsiteX284" fmla="*/ 1373386 w 1539722"/>
                  <a:gd name="connsiteY284" fmla="*/ 692825 h 1378673"/>
                  <a:gd name="connsiteX285" fmla="*/ 1382237 w 1539722"/>
                  <a:gd name="connsiteY285" fmla="*/ 692977 h 1378673"/>
                  <a:gd name="connsiteX286" fmla="*/ 1401007 w 1539722"/>
                  <a:gd name="connsiteY286" fmla="*/ 691605 h 1378673"/>
                  <a:gd name="connsiteX287" fmla="*/ 1420235 w 1539722"/>
                  <a:gd name="connsiteY287" fmla="*/ 687947 h 1378673"/>
                  <a:gd name="connsiteX288" fmla="*/ 1439463 w 1539722"/>
                  <a:gd name="connsiteY288" fmla="*/ 681391 h 1378673"/>
                  <a:gd name="connsiteX289" fmla="*/ 1449077 w 1539722"/>
                  <a:gd name="connsiteY289" fmla="*/ 676666 h 1378673"/>
                  <a:gd name="connsiteX290" fmla="*/ 1454570 w 1539722"/>
                  <a:gd name="connsiteY290" fmla="*/ 673464 h 1378673"/>
                  <a:gd name="connsiteX291" fmla="*/ 1465558 w 1539722"/>
                  <a:gd name="connsiteY291" fmla="*/ 666604 h 1378673"/>
                  <a:gd name="connsiteX292" fmla="*/ 1475172 w 1539722"/>
                  <a:gd name="connsiteY292" fmla="*/ 658982 h 1378673"/>
                  <a:gd name="connsiteX293" fmla="*/ 1484022 w 1539722"/>
                  <a:gd name="connsiteY293" fmla="*/ 650903 h 1378673"/>
                  <a:gd name="connsiteX294" fmla="*/ 152630 w 1539722"/>
                  <a:gd name="connsiteY294" fmla="*/ 624063 h 1378673"/>
                  <a:gd name="connsiteX295" fmla="*/ 170927 w 1539722"/>
                  <a:gd name="connsiteY295" fmla="*/ 625435 h 1378673"/>
                  <a:gd name="connsiteX296" fmla="*/ 180228 w 1539722"/>
                  <a:gd name="connsiteY296" fmla="*/ 627111 h 1378673"/>
                  <a:gd name="connsiteX297" fmla="*/ 186022 w 1539722"/>
                  <a:gd name="connsiteY297" fmla="*/ 628636 h 1378673"/>
                  <a:gd name="connsiteX298" fmla="*/ 197000 w 1539722"/>
                  <a:gd name="connsiteY298" fmla="*/ 632141 h 1378673"/>
                  <a:gd name="connsiteX299" fmla="*/ 207826 w 1539722"/>
                  <a:gd name="connsiteY299" fmla="*/ 637018 h 1378673"/>
                  <a:gd name="connsiteX300" fmla="*/ 218195 w 1539722"/>
                  <a:gd name="connsiteY300" fmla="*/ 643115 h 1378673"/>
                  <a:gd name="connsiteX301" fmla="*/ 227648 w 1539722"/>
                  <a:gd name="connsiteY301" fmla="*/ 650431 h 1378673"/>
                  <a:gd name="connsiteX302" fmla="*/ 236797 w 1539722"/>
                  <a:gd name="connsiteY302" fmla="*/ 658814 h 1378673"/>
                  <a:gd name="connsiteX303" fmla="*/ 244878 w 1539722"/>
                  <a:gd name="connsiteY303" fmla="*/ 667806 h 1378673"/>
                  <a:gd name="connsiteX304" fmla="*/ 251892 w 1539722"/>
                  <a:gd name="connsiteY304" fmla="*/ 678018 h 1378673"/>
                  <a:gd name="connsiteX305" fmla="*/ 255094 w 1539722"/>
                  <a:gd name="connsiteY305" fmla="*/ 683353 h 1378673"/>
                  <a:gd name="connsiteX306" fmla="*/ 259668 w 1539722"/>
                  <a:gd name="connsiteY306" fmla="*/ 691736 h 1378673"/>
                  <a:gd name="connsiteX307" fmla="*/ 265767 w 1539722"/>
                  <a:gd name="connsiteY307" fmla="*/ 708501 h 1378673"/>
                  <a:gd name="connsiteX308" fmla="*/ 268512 w 1539722"/>
                  <a:gd name="connsiteY308" fmla="*/ 725115 h 1378673"/>
                  <a:gd name="connsiteX309" fmla="*/ 268207 w 1539722"/>
                  <a:gd name="connsiteY309" fmla="*/ 736698 h 1378673"/>
                  <a:gd name="connsiteX310" fmla="*/ 266835 w 1539722"/>
                  <a:gd name="connsiteY310" fmla="*/ 743709 h 1378673"/>
                  <a:gd name="connsiteX311" fmla="*/ 265767 w 1539722"/>
                  <a:gd name="connsiteY311" fmla="*/ 747063 h 1378673"/>
                  <a:gd name="connsiteX312" fmla="*/ 257686 w 1539722"/>
                  <a:gd name="connsiteY312" fmla="*/ 770535 h 1378673"/>
                  <a:gd name="connsiteX313" fmla="*/ 282235 w 1539722"/>
                  <a:gd name="connsiteY313" fmla="*/ 766267 h 1378673"/>
                  <a:gd name="connsiteX314" fmla="*/ 292908 w 1539722"/>
                  <a:gd name="connsiteY314" fmla="*/ 764438 h 1378673"/>
                  <a:gd name="connsiteX315" fmla="*/ 316542 w 1539722"/>
                  <a:gd name="connsiteY315" fmla="*/ 762304 h 1378673"/>
                  <a:gd name="connsiteX316" fmla="*/ 342311 w 1539722"/>
                  <a:gd name="connsiteY316" fmla="*/ 762761 h 1378673"/>
                  <a:gd name="connsiteX317" fmla="*/ 362285 w 1539722"/>
                  <a:gd name="connsiteY317" fmla="*/ 765505 h 1378673"/>
                  <a:gd name="connsiteX318" fmla="*/ 375551 w 1539722"/>
                  <a:gd name="connsiteY318" fmla="*/ 768706 h 1378673"/>
                  <a:gd name="connsiteX319" fmla="*/ 388511 w 1539722"/>
                  <a:gd name="connsiteY319" fmla="*/ 773126 h 1378673"/>
                  <a:gd name="connsiteX320" fmla="*/ 401319 w 1539722"/>
                  <a:gd name="connsiteY320" fmla="*/ 778917 h 1378673"/>
                  <a:gd name="connsiteX321" fmla="*/ 413670 w 1539722"/>
                  <a:gd name="connsiteY321" fmla="*/ 786386 h 1378673"/>
                  <a:gd name="connsiteX322" fmla="*/ 425411 w 1539722"/>
                  <a:gd name="connsiteY322" fmla="*/ 795531 h 1378673"/>
                  <a:gd name="connsiteX323" fmla="*/ 436541 w 1539722"/>
                  <a:gd name="connsiteY323" fmla="*/ 806352 h 1378673"/>
                  <a:gd name="connsiteX324" fmla="*/ 446605 w 1539722"/>
                  <a:gd name="connsiteY324" fmla="*/ 819155 h 1378673"/>
                  <a:gd name="connsiteX325" fmla="*/ 455906 w 1539722"/>
                  <a:gd name="connsiteY325" fmla="*/ 834092 h 1378673"/>
                  <a:gd name="connsiteX326" fmla="*/ 463987 w 1539722"/>
                  <a:gd name="connsiteY326" fmla="*/ 851162 h 1378673"/>
                  <a:gd name="connsiteX327" fmla="*/ 467342 w 1539722"/>
                  <a:gd name="connsiteY327" fmla="*/ 860765 h 1378673"/>
                  <a:gd name="connsiteX328" fmla="*/ 460023 w 1539722"/>
                  <a:gd name="connsiteY328" fmla="*/ 859698 h 1378673"/>
                  <a:gd name="connsiteX329" fmla="*/ 445233 w 1539722"/>
                  <a:gd name="connsiteY329" fmla="*/ 858936 h 1378673"/>
                  <a:gd name="connsiteX330" fmla="*/ 430595 w 1539722"/>
                  <a:gd name="connsiteY330" fmla="*/ 859241 h 1378673"/>
                  <a:gd name="connsiteX331" fmla="*/ 416567 w 1539722"/>
                  <a:gd name="connsiteY331" fmla="*/ 860765 h 1378673"/>
                  <a:gd name="connsiteX332" fmla="*/ 403149 w 1539722"/>
                  <a:gd name="connsiteY332" fmla="*/ 863051 h 1378673"/>
                  <a:gd name="connsiteX333" fmla="*/ 390493 w 1539722"/>
                  <a:gd name="connsiteY333" fmla="*/ 866252 h 1378673"/>
                  <a:gd name="connsiteX334" fmla="*/ 378905 w 1539722"/>
                  <a:gd name="connsiteY334" fmla="*/ 870214 h 1378673"/>
                  <a:gd name="connsiteX335" fmla="*/ 368384 w 1539722"/>
                  <a:gd name="connsiteY335" fmla="*/ 874482 h 1378673"/>
                  <a:gd name="connsiteX336" fmla="*/ 363657 w 1539722"/>
                  <a:gd name="connsiteY336" fmla="*/ 877073 h 1378673"/>
                  <a:gd name="connsiteX337" fmla="*/ 358016 w 1539722"/>
                  <a:gd name="connsiteY337" fmla="*/ 880121 h 1378673"/>
                  <a:gd name="connsiteX338" fmla="*/ 347800 w 1539722"/>
                  <a:gd name="connsiteY338" fmla="*/ 886980 h 1378673"/>
                  <a:gd name="connsiteX339" fmla="*/ 338194 w 1539722"/>
                  <a:gd name="connsiteY339" fmla="*/ 894906 h 1378673"/>
                  <a:gd name="connsiteX340" fmla="*/ 329045 w 1539722"/>
                  <a:gd name="connsiteY340" fmla="*/ 903593 h 1378673"/>
                  <a:gd name="connsiteX341" fmla="*/ 320507 w 1539722"/>
                  <a:gd name="connsiteY341" fmla="*/ 913196 h 1378673"/>
                  <a:gd name="connsiteX342" fmla="*/ 313035 w 1539722"/>
                  <a:gd name="connsiteY342" fmla="*/ 923712 h 1378673"/>
                  <a:gd name="connsiteX343" fmla="*/ 306479 w 1539722"/>
                  <a:gd name="connsiteY343" fmla="*/ 934839 h 1378673"/>
                  <a:gd name="connsiteX344" fmla="*/ 300837 w 1539722"/>
                  <a:gd name="connsiteY344" fmla="*/ 946880 h 1378673"/>
                  <a:gd name="connsiteX345" fmla="*/ 296263 w 1539722"/>
                  <a:gd name="connsiteY345" fmla="*/ 959225 h 1378673"/>
                  <a:gd name="connsiteX346" fmla="*/ 292603 w 1539722"/>
                  <a:gd name="connsiteY346" fmla="*/ 972485 h 1378673"/>
                  <a:gd name="connsiteX347" fmla="*/ 290316 w 1539722"/>
                  <a:gd name="connsiteY347" fmla="*/ 986355 h 1378673"/>
                  <a:gd name="connsiteX348" fmla="*/ 289249 w 1539722"/>
                  <a:gd name="connsiteY348" fmla="*/ 1000530 h 1378673"/>
                  <a:gd name="connsiteX349" fmla="*/ 289554 w 1539722"/>
                  <a:gd name="connsiteY349" fmla="*/ 1015314 h 1378673"/>
                  <a:gd name="connsiteX350" fmla="*/ 291078 w 1539722"/>
                  <a:gd name="connsiteY350" fmla="*/ 1030556 h 1378673"/>
                  <a:gd name="connsiteX351" fmla="*/ 294281 w 1539722"/>
                  <a:gd name="connsiteY351" fmla="*/ 1046255 h 1378673"/>
                  <a:gd name="connsiteX352" fmla="*/ 299007 w 1539722"/>
                  <a:gd name="connsiteY352" fmla="*/ 1062258 h 1378673"/>
                  <a:gd name="connsiteX353" fmla="*/ 302209 w 1539722"/>
                  <a:gd name="connsiteY353" fmla="*/ 1070336 h 1378673"/>
                  <a:gd name="connsiteX354" fmla="*/ 294281 w 1539722"/>
                  <a:gd name="connsiteY354" fmla="*/ 1074451 h 1378673"/>
                  <a:gd name="connsiteX355" fmla="*/ 279490 w 1539722"/>
                  <a:gd name="connsiteY355" fmla="*/ 1084663 h 1378673"/>
                  <a:gd name="connsiteX356" fmla="*/ 266225 w 1539722"/>
                  <a:gd name="connsiteY356" fmla="*/ 1096552 h 1378673"/>
                  <a:gd name="connsiteX357" fmla="*/ 254484 w 1539722"/>
                  <a:gd name="connsiteY357" fmla="*/ 1109964 h 1378673"/>
                  <a:gd name="connsiteX358" fmla="*/ 244726 w 1539722"/>
                  <a:gd name="connsiteY358" fmla="*/ 1124749 h 1378673"/>
                  <a:gd name="connsiteX359" fmla="*/ 236797 w 1539722"/>
                  <a:gd name="connsiteY359" fmla="*/ 1140752 h 1378673"/>
                  <a:gd name="connsiteX360" fmla="*/ 231003 w 1539722"/>
                  <a:gd name="connsiteY360" fmla="*/ 1157670 h 1378673"/>
                  <a:gd name="connsiteX361" fmla="*/ 227648 w 1539722"/>
                  <a:gd name="connsiteY361" fmla="*/ 1175046 h 1378673"/>
                  <a:gd name="connsiteX362" fmla="*/ 226886 w 1539722"/>
                  <a:gd name="connsiteY362" fmla="*/ 1183886 h 1378673"/>
                  <a:gd name="connsiteX363" fmla="*/ 256161 w 1539722"/>
                  <a:gd name="connsiteY363" fmla="*/ 1185410 h 1378673"/>
                  <a:gd name="connsiteX364" fmla="*/ 256771 w 1539722"/>
                  <a:gd name="connsiteY364" fmla="*/ 1177180 h 1378673"/>
                  <a:gd name="connsiteX365" fmla="*/ 260431 w 1539722"/>
                  <a:gd name="connsiteY365" fmla="*/ 1161024 h 1378673"/>
                  <a:gd name="connsiteX366" fmla="*/ 266530 w 1539722"/>
                  <a:gd name="connsiteY366" fmla="*/ 1145630 h 1378673"/>
                  <a:gd name="connsiteX367" fmla="*/ 274916 w 1539722"/>
                  <a:gd name="connsiteY367" fmla="*/ 1131303 h 1378673"/>
                  <a:gd name="connsiteX368" fmla="*/ 285437 w 1539722"/>
                  <a:gd name="connsiteY368" fmla="*/ 1118500 h 1378673"/>
                  <a:gd name="connsiteX369" fmla="*/ 297635 w 1539722"/>
                  <a:gd name="connsiteY369" fmla="*/ 1107221 h 1378673"/>
                  <a:gd name="connsiteX370" fmla="*/ 311510 w 1539722"/>
                  <a:gd name="connsiteY370" fmla="*/ 1097923 h 1378673"/>
                  <a:gd name="connsiteX371" fmla="*/ 326606 w 1539722"/>
                  <a:gd name="connsiteY371" fmla="*/ 1091065 h 1378673"/>
                  <a:gd name="connsiteX372" fmla="*/ 334839 w 1539722"/>
                  <a:gd name="connsiteY372" fmla="*/ 1088626 h 1378673"/>
                  <a:gd name="connsiteX373" fmla="*/ 342616 w 1539722"/>
                  <a:gd name="connsiteY373" fmla="*/ 1086645 h 1378673"/>
                  <a:gd name="connsiteX374" fmla="*/ 358626 w 1539722"/>
                  <a:gd name="connsiteY374" fmla="*/ 1085121 h 1378673"/>
                  <a:gd name="connsiteX375" fmla="*/ 374331 w 1539722"/>
                  <a:gd name="connsiteY375" fmla="*/ 1086340 h 1378673"/>
                  <a:gd name="connsiteX376" fmla="*/ 389731 w 1539722"/>
                  <a:gd name="connsiteY376" fmla="*/ 1090303 h 1378673"/>
                  <a:gd name="connsiteX377" fmla="*/ 404979 w 1539722"/>
                  <a:gd name="connsiteY377" fmla="*/ 1096704 h 1378673"/>
                  <a:gd name="connsiteX378" fmla="*/ 419311 w 1539722"/>
                  <a:gd name="connsiteY378" fmla="*/ 1105697 h 1378673"/>
                  <a:gd name="connsiteX379" fmla="*/ 433339 w 1539722"/>
                  <a:gd name="connsiteY379" fmla="*/ 1117128 h 1378673"/>
                  <a:gd name="connsiteX380" fmla="*/ 446757 w 1539722"/>
                  <a:gd name="connsiteY380" fmla="*/ 1131150 h 1378673"/>
                  <a:gd name="connsiteX381" fmla="*/ 453009 w 1539722"/>
                  <a:gd name="connsiteY381" fmla="*/ 1139228 h 1378673"/>
                  <a:gd name="connsiteX382" fmla="*/ 447672 w 1539722"/>
                  <a:gd name="connsiteY382" fmla="*/ 1146087 h 1378673"/>
                  <a:gd name="connsiteX383" fmla="*/ 438524 w 1539722"/>
                  <a:gd name="connsiteY383" fmla="*/ 1161024 h 1378673"/>
                  <a:gd name="connsiteX384" fmla="*/ 431357 w 1539722"/>
                  <a:gd name="connsiteY384" fmla="*/ 1176722 h 1378673"/>
                  <a:gd name="connsiteX385" fmla="*/ 426020 w 1539722"/>
                  <a:gd name="connsiteY385" fmla="*/ 1193488 h 1378673"/>
                  <a:gd name="connsiteX386" fmla="*/ 422971 w 1539722"/>
                  <a:gd name="connsiteY386" fmla="*/ 1210559 h 1378673"/>
                  <a:gd name="connsiteX387" fmla="*/ 421904 w 1539722"/>
                  <a:gd name="connsiteY387" fmla="*/ 1227934 h 1378673"/>
                  <a:gd name="connsiteX388" fmla="*/ 423123 w 1539722"/>
                  <a:gd name="connsiteY388" fmla="*/ 1245309 h 1378673"/>
                  <a:gd name="connsiteX389" fmla="*/ 426630 w 1539722"/>
                  <a:gd name="connsiteY389" fmla="*/ 1262380 h 1378673"/>
                  <a:gd name="connsiteX390" fmla="*/ 429375 w 1539722"/>
                  <a:gd name="connsiteY390" fmla="*/ 1270610 h 1378673"/>
                  <a:gd name="connsiteX391" fmla="*/ 457126 w 1539722"/>
                  <a:gd name="connsiteY391" fmla="*/ 1260703 h 1378673"/>
                  <a:gd name="connsiteX392" fmla="*/ 454534 w 1539722"/>
                  <a:gd name="connsiteY392" fmla="*/ 1252778 h 1378673"/>
                  <a:gd name="connsiteX393" fmla="*/ 451637 w 1539722"/>
                  <a:gd name="connsiteY393" fmla="*/ 1236622 h 1378673"/>
                  <a:gd name="connsiteX394" fmla="*/ 451332 w 1539722"/>
                  <a:gd name="connsiteY394" fmla="*/ 1220008 h 1378673"/>
                  <a:gd name="connsiteX395" fmla="*/ 453619 w 1539722"/>
                  <a:gd name="connsiteY395" fmla="*/ 1203700 h 1378673"/>
                  <a:gd name="connsiteX396" fmla="*/ 458346 w 1539722"/>
                  <a:gd name="connsiteY396" fmla="*/ 1187696 h 1378673"/>
                  <a:gd name="connsiteX397" fmla="*/ 465359 w 1539722"/>
                  <a:gd name="connsiteY397" fmla="*/ 1172607 h 1378673"/>
                  <a:gd name="connsiteX398" fmla="*/ 474508 w 1539722"/>
                  <a:gd name="connsiteY398" fmla="*/ 1158737 h 1378673"/>
                  <a:gd name="connsiteX399" fmla="*/ 485791 w 1539722"/>
                  <a:gd name="connsiteY399" fmla="*/ 1146544 h 1378673"/>
                  <a:gd name="connsiteX400" fmla="*/ 492348 w 1539722"/>
                  <a:gd name="connsiteY400" fmla="*/ 1141210 h 1378673"/>
                  <a:gd name="connsiteX401" fmla="*/ 499667 w 1539722"/>
                  <a:gd name="connsiteY401" fmla="*/ 1135875 h 1378673"/>
                  <a:gd name="connsiteX402" fmla="*/ 515067 w 1539722"/>
                  <a:gd name="connsiteY402" fmla="*/ 1127949 h 1378673"/>
                  <a:gd name="connsiteX403" fmla="*/ 531382 w 1539722"/>
                  <a:gd name="connsiteY403" fmla="*/ 1123072 h 1378673"/>
                  <a:gd name="connsiteX404" fmla="*/ 548764 w 1539722"/>
                  <a:gd name="connsiteY404" fmla="*/ 1121091 h 1378673"/>
                  <a:gd name="connsiteX405" fmla="*/ 567062 w 1539722"/>
                  <a:gd name="connsiteY405" fmla="*/ 1122310 h 1378673"/>
                  <a:gd name="connsiteX406" fmla="*/ 585816 w 1539722"/>
                  <a:gd name="connsiteY406" fmla="*/ 1126578 h 1378673"/>
                  <a:gd name="connsiteX407" fmla="*/ 604876 w 1539722"/>
                  <a:gd name="connsiteY407" fmla="*/ 1133741 h 1378673"/>
                  <a:gd name="connsiteX408" fmla="*/ 624240 w 1539722"/>
                  <a:gd name="connsiteY408" fmla="*/ 1143953 h 1378673"/>
                  <a:gd name="connsiteX409" fmla="*/ 633999 w 1539722"/>
                  <a:gd name="connsiteY409" fmla="*/ 1150354 h 1378673"/>
                  <a:gd name="connsiteX410" fmla="*/ 650619 w 1539722"/>
                  <a:gd name="connsiteY410" fmla="*/ 1126273 h 1378673"/>
                  <a:gd name="connsiteX411" fmla="*/ 638726 w 1539722"/>
                  <a:gd name="connsiteY411" fmla="*/ 1118500 h 1378673"/>
                  <a:gd name="connsiteX412" fmla="*/ 614939 w 1539722"/>
                  <a:gd name="connsiteY412" fmla="*/ 1106002 h 1378673"/>
                  <a:gd name="connsiteX413" fmla="*/ 591458 w 1539722"/>
                  <a:gd name="connsiteY413" fmla="*/ 1097619 h 1378673"/>
                  <a:gd name="connsiteX414" fmla="*/ 568434 w 1539722"/>
                  <a:gd name="connsiteY414" fmla="*/ 1092741 h 1378673"/>
                  <a:gd name="connsiteX415" fmla="*/ 551356 w 1539722"/>
                  <a:gd name="connsiteY415" fmla="*/ 1091674 h 1378673"/>
                  <a:gd name="connsiteX416" fmla="*/ 540378 w 1539722"/>
                  <a:gd name="connsiteY416" fmla="*/ 1092284 h 1378673"/>
                  <a:gd name="connsiteX417" fmla="*/ 529400 w 1539722"/>
                  <a:gd name="connsiteY417" fmla="*/ 1093351 h 1378673"/>
                  <a:gd name="connsiteX418" fmla="*/ 518726 w 1539722"/>
                  <a:gd name="connsiteY418" fmla="*/ 1095790 h 1378673"/>
                  <a:gd name="connsiteX419" fmla="*/ 508358 w 1539722"/>
                  <a:gd name="connsiteY419" fmla="*/ 1099143 h 1378673"/>
                  <a:gd name="connsiteX420" fmla="*/ 498142 w 1539722"/>
                  <a:gd name="connsiteY420" fmla="*/ 1103258 h 1378673"/>
                  <a:gd name="connsiteX421" fmla="*/ 488536 w 1539722"/>
                  <a:gd name="connsiteY421" fmla="*/ 1108440 h 1378673"/>
                  <a:gd name="connsiteX422" fmla="*/ 479082 w 1539722"/>
                  <a:gd name="connsiteY422" fmla="*/ 1114537 h 1378673"/>
                  <a:gd name="connsiteX423" fmla="*/ 474356 w 1539722"/>
                  <a:gd name="connsiteY423" fmla="*/ 1118042 h 1378673"/>
                  <a:gd name="connsiteX424" fmla="*/ 474051 w 1539722"/>
                  <a:gd name="connsiteY424" fmla="*/ 1118347 h 1378673"/>
                  <a:gd name="connsiteX425" fmla="*/ 473898 w 1539722"/>
                  <a:gd name="connsiteY425" fmla="*/ 1118500 h 1378673"/>
                  <a:gd name="connsiteX426" fmla="*/ 466427 w 1539722"/>
                  <a:gd name="connsiteY426" fmla="*/ 1109202 h 1378673"/>
                  <a:gd name="connsiteX427" fmla="*/ 450417 w 1539722"/>
                  <a:gd name="connsiteY427" fmla="*/ 1093046 h 1378673"/>
                  <a:gd name="connsiteX428" fmla="*/ 433339 w 1539722"/>
                  <a:gd name="connsiteY428" fmla="*/ 1079634 h 1378673"/>
                  <a:gd name="connsiteX429" fmla="*/ 415805 w 1539722"/>
                  <a:gd name="connsiteY429" fmla="*/ 1069117 h 1378673"/>
                  <a:gd name="connsiteX430" fmla="*/ 397355 w 1539722"/>
                  <a:gd name="connsiteY430" fmla="*/ 1061649 h 1378673"/>
                  <a:gd name="connsiteX431" fmla="*/ 378448 w 1539722"/>
                  <a:gd name="connsiteY431" fmla="*/ 1057228 h 1378673"/>
                  <a:gd name="connsiteX432" fmla="*/ 359083 w 1539722"/>
                  <a:gd name="connsiteY432" fmla="*/ 1055857 h 1378673"/>
                  <a:gd name="connsiteX433" fmla="*/ 339261 w 1539722"/>
                  <a:gd name="connsiteY433" fmla="*/ 1057686 h 1378673"/>
                  <a:gd name="connsiteX434" fmla="*/ 329503 w 1539722"/>
                  <a:gd name="connsiteY434" fmla="*/ 1059820 h 1378673"/>
                  <a:gd name="connsiteX435" fmla="*/ 326911 w 1539722"/>
                  <a:gd name="connsiteY435" fmla="*/ 1052961 h 1378673"/>
                  <a:gd name="connsiteX436" fmla="*/ 322641 w 1539722"/>
                  <a:gd name="connsiteY436" fmla="*/ 1039548 h 1378673"/>
                  <a:gd name="connsiteX437" fmla="*/ 319897 w 1539722"/>
                  <a:gd name="connsiteY437" fmla="*/ 1026441 h 1378673"/>
                  <a:gd name="connsiteX438" fmla="*/ 318524 w 1539722"/>
                  <a:gd name="connsiteY438" fmla="*/ 1013790 h 1378673"/>
                  <a:gd name="connsiteX439" fmla="*/ 318219 w 1539722"/>
                  <a:gd name="connsiteY439" fmla="*/ 1001597 h 1378673"/>
                  <a:gd name="connsiteX440" fmla="*/ 319134 w 1539722"/>
                  <a:gd name="connsiteY440" fmla="*/ 989708 h 1378673"/>
                  <a:gd name="connsiteX441" fmla="*/ 320964 w 1539722"/>
                  <a:gd name="connsiteY441" fmla="*/ 978582 h 1378673"/>
                  <a:gd name="connsiteX442" fmla="*/ 323861 w 1539722"/>
                  <a:gd name="connsiteY442" fmla="*/ 967913 h 1378673"/>
                  <a:gd name="connsiteX443" fmla="*/ 327673 w 1539722"/>
                  <a:gd name="connsiteY443" fmla="*/ 957701 h 1378673"/>
                  <a:gd name="connsiteX444" fmla="*/ 332247 w 1539722"/>
                  <a:gd name="connsiteY444" fmla="*/ 948251 h 1378673"/>
                  <a:gd name="connsiteX445" fmla="*/ 340481 w 1539722"/>
                  <a:gd name="connsiteY445" fmla="*/ 934991 h 1378673"/>
                  <a:gd name="connsiteX446" fmla="*/ 353746 w 1539722"/>
                  <a:gd name="connsiteY446" fmla="*/ 919902 h 1378673"/>
                  <a:gd name="connsiteX447" fmla="*/ 369147 w 1539722"/>
                  <a:gd name="connsiteY447" fmla="*/ 907709 h 1378673"/>
                  <a:gd name="connsiteX448" fmla="*/ 377533 w 1539722"/>
                  <a:gd name="connsiteY448" fmla="*/ 902831 h 1378673"/>
                  <a:gd name="connsiteX449" fmla="*/ 382870 w 1539722"/>
                  <a:gd name="connsiteY449" fmla="*/ 900240 h 1378673"/>
                  <a:gd name="connsiteX450" fmla="*/ 394458 w 1539722"/>
                  <a:gd name="connsiteY450" fmla="*/ 895515 h 1378673"/>
                  <a:gd name="connsiteX451" fmla="*/ 407723 w 1539722"/>
                  <a:gd name="connsiteY451" fmla="*/ 891857 h 1378673"/>
                  <a:gd name="connsiteX452" fmla="*/ 422056 w 1539722"/>
                  <a:gd name="connsiteY452" fmla="*/ 889266 h 1378673"/>
                  <a:gd name="connsiteX453" fmla="*/ 437151 w 1539722"/>
                  <a:gd name="connsiteY453" fmla="*/ 888200 h 1378673"/>
                  <a:gd name="connsiteX454" fmla="*/ 452704 w 1539722"/>
                  <a:gd name="connsiteY454" fmla="*/ 888504 h 1378673"/>
                  <a:gd name="connsiteX455" fmla="*/ 468409 w 1539722"/>
                  <a:gd name="connsiteY455" fmla="*/ 890333 h 1378673"/>
                  <a:gd name="connsiteX456" fmla="*/ 483809 w 1539722"/>
                  <a:gd name="connsiteY456" fmla="*/ 894144 h 1378673"/>
                  <a:gd name="connsiteX457" fmla="*/ 491128 w 1539722"/>
                  <a:gd name="connsiteY457" fmla="*/ 896887 h 1378673"/>
                  <a:gd name="connsiteX458" fmla="*/ 508510 w 1539722"/>
                  <a:gd name="connsiteY458" fmla="*/ 903593 h 1378673"/>
                  <a:gd name="connsiteX459" fmla="*/ 510798 w 1539722"/>
                  <a:gd name="connsiteY459" fmla="*/ 885151 h 1378673"/>
                  <a:gd name="connsiteX460" fmla="*/ 512475 w 1539722"/>
                  <a:gd name="connsiteY460" fmla="*/ 876311 h 1378673"/>
                  <a:gd name="connsiteX461" fmla="*/ 517202 w 1539722"/>
                  <a:gd name="connsiteY461" fmla="*/ 858783 h 1378673"/>
                  <a:gd name="connsiteX462" fmla="*/ 524368 w 1539722"/>
                  <a:gd name="connsiteY462" fmla="*/ 842322 h 1378673"/>
                  <a:gd name="connsiteX463" fmla="*/ 533517 w 1539722"/>
                  <a:gd name="connsiteY463" fmla="*/ 826776 h 1378673"/>
                  <a:gd name="connsiteX464" fmla="*/ 544647 w 1539722"/>
                  <a:gd name="connsiteY464" fmla="*/ 812449 h 1378673"/>
                  <a:gd name="connsiteX465" fmla="*/ 557760 w 1539722"/>
                  <a:gd name="connsiteY465" fmla="*/ 799646 h 1378673"/>
                  <a:gd name="connsiteX466" fmla="*/ 572398 w 1539722"/>
                  <a:gd name="connsiteY466" fmla="*/ 788367 h 1378673"/>
                  <a:gd name="connsiteX467" fmla="*/ 588256 w 1539722"/>
                  <a:gd name="connsiteY467" fmla="*/ 779070 h 1378673"/>
                  <a:gd name="connsiteX468" fmla="*/ 597099 w 1539722"/>
                  <a:gd name="connsiteY468" fmla="*/ 775107 h 1378673"/>
                  <a:gd name="connsiteX469" fmla="*/ 605943 w 1539722"/>
                  <a:gd name="connsiteY469" fmla="*/ 771602 h 1378673"/>
                  <a:gd name="connsiteX470" fmla="*/ 624088 w 1539722"/>
                  <a:gd name="connsiteY470" fmla="*/ 766724 h 1378673"/>
                  <a:gd name="connsiteX471" fmla="*/ 642690 w 1539722"/>
                  <a:gd name="connsiteY471" fmla="*/ 763828 h 1378673"/>
                  <a:gd name="connsiteX472" fmla="*/ 661445 w 1539722"/>
                  <a:gd name="connsiteY472" fmla="*/ 763523 h 1378673"/>
                  <a:gd name="connsiteX473" fmla="*/ 680657 w 1539722"/>
                  <a:gd name="connsiteY473" fmla="*/ 765200 h 1378673"/>
                  <a:gd name="connsiteX474" fmla="*/ 699564 w 1539722"/>
                  <a:gd name="connsiteY474" fmla="*/ 769468 h 1378673"/>
                  <a:gd name="connsiteX475" fmla="*/ 718623 w 1539722"/>
                  <a:gd name="connsiteY475" fmla="*/ 775717 h 1378673"/>
                  <a:gd name="connsiteX476" fmla="*/ 737531 w 1539722"/>
                  <a:gd name="connsiteY476" fmla="*/ 784404 h 1378673"/>
                  <a:gd name="connsiteX477" fmla="*/ 746679 w 1539722"/>
                  <a:gd name="connsiteY477" fmla="*/ 789739 h 1378673"/>
                  <a:gd name="connsiteX478" fmla="*/ 746679 w 1539722"/>
                  <a:gd name="connsiteY478" fmla="*/ 1150659 h 1378673"/>
                  <a:gd name="connsiteX479" fmla="*/ 746679 w 1539722"/>
                  <a:gd name="connsiteY479" fmla="*/ 1165291 h 1378673"/>
                  <a:gd name="connsiteX480" fmla="*/ 744697 w 1539722"/>
                  <a:gd name="connsiteY480" fmla="*/ 1192574 h 1378673"/>
                  <a:gd name="connsiteX481" fmla="*/ 740885 w 1539722"/>
                  <a:gd name="connsiteY481" fmla="*/ 1217875 h 1378673"/>
                  <a:gd name="connsiteX482" fmla="*/ 735396 w 1539722"/>
                  <a:gd name="connsiteY482" fmla="*/ 1241042 h 1378673"/>
                  <a:gd name="connsiteX483" fmla="*/ 728230 w 1539722"/>
                  <a:gd name="connsiteY483" fmla="*/ 1262075 h 1378673"/>
                  <a:gd name="connsiteX484" fmla="*/ 719691 w 1539722"/>
                  <a:gd name="connsiteY484" fmla="*/ 1281280 h 1378673"/>
                  <a:gd name="connsiteX485" fmla="*/ 709627 w 1539722"/>
                  <a:gd name="connsiteY485" fmla="*/ 1298655 h 1378673"/>
                  <a:gd name="connsiteX486" fmla="*/ 698344 w 1539722"/>
                  <a:gd name="connsiteY486" fmla="*/ 1314049 h 1378673"/>
                  <a:gd name="connsiteX487" fmla="*/ 686146 w 1539722"/>
                  <a:gd name="connsiteY487" fmla="*/ 1327766 h 1378673"/>
                  <a:gd name="connsiteX488" fmla="*/ 672575 w 1539722"/>
                  <a:gd name="connsiteY488" fmla="*/ 1339807 h 1378673"/>
                  <a:gd name="connsiteX489" fmla="*/ 658243 w 1539722"/>
                  <a:gd name="connsiteY489" fmla="*/ 1349867 h 1378673"/>
                  <a:gd name="connsiteX490" fmla="*/ 643147 w 1539722"/>
                  <a:gd name="connsiteY490" fmla="*/ 1358554 h 1378673"/>
                  <a:gd name="connsiteX491" fmla="*/ 627137 w 1539722"/>
                  <a:gd name="connsiteY491" fmla="*/ 1365413 h 1378673"/>
                  <a:gd name="connsiteX492" fmla="*/ 610517 w 1539722"/>
                  <a:gd name="connsiteY492" fmla="*/ 1370900 h 1378673"/>
                  <a:gd name="connsiteX493" fmla="*/ 593440 w 1539722"/>
                  <a:gd name="connsiteY493" fmla="*/ 1374863 h 1378673"/>
                  <a:gd name="connsiteX494" fmla="*/ 576058 w 1539722"/>
                  <a:gd name="connsiteY494" fmla="*/ 1377454 h 1378673"/>
                  <a:gd name="connsiteX495" fmla="*/ 558218 w 1539722"/>
                  <a:gd name="connsiteY495" fmla="*/ 1378673 h 1378673"/>
                  <a:gd name="connsiteX496" fmla="*/ 540531 w 1539722"/>
                  <a:gd name="connsiteY496" fmla="*/ 1378673 h 1378673"/>
                  <a:gd name="connsiteX497" fmla="*/ 522538 w 1539722"/>
                  <a:gd name="connsiteY497" fmla="*/ 1377301 h 1378673"/>
                  <a:gd name="connsiteX498" fmla="*/ 504699 w 1539722"/>
                  <a:gd name="connsiteY498" fmla="*/ 1374710 h 1378673"/>
                  <a:gd name="connsiteX499" fmla="*/ 487011 w 1539722"/>
                  <a:gd name="connsiteY499" fmla="*/ 1370900 h 1378673"/>
                  <a:gd name="connsiteX500" fmla="*/ 469629 w 1539722"/>
                  <a:gd name="connsiteY500" fmla="*/ 1366175 h 1378673"/>
                  <a:gd name="connsiteX501" fmla="*/ 452551 w 1539722"/>
                  <a:gd name="connsiteY501" fmla="*/ 1360231 h 1378673"/>
                  <a:gd name="connsiteX502" fmla="*/ 436084 w 1539722"/>
                  <a:gd name="connsiteY502" fmla="*/ 1353372 h 1378673"/>
                  <a:gd name="connsiteX503" fmla="*/ 420379 w 1539722"/>
                  <a:gd name="connsiteY503" fmla="*/ 1345751 h 1378673"/>
                  <a:gd name="connsiteX504" fmla="*/ 405131 w 1539722"/>
                  <a:gd name="connsiteY504" fmla="*/ 1336911 h 1378673"/>
                  <a:gd name="connsiteX505" fmla="*/ 390646 w 1539722"/>
                  <a:gd name="connsiteY505" fmla="*/ 1327461 h 1378673"/>
                  <a:gd name="connsiteX506" fmla="*/ 377533 w 1539722"/>
                  <a:gd name="connsiteY506" fmla="*/ 1317250 h 1378673"/>
                  <a:gd name="connsiteX507" fmla="*/ 365182 w 1539722"/>
                  <a:gd name="connsiteY507" fmla="*/ 1306123 h 1378673"/>
                  <a:gd name="connsiteX508" fmla="*/ 353899 w 1539722"/>
                  <a:gd name="connsiteY508" fmla="*/ 1294540 h 1378673"/>
                  <a:gd name="connsiteX509" fmla="*/ 343988 w 1539722"/>
                  <a:gd name="connsiteY509" fmla="*/ 1282194 h 1378673"/>
                  <a:gd name="connsiteX510" fmla="*/ 335754 w 1539722"/>
                  <a:gd name="connsiteY510" fmla="*/ 1269391 h 1378673"/>
                  <a:gd name="connsiteX511" fmla="*/ 331942 w 1539722"/>
                  <a:gd name="connsiteY511" fmla="*/ 1262685 h 1378673"/>
                  <a:gd name="connsiteX512" fmla="*/ 324928 w 1539722"/>
                  <a:gd name="connsiteY512" fmla="*/ 1263904 h 1378673"/>
                  <a:gd name="connsiteX513" fmla="*/ 309528 w 1539722"/>
                  <a:gd name="connsiteY513" fmla="*/ 1264209 h 1378673"/>
                  <a:gd name="connsiteX514" fmla="*/ 293213 w 1539722"/>
                  <a:gd name="connsiteY514" fmla="*/ 1262532 h 1378673"/>
                  <a:gd name="connsiteX515" fmla="*/ 276441 w 1539722"/>
                  <a:gd name="connsiteY515" fmla="*/ 1258722 h 1378673"/>
                  <a:gd name="connsiteX516" fmla="*/ 259211 w 1539722"/>
                  <a:gd name="connsiteY516" fmla="*/ 1252778 h 1378673"/>
                  <a:gd name="connsiteX517" fmla="*/ 242286 w 1539722"/>
                  <a:gd name="connsiteY517" fmla="*/ 1245157 h 1378673"/>
                  <a:gd name="connsiteX518" fmla="*/ 225209 w 1539722"/>
                  <a:gd name="connsiteY518" fmla="*/ 1235402 h 1378673"/>
                  <a:gd name="connsiteX519" fmla="*/ 208893 w 1539722"/>
                  <a:gd name="connsiteY519" fmla="*/ 1223819 h 1378673"/>
                  <a:gd name="connsiteX520" fmla="*/ 193036 w 1539722"/>
                  <a:gd name="connsiteY520" fmla="*/ 1210406 h 1378673"/>
                  <a:gd name="connsiteX521" fmla="*/ 178246 w 1539722"/>
                  <a:gd name="connsiteY521" fmla="*/ 1195165 h 1378673"/>
                  <a:gd name="connsiteX522" fmla="*/ 164828 w 1539722"/>
                  <a:gd name="connsiteY522" fmla="*/ 1178094 h 1378673"/>
                  <a:gd name="connsiteX523" fmla="*/ 152934 w 1539722"/>
                  <a:gd name="connsiteY523" fmla="*/ 1159652 h 1378673"/>
                  <a:gd name="connsiteX524" fmla="*/ 142719 w 1539722"/>
                  <a:gd name="connsiteY524" fmla="*/ 1139228 h 1378673"/>
                  <a:gd name="connsiteX525" fmla="*/ 134790 w 1539722"/>
                  <a:gd name="connsiteY525" fmla="*/ 1117280 h 1378673"/>
                  <a:gd name="connsiteX526" fmla="*/ 128843 w 1539722"/>
                  <a:gd name="connsiteY526" fmla="*/ 1093961 h 1378673"/>
                  <a:gd name="connsiteX527" fmla="*/ 125641 w 1539722"/>
                  <a:gd name="connsiteY527" fmla="*/ 1069117 h 1378673"/>
                  <a:gd name="connsiteX528" fmla="*/ 125336 w 1539722"/>
                  <a:gd name="connsiteY528" fmla="*/ 1056009 h 1378673"/>
                  <a:gd name="connsiteX529" fmla="*/ 121372 w 1539722"/>
                  <a:gd name="connsiteY529" fmla="*/ 1053266 h 1378673"/>
                  <a:gd name="connsiteX530" fmla="*/ 109326 w 1539722"/>
                  <a:gd name="connsiteY530" fmla="*/ 1043206 h 1378673"/>
                  <a:gd name="connsiteX531" fmla="*/ 93926 w 1539722"/>
                  <a:gd name="connsiteY531" fmla="*/ 1027965 h 1378673"/>
                  <a:gd name="connsiteX532" fmla="*/ 77611 w 1539722"/>
                  <a:gd name="connsiteY532" fmla="*/ 1008608 h 1378673"/>
                  <a:gd name="connsiteX533" fmla="*/ 66633 w 1539722"/>
                  <a:gd name="connsiteY533" fmla="*/ 991842 h 1378673"/>
                  <a:gd name="connsiteX534" fmla="*/ 60076 w 1539722"/>
                  <a:gd name="connsiteY534" fmla="*/ 979801 h 1378673"/>
                  <a:gd name="connsiteX535" fmla="*/ 54739 w 1539722"/>
                  <a:gd name="connsiteY535" fmla="*/ 967151 h 1378673"/>
                  <a:gd name="connsiteX536" fmla="*/ 50775 w 1539722"/>
                  <a:gd name="connsiteY536" fmla="*/ 954195 h 1378673"/>
                  <a:gd name="connsiteX537" fmla="*/ 48640 w 1539722"/>
                  <a:gd name="connsiteY537" fmla="*/ 940630 h 1378673"/>
                  <a:gd name="connsiteX538" fmla="*/ 48335 w 1539722"/>
                  <a:gd name="connsiteY538" fmla="*/ 926913 h 1378673"/>
                  <a:gd name="connsiteX539" fmla="*/ 50623 w 1539722"/>
                  <a:gd name="connsiteY539" fmla="*/ 913043 h 1378673"/>
                  <a:gd name="connsiteX540" fmla="*/ 55349 w 1539722"/>
                  <a:gd name="connsiteY540" fmla="*/ 899173 h 1378673"/>
                  <a:gd name="connsiteX541" fmla="*/ 58856 w 1539722"/>
                  <a:gd name="connsiteY541" fmla="*/ 892162 h 1378673"/>
                  <a:gd name="connsiteX542" fmla="*/ 50775 w 1539722"/>
                  <a:gd name="connsiteY542" fmla="*/ 885456 h 1378673"/>
                  <a:gd name="connsiteX543" fmla="*/ 36900 w 1539722"/>
                  <a:gd name="connsiteY543" fmla="*/ 870977 h 1378673"/>
                  <a:gd name="connsiteX544" fmla="*/ 25311 w 1539722"/>
                  <a:gd name="connsiteY544" fmla="*/ 855735 h 1378673"/>
                  <a:gd name="connsiteX545" fmla="*/ 16010 w 1539722"/>
                  <a:gd name="connsiteY545" fmla="*/ 839579 h 1378673"/>
                  <a:gd name="connsiteX546" fmla="*/ 9149 w 1539722"/>
                  <a:gd name="connsiteY546" fmla="*/ 822813 h 1378673"/>
                  <a:gd name="connsiteX547" fmla="*/ 4117 w 1539722"/>
                  <a:gd name="connsiteY547" fmla="*/ 805590 h 1378673"/>
                  <a:gd name="connsiteX548" fmla="*/ 1220 w 1539722"/>
                  <a:gd name="connsiteY548" fmla="*/ 788062 h 1378673"/>
                  <a:gd name="connsiteX549" fmla="*/ 0 w 1539722"/>
                  <a:gd name="connsiteY549" fmla="*/ 770535 h 1378673"/>
                  <a:gd name="connsiteX550" fmla="*/ 763 w 1539722"/>
                  <a:gd name="connsiteY550" fmla="*/ 753464 h 1378673"/>
                  <a:gd name="connsiteX551" fmla="*/ 2897 w 1539722"/>
                  <a:gd name="connsiteY551" fmla="*/ 736393 h 1378673"/>
                  <a:gd name="connsiteX552" fmla="*/ 6709 w 1539722"/>
                  <a:gd name="connsiteY552" fmla="*/ 720237 h 1378673"/>
                  <a:gd name="connsiteX553" fmla="*/ 11893 w 1539722"/>
                  <a:gd name="connsiteY553" fmla="*/ 704691 h 1378673"/>
                  <a:gd name="connsiteX554" fmla="*/ 18145 w 1539722"/>
                  <a:gd name="connsiteY554" fmla="*/ 690059 h 1378673"/>
                  <a:gd name="connsiteX555" fmla="*/ 25616 w 1539722"/>
                  <a:gd name="connsiteY555" fmla="*/ 676342 h 1378673"/>
                  <a:gd name="connsiteX556" fmla="*/ 34155 w 1539722"/>
                  <a:gd name="connsiteY556" fmla="*/ 664301 h 1378673"/>
                  <a:gd name="connsiteX557" fmla="*/ 43609 w 1539722"/>
                  <a:gd name="connsiteY557" fmla="*/ 653632 h 1378673"/>
                  <a:gd name="connsiteX558" fmla="*/ 48640 w 1539722"/>
                  <a:gd name="connsiteY558" fmla="*/ 649059 h 1378673"/>
                  <a:gd name="connsiteX559" fmla="*/ 60991 w 1539722"/>
                  <a:gd name="connsiteY559" fmla="*/ 643572 h 1378673"/>
                  <a:gd name="connsiteX560" fmla="*/ 82948 w 1539722"/>
                  <a:gd name="connsiteY560" fmla="*/ 635494 h 1378673"/>
                  <a:gd name="connsiteX561" fmla="*/ 99263 w 1539722"/>
                  <a:gd name="connsiteY561" fmla="*/ 630769 h 1378673"/>
                  <a:gd name="connsiteX562" fmla="*/ 116340 w 1539722"/>
                  <a:gd name="connsiteY562" fmla="*/ 627111 h 1378673"/>
                  <a:gd name="connsiteX563" fmla="*/ 134180 w 1539722"/>
                  <a:gd name="connsiteY563" fmla="*/ 624825 h 1378673"/>
                  <a:gd name="connsiteX564" fmla="*/ 292206 w 1539722"/>
                  <a:gd name="connsiteY564" fmla="*/ 353208 h 1378673"/>
                  <a:gd name="connsiteX565" fmla="*/ 301813 w 1539722"/>
                  <a:gd name="connsiteY565" fmla="*/ 358544 h 1378673"/>
                  <a:gd name="connsiteX566" fmla="*/ 320572 w 1539722"/>
                  <a:gd name="connsiteY566" fmla="*/ 367691 h 1378673"/>
                  <a:gd name="connsiteX567" fmla="*/ 339025 w 1539722"/>
                  <a:gd name="connsiteY567" fmla="*/ 374550 h 1378673"/>
                  <a:gd name="connsiteX568" fmla="*/ 357479 w 1539722"/>
                  <a:gd name="connsiteY568" fmla="*/ 379733 h 1378673"/>
                  <a:gd name="connsiteX569" fmla="*/ 375475 w 1539722"/>
                  <a:gd name="connsiteY569" fmla="*/ 382630 h 1378673"/>
                  <a:gd name="connsiteX570" fmla="*/ 393318 w 1539722"/>
                  <a:gd name="connsiteY570" fmla="*/ 383849 h 1378673"/>
                  <a:gd name="connsiteX571" fmla="*/ 410857 w 1539722"/>
                  <a:gd name="connsiteY571" fmla="*/ 382935 h 1378673"/>
                  <a:gd name="connsiteX572" fmla="*/ 428090 w 1539722"/>
                  <a:gd name="connsiteY572" fmla="*/ 379733 h 1378673"/>
                  <a:gd name="connsiteX573" fmla="*/ 436478 w 1539722"/>
                  <a:gd name="connsiteY573" fmla="*/ 377599 h 1378673"/>
                  <a:gd name="connsiteX574" fmla="*/ 443646 w 1539722"/>
                  <a:gd name="connsiteY574" fmla="*/ 375160 h 1378673"/>
                  <a:gd name="connsiteX575" fmla="*/ 457524 w 1539722"/>
                  <a:gd name="connsiteY575" fmla="*/ 369672 h 1378673"/>
                  <a:gd name="connsiteX576" fmla="*/ 463777 w 1539722"/>
                  <a:gd name="connsiteY576" fmla="*/ 366319 h 1378673"/>
                  <a:gd name="connsiteX577" fmla="*/ 469725 w 1539722"/>
                  <a:gd name="connsiteY577" fmla="*/ 375922 h 1378673"/>
                  <a:gd name="connsiteX578" fmla="*/ 479790 w 1539722"/>
                  <a:gd name="connsiteY578" fmla="*/ 394826 h 1378673"/>
                  <a:gd name="connsiteX579" fmla="*/ 487568 w 1539722"/>
                  <a:gd name="connsiteY579" fmla="*/ 412966 h 1378673"/>
                  <a:gd name="connsiteX580" fmla="*/ 493059 w 1539722"/>
                  <a:gd name="connsiteY580" fmla="*/ 430650 h 1378673"/>
                  <a:gd name="connsiteX581" fmla="*/ 496414 w 1539722"/>
                  <a:gd name="connsiteY581" fmla="*/ 448333 h 1378673"/>
                  <a:gd name="connsiteX582" fmla="*/ 497786 w 1539722"/>
                  <a:gd name="connsiteY582" fmla="*/ 465559 h 1378673"/>
                  <a:gd name="connsiteX583" fmla="*/ 496871 w 1539722"/>
                  <a:gd name="connsiteY583" fmla="*/ 482633 h 1378673"/>
                  <a:gd name="connsiteX584" fmla="*/ 493821 w 1539722"/>
                  <a:gd name="connsiteY584" fmla="*/ 499859 h 1378673"/>
                  <a:gd name="connsiteX585" fmla="*/ 491686 w 1539722"/>
                  <a:gd name="connsiteY585" fmla="*/ 508548 h 1378673"/>
                  <a:gd name="connsiteX586" fmla="*/ 489703 w 1539722"/>
                  <a:gd name="connsiteY586" fmla="*/ 514341 h 1378673"/>
                  <a:gd name="connsiteX587" fmla="*/ 483145 w 1539722"/>
                  <a:gd name="connsiteY587" fmla="*/ 525317 h 1378673"/>
                  <a:gd name="connsiteX588" fmla="*/ 474147 w 1539722"/>
                  <a:gd name="connsiteY588" fmla="*/ 535836 h 1378673"/>
                  <a:gd name="connsiteX589" fmla="*/ 463014 w 1539722"/>
                  <a:gd name="connsiteY589" fmla="*/ 545287 h 1378673"/>
                  <a:gd name="connsiteX590" fmla="*/ 450356 w 1539722"/>
                  <a:gd name="connsiteY590" fmla="*/ 553824 h 1378673"/>
                  <a:gd name="connsiteX591" fmla="*/ 436783 w 1539722"/>
                  <a:gd name="connsiteY591" fmla="*/ 561141 h 1378673"/>
                  <a:gd name="connsiteX592" fmla="*/ 422752 w 1539722"/>
                  <a:gd name="connsiteY592" fmla="*/ 566782 h 1378673"/>
                  <a:gd name="connsiteX593" fmla="*/ 408721 w 1539722"/>
                  <a:gd name="connsiteY593" fmla="*/ 570745 h 1378673"/>
                  <a:gd name="connsiteX594" fmla="*/ 401706 w 1539722"/>
                  <a:gd name="connsiteY594" fmla="*/ 571965 h 1378673"/>
                  <a:gd name="connsiteX595" fmla="*/ 382643 w 1539722"/>
                  <a:gd name="connsiteY595" fmla="*/ 575166 h 1378673"/>
                  <a:gd name="connsiteX596" fmla="*/ 390878 w 1539722"/>
                  <a:gd name="connsiteY596" fmla="*/ 592697 h 1378673"/>
                  <a:gd name="connsiteX597" fmla="*/ 393318 w 1539722"/>
                  <a:gd name="connsiteY597" fmla="*/ 598032 h 1378673"/>
                  <a:gd name="connsiteX598" fmla="*/ 396978 w 1539722"/>
                  <a:gd name="connsiteY598" fmla="*/ 608704 h 1378673"/>
                  <a:gd name="connsiteX599" fmla="*/ 399571 w 1539722"/>
                  <a:gd name="connsiteY599" fmla="*/ 619222 h 1378673"/>
                  <a:gd name="connsiteX600" fmla="*/ 400791 w 1539722"/>
                  <a:gd name="connsiteY600" fmla="*/ 629284 h 1378673"/>
                  <a:gd name="connsiteX601" fmla="*/ 400638 w 1539722"/>
                  <a:gd name="connsiteY601" fmla="*/ 639040 h 1378673"/>
                  <a:gd name="connsiteX602" fmla="*/ 399114 w 1539722"/>
                  <a:gd name="connsiteY602" fmla="*/ 648187 h 1378673"/>
                  <a:gd name="connsiteX603" fmla="*/ 396368 w 1539722"/>
                  <a:gd name="connsiteY603" fmla="*/ 657333 h 1378673"/>
                  <a:gd name="connsiteX604" fmla="*/ 392403 w 1539722"/>
                  <a:gd name="connsiteY604" fmla="*/ 665870 h 1378673"/>
                  <a:gd name="connsiteX605" fmla="*/ 389963 w 1539722"/>
                  <a:gd name="connsiteY605" fmla="*/ 669834 h 1378673"/>
                  <a:gd name="connsiteX606" fmla="*/ 386760 w 1539722"/>
                  <a:gd name="connsiteY606" fmla="*/ 674407 h 1378673"/>
                  <a:gd name="connsiteX607" fmla="*/ 378830 w 1539722"/>
                  <a:gd name="connsiteY607" fmla="*/ 683096 h 1378673"/>
                  <a:gd name="connsiteX608" fmla="*/ 369375 w 1539722"/>
                  <a:gd name="connsiteY608" fmla="*/ 690566 h 1378673"/>
                  <a:gd name="connsiteX609" fmla="*/ 358394 w 1539722"/>
                  <a:gd name="connsiteY609" fmla="*/ 697121 h 1378673"/>
                  <a:gd name="connsiteX610" fmla="*/ 346651 w 1539722"/>
                  <a:gd name="connsiteY610" fmla="*/ 702609 h 1378673"/>
                  <a:gd name="connsiteX611" fmla="*/ 333383 w 1539722"/>
                  <a:gd name="connsiteY611" fmla="*/ 706878 h 1378673"/>
                  <a:gd name="connsiteX612" fmla="*/ 319352 w 1539722"/>
                  <a:gd name="connsiteY612" fmla="*/ 710079 h 1378673"/>
                  <a:gd name="connsiteX613" fmla="*/ 304559 w 1539722"/>
                  <a:gd name="connsiteY613" fmla="*/ 712061 h 1378673"/>
                  <a:gd name="connsiteX614" fmla="*/ 296781 w 1539722"/>
                  <a:gd name="connsiteY614" fmla="*/ 712518 h 1378673"/>
                  <a:gd name="connsiteX615" fmla="*/ 295866 w 1539722"/>
                  <a:gd name="connsiteY615" fmla="*/ 707182 h 1378673"/>
                  <a:gd name="connsiteX616" fmla="*/ 292968 w 1539722"/>
                  <a:gd name="connsiteY616" fmla="*/ 696054 h 1378673"/>
                  <a:gd name="connsiteX617" fmla="*/ 289155 w 1539722"/>
                  <a:gd name="connsiteY617" fmla="*/ 685078 h 1378673"/>
                  <a:gd name="connsiteX618" fmla="*/ 283970 w 1539722"/>
                  <a:gd name="connsiteY618" fmla="*/ 673950 h 1378673"/>
                  <a:gd name="connsiteX619" fmla="*/ 280920 w 1539722"/>
                  <a:gd name="connsiteY619" fmla="*/ 668614 h 1378673"/>
                  <a:gd name="connsiteX620" fmla="*/ 276954 w 1539722"/>
                  <a:gd name="connsiteY620" fmla="*/ 661907 h 1378673"/>
                  <a:gd name="connsiteX621" fmla="*/ 267956 w 1539722"/>
                  <a:gd name="connsiteY621" fmla="*/ 649254 h 1378673"/>
                  <a:gd name="connsiteX622" fmla="*/ 257586 w 1539722"/>
                  <a:gd name="connsiteY622" fmla="*/ 637821 h 1378673"/>
                  <a:gd name="connsiteX623" fmla="*/ 246605 w 1539722"/>
                  <a:gd name="connsiteY623" fmla="*/ 627454 h 1378673"/>
                  <a:gd name="connsiteX624" fmla="*/ 234405 w 1539722"/>
                  <a:gd name="connsiteY624" fmla="*/ 618460 h 1378673"/>
                  <a:gd name="connsiteX625" fmla="*/ 221442 w 1539722"/>
                  <a:gd name="connsiteY625" fmla="*/ 610686 h 1378673"/>
                  <a:gd name="connsiteX626" fmla="*/ 207868 w 1539722"/>
                  <a:gd name="connsiteY626" fmla="*/ 604588 h 1378673"/>
                  <a:gd name="connsiteX627" fmla="*/ 193838 w 1539722"/>
                  <a:gd name="connsiteY627" fmla="*/ 599862 h 1378673"/>
                  <a:gd name="connsiteX628" fmla="*/ 186517 w 1539722"/>
                  <a:gd name="connsiteY628" fmla="*/ 598337 h 1378673"/>
                  <a:gd name="connsiteX629" fmla="*/ 177672 w 1539722"/>
                  <a:gd name="connsiteY629" fmla="*/ 596508 h 1378673"/>
                  <a:gd name="connsiteX630" fmla="*/ 159676 w 1539722"/>
                  <a:gd name="connsiteY630" fmla="*/ 594679 h 1378673"/>
                  <a:gd name="connsiteX631" fmla="*/ 141833 w 1539722"/>
                  <a:gd name="connsiteY631" fmla="*/ 594679 h 1378673"/>
                  <a:gd name="connsiteX632" fmla="*/ 124447 w 1539722"/>
                  <a:gd name="connsiteY632" fmla="*/ 596051 h 1378673"/>
                  <a:gd name="connsiteX633" fmla="*/ 107671 w 1539722"/>
                  <a:gd name="connsiteY633" fmla="*/ 598642 h 1378673"/>
                  <a:gd name="connsiteX634" fmla="*/ 91352 w 1539722"/>
                  <a:gd name="connsiteY634" fmla="*/ 602453 h 1378673"/>
                  <a:gd name="connsiteX635" fmla="*/ 68629 w 1539722"/>
                  <a:gd name="connsiteY635" fmla="*/ 609161 h 1378673"/>
                  <a:gd name="connsiteX636" fmla="*/ 55208 w 1539722"/>
                  <a:gd name="connsiteY636" fmla="*/ 614039 h 1378673"/>
                  <a:gd name="connsiteX637" fmla="*/ 52005 w 1539722"/>
                  <a:gd name="connsiteY637" fmla="*/ 604740 h 1378673"/>
                  <a:gd name="connsiteX638" fmla="*/ 47735 w 1539722"/>
                  <a:gd name="connsiteY638" fmla="*/ 583246 h 1378673"/>
                  <a:gd name="connsiteX639" fmla="*/ 45752 w 1539722"/>
                  <a:gd name="connsiteY639" fmla="*/ 559312 h 1378673"/>
                  <a:gd name="connsiteX640" fmla="*/ 46515 w 1539722"/>
                  <a:gd name="connsiteY640" fmla="*/ 534616 h 1378673"/>
                  <a:gd name="connsiteX641" fmla="*/ 49717 w 1539722"/>
                  <a:gd name="connsiteY641" fmla="*/ 516475 h 1378673"/>
                  <a:gd name="connsiteX642" fmla="*/ 52615 w 1539722"/>
                  <a:gd name="connsiteY642" fmla="*/ 504737 h 1378673"/>
                  <a:gd name="connsiteX643" fmla="*/ 56885 w 1539722"/>
                  <a:gd name="connsiteY643" fmla="*/ 493761 h 1378673"/>
                  <a:gd name="connsiteX644" fmla="*/ 62223 w 1539722"/>
                  <a:gd name="connsiteY644" fmla="*/ 483395 h 1378673"/>
                  <a:gd name="connsiteX645" fmla="*/ 68476 w 1539722"/>
                  <a:gd name="connsiteY645" fmla="*/ 473944 h 1378673"/>
                  <a:gd name="connsiteX646" fmla="*/ 76254 w 1539722"/>
                  <a:gd name="connsiteY646" fmla="*/ 465712 h 1378673"/>
                  <a:gd name="connsiteX647" fmla="*/ 85099 w 1539722"/>
                  <a:gd name="connsiteY647" fmla="*/ 458547 h 1378673"/>
                  <a:gd name="connsiteX648" fmla="*/ 95165 w 1539722"/>
                  <a:gd name="connsiteY648" fmla="*/ 453059 h 1378673"/>
                  <a:gd name="connsiteX649" fmla="*/ 100960 w 1539722"/>
                  <a:gd name="connsiteY649" fmla="*/ 450925 h 1378673"/>
                  <a:gd name="connsiteX650" fmla="*/ 108280 w 1539722"/>
                  <a:gd name="connsiteY650" fmla="*/ 451687 h 1378673"/>
                  <a:gd name="connsiteX651" fmla="*/ 122921 w 1539722"/>
                  <a:gd name="connsiteY651" fmla="*/ 452906 h 1378673"/>
                  <a:gd name="connsiteX652" fmla="*/ 130089 w 1539722"/>
                  <a:gd name="connsiteY652" fmla="*/ 452906 h 1378673"/>
                  <a:gd name="connsiteX653" fmla="*/ 142747 w 1539722"/>
                  <a:gd name="connsiteY653" fmla="*/ 452602 h 1378673"/>
                  <a:gd name="connsiteX654" fmla="*/ 168369 w 1539722"/>
                  <a:gd name="connsiteY654" fmla="*/ 449248 h 1378673"/>
                  <a:gd name="connsiteX655" fmla="*/ 181179 w 1539722"/>
                  <a:gd name="connsiteY655" fmla="*/ 446352 h 1378673"/>
                  <a:gd name="connsiteX656" fmla="*/ 192160 w 1539722"/>
                  <a:gd name="connsiteY656" fmla="*/ 442998 h 1378673"/>
                  <a:gd name="connsiteX657" fmla="*/ 212596 w 1539722"/>
                  <a:gd name="connsiteY657" fmla="*/ 434003 h 1378673"/>
                  <a:gd name="connsiteX658" fmla="*/ 230745 w 1539722"/>
                  <a:gd name="connsiteY658" fmla="*/ 422875 h 1378673"/>
                  <a:gd name="connsiteX659" fmla="*/ 246758 w 1539722"/>
                  <a:gd name="connsiteY659" fmla="*/ 410222 h 1378673"/>
                  <a:gd name="connsiteX660" fmla="*/ 260636 w 1539722"/>
                  <a:gd name="connsiteY660" fmla="*/ 396502 h 1378673"/>
                  <a:gd name="connsiteX661" fmla="*/ 272227 w 1539722"/>
                  <a:gd name="connsiteY661" fmla="*/ 382935 h 1378673"/>
                  <a:gd name="connsiteX662" fmla="*/ 286105 w 1539722"/>
                  <a:gd name="connsiteY662" fmla="*/ 363727 h 1378673"/>
                  <a:gd name="connsiteX663" fmla="*/ 1123985 w 1539722"/>
                  <a:gd name="connsiteY663" fmla="*/ 96385 h 1378673"/>
                  <a:gd name="connsiteX664" fmla="*/ 1140760 w 1539722"/>
                  <a:gd name="connsiteY664" fmla="*/ 97453 h 1378673"/>
                  <a:gd name="connsiteX665" fmla="*/ 1157079 w 1539722"/>
                  <a:gd name="connsiteY665" fmla="*/ 100350 h 1378673"/>
                  <a:gd name="connsiteX666" fmla="*/ 1173092 w 1539722"/>
                  <a:gd name="connsiteY666" fmla="*/ 104926 h 1378673"/>
                  <a:gd name="connsiteX667" fmla="*/ 1188343 w 1539722"/>
                  <a:gd name="connsiteY667" fmla="*/ 111178 h 1378673"/>
                  <a:gd name="connsiteX668" fmla="*/ 1202831 w 1539722"/>
                  <a:gd name="connsiteY668" fmla="*/ 118956 h 1378673"/>
                  <a:gd name="connsiteX669" fmla="*/ 1216404 w 1539722"/>
                  <a:gd name="connsiteY669" fmla="*/ 127954 h 1378673"/>
                  <a:gd name="connsiteX670" fmla="*/ 1229063 w 1539722"/>
                  <a:gd name="connsiteY670" fmla="*/ 138172 h 1378673"/>
                  <a:gd name="connsiteX671" fmla="*/ 1240501 w 1539722"/>
                  <a:gd name="connsiteY671" fmla="*/ 149153 h 1378673"/>
                  <a:gd name="connsiteX672" fmla="*/ 1250871 w 1539722"/>
                  <a:gd name="connsiteY672" fmla="*/ 160896 h 1378673"/>
                  <a:gd name="connsiteX673" fmla="*/ 1260174 w 1539722"/>
                  <a:gd name="connsiteY673" fmla="*/ 173097 h 1378673"/>
                  <a:gd name="connsiteX674" fmla="*/ 1267800 w 1539722"/>
                  <a:gd name="connsiteY674" fmla="*/ 185908 h 1378673"/>
                  <a:gd name="connsiteX675" fmla="*/ 1273900 w 1539722"/>
                  <a:gd name="connsiteY675" fmla="*/ 198718 h 1378673"/>
                  <a:gd name="connsiteX676" fmla="*/ 1278628 w 1539722"/>
                  <a:gd name="connsiteY676" fmla="*/ 211681 h 1378673"/>
                  <a:gd name="connsiteX677" fmla="*/ 1281678 w 1539722"/>
                  <a:gd name="connsiteY677" fmla="*/ 224340 h 1378673"/>
                  <a:gd name="connsiteX678" fmla="*/ 1282288 w 1539722"/>
                  <a:gd name="connsiteY678" fmla="*/ 230440 h 1378673"/>
                  <a:gd name="connsiteX679" fmla="*/ 1281830 w 1539722"/>
                  <a:gd name="connsiteY679" fmla="*/ 230440 h 1378673"/>
                  <a:gd name="connsiteX680" fmla="*/ 1281678 w 1539722"/>
                  <a:gd name="connsiteY680" fmla="*/ 230593 h 1378673"/>
                  <a:gd name="connsiteX681" fmla="*/ 1282288 w 1539722"/>
                  <a:gd name="connsiteY681" fmla="*/ 230440 h 1378673"/>
                  <a:gd name="connsiteX682" fmla="*/ 1286863 w 1539722"/>
                  <a:gd name="connsiteY682" fmla="*/ 252706 h 1378673"/>
                  <a:gd name="connsiteX683" fmla="*/ 1291286 w 1539722"/>
                  <a:gd name="connsiteY683" fmla="*/ 281225 h 1378673"/>
                  <a:gd name="connsiteX684" fmla="*/ 1292964 w 1539722"/>
                  <a:gd name="connsiteY684" fmla="*/ 298154 h 1378673"/>
                  <a:gd name="connsiteX685" fmla="*/ 1293116 w 1539722"/>
                  <a:gd name="connsiteY685" fmla="*/ 313862 h 1378673"/>
                  <a:gd name="connsiteX686" fmla="*/ 1291591 w 1539722"/>
                  <a:gd name="connsiteY686" fmla="*/ 328198 h 1378673"/>
                  <a:gd name="connsiteX687" fmla="*/ 1288388 w 1539722"/>
                  <a:gd name="connsiteY687" fmla="*/ 341771 h 1378673"/>
                  <a:gd name="connsiteX688" fmla="*/ 1283050 w 1539722"/>
                  <a:gd name="connsiteY688" fmla="*/ 354582 h 1378673"/>
                  <a:gd name="connsiteX689" fmla="*/ 1279543 w 1539722"/>
                  <a:gd name="connsiteY689" fmla="*/ 360834 h 1378673"/>
                  <a:gd name="connsiteX690" fmla="*/ 1276188 w 1539722"/>
                  <a:gd name="connsiteY690" fmla="*/ 366020 h 1378673"/>
                  <a:gd name="connsiteX691" fmla="*/ 1268867 w 1539722"/>
                  <a:gd name="connsiteY691" fmla="*/ 375475 h 1378673"/>
                  <a:gd name="connsiteX692" fmla="*/ 1260479 w 1539722"/>
                  <a:gd name="connsiteY692" fmla="*/ 384016 h 1378673"/>
                  <a:gd name="connsiteX693" fmla="*/ 1251786 w 1539722"/>
                  <a:gd name="connsiteY693" fmla="*/ 391641 h 1378673"/>
                  <a:gd name="connsiteX694" fmla="*/ 1237756 w 1539722"/>
                  <a:gd name="connsiteY694" fmla="*/ 401402 h 1378673"/>
                  <a:gd name="connsiteX695" fmla="*/ 1218540 w 1539722"/>
                  <a:gd name="connsiteY695" fmla="*/ 411162 h 1378673"/>
                  <a:gd name="connsiteX696" fmla="*/ 1200391 w 1539722"/>
                  <a:gd name="connsiteY696" fmla="*/ 418178 h 1378673"/>
                  <a:gd name="connsiteX697" fmla="*/ 1184378 w 1539722"/>
                  <a:gd name="connsiteY697" fmla="*/ 422753 h 1378673"/>
                  <a:gd name="connsiteX698" fmla="*/ 1167144 w 1539722"/>
                  <a:gd name="connsiteY698" fmla="*/ 426108 h 1378673"/>
                  <a:gd name="connsiteX699" fmla="*/ 1164399 w 1539722"/>
                  <a:gd name="connsiteY699" fmla="*/ 426565 h 1378673"/>
                  <a:gd name="connsiteX700" fmla="*/ 1167144 w 1539722"/>
                  <a:gd name="connsiteY700" fmla="*/ 455542 h 1378673"/>
                  <a:gd name="connsiteX701" fmla="*/ 1171415 w 1539722"/>
                  <a:gd name="connsiteY701" fmla="*/ 455237 h 1378673"/>
                  <a:gd name="connsiteX702" fmla="*/ 1192156 w 1539722"/>
                  <a:gd name="connsiteY702" fmla="*/ 450967 h 1378673"/>
                  <a:gd name="connsiteX703" fmla="*/ 1211067 w 1539722"/>
                  <a:gd name="connsiteY703" fmla="*/ 445629 h 1378673"/>
                  <a:gd name="connsiteX704" fmla="*/ 1232418 w 1539722"/>
                  <a:gd name="connsiteY704" fmla="*/ 437241 h 1378673"/>
                  <a:gd name="connsiteX705" fmla="*/ 1249194 w 1539722"/>
                  <a:gd name="connsiteY705" fmla="*/ 428548 h 1378673"/>
                  <a:gd name="connsiteX706" fmla="*/ 1260327 w 1539722"/>
                  <a:gd name="connsiteY706" fmla="*/ 421533 h 1378673"/>
                  <a:gd name="connsiteX707" fmla="*/ 1271307 w 1539722"/>
                  <a:gd name="connsiteY707" fmla="*/ 413602 h 1378673"/>
                  <a:gd name="connsiteX708" fmla="*/ 1281678 w 1539722"/>
                  <a:gd name="connsiteY708" fmla="*/ 404604 h 1378673"/>
                  <a:gd name="connsiteX709" fmla="*/ 1291591 w 1539722"/>
                  <a:gd name="connsiteY709" fmla="*/ 394081 h 1378673"/>
                  <a:gd name="connsiteX710" fmla="*/ 1300436 w 1539722"/>
                  <a:gd name="connsiteY710" fmla="*/ 382490 h 1378673"/>
                  <a:gd name="connsiteX711" fmla="*/ 1304401 w 1539722"/>
                  <a:gd name="connsiteY711" fmla="*/ 376085 h 1378673"/>
                  <a:gd name="connsiteX712" fmla="*/ 1308519 w 1539722"/>
                  <a:gd name="connsiteY712" fmla="*/ 368765 h 1378673"/>
                  <a:gd name="connsiteX713" fmla="*/ 1315382 w 1539722"/>
                  <a:gd name="connsiteY713" fmla="*/ 353514 h 1378673"/>
                  <a:gd name="connsiteX714" fmla="*/ 1320415 w 1539722"/>
                  <a:gd name="connsiteY714" fmla="*/ 337501 h 1378673"/>
                  <a:gd name="connsiteX715" fmla="*/ 1323313 w 1539722"/>
                  <a:gd name="connsiteY715" fmla="*/ 320572 h 1378673"/>
                  <a:gd name="connsiteX716" fmla="*/ 1324533 w 1539722"/>
                  <a:gd name="connsiteY716" fmla="*/ 302729 h 1378673"/>
                  <a:gd name="connsiteX717" fmla="*/ 1323923 w 1539722"/>
                  <a:gd name="connsiteY717" fmla="*/ 283970 h 1378673"/>
                  <a:gd name="connsiteX718" fmla="*/ 1321330 w 1539722"/>
                  <a:gd name="connsiteY718" fmla="*/ 264449 h 1378673"/>
                  <a:gd name="connsiteX719" fmla="*/ 1317060 w 1539722"/>
                  <a:gd name="connsiteY719" fmla="*/ 244013 h 1378673"/>
                  <a:gd name="connsiteX720" fmla="*/ 1314010 w 1539722"/>
                  <a:gd name="connsiteY720" fmla="*/ 233643 h 1378673"/>
                  <a:gd name="connsiteX721" fmla="*/ 1321635 w 1539722"/>
                  <a:gd name="connsiteY721" fmla="*/ 235625 h 1378673"/>
                  <a:gd name="connsiteX722" fmla="*/ 1336428 w 1539722"/>
                  <a:gd name="connsiteY722" fmla="*/ 240963 h 1378673"/>
                  <a:gd name="connsiteX723" fmla="*/ 1350612 w 1539722"/>
                  <a:gd name="connsiteY723" fmla="*/ 247978 h 1378673"/>
                  <a:gd name="connsiteX724" fmla="*/ 1364337 w 1539722"/>
                  <a:gd name="connsiteY724" fmla="*/ 256671 h 1378673"/>
                  <a:gd name="connsiteX725" fmla="*/ 1377148 w 1539722"/>
                  <a:gd name="connsiteY725" fmla="*/ 267042 h 1378673"/>
                  <a:gd name="connsiteX726" fmla="*/ 1389196 w 1539722"/>
                  <a:gd name="connsiteY726" fmla="*/ 278480 h 1378673"/>
                  <a:gd name="connsiteX727" fmla="*/ 1400024 w 1539722"/>
                  <a:gd name="connsiteY727" fmla="*/ 291291 h 1378673"/>
                  <a:gd name="connsiteX728" fmla="*/ 1409937 w 1539722"/>
                  <a:gd name="connsiteY728" fmla="*/ 305169 h 1378673"/>
                  <a:gd name="connsiteX729" fmla="*/ 1418630 w 1539722"/>
                  <a:gd name="connsiteY729" fmla="*/ 319962 h 1378673"/>
                  <a:gd name="connsiteX730" fmla="*/ 1425950 w 1539722"/>
                  <a:gd name="connsiteY730" fmla="*/ 335518 h 1378673"/>
                  <a:gd name="connsiteX731" fmla="*/ 1431898 w 1539722"/>
                  <a:gd name="connsiteY731" fmla="*/ 351989 h 1378673"/>
                  <a:gd name="connsiteX732" fmla="*/ 1436169 w 1539722"/>
                  <a:gd name="connsiteY732" fmla="*/ 368917 h 1378673"/>
                  <a:gd name="connsiteX733" fmla="*/ 1439066 w 1539722"/>
                  <a:gd name="connsiteY733" fmla="*/ 386608 h 1378673"/>
                  <a:gd name="connsiteX734" fmla="*/ 1439829 w 1539722"/>
                  <a:gd name="connsiteY734" fmla="*/ 404299 h 1378673"/>
                  <a:gd name="connsiteX735" fmla="*/ 1438761 w 1539722"/>
                  <a:gd name="connsiteY735" fmla="*/ 422295 h 1378673"/>
                  <a:gd name="connsiteX736" fmla="*/ 1435864 w 1539722"/>
                  <a:gd name="connsiteY736" fmla="*/ 440596 h 1378673"/>
                  <a:gd name="connsiteX737" fmla="*/ 1433423 w 1539722"/>
                  <a:gd name="connsiteY737" fmla="*/ 449442 h 1378673"/>
                  <a:gd name="connsiteX738" fmla="*/ 1437846 w 1539722"/>
                  <a:gd name="connsiteY738" fmla="*/ 450814 h 1378673"/>
                  <a:gd name="connsiteX739" fmla="*/ 1445929 w 1539722"/>
                  <a:gd name="connsiteY739" fmla="*/ 454017 h 1378673"/>
                  <a:gd name="connsiteX740" fmla="*/ 1453249 w 1539722"/>
                  <a:gd name="connsiteY740" fmla="*/ 457982 h 1378673"/>
                  <a:gd name="connsiteX741" fmla="*/ 1459807 w 1539722"/>
                  <a:gd name="connsiteY741" fmla="*/ 462710 h 1378673"/>
                  <a:gd name="connsiteX742" fmla="*/ 1468500 w 1539722"/>
                  <a:gd name="connsiteY742" fmla="*/ 470946 h 1378673"/>
                  <a:gd name="connsiteX743" fmla="*/ 1477956 w 1539722"/>
                  <a:gd name="connsiteY743" fmla="*/ 484214 h 1378673"/>
                  <a:gd name="connsiteX744" fmla="*/ 1484819 w 1539722"/>
                  <a:gd name="connsiteY744" fmla="*/ 499464 h 1378673"/>
                  <a:gd name="connsiteX745" fmla="*/ 1489851 w 1539722"/>
                  <a:gd name="connsiteY745" fmla="*/ 515783 h 1378673"/>
                  <a:gd name="connsiteX746" fmla="*/ 1492749 w 1539722"/>
                  <a:gd name="connsiteY746" fmla="*/ 533016 h 1378673"/>
                  <a:gd name="connsiteX747" fmla="*/ 1493969 w 1539722"/>
                  <a:gd name="connsiteY747" fmla="*/ 550707 h 1378673"/>
                  <a:gd name="connsiteX748" fmla="*/ 1493816 w 1539722"/>
                  <a:gd name="connsiteY748" fmla="*/ 559400 h 1378673"/>
                  <a:gd name="connsiteX749" fmla="*/ 1493207 w 1539722"/>
                  <a:gd name="connsiteY749" fmla="*/ 566263 h 1378673"/>
                  <a:gd name="connsiteX750" fmla="*/ 1490766 w 1539722"/>
                  <a:gd name="connsiteY750" fmla="*/ 579836 h 1378673"/>
                  <a:gd name="connsiteX751" fmla="*/ 1488936 w 1539722"/>
                  <a:gd name="connsiteY751" fmla="*/ 586394 h 1378673"/>
                  <a:gd name="connsiteX752" fmla="*/ 1487411 w 1539722"/>
                  <a:gd name="connsiteY752" fmla="*/ 591732 h 1378673"/>
                  <a:gd name="connsiteX753" fmla="*/ 1483446 w 1539722"/>
                  <a:gd name="connsiteY753" fmla="*/ 601645 h 1378673"/>
                  <a:gd name="connsiteX754" fmla="*/ 1478566 w 1539722"/>
                  <a:gd name="connsiteY754" fmla="*/ 611100 h 1378673"/>
                  <a:gd name="connsiteX755" fmla="*/ 1472770 w 1539722"/>
                  <a:gd name="connsiteY755" fmla="*/ 619641 h 1378673"/>
                  <a:gd name="connsiteX756" fmla="*/ 1466060 w 1539722"/>
                  <a:gd name="connsiteY756" fmla="*/ 627724 h 1378673"/>
                  <a:gd name="connsiteX757" fmla="*/ 1458435 w 1539722"/>
                  <a:gd name="connsiteY757" fmla="*/ 635044 h 1378673"/>
                  <a:gd name="connsiteX758" fmla="*/ 1449742 w 1539722"/>
                  <a:gd name="connsiteY758" fmla="*/ 641908 h 1378673"/>
                  <a:gd name="connsiteX759" fmla="*/ 1439981 w 1539722"/>
                  <a:gd name="connsiteY759" fmla="*/ 648160 h 1378673"/>
                  <a:gd name="connsiteX760" fmla="*/ 1434796 w 1539722"/>
                  <a:gd name="connsiteY760" fmla="*/ 651058 h 1378673"/>
                  <a:gd name="connsiteX761" fmla="*/ 1429763 w 1539722"/>
                  <a:gd name="connsiteY761" fmla="*/ 653651 h 1378673"/>
                  <a:gd name="connsiteX762" fmla="*/ 1419393 w 1539722"/>
                  <a:gd name="connsiteY762" fmla="*/ 657768 h 1378673"/>
                  <a:gd name="connsiteX763" fmla="*/ 1409022 w 1539722"/>
                  <a:gd name="connsiteY763" fmla="*/ 660818 h 1378673"/>
                  <a:gd name="connsiteX764" fmla="*/ 1398652 w 1539722"/>
                  <a:gd name="connsiteY764" fmla="*/ 662496 h 1378673"/>
                  <a:gd name="connsiteX765" fmla="*/ 1383248 w 1539722"/>
                  <a:gd name="connsiteY765" fmla="*/ 663869 h 1378673"/>
                  <a:gd name="connsiteX766" fmla="*/ 1363727 w 1539722"/>
                  <a:gd name="connsiteY766" fmla="*/ 663259 h 1378673"/>
                  <a:gd name="connsiteX767" fmla="*/ 1346036 w 1539722"/>
                  <a:gd name="connsiteY767" fmla="*/ 660818 h 1378673"/>
                  <a:gd name="connsiteX768" fmla="*/ 1331701 w 1539722"/>
                  <a:gd name="connsiteY768" fmla="*/ 657158 h 1378673"/>
                  <a:gd name="connsiteX769" fmla="*/ 1316602 w 1539722"/>
                  <a:gd name="connsiteY769" fmla="*/ 652430 h 1378673"/>
                  <a:gd name="connsiteX770" fmla="*/ 1314467 w 1539722"/>
                  <a:gd name="connsiteY770" fmla="*/ 651515 h 1378673"/>
                  <a:gd name="connsiteX771" fmla="*/ 1303639 w 1539722"/>
                  <a:gd name="connsiteY771" fmla="*/ 646635 h 1378673"/>
                  <a:gd name="connsiteX772" fmla="*/ 1297691 w 1539722"/>
                  <a:gd name="connsiteY772" fmla="*/ 643127 h 1378673"/>
                  <a:gd name="connsiteX773" fmla="*/ 1286863 w 1539722"/>
                  <a:gd name="connsiteY773" fmla="*/ 634434 h 1378673"/>
                  <a:gd name="connsiteX774" fmla="*/ 1281983 w 1539722"/>
                  <a:gd name="connsiteY774" fmla="*/ 629554 h 1378673"/>
                  <a:gd name="connsiteX775" fmla="*/ 1275883 w 1539722"/>
                  <a:gd name="connsiteY775" fmla="*/ 622538 h 1378673"/>
                  <a:gd name="connsiteX776" fmla="*/ 1266580 w 1539722"/>
                  <a:gd name="connsiteY776" fmla="*/ 607593 h 1378673"/>
                  <a:gd name="connsiteX777" fmla="*/ 1260174 w 1539722"/>
                  <a:gd name="connsiteY777" fmla="*/ 592189 h 1378673"/>
                  <a:gd name="connsiteX778" fmla="*/ 1255904 w 1539722"/>
                  <a:gd name="connsiteY778" fmla="*/ 577091 h 1378673"/>
                  <a:gd name="connsiteX779" fmla="*/ 1252854 w 1539722"/>
                  <a:gd name="connsiteY779" fmla="*/ 556960 h 1378673"/>
                  <a:gd name="connsiteX780" fmla="*/ 1252244 w 1539722"/>
                  <a:gd name="connsiteY780" fmla="*/ 539574 h 1378673"/>
                  <a:gd name="connsiteX781" fmla="*/ 1252396 w 1539722"/>
                  <a:gd name="connsiteY781" fmla="*/ 537591 h 1378673"/>
                  <a:gd name="connsiteX782" fmla="*/ 1223267 w 1539722"/>
                  <a:gd name="connsiteY782" fmla="*/ 535151 h 1378673"/>
                  <a:gd name="connsiteX783" fmla="*/ 1222962 w 1539722"/>
                  <a:gd name="connsiteY783" fmla="*/ 538201 h 1378673"/>
                  <a:gd name="connsiteX784" fmla="*/ 1223115 w 1539722"/>
                  <a:gd name="connsiteY784" fmla="*/ 553452 h 1378673"/>
                  <a:gd name="connsiteX785" fmla="*/ 1224488 w 1539722"/>
                  <a:gd name="connsiteY785" fmla="*/ 567635 h 1378673"/>
                  <a:gd name="connsiteX786" fmla="*/ 1227538 w 1539722"/>
                  <a:gd name="connsiteY786" fmla="*/ 584411 h 1378673"/>
                  <a:gd name="connsiteX787" fmla="*/ 1232570 w 1539722"/>
                  <a:gd name="connsiteY787" fmla="*/ 602865 h 1378673"/>
                  <a:gd name="connsiteX788" fmla="*/ 1240958 w 1539722"/>
                  <a:gd name="connsiteY788" fmla="*/ 621776 h 1378673"/>
                  <a:gd name="connsiteX789" fmla="*/ 1249499 w 1539722"/>
                  <a:gd name="connsiteY789" fmla="*/ 635807 h 1378673"/>
                  <a:gd name="connsiteX790" fmla="*/ 1256361 w 1539722"/>
                  <a:gd name="connsiteY790" fmla="*/ 644805 h 1378673"/>
                  <a:gd name="connsiteX791" fmla="*/ 1260327 w 1539722"/>
                  <a:gd name="connsiteY791" fmla="*/ 649228 h 1378673"/>
                  <a:gd name="connsiteX792" fmla="*/ 1267190 w 1539722"/>
                  <a:gd name="connsiteY792" fmla="*/ 656396 h 1378673"/>
                  <a:gd name="connsiteX793" fmla="*/ 1282898 w 1539722"/>
                  <a:gd name="connsiteY793" fmla="*/ 668596 h 1378673"/>
                  <a:gd name="connsiteX794" fmla="*/ 1291286 w 1539722"/>
                  <a:gd name="connsiteY794" fmla="*/ 673629 h 1378673"/>
                  <a:gd name="connsiteX795" fmla="*/ 1289303 w 1539722"/>
                  <a:gd name="connsiteY795" fmla="*/ 680950 h 1378673"/>
                  <a:gd name="connsiteX796" fmla="*/ 1284576 w 1539722"/>
                  <a:gd name="connsiteY796" fmla="*/ 694523 h 1378673"/>
                  <a:gd name="connsiteX797" fmla="*/ 1278933 w 1539722"/>
                  <a:gd name="connsiteY797" fmla="*/ 707028 h 1378673"/>
                  <a:gd name="connsiteX798" fmla="*/ 1272375 w 1539722"/>
                  <a:gd name="connsiteY798" fmla="*/ 718467 h 1378673"/>
                  <a:gd name="connsiteX799" fmla="*/ 1265054 w 1539722"/>
                  <a:gd name="connsiteY799" fmla="*/ 728989 h 1378673"/>
                  <a:gd name="connsiteX800" fmla="*/ 1256971 w 1539722"/>
                  <a:gd name="connsiteY800" fmla="*/ 737987 h 1378673"/>
                  <a:gd name="connsiteX801" fmla="*/ 1248126 w 1539722"/>
                  <a:gd name="connsiteY801" fmla="*/ 746070 h 1378673"/>
                  <a:gd name="connsiteX802" fmla="*/ 1238213 w 1539722"/>
                  <a:gd name="connsiteY802" fmla="*/ 753239 h 1378673"/>
                  <a:gd name="connsiteX803" fmla="*/ 1232875 w 1539722"/>
                  <a:gd name="connsiteY803" fmla="*/ 756289 h 1378673"/>
                  <a:gd name="connsiteX804" fmla="*/ 1224488 w 1539722"/>
                  <a:gd name="connsiteY804" fmla="*/ 760559 h 1378673"/>
                  <a:gd name="connsiteX805" fmla="*/ 1206797 w 1539722"/>
                  <a:gd name="connsiteY805" fmla="*/ 766659 h 1378673"/>
                  <a:gd name="connsiteX806" fmla="*/ 1188801 w 1539722"/>
                  <a:gd name="connsiteY806" fmla="*/ 770319 h 1378673"/>
                  <a:gd name="connsiteX807" fmla="*/ 1170957 w 1539722"/>
                  <a:gd name="connsiteY807" fmla="*/ 771692 h 1378673"/>
                  <a:gd name="connsiteX808" fmla="*/ 1154029 w 1539722"/>
                  <a:gd name="connsiteY808" fmla="*/ 771234 h 1378673"/>
                  <a:gd name="connsiteX809" fmla="*/ 1138168 w 1539722"/>
                  <a:gd name="connsiteY809" fmla="*/ 769709 h 1378673"/>
                  <a:gd name="connsiteX810" fmla="*/ 1117427 w 1539722"/>
                  <a:gd name="connsiteY810" fmla="*/ 766049 h 1378673"/>
                  <a:gd name="connsiteX811" fmla="*/ 1107056 w 1539722"/>
                  <a:gd name="connsiteY811" fmla="*/ 763609 h 1378673"/>
                  <a:gd name="connsiteX812" fmla="*/ 1114224 w 1539722"/>
                  <a:gd name="connsiteY812" fmla="*/ 754458 h 1378673"/>
                  <a:gd name="connsiteX813" fmla="*/ 1125967 w 1539722"/>
                  <a:gd name="connsiteY813" fmla="*/ 735853 h 1378673"/>
                  <a:gd name="connsiteX814" fmla="*/ 1134965 w 1539722"/>
                  <a:gd name="connsiteY814" fmla="*/ 717551 h 1378673"/>
                  <a:gd name="connsiteX815" fmla="*/ 1141371 w 1539722"/>
                  <a:gd name="connsiteY815" fmla="*/ 700013 h 1378673"/>
                  <a:gd name="connsiteX816" fmla="*/ 1147623 w 1539722"/>
                  <a:gd name="connsiteY816" fmla="*/ 677137 h 1378673"/>
                  <a:gd name="connsiteX817" fmla="*/ 1150674 w 1539722"/>
                  <a:gd name="connsiteY817" fmla="*/ 657311 h 1378673"/>
                  <a:gd name="connsiteX818" fmla="*/ 1150826 w 1539722"/>
                  <a:gd name="connsiteY818" fmla="*/ 654566 h 1378673"/>
                  <a:gd name="connsiteX819" fmla="*/ 1121544 w 1539722"/>
                  <a:gd name="connsiteY819" fmla="*/ 653041 h 1378673"/>
                  <a:gd name="connsiteX820" fmla="*/ 1121392 w 1539722"/>
                  <a:gd name="connsiteY820" fmla="*/ 655481 h 1378673"/>
                  <a:gd name="connsiteX821" fmla="*/ 1118952 w 1539722"/>
                  <a:gd name="connsiteY821" fmla="*/ 670426 h 1378673"/>
                  <a:gd name="connsiteX822" fmla="*/ 1115444 w 1539722"/>
                  <a:gd name="connsiteY822" fmla="*/ 684915 h 1378673"/>
                  <a:gd name="connsiteX823" fmla="*/ 1109649 w 1539722"/>
                  <a:gd name="connsiteY823" fmla="*/ 701691 h 1378673"/>
                  <a:gd name="connsiteX824" fmla="*/ 1101413 w 1539722"/>
                  <a:gd name="connsiteY824" fmla="*/ 719839 h 1378673"/>
                  <a:gd name="connsiteX825" fmla="*/ 1089975 w 1539722"/>
                  <a:gd name="connsiteY825" fmla="*/ 738293 h 1378673"/>
                  <a:gd name="connsiteX826" fmla="*/ 1078690 w 1539722"/>
                  <a:gd name="connsiteY826" fmla="*/ 751408 h 1378673"/>
                  <a:gd name="connsiteX827" fmla="*/ 1070149 w 1539722"/>
                  <a:gd name="connsiteY827" fmla="*/ 759796 h 1378673"/>
                  <a:gd name="connsiteX828" fmla="*/ 1065421 w 1539722"/>
                  <a:gd name="connsiteY828" fmla="*/ 763761 h 1378673"/>
                  <a:gd name="connsiteX829" fmla="*/ 1058711 w 1539722"/>
                  <a:gd name="connsiteY829" fmla="*/ 769099 h 1378673"/>
                  <a:gd name="connsiteX830" fmla="*/ 1043918 w 1539722"/>
                  <a:gd name="connsiteY830" fmla="*/ 778097 h 1378673"/>
                  <a:gd name="connsiteX831" fmla="*/ 1027904 w 1539722"/>
                  <a:gd name="connsiteY831" fmla="*/ 785265 h 1378673"/>
                  <a:gd name="connsiteX832" fmla="*/ 1010519 w 1539722"/>
                  <a:gd name="connsiteY832" fmla="*/ 790755 h 1378673"/>
                  <a:gd name="connsiteX833" fmla="*/ 991912 w 1539722"/>
                  <a:gd name="connsiteY833" fmla="*/ 794416 h 1378673"/>
                  <a:gd name="connsiteX834" fmla="*/ 971934 w 1539722"/>
                  <a:gd name="connsiteY834" fmla="*/ 796093 h 1378673"/>
                  <a:gd name="connsiteX835" fmla="*/ 950735 w 1539722"/>
                  <a:gd name="connsiteY835" fmla="*/ 796093 h 1378673"/>
                  <a:gd name="connsiteX836" fmla="*/ 928164 w 1539722"/>
                  <a:gd name="connsiteY836" fmla="*/ 794416 h 1378673"/>
                  <a:gd name="connsiteX837" fmla="*/ 916574 w 1539722"/>
                  <a:gd name="connsiteY837" fmla="*/ 792738 h 1378673"/>
                  <a:gd name="connsiteX838" fmla="*/ 906356 w 1539722"/>
                  <a:gd name="connsiteY838" fmla="*/ 791060 h 1378673"/>
                  <a:gd name="connsiteX839" fmla="*/ 886530 w 1539722"/>
                  <a:gd name="connsiteY839" fmla="*/ 784655 h 1378673"/>
                  <a:gd name="connsiteX840" fmla="*/ 868076 w 1539722"/>
                  <a:gd name="connsiteY840" fmla="*/ 775810 h 1378673"/>
                  <a:gd name="connsiteX841" fmla="*/ 850690 w 1539722"/>
                  <a:gd name="connsiteY841" fmla="*/ 764982 h 1378673"/>
                  <a:gd name="connsiteX842" fmla="*/ 834982 w 1539722"/>
                  <a:gd name="connsiteY842" fmla="*/ 752628 h 1378673"/>
                  <a:gd name="connsiteX843" fmla="*/ 820646 w 1539722"/>
                  <a:gd name="connsiteY843" fmla="*/ 739818 h 1378673"/>
                  <a:gd name="connsiteX844" fmla="*/ 802040 w 1539722"/>
                  <a:gd name="connsiteY844" fmla="*/ 720296 h 1378673"/>
                  <a:gd name="connsiteX845" fmla="*/ 792432 w 1539722"/>
                  <a:gd name="connsiteY845" fmla="*/ 708553 h 1378673"/>
                  <a:gd name="connsiteX846" fmla="*/ 792432 w 1539722"/>
                  <a:gd name="connsiteY846" fmla="*/ 298154 h 1378673"/>
                  <a:gd name="connsiteX847" fmla="*/ 804938 w 1539722"/>
                  <a:gd name="connsiteY847" fmla="*/ 296018 h 1378673"/>
                  <a:gd name="connsiteX848" fmla="*/ 828577 w 1539722"/>
                  <a:gd name="connsiteY848" fmla="*/ 293121 h 1378673"/>
                  <a:gd name="connsiteX849" fmla="*/ 850995 w 1539722"/>
                  <a:gd name="connsiteY849" fmla="*/ 292358 h 1378673"/>
                  <a:gd name="connsiteX850" fmla="*/ 871737 w 1539722"/>
                  <a:gd name="connsiteY850" fmla="*/ 293426 h 1378673"/>
                  <a:gd name="connsiteX851" fmla="*/ 891105 w 1539722"/>
                  <a:gd name="connsiteY851" fmla="*/ 296628 h 1378673"/>
                  <a:gd name="connsiteX852" fmla="*/ 908796 w 1539722"/>
                  <a:gd name="connsiteY852" fmla="*/ 301966 h 1378673"/>
                  <a:gd name="connsiteX853" fmla="*/ 925267 w 1539722"/>
                  <a:gd name="connsiteY853" fmla="*/ 309287 h 1378673"/>
                  <a:gd name="connsiteX854" fmla="*/ 940060 w 1539722"/>
                  <a:gd name="connsiteY854" fmla="*/ 318590 h 1378673"/>
                  <a:gd name="connsiteX855" fmla="*/ 946770 w 1539722"/>
                  <a:gd name="connsiteY855" fmla="*/ 323928 h 1378673"/>
                  <a:gd name="connsiteX856" fmla="*/ 951346 w 1539722"/>
                  <a:gd name="connsiteY856" fmla="*/ 328045 h 1378673"/>
                  <a:gd name="connsiteX857" fmla="*/ 959581 w 1539722"/>
                  <a:gd name="connsiteY857" fmla="*/ 336586 h 1378673"/>
                  <a:gd name="connsiteX858" fmla="*/ 966901 w 1539722"/>
                  <a:gd name="connsiteY858" fmla="*/ 345889 h 1378673"/>
                  <a:gd name="connsiteX859" fmla="*/ 973459 w 1539722"/>
                  <a:gd name="connsiteY859" fmla="*/ 355497 h 1378673"/>
                  <a:gd name="connsiteX860" fmla="*/ 981542 w 1539722"/>
                  <a:gd name="connsiteY860" fmla="*/ 370595 h 1378673"/>
                  <a:gd name="connsiteX861" fmla="*/ 989625 w 1539722"/>
                  <a:gd name="connsiteY861" fmla="*/ 391183 h 1378673"/>
                  <a:gd name="connsiteX862" fmla="*/ 995420 w 1539722"/>
                  <a:gd name="connsiteY862" fmla="*/ 411467 h 1378673"/>
                  <a:gd name="connsiteX863" fmla="*/ 998776 w 1539722"/>
                  <a:gd name="connsiteY863" fmla="*/ 430531 h 1378673"/>
                  <a:gd name="connsiteX864" fmla="*/ 1001368 w 1539722"/>
                  <a:gd name="connsiteY864" fmla="*/ 454779 h 1378673"/>
                  <a:gd name="connsiteX865" fmla="*/ 1001521 w 1539722"/>
                  <a:gd name="connsiteY865" fmla="*/ 465608 h 1378673"/>
                  <a:gd name="connsiteX866" fmla="*/ 992828 w 1539722"/>
                  <a:gd name="connsiteY866" fmla="*/ 468353 h 1378673"/>
                  <a:gd name="connsiteX867" fmla="*/ 977119 w 1539722"/>
                  <a:gd name="connsiteY867" fmla="*/ 475521 h 1378673"/>
                  <a:gd name="connsiteX868" fmla="*/ 963241 w 1539722"/>
                  <a:gd name="connsiteY868" fmla="*/ 483604 h 1378673"/>
                  <a:gd name="connsiteX869" fmla="*/ 951498 w 1539722"/>
                  <a:gd name="connsiteY869" fmla="*/ 492297 h 1378673"/>
                  <a:gd name="connsiteX870" fmla="*/ 937925 w 1539722"/>
                  <a:gd name="connsiteY870" fmla="*/ 504650 h 1378673"/>
                  <a:gd name="connsiteX871" fmla="*/ 927859 w 1539722"/>
                  <a:gd name="connsiteY871" fmla="*/ 515783 h 1378673"/>
                  <a:gd name="connsiteX872" fmla="*/ 926792 w 1539722"/>
                  <a:gd name="connsiteY872" fmla="*/ 517308 h 1378673"/>
                  <a:gd name="connsiteX873" fmla="*/ 950735 w 1539722"/>
                  <a:gd name="connsiteY873" fmla="*/ 534084 h 1378673"/>
                  <a:gd name="connsiteX874" fmla="*/ 953480 w 1539722"/>
                  <a:gd name="connsiteY874" fmla="*/ 530271 h 1378673"/>
                  <a:gd name="connsiteX875" fmla="*/ 969494 w 1539722"/>
                  <a:gd name="connsiteY875" fmla="*/ 514715 h 1378673"/>
                  <a:gd name="connsiteX876" fmla="*/ 981542 w 1539722"/>
                  <a:gd name="connsiteY876" fmla="*/ 506175 h 1378673"/>
                  <a:gd name="connsiteX877" fmla="*/ 991150 w 1539722"/>
                  <a:gd name="connsiteY877" fmla="*/ 500837 h 1378673"/>
                  <a:gd name="connsiteX878" fmla="*/ 1001826 w 1539722"/>
                  <a:gd name="connsiteY878" fmla="*/ 496109 h 1378673"/>
                  <a:gd name="connsiteX879" fmla="*/ 1013569 w 1539722"/>
                  <a:gd name="connsiteY879" fmla="*/ 492602 h 1378673"/>
                  <a:gd name="connsiteX880" fmla="*/ 1026684 w 1539722"/>
                  <a:gd name="connsiteY880" fmla="*/ 490314 h 1378673"/>
                  <a:gd name="connsiteX881" fmla="*/ 1040715 w 1539722"/>
                  <a:gd name="connsiteY881" fmla="*/ 490009 h 1378673"/>
                  <a:gd name="connsiteX882" fmla="*/ 1055966 w 1539722"/>
                  <a:gd name="connsiteY882" fmla="*/ 491534 h 1378673"/>
                  <a:gd name="connsiteX883" fmla="*/ 1072284 w 1539722"/>
                  <a:gd name="connsiteY883" fmla="*/ 495499 h 1378673"/>
                  <a:gd name="connsiteX884" fmla="*/ 1089518 w 1539722"/>
                  <a:gd name="connsiteY884" fmla="*/ 502210 h 1378673"/>
                  <a:gd name="connsiteX885" fmla="*/ 1107971 w 1539722"/>
                  <a:gd name="connsiteY885" fmla="*/ 512123 h 1378673"/>
                  <a:gd name="connsiteX886" fmla="*/ 1117579 w 1539722"/>
                  <a:gd name="connsiteY886" fmla="*/ 518376 h 1378673"/>
                  <a:gd name="connsiteX887" fmla="*/ 1134203 w 1539722"/>
                  <a:gd name="connsiteY887" fmla="*/ 494279 h 1378673"/>
                  <a:gd name="connsiteX888" fmla="*/ 1126730 w 1539722"/>
                  <a:gd name="connsiteY888" fmla="*/ 489399 h 1378673"/>
                  <a:gd name="connsiteX889" fmla="*/ 1112394 w 1539722"/>
                  <a:gd name="connsiteY889" fmla="*/ 480858 h 1378673"/>
                  <a:gd name="connsiteX890" fmla="*/ 1098668 w 1539722"/>
                  <a:gd name="connsiteY890" fmla="*/ 474148 h 1378673"/>
                  <a:gd name="connsiteX891" fmla="*/ 1085095 w 1539722"/>
                  <a:gd name="connsiteY891" fmla="*/ 468810 h 1378673"/>
                  <a:gd name="connsiteX892" fmla="*/ 1072132 w 1539722"/>
                  <a:gd name="connsiteY892" fmla="*/ 464845 h 1378673"/>
                  <a:gd name="connsiteX893" fmla="*/ 1059626 w 1539722"/>
                  <a:gd name="connsiteY893" fmla="*/ 462253 h 1378673"/>
                  <a:gd name="connsiteX894" fmla="*/ 1047883 w 1539722"/>
                  <a:gd name="connsiteY894" fmla="*/ 460880 h 1378673"/>
                  <a:gd name="connsiteX895" fmla="*/ 1036292 w 1539722"/>
                  <a:gd name="connsiteY895" fmla="*/ 460575 h 1378673"/>
                  <a:gd name="connsiteX896" fmla="*/ 1030802 w 1539722"/>
                  <a:gd name="connsiteY896" fmla="*/ 460727 h 1378673"/>
                  <a:gd name="connsiteX897" fmla="*/ 1030345 w 1539722"/>
                  <a:gd name="connsiteY897" fmla="*/ 451577 h 1378673"/>
                  <a:gd name="connsiteX898" fmla="*/ 1028210 w 1539722"/>
                  <a:gd name="connsiteY898" fmla="*/ 427633 h 1378673"/>
                  <a:gd name="connsiteX899" fmla="*/ 1022872 w 1539722"/>
                  <a:gd name="connsiteY899" fmla="*/ 399419 h 1378673"/>
                  <a:gd name="connsiteX900" fmla="*/ 1015856 w 1539722"/>
                  <a:gd name="connsiteY900" fmla="*/ 376695 h 1378673"/>
                  <a:gd name="connsiteX901" fmla="*/ 1009603 w 1539722"/>
                  <a:gd name="connsiteY901" fmla="*/ 361292 h 1378673"/>
                  <a:gd name="connsiteX902" fmla="*/ 1005943 w 1539722"/>
                  <a:gd name="connsiteY902" fmla="*/ 353514 h 1378673"/>
                  <a:gd name="connsiteX903" fmla="*/ 1017229 w 1539722"/>
                  <a:gd name="connsiteY903" fmla="*/ 346804 h 1378673"/>
                  <a:gd name="connsiteX904" fmla="*/ 1037360 w 1539722"/>
                  <a:gd name="connsiteY904" fmla="*/ 332163 h 1378673"/>
                  <a:gd name="connsiteX905" fmla="*/ 1051391 w 1539722"/>
                  <a:gd name="connsiteY905" fmla="*/ 320115 h 1378673"/>
                  <a:gd name="connsiteX906" fmla="*/ 1065574 w 1539722"/>
                  <a:gd name="connsiteY906" fmla="*/ 305931 h 1378673"/>
                  <a:gd name="connsiteX907" fmla="*/ 1078995 w 1539722"/>
                  <a:gd name="connsiteY907" fmla="*/ 289461 h 1378673"/>
                  <a:gd name="connsiteX908" fmla="*/ 1091348 w 1539722"/>
                  <a:gd name="connsiteY908" fmla="*/ 271007 h 1378673"/>
                  <a:gd name="connsiteX909" fmla="*/ 1101566 w 1539722"/>
                  <a:gd name="connsiteY909" fmla="*/ 250113 h 1378673"/>
                  <a:gd name="connsiteX910" fmla="*/ 1105684 w 1539722"/>
                  <a:gd name="connsiteY910" fmla="*/ 238676 h 1378673"/>
                  <a:gd name="connsiteX911" fmla="*/ 1108276 w 1539722"/>
                  <a:gd name="connsiteY911" fmla="*/ 230593 h 1378673"/>
                  <a:gd name="connsiteX912" fmla="*/ 1112242 w 1539722"/>
                  <a:gd name="connsiteY912" fmla="*/ 214274 h 1378673"/>
                  <a:gd name="connsiteX913" fmla="*/ 1114377 w 1539722"/>
                  <a:gd name="connsiteY913" fmla="*/ 197345 h 1378673"/>
                  <a:gd name="connsiteX914" fmla="*/ 1114987 w 1539722"/>
                  <a:gd name="connsiteY914" fmla="*/ 180417 h 1378673"/>
                  <a:gd name="connsiteX915" fmla="*/ 1114071 w 1539722"/>
                  <a:gd name="connsiteY915" fmla="*/ 162879 h 1378673"/>
                  <a:gd name="connsiteX916" fmla="*/ 1111479 w 1539722"/>
                  <a:gd name="connsiteY916" fmla="*/ 145035 h 1378673"/>
                  <a:gd name="connsiteX917" fmla="*/ 1107361 w 1539722"/>
                  <a:gd name="connsiteY917" fmla="*/ 127040 h 1378673"/>
                  <a:gd name="connsiteX918" fmla="*/ 1101413 w 1539722"/>
                  <a:gd name="connsiteY918" fmla="*/ 108586 h 1378673"/>
                  <a:gd name="connsiteX919" fmla="*/ 1097753 w 1539722"/>
                  <a:gd name="connsiteY919" fmla="*/ 99435 h 1378673"/>
                  <a:gd name="connsiteX920" fmla="*/ 1106751 w 1539722"/>
                  <a:gd name="connsiteY920" fmla="*/ 97758 h 1378673"/>
                  <a:gd name="connsiteX921" fmla="*/ 920519 w 1539722"/>
                  <a:gd name="connsiteY921" fmla="*/ 0 h 1378673"/>
                  <a:gd name="connsiteX922" fmla="*/ 926779 w 1539722"/>
                  <a:gd name="connsiteY922" fmla="*/ 305 h 1378673"/>
                  <a:gd name="connsiteX923" fmla="*/ 938992 w 1539722"/>
                  <a:gd name="connsiteY923" fmla="*/ 1221 h 1378673"/>
                  <a:gd name="connsiteX924" fmla="*/ 956702 w 1539722"/>
                  <a:gd name="connsiteY924" fmla="*/ 4425 h 1378673"/>
                  <a:gd name="connsiteX925" fmla="*/ 978228 w 1539722"/>
                  <a:gd name="connsiteY925" fmla="*/ 11748 h 1378673"/>
                  <a:gd name="connsiteX926" fmla="*/ 997616 w 1539722"/>
                  <a:gd name="connsiteY926" fmla="*/ 21666 h 1378673"/>
                  <a:gd name="connsiteX927" fmla="*/ 1015020 w 1539722"/>
                  <a:gd name="connsiteY927" fmla="*/ 33415 h 1378673"/>
                  <a:gd name="connsiteX928" fmla="*/ 1030287 w 1539722"/>
                  <a:gd name="connsiteY928" fmla="*/ 46994 h 1378673"/>
                  <a:gd name="connsiteX929" fmla="*/ 1043111 w 1539722"/>
                  <a:gd name="connsiteY929" fmla="*/ 61032 h 1378673"/>
                  <a:gd name="connsiteX930" fmla="*/ 1053950 w 1539722"/>
                  <a:gd name="connsiteY930" fmla="*/ 75069 h 1378673"/>
                  <a:gd name="connsiteX931" fmla="*/ 1058378 w 1539722"/>
                  <a:gd name="connsiteY931" fmla="*/ 81935 h 1378673"/>
                  <a:gd name="connsiteX932" fmla="*/ 1063568 w 1539722"/>
                  <a:gd name="connsiteY932" fmla="*/ 92005 h 1378673"/>
                  <a:gd name="connsiteX933" fmla="*/ 1071812 w 1539722"/>
                  <a:gd name="connsiteY933" fmla="*/ 111840 h 1378673"/>
                  <a:gd name="connsiteX934" fmla="*/ 1078377 w 1539722"/>
                  <a:gd name="connsiteY934" fmla="*/ 131218 h 1378673"/>
                  <a:gd name="connsiteX935" fmla="*/ 1082957 w 1539722"/>
                  <a:gd name="connsiteY935" fmla="*/ 149985 h 1378673"/>
                  <a:gd name="connsiteX936" fmla="*/ 1085400 w 1539722"/>
                  <a:gd name="connsiteY936" fmla="*/ 168294 h 1378673"/>
                  <a:gd name="connsiteX937" fmla="*/ 1085858 w 1539722"/>
                  <a:gd name="connsiteY937" fmla="*/ 186299 h 1378673"/>
                  <a:gd name="connsiteX938" fmla="*/ 1084484 w 1539722"/>
                  <a:gd name="connsiteY938" fmla="*/ 203693 h 1378673"/>
                  <a:gd name="connsiteX939" fmla="*/ 1080972 w 1539722"/>
                  <a:gd name="connsiteY939" fmla="*/ 220629 h 1378673"/>
                  <a:gd name="connsiteX940" fmla="*/ 1078377 w 1539722"/>
                  <a:gd name="connsiteY940" fmla="*/ 228868 h 1378673"/>
                  <a:gd name="connsiteX941" fmla="*/ 1074866 w 1539722"/>
                  <a:gd name="connsiteY941" fmla="*/ 238633 h 1378673"/>
                  <a:gd name="connsiteX942" fmla="*/ 1065858 w 1539722"/>
                  <a:gd name="connsiteY942" fmla="*/ 256638 h 1378673"/>
                  <a:gd name="connsiteX943" fmla="*/ 1055019 w 1539722"/>
                  <a:gd name="connsiteY943" fmla="*/ 272658 h 1378673"/>
                  <a:gd name="connsiteX944" fmla="*/ 1043111 w 1539722"/>
                  <a:gd name="connsiteY944" fmla="*/ 286849 h 1378673"/>
                  <a:gd name="connsiteX945" fmla="*/ 1030592 w 1539722"/>
                  <a:gd name="connsiteY945" fmla="*/ 299207 h 1378673"/>
                  <a:gd name="connsiteX946" fmla="*/ 1018226 w 1539722"/>
                  <a:gd name="connsiteY946" fmla="*/ 309735 h 1378673"/>
                  <a:gd name="connsiteX947" fmla="*/ 1000364 w 1539722"/>
                  <a:gd name="connsiteY947" fmla="*/ 322399 h 1378673"/>
                  <a:gd name="connsiteX948" fmla="*/ 990746 w 1539722"/>
                  <a:gd name="connsiteY948" fmla="*/ 328197 h 1378673"/>
                  <a:gd name="connsiteX949" fmla="*/ 985403 w 1539722"/>
                  <a:gd name="connsiteY949" fmla="*/ 321026 h 1378673"/>
                  <a:gd name="connsiteX950" fmla="*/ 973037 w 1539722"/>
                  <a:gd name="connsiteY950" fmla="*/ 307752 h 1378673"/>
                  <a:gd name="connsiteX951" fmla="*/ 966167 w 1539722"/>
                  <a:gd name="connsiteY951" fmla="*/ 301496 h 1378673"/>
                  <a:gd name="connsiteX952" fmla="*/ 958228 w 1539722"/>
                  <a:gd name="connsiteY952" fmla="*/ 295088 h 1378673"/>
                  <a:gd name="connsiteX953" fmla="*/ 940977 w 1539722"/>
                  <a:gd name="connsiteY953" fmla="*/ 284102 h 1378673"/>
                  <a:gd name="connsiteX954" fmla="*/ 922199 w 1539722"/>
                  <a:gd name="connsiteY954" fmla="*/ 275405 h 1378673"/>
                  <a:gd name="connsiteX955" fmla="*/ 902047 w 1539722"/>
                  <a:gd name="connsiteY955" fmla="*/ 268844 h 1378673"/>
                  <a:gd name="connsiteX956" fmla="*/ 880216 w 1539722"/>
                  <a:gd name="connsiteY956" fmla="*/ 264725 h 1378673"/>
                  <a:gd name="connsiteX957" fmla="*/ 857163 w 1539722"/>
                  <a:gd name="connsiteY957" fmla="*/ 262894 h 1378673"/>
                  <a:gd name="connsiteX958" fmla="*/ 832431 w 1539722"/>
                  <a:gd name="connsiteY958" fmla="*/ 263351 h 1378673"/>
                  <a:gd name="connsiteX959" fmla="*/ 806020 w 1539722"/>
                  <a:gd name="connsiteY959" fmla="*/ 265793 h 1378673"/>
                  <a:gd name="connsiteX960" fmla="*/ 792432 w 1539722"/>
                  <a:gd name="connsiteY960" fmla="*/ 268234 h 1378673"/>
                  <a:gd name="connsiteX961" fmla="*/ 792432 w 1539722"/>
                  <a:gd name="connsiteY961" fmla="*/ 161276 h 1378673"/>
                  <a:gd name="connsiteX962" fmla="*/ 792585 w 1539722"/>
                  <a:gd name="connsiteY962" fmla="*/ 152732 h 1378673"/>
                  <a:gd name="connsiteX963" fmla="*/ 793654 w 1539722"/>
                  <a:gd name="connsiteY963" fmla="*/ 136253 h 1378673"/>
                  <a:gd name="connsiteX964" fmla="*/ 795333 w 1539722"/>
                  <a:gd name="connsiteY964" fmla="*/ 120232 h 1378673"/>
                  <a:gd name="connsiteX965" fmla="*/ 798387 w 1539722"/>
                  <a:gd name="connsiteY965" fmla="*/ 105127 h 1378673"/>
                  <a:gd name="connsiteX966" fmla="*/ 802356 w 1539722"/>
                  <a:gd name="connsiteY966" fmla="*/ 90632 h 1378673"/>
                  <a:gd name="connsiteX967" fmla="*/ 807394 w 1539722"/>
                  <a:gd name="connsiteY967" fmla="*/ 76747 h 1378673"/>
                  <a:gd name="connsiteX968" fmla="*/ 813348 w 1539722"/>
                  <a:gd name="connsiteY968" fmla="*/ 63931 h 1378673"/>
                  <a:gd name="connsiteX969" fmla="*/ 820370 w 1539722"/>
                  <a:gd name="connsiteY969" fmla="*/ 52029 h 1378673"/>
                  <a:gd name="connsiteX970" fmla="*/ 828309 w 1539722"/>
                  <a:gd name="connsiteY970" fmla="*/ 41349 h 1378673"/>
                  <a:gd name="connsiteX971" fmla="*/ 837164 w 1539722"/>
                  <a:gd name="connsiteY971" fmla="*/ 31584 h 1378673"/>
                  <a:gd name="connsiteX972" fmla="*/ 847240 w 1539722"/>
                  <a:gd name="connsiteY972" fmla="*/ 23039 h 1378673"/>
                  <a:gd name="connsiteX973" fmla="*/ 858384 w 1539722"/>
                  <a:gd name="connsiteY973" fmla="*/ 15716 h 1378673"/>
                  <a:gd name="connsiteX974" fmla="*/ 870140 w 1539722"/>
                  <a:gd name="connsiteY974" fmla="*/ 9765 h 1378673"/>
                  <a:gd name="connsiteX975" fmla="*/ 883269 w 1539722"/>
                  <a:gd name="connsiteY975" fmla="*/ 5035 h 1378673"/>
                  <a:gd name="connsiteX976" fmla="*/ 897314 w 1539722"/>
                  <a:gd name="connsiteY976" fmla="*/ 1831 h 1378673"/>
                  <a:gd name="connsiteX977" fmla="*/ 912581 w 1539722"/>
                  <a:gd name="connsiteY977" fmla="*/ 305 h 1378673"/>
                  <a:gd name="connsiteX978" fmla="*/ 618878 w 1539722"/>
                  <a:gd name="connsiteY978" fmla="*/ 0 h 1378673"/>
                  <a:gd name="connsiteX979" fmla="*/ 626808 w 1539722"/>
                  <a:gd name="connsiteY979" fmla="*/ 305 h 1378673"/>
                  <a:gd name="connsiteX980" fmla="*/ 641906 w 1539722"/>
                  <a:gd name="connsiteY980" fmla="*/ 1830 h 1378673"/>
                  <a:gd name="connsiteX981" fmla="*/ 655937 w 1539722"/>
                  <a:gd name="connsiteY981" fmla="*/ 5032 h 1378673"/>
                  <a:gd name="connsiteX982" fmla="*/ 668900 w 1539722"/>
                  <a:gd name="connsiteY982" fmla="*/ 9759 h 1378673"/>
                  <a:gd name="connsiteX983" fmla="*/ 680948 w 1539722"/>
                  <a:gd name="connsiteY983" fmla="*/ 15705 h 1378673"/>
                  <a:gd name="connsiteX984" fmla="*/ 692082 w 1539722"/>
                  <a:gd name="connsiteY984" fmla="*/ 23025 h 1378673"/>
                  <a:gd name="connsiteX985" fmla="*/ 701994 w 1539722"/>
                  <a:gd name="connsiteY985" fmla="*/ 31563 h 1378673"/>
                  <a:gd name="connsiteX986" fmla="*/ 710840 w 1539722"/>
                  <a:gd name="connsiteY986" fmla="*/ 41322 h 1378673"/>
                  <a:gd name="connsiteX987" fmla="*/ 718923 w 1539722"/>
                  <a:gd name="connsiteY987" fmla="*/ 51996 h 1378673"/>
                  <a:gd name="connsiteX988" fmla="*/ 725938 w 1539722"/>
                  <a:gd name="connsiteY988" fmla="*/ 63889 h 1378673"/>
                  <a:gd name="connsiteX989" fmla="*/ 731733 w 1539722"/>
                  <a:gd name="connsiteY989" fmla="*/ 76698 h 1378673"/>
                  <a:gd name="connsiteX990" fmla="*/ 736766 w 1539722"/>
                  <a:gd name="connsiteY990" fmla="*/ 90573 h 1378673"/>
                  <a:gd name="connsiteX991" fmla="*/ 740731 w 1539722"/>
                  <a:gd name="connsiteY991" fmla="*/ 105059 h 1378673"/>
                  <a:gd name="connsiteX992" fmla="*/ 743629 w 1539722"/>
                  <a:gd name="connsiteY992" fmla="*/ 120155 h 1378673"/>
                  <a:gd name="connsiteX993" fmla="*/ 745612 w 1539722"/>
                  <a:gd name="connsiteY993" fmla="*/ 136165 h 1378673"/>
                  <a:gd name="connsiteX994" fmla="*/ 746679 w 1539722"/>
                  <a:gd name="connsiteY994" fmla="*/ 152633 h 1378673"/>
                  <a:gd name="connsiteX995" fmla="*/ 746679 w 1539722"/>
                  <a:gd name="connsiteY995" fmla="*/ 161172 h 1378673"/>
                  <a:gd name="connsiteX996" fmla="*/ 746679 w 1539722"/>
                  <a:gd name="connsiteY996" fmla="*/ 755999 h 1378673"/>
                  <a:gd name="connsiteX997" fmla="*/ 736766 w 1539722"/>
                  <a:gd name="connsiteY997" fmla="*/ 751272 h 1378673"/>
                  <a:gd name="connsiteX998" fmla="*/ 716330 w 1539722"/>
                  <a:gd name="connsiteY998" fmla="*/ 743495 h 1378673"/>
                  <a:gd name="connsiteX999" fmla="*/ 696047 w 1539722"/>
                  <a:gd name="connsiteY999" fmla="*/ 738006 h 1378673"/>
                  <a:gd name="connsiteX1000" fmla="*/ 675458 w 1539722"/>
                  <a:gd name="connsiteY1000" fmla="*/ 734651 h 1378673"/>
                  <a:gd name="connsiteX1001" fmla="*/ 655174 w 1539722"/>
                  <a:gd name="connsiteY1001" fmla="*/ 733737 h 1378673"/>
                  <a:gd name="connsiteX1002" fmla="*/ 634738 w 1539722"/>
                  <a:gd name="connsiteY1002" fmla="*/ 734804 h 1378673"/>
                  <a:gd name="connsiteX1003" fmla="*/ 614760 w 1539722"/>
                  <a:gd name="connsiteY1003" fmla="*/ 738159 h 1378673"/>
                  <a:gd name="connsiteX1004" fmla="*/ 595239 w 1539722"/>
                  <a:gd name="connsiteY1004" fmla="*/ 743953 h 1378673"/>
                  <a:gd name="connsiteX1005" fmla="*/ 585478 w 1539722"/>
                  <a:gd name="connsiteY1005" fmla="*/ 747917 h 1378673"/>
                  <a:gd name="connsiteX1006" fmla="*/ 577548 w 1539722"/>
                  <a:gd name="connsiteY1006" fmla="*/ 751424 h 1378673"/>
                  <a:gd name="connsiteX1007" fmla="*/ 562145 w 1539722"/>
                  <a:gd name="connsiteY1007" fmla="*/ 759811 h 1378673"/>
                  <a:gd name="connsiteX1008" fmla="*/ 547961 w 1539722"/>
                  <a:gd name="connsiteY1008" fmla="*/ 769417 h 1378673"/>
                  <a:gd name="connsiteX1009" fmla="*/ 534998 w 1539722"/>
                  <a:gd name="connsiteY1009" fmla="*/ 780548 h 1378673"/>
                  <a:gd name="connsiteX1010" fmla="*/ 523103 w 1539722"/>
                  <a:gd name="connsiteY1010" fmla="*/ 792594 h 1378673"/>
                  <a:gd name="connsiteX1011" fmla="*/ 512427 w 1539722"/>
                  <a:gd name="connsiteY1011" fmla="*/ 805555 h 1378673"/>
                  <a:gd name="connsiteX1012" fmla="*/ 503124 w 1539722"/>
                  <a:gd name="connsiteY1012" fmla="*/ 819888 h 1378673"/>
                  <a:gd name="connsiteX1013" fmla="*/ 495346 w 1539722"/>
                  <a:gd name="connsiteY1013" fmla="*/ 834679 h 1378673"/>
                  <a:gd name="connsiteX1014" fmla="*/ 491991 w 1539722"/>
                  <a:gd name="connsiteY1014" fmla="*/ 842455 h 1378673"/>
                  <a:gd name="connsiteX1015" fmla="*/ 489246 w 1539722"/>
                  <a:gd name="connsiteY1015" fmla="*/ 835136 h 1378673"/>
                  <a:gd name="connsiteX1016" fmla="*/ 482688 w 1539722"/>
                  <a:gd name="connsiteY1016" fmla="*/ 821260 h 1378673"/>
                  <a:gd name="connsiteX1017" fmla="*/ 475367 w 1539722"/>
                  <a:gd name="connsiteY1017" fmla="*/ 808757 h 1378673"/>
                  <a:gd name="connsiteX1018" fmla="*/ 467742 w 1539722"/>
                  <a:gd name="connsiteY1018" fmla="*/ 797473 h 1378673"/>
                  <a:gd name="connsiteX1019" fmla="*/ 459659 w 1539722"/>
                  <a:gd name="connsiteY1019" fmla="*/ 787257 h 1378673"/>
                  <a:gd name="connsiteX1020" fmla="*/ 450966 w 1539722"/>
                  <a:gd name="connsiteY1020" fmla="*/ 778108 h 1378673"/>
                  <a:gd name="connsiteX1021" fmla="*/ 441816 w 1539722"/>
                  <a:gd name="connsiteY1021" fmla="*/ 770027 h 1378673"/>
                  <a:gd name="connsiteX1022" fmla="*/ 432360 w 1539722"/>
                  <a:gd name="connsiteY1022" fmla="*/ 763013 h 1378673"/>
                  <a:gd name="connsiteX1023" fmla="*/ 417567 w 1539722"/>
                  <a:gd name="connsiteY1023" fmla="*/ 753711 h 1378673"/>
                  <a:gd name="connsiteX1024" fmla="*/ 397283 w 1539722"/>
                  <a:gd name="connsiteY1024" fmla="*/ 744563 h 1378673"/>
                  <a:gd name="connsiteX1025" fmla="*/ 376542 w 1539722"/>
                  <a:gd name="connsiteY1025" fmla="*/ 738159 h 1378673"/>
                  <a:gd name="connsiteX1026" fmla="*/ 356106 w 1539722"/>
                  <a:gd name="connsiteY1026" fmla="*/ 734499 h 1378673"/>
                  <a:gd name="connsiteX1027" fmla="*/ 345888 w 1539722"/>
                  <a:gd name="connsiteY1027" fmla="*/ 733432 h 1378673"/>
                  <a:gd name="connsiteX1028" fmla="*/ 356869 w 1539722"/>
                  <a:gd name="connsiteY1028" fmla="*/ 729925 h 1378673"/>
                  <a:gd name="connsiteX1029" fmla="*/ 376542 w 1539722"/>
                  <a:gd name="connsiteY1029" fmla="*/ 720471 h 1378673"/>
                  <a:gd name="connsiteX1030" fmla="*/ 393776 w 1539722"/>
                  <a:gd name="connsiteY1030" fmla="*/ 708425 h 1378673"/>
                  <a:gd name="connsiteX1031" fmla="*/ 404604 w 1539722"/>
                  <a:gd name="connsiteY1031" fmla="*/ 697751 h 1378673"/>
                  <a:gd name="connsiteX1032" fmla="*/ 411009 w 1539722"/>
                  <a:gd name="connsiteY1032" fmla="*/ 689975 h 1378673"/>
                  <a:gd name="connsiteX1033" fmla="*/ 413754 w 1539722"/>
                  <a:gd name="connsiteY1033" fmla="*/ 685858 h 1378673"/>
                  <a:gd name="connsiteX1034" fmla="*/ 418482 w 1539722"/>
                  <a:gd name="connsiteY1034" fmla="*/ 678386 h 1378673"/>
                  <a:gd name="connsiteX1035" fmla="*/ 425192 w 1539722"/>
                  <a:gd name="connsiteY1035" fmla="*/ 662528 h 1378673"/>
                  <a:gd name="connsiteX1036" fmla="*/ 429005 w 1539722"/>
                  <a:gd name="connsiteY1036" fmla="*/ 645603 h 1378673"/>
                  <a:gd name="connsiteX1037" fmla="*/ 429615 w 1539722"/>
                  <a:gd name="connsiteY1037" fmla="*/ 627915 h 1378673"/>
                  <a:gd name="connsiteX1038" fmla="*/ 428548 w 1539722"/>
                  <a:gd name="connsiteY1038" fmla="*/ 618918 h 1378673"/>
                  <a:gd name="connsiteX1039" fmla="*/ 437546 w 1539722"/>
                  <a:gd name="connsiteY1039" fmla="*/ 624560 h 1378673"/>
                  <a:gd name="connsiteX1040" fmla="*/ 454932 w 1539722"/>
                  <a:gd name="connsiteY1040" fmla="*/ 634624 h 1378673"/>
                  <a:gd name="connsiteX1041" fmla="*/ 471860 w 1539722"/>
                  <a:gd name="connsiteY1041" fmla="*/ 643316 h 1378673"/>
                  <a:gd name="connsiteX1042" fmla="*/ 488636 w 1539722"/>
                  <a:gd name="connsiteY1042" fmla="*/ 650482 h 1378673"/>
                  <a:gd name="connsiteX1043" fmla="*/ 504954 w 1539722"/>
                  <a:gd name="connsiteY1043" fmla="*/ 656429 h 1378673"/>
                  <a:gd name="connsiteX1044" fmla="*/ 520662 w 1539722"/>
                  <a:gd name="connsiteY1044" fmla="*/ 660698 h 1378673"/>
                  <a:gd name="connsiteX1045" fmla="*/ 535913 w 1539722"/>
                  <a:gd name="connsiteY1045" fmla="*/ 663596 h 1378673"/>
                  <a:gd name="connsiteX1046" fmla="*/ 551011 w 1539722"/>
                  <a:gd name="connsiteY1046" fmla="*/ 665121 h 1378673"/>
                  <a:gd name="connsiteX1047" fmla="*/ 558179 w 1539722"/>
                  <a:gd name="connsiteY1047" fmla="*/ 665121 h 1378673"/>
                  <a:gd name="connsiteX1048" fmla="*/ 569160 w 1539722"/>
                  <a:gd name="connsiteY1048" fmla="*/ 664968 h 1378673"/>
                  <a:gd name="connsiteX1049" fmla="*/ 590206 w 1539722"/>
                  <a:gd name="connsiteY1049" fmla="*/ 661613 h 1378673"/>
                  <a:gd name="connsiteX1050" fmla="*/ 600577 w 1539722"/>
                  <a:gd name="connsiteY1050" fmla="*/ 658411 h 1378673"/>
                  <a:gd name="connsiteX1051" fmla="*/ 606677 w 1539722"/>
                  <a:gd name="connsiteY1051" fmla="*/ 655972 h 1378673"/>
                  <a:gd name="connsiteX1052" fmla="*/ 618115 w 1539722"/>
                  <a:gd name="connsiteY1052" fmla="*/ 650635 h 1378673"/>
                  <a:gd name="connsiteX1053" fmla="*/ 628638 w 1539722"/>
                  <a:gd name="connsiteY1053" fmla="*/ 644535 h 1378673"/>
                  <a:gd name="connsiteX1054" fmla="*/ 638093 w 1539722"/>
                  <a:gd name="connsiteY1054" fmla="*/ 637674 h 1378673"/>
                  <a:gd name="connsiteX1055" fmla="*/ 650752 w 1539722"/>
                  <a:gd name="connsiteY1055" fmla="*/ 626390 h 1378673"/>
                  <a:gd name="connsiteX1056" fmla="*/ 664325 w 1539722"/>
                  <a:gd name="connsiteY1056" fmla="*/ 610379 h 1378673"/>
                  <a:gd name="connsiteX1057" fmla="*/ 674848 w 1539722"/>
                  <a:gd name="connsiteY1057" fmla="*/ 594521 h 1378673"/>
                  <a:gd name="connsiteX1058" fmla="*/ 682168 w 1539722"/>
                  <a:gd name="connsiteY1058" fmla="*/ 580493 h 1378673"/>
                  <a:gd name="connsiteX1059" fmla="*/ 688726 w 1539722"/>
                  <a:gd name="connsiteY1059" fmla="*/ 564635 h 1378673"/>
                  <a:gd name="connsiteX1060" fmla="*/ 689641 w 1539722"/>
                  <a:gd name="connsiteY1060" fmla="*/ 561281 h 1378673"/>
                  <a:gd name="connsiteX1061" fmla="*/ 661580 w 1539722"/>
                  <a:gd name="connsiteY1061" fmla="*/ 553047 h 1378673"/>
                  <a:gd name="connsiteX1062" fmla="*/ 660970 w 1539722"/>
                  <a:gd name="connsiteY1062" fmla="*/ 555182 h 1378673"/>
                  <a:gd name="connsiteX1063" fmla="*/ 655937 w 1539722"/>
                  <a:gd name="connsiteY1063" fmla="*/ 567685 h 1378673"/>
                  <a:gd name="connsiteX1064" fmla="*/ 649837 w 1539722"/>
                  <a:gd name="connsiteY1064" fmla="*/ 579121 h 1378673"/>
                  <a:gd name="connsiteX1065" fmla="*/ 641449 w 1539722"/>
                  <a:gd name="connsiteY1065" fmla="*/ 591930 h 1378673"/>
                  <a:gd name="connsiteX1066" fmla="*/ 630621 w 1539722"/>
                  <a:gd name="connsiteY1066" fmla="*/ 605043 h 1378673"/>
                  <a:gd name="connsiteX1067" fmla="*/ 616895 w 1539722"/>
                  <a:gd name="connsiteY1067" fmla="*/ 617089 h 1378673"/>
                  <a:gd name="connsiteX1068" fmla="*/ 604694 w 1539722"/>
                  <a:gd name="connsiteY1068" fmla="*/ 624865 h 1378673"/>
                  <a:gd name="connsiteX1069" fmla="*/ 595544 w 1539722"/>
                  <a:gd name="connsiteY1069" fmla="*/ 628983 h 1378673"/>
                  <a:gd name="connsiteX1070" fmla="*/ 590816 w 1539722"/>
                  <a:gd name="connsiteY1070" fmla="*/ 630660 h 1378673"/>
                  <a:gd name="connsiteX1071" fmla="*/ 583191 w 1539722"/>
                  <a:gd name="connsiteY1071" fmla="*/ 633099 h 1378673"/>
                  <a:gd name="connsiteX1072" fmla="*/ 567025 w 1539722"/>
                  <a:gd name="connsiteY1072" fmla="*/ 635692 h 1378673"/>
                  <a:gd name="connsiteX1073" fmla="*/ 549944 w 1539722"/>
                  <a:gd name="connsiteY1073" fmla="*/ 635844 h 1378673"/>
                  <a:gd name="connsiteX1074" fmla="*/ 531948 w 1539722"/>
                  <a:gd name="connsiteY1074" fmla="*/ 633252 h 1378673"/>
                  <a:gd name="connsiteX1075" fmla="*/ 513037 w 1539722"/>
                  <a:gd name="connsiteY1075" fmla="*/ 628373 h 1378673"/>
                  <a:gd name="connsiteX1076" fmla="*/ 493211 w 1539722"/>
                  <a:gd name="connsiteY1076" fmla="*/ 620901 h 1378673"/>
                  <a:gd name="connsiteX1077" fmla="*/ 472470 w 1539722"/>
                  <a:gd name="connsiteY1077" fmla="*/ 610989 h 1378673"/>
                  <a:gd name="connsiteX1078" fmla="*/ 450966 w 1539722"/>
                  <a:gd name="connsiteY1078" fmla="*/ 598486 h 1378673"/>
                  <a:gd name="connsiteX1079" fmla="*/ 439833 w 1539722"/>
                  <a:gd name="connsiteY1079" fmla="*/ 591167 h 1378673"/>
                  <a:gd name="connsiteX1080" fmla="*/ 446544 w 1539722"/>
                  <a:gd name="connsiteY1080" fmla="*/ 588422 h 1378673"/>
                  <a:gd name="connsiteX1081" fmla="*/ 459659 w 1539722"/>
                  <a:gd name="connsiteY1081" fmla="*/ 581866 h 1378673"/>
                  <a:gd name="connsiteX1082" fmla="*/ 472317 w 1539722"/>
                  <a:gd name="connsiteY1082" fmla="*/ 574242 h 1378673"/>
                  <a:gd name="connsiteX1083" fmla="*/ 483908 w 1539722"/>
                  <a:gd name="connsiteY1083" fmla="*/ 565550 h 1378673"/>
                  <a:gd name="connsiteX1084" fmla="*/ 494584 w 1539722"/>
                  <a:gd name="connsiteY1084" fmla="*/ 555944 h 1378673"/>
                  <a:gd name="connsiteX1085" fmla="*/ 503886 w 1539722"/>
                  <a:gd name="connsiteY1085" fmla="*/ 545575 h 1378673"/>
                  <a:gd name="connsiteX1086" fmla="*/ 511665 w 1539722"/>
                  <a:gd name="connsiteY1086" fmla="*/ 534444 h 1378673"/>
                  <a:gd name="connsiteX1087" fmla="*/ 517307 w 1539722"/>
                  <a:gd name="connsiteY1087" fmla="*/ 522551 h 1378673"/>
                  <a:gd name="connsiteX1088" fmla="*/ 519290 w 1539722"/>
                  <a:gd name="connsiteY1088" fmla="*/ 516452 h 1378673"/>
                  <a:gd name="connsiteX1089" fmla="*/ 522645 w 1539722"/>
                  <a:gd name="connsiteY1089" fmla="*/ 503643 h 1378673"/>
                  <a:gd name="connsiteX1090" fmla="*/ 526000 w 1539722"/>
                  <a:gd name="connsiteY1090" fmla="*/ 479094 h 1378673"/>
                  <a:gd name="connsiteX1091" fmla="*/ 526000 w 1539722"/>
                  <a:gd name="connsiteY1091" fmla="*/ 455612 h 1378673"/>
                  <a:gd name="connsiteX1092" fmla="*/ 523255 w 1539722"/>
                  <a:gd name="connsiteY1092" fmla="*/ 433350 h 1378673"/>
                  <a:gd name="connsiteX1093" fmla="*/ 517917 w 1539722"/>
                  <a:gd name="connsiteY1093" fmla="*/ 412307 h 1378673"/>
                  <a:gd name="connsiteX1094" fmla="*/ 510597 w 1539722"/>
                  <a:gd name="connsiteY1094" fmla="*/ 392790 h 1378673"/>
                  <a:gd name="connsiteX1095" fmla="*/ 502056 w 1539722"/>
                  <a:gd name="connsiteY1095" fmla="*/ 374797 h 1378673"/>
                  <a:gd name="connsiteX1096" fmla="*/ 493058 w 1539722"/>
                  <a:gd name="connsiteY1096" fmla="*/ 358177 h 1378673"/>
                  <a:gd name="connsiteX1097" fmla="*/ 488331 w 1539722"/>
                  <a:gd name="connsiteY1097" fmla="*/ 350400 h 1378673"/>
                  <a:gd name="connsiteX1098" fmla="*/ 493974 w 1539722"/>
                  <a:gd name="connsiteY1098" fmla="*/ 346131 h 1378673"/>
                  <a:gd name="connsiteX1099" fmla="*/ 504496 w 1539722"/>
                  <a:gd name="connsiteY1099" fmla="*/ 336830 h 1378673"/>
                  <a:gd name="connsiteX1100" fmla="*/ 518680 w 1539722"/>
                  <a:gd name="connsiteY1100" fmla="*/ 322344 h 1378673"/>
                  <a:gd name="connsiteX1101" fmla="*/ 534388 w 1539722"/>
                  <a:gd name="connsiteY1101" fmla="*/ 303436 h 1378673"/>
                  <a:gd name="connsiteX1102" fmla="*/ 546131 w 1539722"/>
                  <a:gd name="connsiteY1102" fmla="*/ 285901 h 1378673"/>
                  <a:gd name="connsiteX1103" fmla="*/ 550554 w 1539722"/>
                  <a:gd name="connsiteY1103" fmla="*/ 278582 h 1378673"/>
                  <a:gd name="connsiteX1104" fmla="*/ 557417 w 1539722"/>
                  <a:gd name="connsiteY1104" fmla="*/ 284986 h 1378673"/>
                  <a:gd name="connsiteX1105" fmla="*/ 572820 w 1539722"/>
                  <a:gd name="connsiteY1105" fmla="*/ 296117 h 1378673"/>
                  <a:gd name="connsiteX1106" fmla="*/ 581208 w 1539722"/>
                  <a:gd name="connsiteY1106" fmla="*/ 300539 h 1378673"/>
                  <a:gd name="connsiteX1107" fmla="*/ 587766 w 1539722"/>
                  <a:gd name="connsiteY1107" fmla="*/ 303436 h 1378673"/>
                  <a:gd name="connsiteX1108" fmla="*/ 600882 w 1539722"/>
                  <a:gd name="connsiteY1108" fmla="*/ 307553 h 1378673"/>
                  <a:gd name="connsiteX1109" fmla="*/ 613845 w 1539722"/>
                  <a:gd name="connsiteY1109" fmla="*/ 310298 h 1378673"/>
                  <a:gd name="connsiteX1110" fmla="*/ 626503 w 1539722"/>
                  <a:gd name="connsiteY1110" fmla="*/ 311518 h 1378673"/>
                  <a:gd name="connsiteX1111" fmla="*/ 632603 w 1539722"/>
                  <a:gd name="connsiteY1111" fmla="*/ 311518 h 1378673"/>
                  <a:gd name="connsiteX1112" fmla="*/ 638856 w 1539722"/>
                  <a:gd name="connsiteY1112" fmla="*/ 311518 h 1378673"/>
                  <a:gd name="connsiteX1113" fmla="*/ 651209 w 1539722"/>
                  <a:gd name="connsiteY1113" fmla="*/ 310298 h 1378673"/>
                  <a:gd name="connsiteX1114" fmla="*/ 667375 w 1539722"/>
                  <a:gd name="connsiteY1114" fmla="*/ 307553 h 1378673"/>
                  <a:gd name="connsiteX1115" fmla="*/ 691319 w 1539722"/>
                  <a:gd name="connsiteY1115" fmla="*/ 300082 h 1378673"/>
                  <a:gd name="connsiteX1116" fmla="*/ 695589 w 1539722"/>
                  <a:gd name="connsiteY1116" fmla="*/ 297947 h 1378673"/>
                  <a:gd name="connsiteX1117" fmla="*/ 682931 w 1539722"/>
                  <a:gd name="connsiteY1117" fmla="*/ 271568 h 1378673"/>
                  <a:gd name="connsiteX1118" fmla="*/ 681406 w 1539722"/>
                  <a:gd name="connsiteY1118" fmla="*/ 272483 h 1378673"/>
                  <a:gd name="connsiteX1119" fmla="*/ 666003 w 1539722"/>
                  <a:gd name="connsiteY1119" fmla="*/ 277820 h 1378673"/>
                  <a:gd name="connsiteX1120" fmla="*/ 647244 w 1539722"/>
                  <a:gd name="connsiteY1120" fmla="*/ 281326 h 1378673"/>
                  <a:gd name="connsiteX1121" fmla="*/ 632756 w 1539722"/>
                  <a:gd name="connsiteY1121" fmla="*/ 282241 h 1378673"/>
                  <a:gd name="connsiteX1122" fmla="*/ 617352 w 1539722"/>
                  <a:gd name="connsiteY1122" fmla="*/ 281326 h 1378673"/>
                  <a:gd name="connsiteX1123" fmla="*/ 601492 w 1539722"/>
                  <a:gd name="connsiteY1123" fmla="*/ 277362 h 1378673"/>
                  <a:gd name="connsiteX1124" fmla="*/ 593561 w 1539722"/>
                  <a:gd name="connsiteY1124" fmla="*/ 274007 h 1378673"/>
                  <a:gd name="connsiteX1125" fmla="*/ 588224 w 1539722"/>
                  <a:gd name="connsiteY1125" fmla="*/ 271263 h 1378673"/>
                  <a:gd name="connsiteX1126" fmla="*/ 578463 w 1539722"/>
                  <a:gd name="connsiteY1126" fmla="*/ 264249 h 1378673"/>
                  <a:gd name="connsiteX1127" fmla="*/ 569312 w 1539722"/>
                  <a:gd name="connsiteY1127" fmla="*/ 256015 h 1378673"/>
                  <a:gd name="connsiteX1128" fmla="*/ 560772 w 1539722"/>
                  <a:gd name="connsiteY1128" fmla="*/ 245951 h 1378673"/>
                  <a:gd name="connsiteX1129" fmla="*/ 553299 w 1539722"/>
                  <a:gd name="connsiteY1129" fmla="*/ 234515 h 1378673"/>
                  <a:gd name="connsiteX1130" fmla="*/ 546741 w 1539722"/>
                  <a:gd name="connsiteY1130" fmla="*/ 221249 h 1378673"/>
                  <a:gd name="connsiteX1131" fmla="*/ 540794 w 1539722"/>
                  <a:gd name="connsiteY1131" fmla="*/ 206611 h 1378673"/>
                  <a:gd name="connsiteX1132" fmla="*/ 535913 w 1539722"/>
                  <a:gd name="connsiteY1132" fmla="*/ 190143 h 1378673"/>
                  <a:gd name="connsiteX1133" fmla="*/ 533778 w 1539722"/>
                  <a:gd name="connsiteY1133" fmla="*/ 181452 h 1378673"/>
                  <a:gd name="connsiteX1134" fmla="*/ 505259 w 1539722"/>
                  <a:gd name="connsiteY1134" fmla="*/ 188161 h 1378673"/>
                  <a:gd name="connsiteX1135" fmla="*/ 507394 w 1539722"/>
                  <a:gd name="connsiteY1135" fmla="*/ 197767 h 1378673"/>
                  <a:gd name="connsiteX1136" fmla="*/ 513037 w 1539722"/>
                  <a:gd name="connsiteY1136" fmla="*/ 215455 h 1378673"/>
                  <a:gd name="connsiteX1137" fmla="*/ 519290 w 1539722"/>
                  <a:gd name="connsiteY1137" fmla="*/ 231770 h 1378673"/>
                  <a:gd name="connsiteX1138" fmla="*/ 526610 w 1539722"/>
                  <a:gd name="connsiteY1138" fmla="*/ 246561 h 1378673"/>
                  <a:gd name="connsiteX1139" fmla="*/ 530728 w 1539722"/>
                  <a:gd name="connsiteY1139" fmla="*/ 253422 h 1378673"/>
                  <a:gd name="connsiteX1140" fmla="*/ 526763 w 1539722"/>
                  <a:gd name="connsiteY1140" fmla="*/ 260894 h 1378673"/>
                  <a:gd name="connsiteX1141" fmla="*/ 515325 w 1539722"/>
                  <a:gd name="connsiteY1141" fmla="*/ 279192 h 1378673"/>
                  <a:gd name="connsiteX1142" fmla="*/ 504954 w 1539722"/>
                  <a:gd name="connsiteY1142" fmla="*/ 293373 h 1378673"/>
                  <a:gd name="connsiteX1143" fmla="*/ 491991 w 1539722"/>
                  <a:gd name="connsiteY1143" fmla="*/ 308163 h 1378673"/>
                  <a:gd name="connsiteX1144" fmla="*/ 476588 w 1539722"/>
                  <a:gd name="connsiteY1144" fmla="*/ 322344 h 1378673"/>
                  <a:gd name="connsiteX1145" fmla="*/ 458897 w 1539722"/>
                  <a:gd name="connsiteY1145" fmla="*/ 335305 h 1378673"/>
                  <a:gd name="connsiteX1146" fmla="*/ 443798 w 1539722"/>
                  <a:gd name="connsiteY1146" fmla="*/ 343234 h 1378673"/>
                  <a:gd name="connsiteX1147" fmla="*/ 433123 w 1539722"/>
                  <a:gd name="connsiteY1147" fmla="*/ 347503 h 1378673"/>
                  <a:gd name="connsiteX1148" fmla="*/ 427632 w 1539722"/>
                  <a:gd name="connsiteY1148" fmla="*/ 349333 h 1378673"/>
                  <a:gd name="connsiteX1149" fmla="*/ 419855 w 1539722"/>
                  <a:gd name="connsiteY1149" fmla="*/ 351315 h 1378673"/>
                  <a:gd name="connsiteX1150" fmla="*/ 404299 w 1539722"/>
                  <a:gd name="connsiteY1150" fmla="*/ 353907 h 1378673"/>
                  <a:gd name="connsiteX1151" fmla="*/ 388285 w 1539722"/>
                  <a:gd name="connsiteY1151" fmla="*/ 354212 h 1378673"/>
                  <a:gd name="connsiteX1152" fmla="*/ 372119 w 1539722"/>
                  <a:gd name="connsiteY1152" fmla="*/ 352688 h 1378673"/>
                  <a:gd name="connsiteX1153" fmla="*/ 355191 w 1539722"/>
                  <a:gd name="connsiteY1153" fmla="*/ 348875 h 1378673"/>
                  <a:gd name="connsiteX1154" fmla="*/ 338263 w 1539722"/>
                  <a:gd name="connsiteY1154" fmla="*/ 343234 h 1378673"/>
                  <a:gd name="connsiteX1155" fmla="*/ 320877 w 1539722"/>
                  <a:gd name="connsiteY1155" fmla="*/ 335457 h 1378673"/>
                  <a:gd name="connsiteX1156" fmla="*/ 303033 w 1539722"/>
                  <a:gd name="connsiteY1156" fmla="*/ 325698 h 1378673"/>
                  <a:gd name="connsiteX1157" fmla="*/ 294035 w 1539722"/>
                  <a:gd name="connsiteY1157" fmla="*/ 320057 h 1378673"/>
                  <a:gd name="connsiteX1158" fmla="*/ 279547 w 1539722"/>
                  <a:gd name="connsiteY1158" fmla="*/ 310603 h 1378673"/>
                  <a:gd name="connsiteX1159" fmla="*/ 272684 w 1539722"/>
                  <a:gd name="connsiteY1159" fmla="*/ 326308 h 1378673"/>
                  <a:gd name="connsiteX1160" fmla="*/ 271464 w 1539722"/>
                  <a:gd name="connsiteY1160" fmla="*/ 328900 h 1378673"/>
                  <a:gd name="connsiteX1161" fmla="*/ 262924 w 1539722"/>
                  <a:gd name="connsiteY1161" fmla="*/ 344149 h 1378673"/>
                  <a:gd name="connsiteX1162" fmla="*/ 253468 w 1539722"/>
                  <a:gd name="connsiteY1162" fmla="*/ 358177 h 1378673"/>
                  <a:gd name="connsiteX1163" fmla="*/ 241115 w 1539722"/>
                  <a:gd name="connsiteY1163" fmla="*/ 373577 h 1378673"/>
                  <a:gd name="connsiteX1164" fmla="*/ 225559 w 1539722"/>
                  <a:gd name="connsiteY1164" fmla="*/ 388978 h 1378673"/>
                  <a:gd name="connsiteX1165" fmla="*/ 211986 w 1539722"/>
                  <a:gd name="connsiteY1165" fmla="*/ 399651 h 1378673"/>
                  <a:gd name="connsiteX1166" fmla="*/ 201921 w 1539722"/>
                  <a:gd name="connsiteY1166" fmla="*/ 406056 h 1378673"/>
                  <a:gd name="connsiteX1167" fmla="*/ 190940 w 1539722"/>
                  <a:gd name="connsiteY1167" fmla="*/ 411545 h 1378673"/>
                  <a:gd name="connsiteX1168" fmla="*/ 179349 w 1539722"/>
                  <a:gd name="connsiteY1168" fmla="*/ 416119 h 1378673"/>
                  <a:gd name="connsiteX1169" fmla="*/ 173249 w 1539722"/>
                  <a:gd name="connsiteY1169" fmla="*/ 417797 h 1378673"/>
                  <a:gd name="connsiteX1170" fmla="*/ 164098 w 1539722"/>
                  <a:gd name="connsiteY1170" fmla="*/ 420084 h 1378673"/>
                  <a:gd name="connsiteX1171" fmla="*/ 145645 w 1539722"/>
                  <a:gd name="connsiteY1171" fmla="*/ 422676 h 1378673"/>
                  <a:gd name="connsiteX1172" fmla="*/ 127344 w 1539722"/>
                  <a:gd name="connsiteY1172" fmla="*/ 423133 h 1378673"/>
                  <a:gd name="connsiteX1173" fmla="*/ 109348 w 1539722"/>
                  <a:gd name="connsiteY1173" fmla="*/ 422066 h 1378673"/>
                  <a:gd name="connsiteX1174" fmla="*/ 100198 w 1539722"/>
                  <a:gd name="connsiteY1174" fmla="*/ 420846 h 1378673"/>
                  <a:gd name="connsiteX1175" fmla="*/ 99435 w 1539722"/>
                  <a:gd name="connsiteY1175" fmla="*/ 411088 h 1378673"/>
                  <a:gd name="connsiteX1176" fmla="*/ 99588 w 1539722"/>
                  <a:gd name="connsiteY1176" fmla="*/ 392332 h 1378673"/>
                  <a:gd name="connsiteX1177" fmla="*/ 102028 w 1539722"/>
                  <a:gd name="connsiteY1177" fmla="*/ 373577 h 1378673"/>
                  <a:gd name="connsiteX1178" fmla="*/ 106146 w 1539722"/>
                  <a:gd name="connsiteY1178" fmla="*/ 355584 h 1378673"/>
                  <a:gd name="connsiteX1179" fmla="*/ 111941 w 1539722"/>
                  <a:gd name="connsiteY1179" fmla="*/ 338049 h 1378673"/>
                  <a:gd name="connsiteX1180" fmla="*/ 119566 w 1539722"/>
                  <a:gd name="connsiteY1180" fmla="*/ 321429 h 1378673"/>
                  <a:gd name="connsiteX1181" fmla="*/ 128564 w 1539722"/>
                  <a:gd name="connsiteY1181" fmla="*/ 305571 h 1378673"/>
                  <a:gd name="connsiteX1182" fmla="*/ 138935 w 1539722"/>
                  <a:gd name="connsiteY1182" fmla="*/ 290780 h 1378673"/>
                  <a:gd name="connsiteX1183" fmla="*/ 150525 w 1539722"/>
                  <a:gd name="connsiteY1183" fmla="*/ 277362 h 1378673"/>
                  <a:gd name="connsiteX1184" fmla="*/ 163336 w 1539722"/>
                  <a:gd name="connsiteY1184" fmla="*/ 265316 h 1378673"/>
                  <a:gd name="connsiteX1185" fmla="*/ 176909 w 1539722"/>
                  <a:gd name="connsiteY1185" fmla="*/ 254642 h 1378673"/>
                  <a:gd name="connsiteX1186" fmla="*/ 191397 w 1539722"/>
                  <a:gd name="connsiteY1186" fmla="*/ 245798 h 1378673"/>
                  <a:gd name="connsiteX1187" fmla="*/ 206648 w 1539722"/>
                  <a:gd name="connsiteY1187" fmla="*/ 238632 h 1378673"/>
                  <a:gd name="connsiteX1188" fmla="*/ 222357 w 1539722"/>
                  <a:gd name="connsiteY1188" fmla="*/ 233448 h 1378673"/>
                  <a:gd name="connsiteX1189" fmla="*/ 238827 w 1539722"/>
                  <a:gd name="connsiteY1189" fmla="*/ 230550 h 1378673"/>
                  <a:gd name="connsiteX1190" fmla="*/ 255451 w 1539722"/>
                  <a:gd name="connsiteY1190" fmla="*/ 229788 h 1378673"/>
                  <a:gd name="connsiteX1191" fmla="*/ 263686 w 1539722"/>
                  <a:gd name="connsiteY1191" fmla="*/ 230245 h 1378673"/>
                  <a:gd name="connsiteX1192" fmla="*/ 263991 w 1539722"/>
                  <a:gd name="connsiteY1192" fmla="*/ 223841 h 1378673"/>
                  <a:gd name="connsiteX1193" fmla="*/ 266279 w 1539722"/>
                  <a:gd name="connsiteY1193" fmla="*/ 210118 h 1378673"/>
                  <a:gd name="connsiteX1194" fmla="*/ 270702 w 1539722"/>
                  <a:gd name="connsiteY1194" fmla="*/ 196090 h 1378673"/>
                  <a:gd name="connsiteX1195" fmla="*/ 277107 w 1539722"/>
                  <a:gd name="connsiteY1195" fmla="*/ 182062 h 1378673"/>
                  <a:gd name="connsiteX1196" fmla="*/ 285495 w 1539722"/>
                  <a:gd name="connsiteY1196" fmla="*/ 168491 h 1378673"/>
                  <a:gd name="connsiteX1197" fmla="*/ 295561 w 1539722"/>
                  <a:gd name="connsiteY1197" fmla="*/ 155225 h 1378673"/>
                  <a:gd name="connsiteX1198" fmla="*/ 307151 w 1539722"/>
                  <a:gd name="connsiteY1198" fmla="*/ 142569 h 1378673"/>
                  <a:gd name="connsiteX1199" fmla="*/ 320267 w 1539722"/>
                  <a:gd name="connsiteY1199" fmla="*/ 131133 h 1378673"/>
                  <a:gd name="connsiteX1200" fmla="*/ 334755 w 1539722"/>
                  <a:gd name="connsiteY1200" fmla="*/ 120612 h 1378673"/>
                  <a:gd name="connsiteX1201" fmla="*/ 350158 w 1539722"/>
                  <a:gd name="connsiteY1201" fmla="*/ 111921 h 1378673"/>
                  <a:gd name="connsiteX1202" fmla="*/ 366782 w 1539722"/>
                  <a:gd name="connsiteY1202" fmla="*/ 104602 h 1378673"/>
                  <a:gd name="connsiteX1203" fmla="*/ 383862 w 1539722"/>
                  <a:gd name="connsiteY1203" fmla="*/ 99417 h 1378673"/>
                  <a:gd name="connsiteX1204" fmla="*/ 402164 w 1539722"/>
                  <a:gd name="connsiteY1204" fmla="*/ 96520 h 1378673"/>
                  <a:gd name="connsiteX1205" fmla="*/ 420617 w 1539722"/>
                  <a:gd name="connsiteY1205" fmla="*/ 96063 h 1378673"/>
                  <a:gd name="connsiteX1206" fmla="*/ 439680 w 1539722"/>
                  <a:gd name="connsiteY1206" fmla="*/ 98350 h 1378673"/>
                  <a:gd name="connsiteX1207" fmla="*/ 458897 w 1539722"/>
                  <a:gd name="connsiteY1207" fmla="*/ 103687 h 1378673"/>
                  <a:gd name="connsiteX1208" fmla="*/ 468657 w 1539722"/>
                  <a:gd name="connsiteY1208" fmla="*/ 107346 h 1378673"/>
                  <a:gd name="connsiteX1209" fmla="*/ 471097 w 1539722"/>
                  <a:gd name="connsiteY1209" fmla="*/ 100637 h 1378673"/>
                  <a:gd name="connsiteX1210" fmla="*/ 479333 w 1539722"/>
                  <a:gd name="connsiteY1210" fmla="*/ 84626 h 1378673"/>
                  <a:gd name="connsiteX1211" fmla="*/ 491228 w 1539722"/>
                  <a:gd name="connsiteY1211" fmla="*/ 67091 h 1378673"/>
                  <a:gd name="connsiteX1212" fmla="*/ 506632 w 1539722"/>
                  <a:gd name="connsiteY1212" fmla="*/ 49251 h 1378673"/>
                  <a:gd name="connsiteX1213" fmla="*/ 520662 w 1539722"/>
                  <a:gd name="connsiteY1213" fmla="*/ 36443 h 1378673"/>
                  <a:gd name="connsiteX1214" fmla="*/ 531185 w 1539722"/>
                  <a:gd name="connsiteY1214" fmla="*/ 28514 h 1378673"/>
                  <a:gd name="connsiteX1215" fmla="*/ 542471 w 1539722"/>
                  <a:gd name="connsiteY1215" fmla="*/ 21195 h 1378673"/>
                  <a:gd name="connsiteX1216" fmla="*/ 554519 w 1539722"/>
                  <a:gd name="connsiteY1216" fmla="*/ 14943 h 1378673"/>
                  <a:gd name="connsiteX1217" fmla="*/ 567330 w 1539722"/>
                  <a:gd name="connsiteY1217" fmla="*/ 9301 h 1378673"/>
                  <a:gd name="connsiteX1218" fmla="*/ 581055 w 1539722"/>
                  <a:gd name="connsiteY1218" fmla="*/ 5032 h 1378673"/>
                  <a:gd name="connsiteX1219" fmla="*/ 595544 w 1539722"/>
                  <a:gd name="connsiteY1219" fmla="*/ 1830 h 1378673"/>
                  <a:gd name="connsiteX1220" fmla="*/ 610795 w 1539722"/>
                  <a:gd name="connsiteY1220" fmla="*/ 305 h 137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Lst>
                <a:rect l="l" t="t" r="r" b="b"/>
                <a:pathLst>
                  <a:path w="1539722" h="1378673">
                    <a:moveTo>
                      <a:pt x="1488295" y="646634"/>
                    </a:moveTo>
                    <a:lnTo>
                      <a:pt x="1493331" y="650903"/>
                    </a:lnTo>
                    <a:lnTo>
                      <a:pt x="1503250" y="661421"/>
                    </a:lnTo>
                    <a:lnTo>
                      <a:pt x="1512254" y="673464"/>
                    </a:lnTo>
                    <a:lnTo>
                      <a:pt x="1520036" y="686880"/>
                    </a:lnTo>
                    <a:lnTo>
                      <a:pt x="1526751" y="701514"/>
                    </a:lnTo>
                    <a:lnTo>
                      <a:pt x="1532397" y="717216"/>
                    </a:lnTo>
                    <a:lnTo>
                      <a:pt x="1536365" y="733680"/>
                    </a:lnTo>
                    <a:lnTo>
                      <a:pt x="1538959" y="750754"/>
                    </a:lnTo>
                    <a:lnTo>
                      <a:pt x="1539722" y="768285"/>
                    </a:lnTo>
                    <a:lnTo>
                      <a:pt x="1538959" y="786121"/>
                    </a:lnTo>
                    <a:lnTo>
                      <a:pt x="1535907" y="803652"/>
                    </a:lnTo>
                    <a:lnTo>
                      <a:pt x="1531176" y="821336"/>
                    </a:lnTo>
                    <a:lnTo>
                      <a:pt x="1524309" y="838409"/>
                    </a:lnTo>
                    <a:lnTo>
                      <a:pt x="1515001" y="854873"/>
                    </a:lnTo>
                    <a:lnTo>
                      <a:pt x="1503250" y="870728"/>
                    </a:lnTo>
                    <a:lnTo>
                      <a:pt x="1489058" y="885362"/>
                    </a:lnTo>
                    <a:lnTo>
                      <a:pt x="1480665" y="892070"/>
                    </a:lnTo>
                    <a:lnTo>
                      <a:pt x="1483565" y="897101"/>
                    </a:lnTo>
                    <a:lnTo>
                      <a:pt x="1487532" y="907162"/>
                    </a:lnTo>
                    <a:lnTo>
                      <a:pt x="1489974" y="917223"/>
                    </a:lnTo>
                    <a:lnTo>
                      <a:pt x="1491347" y="927437"/>
                    </a:lnTo>
                    <a:lnTo>
                      <a:pt x="1491347" y="937498"/>
                    </a:lnTo>
                    <a:lnTo>
                      <a:pt x="1490279" y="947102"/>
                    </a:lnTo>
                    <a:lnTo>
                      <a:pt x="1487074" y="961585"/>
                    </a:lnTo>
                    <a:lnTo>
                      <a:pt x="1479597" y="980183"/>
                    </a:lnTo>
                    <a:lnTo>
                      <a:pt x="1469831" y="997257"/>
                    </a:lnTo>
                    <a:lnTo>
                      <a:pt x="1458538" y="1012959"/>
                    </a:lnTo>
                    <a:lnTo>
                      <a:pt x="1446940" y="1026831"/>
                    </a:lnTo>
                    <a:lnTo>
                      <a:pt x="1441142" y="1032624"/>
                    </a:lnTo>
                    <a:lnTo>
                      <a:pt x="1440226" y="1024239"/>
                    </a:lnTo>
                    <a:lnTo>
                      <a:pt x="1436869" y="1007013"/>
                    </a:lnTo>
                    <a:lnTo>
                      <a:pt x="1431833" y="989482"/>
                    </a:lnTo>
                    <a:lnTo>
                      <a:pt x="1424813" y="971798"/>
                    </a:lnTo>
                    <a:lnTo>
                      <a:pt x="1420235" y="962957"/>
                    </a:lnTo>
                    <a:lnTo>
                      <a:pt x="1414894" y="953505"/>
                    </a:lnTo>
                    <a:lnTo>
                      <a:pt x="1402228" y="935669"/>
                    </a:lnTo>
                    <a:lnTo>
                      <a:pt x="1387426" y="919205"/>
                    </a:lnTo>
                    <a:lnTo>
                      <a:pt x="1370182" y="904723"/>
                    </a:lnTo>
                    <a:lnTo>
                      <a:pt x="1350802" y="891613"/>
                    </a:lnTo>
                    <a:lnTo>
                      <a:pt x="1329285" y="880027"/>
                    </a:lnTo>
                    <a:lnTo>
                      <a:pt x="1305479" y="870118"/>
                    </a:lnTo>
                    <a:lnTo>
                      <a:pt x="1279537" y="861733"/>
                    </a:lnTo>
                    <a:lnTo>
                      <a:pt x="1265802" y="858227"/>
                    </a:lnTo>
                    <a:lnTo>
                      <a:pt x="1258783" y="886734"/>
                    </a:lnTo>
                    <a:lnTo>
                      <a:pt x="1271144" y="889783"/>
                    </a:lnTo>
                    <a:lnTo>
                      <a:pt x="1294034" y="897101"/>
                    </a:lnTo>
                    <a:lnTo>
                      <a:pt x="1314940" y="905638"/>
                    </a:lnTo>
                    <a:lnTo>
                      <a:pt x="1334015" y="915699"/>
                    </a:lnTo>
                    <a:lnTo>
                      <a:pt x="1350954" y="926980"/>
                    </a:lnTo>
                    <a:lnTo>
                      <a:pt x="1366062" y="939480"/>
                    </a:lnTo>
                    <a:lnTo>
                      <a:pt x="1378880" y="953200"/>
                    </a:lnTo>
                    <a:lnTo>
                      <a:pt x="1389715" y="968445"/>
                    </a:lnTo>
                    <a:lnTo>
                      <a:pt x="1394293" y="976524"/>
                    </a:lnTo>
                    <a:lnTo>
                      <a:pt x="1397650" y="982927"/>
                    </a:lnTo>
                    <a:lnTo>
                      <a:pt x="1402991" y="995885"/>
                    </a:lnTo>
                    <a:lnTo>
                      <a:pt x="1407111" y="1008995"/>
                    </a:lnTo>
                    <a:lnTo>
                      <a:pt x="1409858" y="1021953"/>
                    </a:lnTo>
                    <a:lnTo>
                      <a:pt x="1412452" y="1041008"/>
                    </a:lnTo>
                    <a:lnTo>
                      <a:pt x="1412758" y="1065095"/>
                    </a:lnTo>
                    <a:lnTo>
                      <a:pt x="1410774" y="1086437"/>
                    </a:lnTo>
                    <a:lnTo>
                      <a:pt x="1407569" y="1104273"/>
                    </a:lnTo>
                    <a:lnTo>
                      <a:pt x="1402991" y="1122414"/>
                    </a:lnTo>
                    <a:lnTo>
                      <a:pt x="1401770" y="1125158"/>
                    </a:lnTo>
                    <a:lnTo>
                      <a:pt x="1402228" y="1125158"/>
                    </a:lnTo>
                    <a:lnTo>
                      <a:pt x="1399481" y="1132628"/>
                    </a:lnTo>
                    <a:lnTo>
                      <a:pt x="1393072" y="1146957"/>
                    </a:lnTo>
                    <a:lnTo>
                      <a:pt x="1386052" y="1160372"/>
                    </a:lnTo>
                    <a:lnTo>
                      <a:pt x="1378117" y="1173178"/>
                    </a:lnTo>
                    <a:lnTo>
                      <a:pt x="1369419" y="1185221"/>
                    </a:lnTo>
                    <a:lnTo>
                      <a:pt x="1360110" y="1196349"/>
                    </a:lnTo>
                    <a:lnTo>
                      <a:pt x="1345003" y="1211746"/>
                    </a:lnTo>
                    <a:lnTo>
                      <a:pt x="1323333" y="1229277"/>
                    </a:lnTo>
                    <a:lnTo>
                      <a:pt x="1300596" y="1243455"/>
                    </a:lnTo>
                    <a:lnTo>
                      <a:pt x="1277248" y="1253973"/>
                    </a:lnTo>
                    <a:lnTo>
                      <a:pt x="1254052" y="1260833"/>
                    </a:lnTo>
                    <a:lnTo>
                      <a:pt x="1243065" y="1262815"/>
                    </a:lnTo>
                    <a:lnTo>
                      <a:pt x="1247796" y="1252754"/>
                    </a:lnTo>
                    <a:lnTo>
                      <a:pt x="1256036" y="1230649"/>
                    </a:lnTo>
                    <a:lnTo>
                      <a:pt x="1261987" y="1206411"/>
                    </a:lnTo>
                    <a:lnTo>
                      <a:pt x="1264124" y="1186745"/>
                    </a:lnTo>
                    <a:lnTo>
                      <a:pt x="1264582" y="1173330"/>
                    </a:lnTo>
                    <a:lnTo>
                      <a:pt x="1264276" y="1166470"/>
                    </a:lnTo>
                    <a:lnTo>
                      <a:pt x="1263514" y="1155952"/>
                    </a:lnTo>
                    <a:lnTo>
                      <a:pt x="1260156" y="1135372"/>
                    </a:lnTo>
                    <a:lnTo>
                      <a:pt x="1254052" y="1115249"/>
                    </a:lnTo>
                    <a:lnTo>
                      <a:pt x="1245812" y="1095584"/>
                    </a:lnTo>
                    <a:lnTo>
                      <a:pt x="1234824" y="1076375"/>
                    </a:lnTo>
                    <a:lnTo>
                      <a:pt x="1221396" y="1057320"/>
                    </a:lnTo>
                    <a:lnTo>
                      <a:pt x="1205830" y="1039027"/>
                    </a:lnTo>
                    <a:lnTo>
                      <a:pt x="1187671" y="1021191"/>
                    </a:lnTo>
                    <a:lnTo>
                      <a:pt x="1177446" y="1012349"/>
                    </a:lnTo>
                    <a:lnTo>
                      <a:pt x="1182482" y="1002135"/>
                    </a:lnTo>
                    <a:lnTo>
                      <a:pt x="1189349" y="981707"/>
                    </a:lnTo>
                    <a:lnTo>
                      <a:pt x="1193775" y="961890"/>
                    </a:lnTo>
                    <a:lnTo>
                      <a:pt x="1195758" y="943749"/>
                    </a:lnTo>
                    <a:lnTo>
                      <a:pt x="1196369" y="920272"/>
                    </a:lnTo>
                    <a:lnTo>
                      <a:pt x="1194538" y="900912"/>
                    </a:lnTo>
                    <a:lnTo>
                      <a:pt x="1194080" y="898778"/>
                    </a:lnTo>
                    <a:lnTo>
                      <a:pt x="1165238" y="904418"/>
                    </a:lnTo>
                    <a:lnTo>
                      <a:pt x="1166459" y="910211"/>
                    </a:lnTo>
                    <a:lnTo>
                      <a:pt x="1167375" y="938261"/>
                    </a:lnTo>
                    <a:lnTo>
                      <a:pt x="1165391" y="956554"/>
                    </a:lnTo>
                    <a:lnTo>
                      <a:pt x="1162644" y="969817"/>
                    </a:lnTo>
                    <a:lnTo>
                      <a:pt x="1158524" y="983537"/>
                    </a:lnTo>
                    <a:lnTo>
                      <a:pt x="1152572" y="997562"/>
                    </a:lnTo>
                    <a:lnTo>
                      <a:pt x="1144942" y="1011129"/>
                    </a:lnTo>
                    <a:lnTo>
                      <a:pt x="1134565" y="1024544"/>
                    </a:lnTo>
                    <a:lnTo>
                      <a:pt x="1121899" y="1037045"/>
                    </a:lnTo>
                    <a:lnTo>
                      <a:pt x="1106487" y="1048631"/>
                    </a:lnTo>
                    <a:lnTo>
                      <a:pt x="1088174" y="1058844"/>
                    </a:lnTo>
                    <a:lnTo>
                      <a:pt x="1066352" y="1067076"/>
                    </a:lnTo>
                    <a:lnTo>
                      <a:pt x="1053839" y="1070583"/>
                    </a:lnTo>
                    <a:lnTo>
                      <a:pt x="1061011" y="1098937"/>
                    </a:lnTo>
                    <a:lnTo>
                      <a:pt x="1070168" y="1096498"/>
                    </a:lnTo>
                    <a:lnTo>
                      <a:pt x="1086954" y="1091010"/>
                    </a:lnTo>
                    <a:lnTo>
                      <a:pt x="1102214" y="1084455"/>
                    </a:lnTo>
                    <a:lnTo>
                      <a:pt x="1115948" y="1077138"/>
                    </a:lnTo>
                    <a:lnTo>
                      <a:pt x="1128309" y="1069211"/>
                    </a:lnTo>
                    <a:lnTo>
                      <a:pt x="1139296" y="1060674"/>
                    </a:lnTo>
                    <a:lnTo>
                      <a:pt x="1149215" y="1051679"/>
                    </a:lnTo>
                    <a:lnTo>
                      <a:pt x="1157913" y="1042380"/>
                    </a:lnTo>
                    <a:lnTo>
                      <a:pt x="1161881" y="1037502"/>
                    </a:lnTo>
                    <a:lnTo>
                      <a:pt x="1170427" y="1044972"/>
                    </a:lnTo>
                    <a:lnTo>
                      <a:pt x="1185687" y="1060369"/>
                    </a:lnTo>
                    <a:lnTo>
                      <a:pt x="1198810" y="1076223"/>
                    </a:lnTo>
                    <a:lnTo>
                      <a:pt x="1210103" y="1092230"/>
                    </a:lnTo>
                    <a:lnTo>
                      <a:pt x="1219259" y="1108389"/>
                    </a:lnTo>
                    <a:lnTo>
                      <a:pt x="1226431" y="1125005"/>
                    </a:lnTo>
                    <a:lnTo>
                      <a:pt x="1231467" y="1141774"/>
                    </a:lnTo>
                    <a:lnTo>
                      <a:pt x="1234519" y="1159000"/>
                    </a:lnTo>
                    <a:lnTo>
                      <a:pt x="1235130" y="1167690"/>
                    </a:lnTo>
                    <a:lnTo>
                      <a:pt x="1235282" y="1174550"/>
                    </a:lnTo>
                    <a:lnTo>
                      <a:pt x="1234672" y="1188117"/>
                    </a:lnTo>
                    <a:lnTo>
                      <a:pt x="1232841" y="1201380"/>
                    </a:lnTo>
                    <a:lnTo>
                      <a:pt x="1230094" y="1214033"/>
                    </a:lnTo>
                    <a:lnTo>
                      <a:pt x="1224448" y="1232021"/>
                    </a:lnTo>
                    <a:lnTo>
                      <a:pt x="1214681" y="1253669"/>
                    </a:lnTo>
                    <a:lnTo>
                      <a:pt x="1209493" y="1263120"/>
                    </a:lnTo>
                    <a:lnTo>
                      <a:pt x="1208424" y="1262815"/>
                    </a:lnTo>
                    <a:lnTo>
                      <a:pt x="1207356" y="1262663"/>
                    </a:lnTo>
                    <a:lnTo>
                      <a:pt x="1203846" y="1269370"/>
                    </a:lnTo>
                    <a:lnTo>
                      <a:pt x="1195301" y="1282176"/>
                    </a:lnTo>
                    <a:lnTo>
                      <a:pt x="1185382" y="1294524"/>
                    </a:lnTo>
                    <a:lnTo>
                      <a:pt x="1174394" y="1306110"/>
                    </a:lnTo>
                    <a:lnTo>
                      <a:pt x="1162034" y="1317238"/>
                    </a:lnTo>
                    <a:lnTo>
                      <a:pt x="1148605" y="1327452"/>
                    </a:lnTo>
                    <a:lnTo>
                      <a:pt x="1134413" y="1336903"/>
                    </a:lnTo>
                    <a:lnTo>
                      <a:pt x="1119153" y="1345745"/>
                    </a:lnTo>
                    <a:lnTo>
                      <a:pt x="1103282" y="1353367"/>
                    </a:lnTo>
                    <a:lnTo>
                      <a:pt x="1086801" y="1360227"/>
                    </a:lnTo>
                    <a:lnTo>
                      <a:pt x="1069710" y="1366173"/>
                    </a:lnTo>
                    <a:lnTo>
                      <a:pt x="1052313" y="1370898"/>
                    </a:lnTo>
                    <a:lnTo>
                      <a:pt x="1034764" y="1374710"/>
                    </a:lnTo>
                    <a:lnTo>
                      <a:pt x="1016757" y="1377301"/>
                    </a:lnTo>
                    <a:lnTo>
                      <a:pt x="998903" y="1378673"/>
                    </a:lnTo>
                    <a:lnTo>
                      <a:pt x="980896" y="1378673"/>
                    </a:lnTo>
                    <a:lnTo>
                      <a:pt x="963347" y="1377454"/>
                    </a:lnTo>
                    <a:lnTo>
                      <a:pt x="945950" y="1374862"/>
                    </a:lnTo>
                    <a:lnTo>
                      <a:pt x="928706" y="1370898"/>
                    </a:lnTo>
                    <a:lnTo>
                      <a:pt x="912225" y="1365410"/>
                    </a:lnTo>
                    <a:lnTo>
                      <a:pt x="896202" y="1358550"/>
                    </a:lnTo>
                    <a:lnTo>
                      <a:pt x="881095" y="1349861"/>
                    </a:lnTo>
                    <a:lnTo>
                      <a:pt x="866598" y="1339800"/>
                    </a:lnTo>
                    <a:lnTo>
                      <a:pt x="853169" y="1327757"/>
                    </a:lnTo>
                    <a:lnTo>
                      <a:pt x="840655" y="1314037"/>
                    </a:lnTo>
                    <a:lnTo>
                      <a:pt x="829363" y="1298640"/>
                    </a:lnTo>
                    <a:lnTo>
                      <a:pt x="819444" y="1281261"/>
                    </a:lnTo>
                    <a:lnTo>
                      <a:pt x="810745" y="1262053"/>
                    </a:lnTo>
                    <a:lnTo>
                      <a:pt x="803878" y="1241016"/>
                    </a:lnTo>
                    <a:lnTo>
                      <a:pt x="798385" y="1217844"/>
                    </a:lnTo>
                    <a:lnTo>
                      <a:pt x="794570" y="1192538"/>
                    </a:lnTo>
                    <a:lnTo>
                      <a:pt x="792586" y="1165251"/>
                    </a:lnTo>
                    <a:lnTo>
                      <a:pt x="792433" y="1150616"/>
                    </a:lnTo>
                    <a:lnTo>
                      <a:pt x="792433" y="1125005"/>
                    </a:lnTo>
                    <a:lnTo>
                      <a:pt x="796248" y="1130036"/>
                    </a:lnTo>
                    <a:lnTo>
                      <a:pt x="804641" y="1139792"/>
                    </a:lnTo>
                    <a:lnTo>
                      <a:pt x="813950" y="1149092"/>
                    </a:lnTo>
                    <a:lnTo>
                      <a:pt x="824480" y="1157933"/>
                    </a:lnTo>
                    <a:lnTo>
                      <a:pt x="830126" y="1161897"/>
                    </a:lnTo>
                    <a:lnTo>
                      <a:pt x="835162" y="1165251"/>
                    </a:lnTo>
                    <a:lnTo>
                      <a:pt x="845386" y="1171196"/>
                    </a:lnTo>
                    <a:lnTo>
                      <a:pt x="856068" y="1176379"/>
                    </a:lnTo>
                    <a:lnTo>
                      <a:pt x="867208" y="1180495"/>
                    </a:lnTo>
                    <a:lnTo>
                      <a:pt x="884604" y="1185221"/>
                    </a:lnTo>
                    <a:lnTo>
                      <a:pt x="909326" y="1188727"/>
                    </a:lnTo>
                    <a:lnTo>
                      <a:pt x="922297" y="1189032"/>
                    </a:lnTo>
                    <a:lnTo>
                      <a:pt x="933589" y="1188727"/>
                    </a:lnTo>
                    <a:lnTo>
                      <a:pt x="956937" y="1186441"/>
                    </a:lnTo>
                    <a:lnTo>
                      <a:pt x="969298" y="1184306"/>
                    </a:lnTo>
                    <a:lnTo>
                      <a:pt x="972197" y="1193148"/>
                    </a:lnTo>
                    <a:lnTo>
                      <a:pt x="979675" y="1209155"/>
                    </a:lnTo>
                    <a:lnTo>
                      <a:pt x="988678" y="1223027"/>
                    </a:lnTo>
                    <a:lnTo>
                      <a:pt x="997987" y="1234765"/>
                    </a:lnTo>
                    <a:lnTo>
                      <a:pt x="1010958" y="1248485"/>
                    </a:lnTo>
                    <a:lnTo>
                      <a:pt x="1023014" y="1258394"/>
                    </a:lnTo>
                    <a:lnTo>
                      <a:pt x="1024692" y="1259157"/>
                    </a:lnTo>
                    <a:lnTo>
                      <a:pt x="1040410" y="1234613"/>
                    </a:lnTo>
                    <a:lnTo>
                      <a:pt x="1036443" y="1232021"/>
                    </a:lnTo>
                    <a:lnTo>
                      <a:pt x="1020267" y="1216625"/>
                    </a:lnTo>
                    <a:lnTo>
                      <a:pt x="1011111" y="1205039"/>
                    </a:lnTo>
                    <a:lnTo>
                      <a:pt x="1005617" y="1195740"/>
                    </a:lnTo>
                    <a:lnTo>
                      <a:pt x="1000429" y="1185221"/>
                    </a:lnTo>
                    <a:lnTo>
                      <a:pt x="996614" y="1173635"/>
                    </a:lnTo>
                    <a:lnTo>
                      <a:pt x="993714" y="1160677"/>
                    </a:lnTo>
                    <a:lnTo>
                      <a:pt x="992799" y="1146652"/>
                    </a:lnTo>
                    <a:lnTo>
                      <a:pt x="993714" y="1131256"/>
                    </a:lnTo>
                    <a:lnTo>
                      <a:pt x="996919" y="1114944"/>
                    </a:lnTo>
                    <a:lnTo>
                      <a:pt x="1003023" y="1097260"/>
                    </a:lnTo>
                    <a:lnTo>
                      <a:pt x="1012179" y="1078510"/>
                    </a:lnTo>
                    <a:lnTo>
                      <a:pt x="1018130" y="1068601"/>
                    </a:lnTo>
                    <a:lnTo>
                      <a:pt x="993256" y="1053204"/>
                    </a:lnTo>
                    <a:lnTo>
                      <a:pt x="988831" y="1060521"/>
                    </a:lnTo>
                    <a:lnTo>
                      <a:pt x="981048" y="1074851"/>
                    </a:lnTo>
                    <a:lnTo>
                      <a:pt x="974944" y="1088571"/>
                    </a:lnTo>
                    <a:lnTo>
                      <a:pt x="970214" y="1101834"/>
                    </a:lnTo>
                    <a:lnTo>
                      <a:pt x="966856" y="1114639"/>
                    </a:lnTo>
                    <a:lnTo>
                      <a:pt x="964720" y="1126987"/>
                    </a:lnTo>
                    <a:lnTo>
                      <a:pt x="963499" y="1138725"/>
                    </a:lnTo>
                    <a:lnTo>
                      <a:pt x="963347" y="1150006"/>
                    </a:lnTo>
                    <a:lnTo>
                      <a:pt x="963652" y="1155342"/>
                    </a:lnTo>
                    <a:lnTo>
                      <a:pt x="954953" y="1157019"/>
                    </a:lnTo>
                    <a:lnTo>
                      <a:pt x="938015" y="1159153"/>
                    </a:lnTo>
                    <a:lnTo>
                      <a:pt x="921839" y="1159763"/>
                    </a:lnTo>
                    <a:lnTo>
                      <a:pt x="906579" y="1159000"/>
                    </a:lnTo>
                    <a:lnTo>
                      <a:pt x="891929" y="1156714"/>
                    </a:lnTo>
                    <a:lnTo>
                      <a:pt x="878043" y="1153208"/>
                    </a:lnTo>
                    <a:lnTo>
                      <a:pt x="865072" y="1148329"/>
                    </a:lnTo>
                    <a:lnTo>
                      <a:pt x="852711" y="1141774"/>
                    </a:lnTo>
                    <a:lnTo>
                      <a:pt x="847065" y="1137963"/>
                    </a:lnTo>
                    <a:lnTo>
                      <a:pt x="841418" y="1134000"/>
                    </a:lnTo>
                    <a:lnTo>
                      <a:pt x="831652" y="1125615"/>
                    </a:lnTo>
                    <a:lnTo>
                      <a:pt x="822954" y="1116316"/>
                    </a:lnTo>
                    <a:lnTo>
                      <a:pt x="815171" y="1106560"/>
                    </a:lnTo>
                    <a:lnTo>
                      <a:pt x="805404" y="1091315"/>
                    </a:lnTo>
                    <a:lnTo>
                      <a:pt x="795943" y="1071650"/>
                    </a:lnTo>
                    <a:lnTo>
                      <a:pt x="792433" y="1062351"/>
                    </a:lnTo>
                    <a:lnTo>
                      <a:pt x="792433" y="752736"/>
                    </a:lnTo>
                    <a:lnTo>
                      <a:pt x="803726" y="763712"/>
                    </a:lnTo>
                    <a:lnTo>
                      <a:pt x="822954" y="780176"/>
                    </a:lnTo>
                    <a:lnTo>
                      <a:pt x="836993" y="790389"/>
                    </a:lnTo>
                    <a:lnTo>
                      <a:pt x="851948" y="799993"/>
                    </a:lnTo>
                    <a:lnTo>
                      <a:pt x="867971" y="808073"/>
                    </a:lnTo>
                    <a:lnTo>
                      <a:pt x="885062" y="814781"/>
                    </a:lnTo>
                    <a:lnTo>
                      <a:pt x="902916" y="819659"/>
                    </a:lnTo>
                    <a:lnTo>
                      <a:pt x="912072" y="821336"/>
                    </a:lnTo>
                    <a:lnTo>
                      <a:pt x="924891" y="823317"/>
                    </a:lnTo>
                    <a:lnTo>
                      <a:pt x="949612" y="824994"/>
                    </a:lnTo>
                    <a:lnTo>
                      <a:pt x="961363" y="825147"/>
                    </a:lnTo>
                    <a:lnTo>
                      <a:pt x="970671" y="825147"/>
                    </a:lnTo>
                    <a:lnTo>
                      <a:pt x="988373" y="824080"/>
                    </a:lnTo>
                    <a:lnTo>
                      <a:pt x="1005465" y="821488"/>
                    </a:lnTo>
                    <a:lnTo>
                      <a:pt x="1021488" y="817677"/>
                    </a:lnTo>
                    <a:lnTo>
                      <a:pt x="1036900" y="812951"/>
                    </a:lnTo>
                    <a:lnTo>
                      <a:pt x="1051550" y="806701"/>
                    </a:lnTo>
                    <a:lnTo>
                      <a:pt x="1065132" y="799384"/>
                    </a:lnTo>
                    <a:lnTo>
                      <a:pt x="1078255" y="790847"/>
                    </a:lnTo>
                    <a:lnTo>
                      <a:pt x="1084359" y="785969"/>
                    </a:lnTo>
                    <a:lnTo>
                      <a:pt x="1084817" y="785664"/>
                    </a:lnTo>
                    <a:lnTo>
                      <a:pt x="1085122" y="785359"/>
                    </a:lnTo>
                    <a:lnTo>
                      <a:pt x="1084512" y="786731"/>
                    </a:lnTo>
                    <a:lnTo>
                      <a:pt x="1090464" y="788865"/>
                    </a:lnTo>
                    <a:lnTo>
                      <a:pt x="1121594" y="796640"/>
                    </a:lnTo>
                    <a:lnTo>
                      <a:pt x="1142501" y="799536"/>
                    </a:lnTo>
                    <a:lnTo>
                      <a:pt x="1157913" y="800451"/>
                    </a:lnTo>
                    <a:lnTo>
                      <a:pt x="1166001" y="800451"/>
                    </a:lnTo>
                    <a:lnTo>
                      <a:pt x="1175920" y="800451"/>
                    </a:lnTo>
                    <a:lnTo>
                      <a:pt x="1196064" y="798621"/>
                    </a:lnTo>
                    <a:lnTo>
                      <a:pt x="1216665" y="794048"/>
                    </a:lnTo>
                    <a:lnTo>
                      <a:pt x="1237266" y="786731"/>
                    </a:lnTo>
                    <a:lnTo>
                      <a:pt x="1247185" y="781548"/>
                    </a:lnTo>
                    <a:lnTo>
                      <a:pt x="1253747" y="777736"/>
                    </a:lnTo>
                    <a:lnTo>
                      <a:pt x="1265497" y="769504"/>
                    </a:lnTo>
                    <a:lnTo>
                      <a:pt x="1276637" y="759748"/>
                    </a:lnTo>
                    <a:lnTo>
                      <a:pt x="1286709" y="748924"/>
                    </a:lnTo>
                    <a:lnTo>
                      <a:pt x="1295560" y="736881"/>
                    </a:lnTo>
                    <a:lnTo>
                      <a:pt x="1303495" y="723466"/>
                    </a:lnTo>
                    <a:lnTo>
                      <a:pt x="1310362" y="708984"/>
                    </a:lnTo>
                    <a:lnTo>
                      <a:pt x="1316314" y="693282"/>
                    </a:lnTo>
                    <a:lnTo>
                      <a:pt x="1318908" y="684898"/>
                    </a:lnTo>
                    <a:lnTo>
                      <a:pt x="1325012" y="686727"/>
                    </a:lnTo>
                    <a:lnTo>
                      <a:pt x="1337983" y="689624"/>
                    </a:lnTo>
                    <a:lnTo>
                      <a:pt x="1351564" y="691605"/>
                    </a:lnTo>
                    <a:lnTo>
                      <a:pt x="1365756" y="692672"/>
                    </a:lnTo>
                    <a:lnTo>
                      <a:pt x="1373386" y="692825"/>
                    </a:lnTo>
                    <a:lnTo>
                      <a:pt x="1382237" y="692977"/>
                    </a:lnTo>
                    <a:lnTo>
                      <a:pt x="1401007" y="691605"/>
                    </a:lnTo>
                    <a:lnTo>
                      <a:pt x="1420235" y="687947"/>
                    </a:lnTo>
                    <a:lnTo>
                      <a:pt x="1439463" y="681391"/>
                    </a:lnTo>
                    <a:lnTo>
                      <a:pt x="1449077" y="676666"/>
                    </a:lnTo>
                    <a:lnTo>
                      <a:pt x="1454570" y="673464"/>
                    </a:lnTo>
                    <a:lnTo>
                      <a:pt x="1465558" y="666604"/>
                    </a:lnTo>
                    <a:lnTo>
                      <a:pt x="1475172" y="658982"/>
                    </a:lnTo>
                    <a:lnTo>
                      <a:pt x="1484022" y="650903"/>
                    </a:lnTo>
                    <a:close/>
                    <a:moveTo>
                      <a:pt x="152630" y="624063"/>
                    </a:moveTo>
                    <a:lnTo>
                      <a:pt x="170927" y="625435"/>
                    </a:lnTo>
                    <a:lnTo>
                      <a:pt x="180228" y="627111"/>
                    </a:lnTo>
                    <a:lnTo>
                      <a:pt x="186022" y="628636"/>
                    </a:lnTo>
                    <a:lnTo>
                      <a:pt x="197000" y="632141"/>
                    </a:lnTo>
                    <a:lnTo>
                      <a:pt x="207826" y="637018"/>
                    </a:lnTo>
                    <a:lnTo>
                      <a:pt x="218195" y="643115"/>
                    </a:lnTo>
                    <a:lnTo>
                      <a:pt x="227648" y="650431"/>
                    </a:lnTo>
                    <a:lnTo>
                      <a:pt x="236797" y="658814"/>
                    </a:lnTo>
                    <a:lnTo>
                      <a:pt x="244878" y="667806"/>
                    </a:lnTo>
                    <a:lnTo>
                      <a:pt x="251892" y="678018"/>
                    </a:lnTo>
                    <a:lnTo>
                      <a:pt x="255094" y="683353"/>
                    </a:lnTo>
                    <a:lnTo>
                      <a:pt x="259668" y="691736"/>
                    </a:lnTo>
                    <a:lnTo>
                      <a:pt x="265767" y="708501"/>
                    </a:lnTo>
                    <a:lnTo>
                      <a:pt x="268512" y="725115"/>
                    </a:lnTo>
                    <a:lnTo>
                      <a:pt x="268207" y="736698"/>
                    </a:lnTo>
                    <a:lnTo>
                      <a:pt x="266835" y="743709"/>
                    </a:lnTo>
                    <a:lnTo>
                      <a:pt x="265767" y="747063"/>
                    </a:lnTo>
                    <a:lnTo>
                      <a:pt x="257686" y="770535"/>
                    </a:lnTo>
                    <a:lnTo>
                      <a:pt x="282235" y="766267"/>
                    </a:lnTo>
                    <a:lnTo>
                      <a:pt x="292908" y="764438"/>
                    </a:lnTo>
                    <a:lnTo>
                      <a:pt x="316542" y="762304"/>
                    </a:lnTo>
                    <a:lnTo>
                      <a:pt x="342311" y="762761"/>
                    </a:lnTo>
                    <a:lnTo>
                      <a:pt x="362285" y="765505"/>
                    </a:lnTo>
                    <a:lnTo>
                      <a:pt x="375551" y="768706"/>
                    </a:lnTo>
                    <a:lnTo>
                      <a:pt x="388511" y="773126"/>
                    </a:lnTo>
                    <a:lnTo>
                      <a:pt x="401319" y="778917"/>
                    </a:lnTo>
                    <a:lnTo>
                      <a:pt x="413670" y="786386"/>
                    </a:lnTo>
                    <a:lnTo>
                      <a:pt x="425411" y="795531"/>
                    </a:lnTo>
                    <a:lnTo>
                      <a:pt x="436541" y="806352"/>
                    </a:lnTo>
                    <a:lnTo>
                      <a:pt x="446605" y="819155"/>
                    </a:lnTo>
                    <a:lnTo>
                      <a:pt x="455906" y="834092"/>
                    </a:lnTo>
                    <a:lnTo>
                      <a:pt x="463987" y="851162"/>
                    </a:lnTo>
                    <a:lnTo>
                      <a:pt x="467342" y="860765"/>
                    </a:lnTo>
                    <a:lnTo>
                      <a:pt x="460023" y="859698"/>
                    </a:lnTo>
                    <a:lnTo>
                      <a:pt x="445233" y="858936"/>
                    </a:lnTo>
                    <a:lnTo>
                      <a:pt x="430595" y="859241"/>
                    </a:lnTo>
                    <a:lnTo>
                      <a:pt x="416567" y="860765"/>
                    </a:lnTo>
                    <a:lnTo>
                      <a:pt x="403149" y="863051"/>
                    </a:lnTo>
                    <a:lnTo>
                      <a:pt x="390493" y="866252"/>
                    </a:lnTo>
                    <a:lnTo>
                      <a:pt x="378905" y="870214"/>
                    </a:lnTo>
                    <a:lnTo>
                      <a:pt x="368384" y="874482"/>
                    </a:lnTo>
                    <a:lnTo>
                      <a:pt x="363657" y="877073"/>
                    </a:lnTo>
                    <a:lnTo>
                      <a:pt x="358016" y="880121"/>
                    </a:lnTo>
                    <a:lnTo>
                      <a:pt x="347800" y="886980"/>
                    </a:lnTo>
                    <a:lnTo>
                      <a:pt x="338194" y="894906"/>
                    </a:lnTo>
                    <a:lnTo>
                      <a:pt x="329045" y="903593"/>
                    </a:lnTo>
                    <a:lnTo>
                      <a:pt x="320507" y="913196"/>
                    </a:lnTo>
                    <a:lnTo>
                      <a:pt x="313035" y="923712"/>
                    </a:lnTo>
                    <a:lnTo>
                      <a:pt x="306479" y="934839"/>
                    </a:lnTo>
                    <a:lnTo>
                      <a:pt x="300837" y="946880"/>
                    </a:lnTo>
                    <a:lnTo>
                      <a:pt x="296263" y="959225"/>
                    </a:lnTo>
                    <a:lnTo>
                      <a:pt x="292603" y="972485"/>
                    </a:lnTo>
                    <a:lnTo>
                      <a:pt x="290316" y="986355"/>
                    </a:lnTo>
                    <a:lnTo>
                      <a:pt x="289249" y="1000530"/>
                    </a:lnTo>
                    <a:lnTo>
                      <a:pt x="289554" y="1015314"/>
                    </a:lnTo>
                    <a:lnTo>
                      <a:pt x="291078" y="1030556"/>
                    </a:lnTo>
                    <a:lnTo>
                      <a:pt x="294281" y="1046255"/>
                    </a:lnTo>
                    <a:lnTo>
                      <a:pt x="299007" y="1062258"/>
                    </a:lnTo>
                    <a:lnTo>
                      <a:pt x="302209" y="1070336"/>
                    </a:lnTo>
                    <a:lnTo>
                      <a:pt x="294281" y="1074451"/>
                    </a:lnTo>
                    <a:lnTo>
                      <a:pt x="279490" y="1084663"/>
                    </a:lnTo>
                    <a:lnTo>
                      <a:pt x="266225" y="1096552"/>
                    </a:lnTo>
                    <a:lnTo>
                      <a:pt x="254484" y="1109964"/>
                    </a:lnTo>
                    <a:lnTo>
                      <a:pt x="244726" y="1124749"/>
                    </a:lnTo>
                    <a:lnTo>
                      <a:pt x="236797" y="1140752"/>
                    </a:lnTo>
                    <a:lnTo>
                      <a:pt x="231003" y="1157670"/>
                    </a:lnTo>
                    <a:lnTo>
                      <a:pt x="227648" y="1175046"/>
                    </a:lnTo>
                    <a:lnTo>
                      <a:pt x="226886" y="1183886"/>
                    </a:lnTo>
                    <a:lnTo>
                      <a:pt x="256161" y="1185410"/>
                    </a:lnTo>
                    <a:lnTo>
                      <a:pt x="256771" y="1177180"/>
                    </a:lnTo>
                    <a:lnTo>
                      <a:pt x="260431" y="1161024"/>
                    </a:lnTo>
                    <a:lnTo>
                      <a:pt x="266530" y="1145630"/>
                    </a:lnTo>
                    <a:lnTo>
                      <a:pt x="274916" y="1131303"/>
                    </a:lnTo>
                    <a:lnTo>
                      <a:pt x="285437" y="1118500"/>
                    </a:lnTo>
                    <a:lnTo>
                      <a:pt x="297635" y="1107221"/>
                    </a:lnTo>
                    <a:lnTo>
                      <a:pt x="311510" y="1097923"/>
                    </a:lnTo>
                    <a:lnTo>
                      <a:pt x="326606" y="1091065"/>
                    </a:lnTo>
                    <a:lnTo>
                      <a:pt x="334839" y="1088626"/>
                    </a:lnTo>
                    <a:lnTo>
                      <a:pt x="342616" y="1086645"/>
                    </a:lnTo>
                    <a:lnTo>
                      <a:pt x="358626" y="1085121"/>
                    </a:lnTo>
                    <a:lnTo>
                      <a:pt x="374331" y="1086340"/>
                    </a:lnTo>
                    <a:lnTo>
                      <a:pt x="389731" y="1090303"/>
                    </a:lnTo>
                    <a:lnTo>
                      <a:pt x="404979" y="1096704"/>
                    </a:lnTo>
                    <a:lnTo>
                      <a:pt x="419311" y="1105697"/>
                    </a:lnTo>
                    <a:lnTo>
                      <a:pt x="433339" y="1117128"/>
                    </a:lnTo>
                    <a:lnTo>
                      <a:pt x="446757" y="1131150"/>
                    </a:lnTo>
                    <a:lnTo>
                      <a:pt x="453009" y="1139228"/>
                    </a:lnTo>
                    <a:lnTo>
                      <a:pt x="447672" y="1146087"/>
                    </a:lnTo>
                    <a:lnTo>
                      <a:pt x="438524" y="1161024"/>
                    </a:lnTo>
                    <a:lnTo>
                      <a:pt x="431357" y="1176722"/>
                    </a:lnTo>
                    <a:lnTo>
                      <a:pt x="426020" y="1193488"/>
                    </a:lnTo>
                    <a:lnTo>
                      <a:pt x="422971" y="1210559"/>
                    </a:lnTo>
                    <a:lnTo>
                      <a:pt x="421904" y="1227934"/>
                    </a:lnTo>
                    <a:lnTo>
                      <a:pt x="423123" y="1245309"/>
                    </a:lnTo>
                    <a:lnTo>
                      <a:pt x="426630" y="1262380"/>
                    </a:lnTo>
                    <a:lnTo>
                      <a:pt x="429375" y="1270610"/>
                    </a:lnTo>
                    <a:lnTo>
                      <a:pt x="457126" y="1260703"/>
                    </a:lnTo>
                    <a:lnTo>
                      <a:pt x="454534" y="1252778"/>
                    </a:lnTo>
                    <a:lnTo>
                      <a:pt x="451637" y="1236622"/>
                    </a:lnTo>
                    <a:lnTo>
                      <a:pt x="451332" y="1220008"/>
                    </a:lnTo>
                    <a:lnTo>
                      <a:pt x="453619" y="1203700"/>
                    </a:lnTo>
                    <a:lnTo>
                      <a:pt x="458346" y="1187696"/>
                    </a:lnTo>
                    <a:lnTo>
                      <a:pt x="465359" y="1172607"/>
                    </a:lnTo>
                    <a:lnTo>
                      <a:pt x="474508" y="1158737"/>
                    </a:lnTo>
                    <a:lnTo>
                      <a:pt x="485791" y="1146544"/>
                    </a:lnTo>
                    <a:lnTo>
                      <a:pt x="492348" y="1141210"/>
                    </a:lnTo>
                    <a:lnTo>
                      <a:pt x="499667" y="1135875"/>
                    </a:lnTo>
                    <a:lnTo>
                      <a:pt x="515067" y="1127949"/>
                    </a:lnTo>
                    <a:lnTo>
                      <a:pt x="531382" y="1123072"/>
                    </a:lnTo>
                    <a:lnTo>
                      <a:pt x="548764" y="1121091"/>
                    </a:lnTo>
                    <a:lnTo>
                      <a:pt x="567062" y="1122310"/>
                    </a:lnTo>
                    <a:lnTo>
                      <a:pt x="585816" y="1126578"/>
                    </a:lnTo>
                    <a:lnTo>
                      <a:pt x="604876" y="1133741"/>
                    </a:lnTo>
                    <a:lnTo>
                      <a:pt x="624240" y="1143953"/>
                    </a:lnTo>
                    <a:lnTo>
                      <a:pt x="633999" y="1150354"/>
                    </a:lnTo>
                    <a:lnTo>
                      <a:pt x="650619" y="1126273"/>
                    </a:lnTo>
                    <a:lnTo>
                      <a:pt x="638726" y="1118500"/>
                    </a:lnTo>
                    <a:lnTo>
                      <a:pt x="614939" y="1106002"/>
                    </a:lnTo>
                    <a:lnTo>
                      <a:pt x="591458" y="1097619"/>
                    </a:lnTo>
                    <a:lnTo>
                      <a:pt x="568434" y="1092741"/>
                    </a:lnTo>
                    <a:lnTo>
                      <a:pt x="551356" y="1091674"/>
                    </a:lnTo>
                    <a:lnTo>
                      <a:pt x="540378" y="1092284"/>
                    </a:lnTo>
                    <a:lnTo>
                      <a:pt x="529400" y="1093351"/>
                    </a:lnTo>
                    <a:lnTo>
                      <a:pt x="518726" y="1095790"/>
                    </a:lnTo>
                    <a:lnTo>
                      <a:pt x="508358" y="1099143"/>
                    </a:lnTo>
                    <a:lnTo>
                      <a:pt x="498142" y="1103258"/>
                    </a:lnTo>
                    <a:lnTo>
                      <a:pt x="488536" y="1108440"/>
                    </a:lnTo>
                    <a:lnTo>
                      <a:pt x="479082" y="1114537"/>
                    </a:lnTo>
                    <a:lnTo>
                      <a:pt x="474356" y="1118042"/>
                    </a:lnTo>
                    <a:lnTo>
                      <a:pt x="474051" y="1118347"/>
                    </a:lnTo>
                    <a:lnTo>
                      <a:pt x="473898" y="1118500"/>
                    </a:lnTo>
                    <a:lnTo>
                      <a:pt x="466427" y="1109202"/>
                    </a:lnTo>
                    <a:lnTo>
                      <a:pt x="450417" y="1093046"/>
                    </a:lnTo>
                    <a:lnTo>
                      <a:pt x="433339" y="1079634"/>
                    </a:lnTo>
                    <a:lnTo>
                      <a:pt x="415805" y="1069117"/>
                    </a:lnTo>
                    <a:lnTo>
                      <a:pt x="397355" y="1061649"/>
                    </a:lnTo>
                    <a:lnTo>
                      <a:pt x="378448" y="1057228"/>
                    </a:lnTo>
                    <a:lnTo>
                      <a:pt x="359083" y="1055857"/>
                    </a:lnTo>
                    <a:lnTo>
                      <a:pt x="339261" y="1057686"/>
                    </a:lnTo>
                    <a:lnTo>
                      <a:pt x="329503" y="1059820"/>
                    </a:lnTo>
                    <a:lnTo>
                      <a:pt x="326911" y="1052961"/>
                    </a:lnTo>
                    <a:lnTo>
                      <a:pt x="322641" y="1039548"/>
                    </a:lnTo>
                    <a:lnTo>
                      <a:pt x="319897" y="1026441"/>
                    </a:lnTo>
                    <a:lnTo>
                      <a:pt x="318524" y="1013790"/>
                    </a:lnTo>
                    <a:lnTo>
                      <a:pt x="318219" y="1001597"/>
                    </a:lnTo>
                    <a:lnTo>
                      <a:pt x="319134" y="989708"/>
                    </a:lnTo>
                    <a:lnTo>
                      <a:pt x="320964" y="978582"/>
                    </a:lnTo>
                    <a:lnTo>
                      <a:pt x="323861" y="967913"/>
                    </a:lnTo>
                    <a:lnTo>
                      <a:pt x="327673" y="957701"/>
                    </a:lnTo>
                    <a:lnTo>
                      <a:pt x="332247" y="948251"/>
                    </a:lnTo>
                    <a:lnTo>
                      <a:pt x="340481" y="934991"/>
                    </a:lnTo>
                    <a:lnTo>
                      <a:pt x="353746" y="919902"/>
                    </a:lnTo>
                    <a:lnTo>
                      <a:pt x="369147" y="907709"/>
                    </a:lnTo>
                    <a:lnTo>
                      <a:pt x="377533" y="902831"/>
                    </a:lnTo>
                    <a:lnTo>
                      <a:pt x="382870" y="900240"/>
                    </a:lnTo>
                    <a:lnTo>
                      <a:pt x="394458" y="895515"/>
                    </a:lnTo>
                    <a:lnTo>
                      <a:pt x="407723" y="891857"/>
                    </a:lnTo>
                    <a:lnTo>
                      <a:pt x="422056" y="889266"/>
                    </a:lnTo>
                    <a:lnTo>
                      <a:pt x="437151" y="888200"/>
                    </a:lnTo>
                    <a:lnTo>
                      <a:pt x="452704" y="888504"/>
                    </a:lnTo>
                    <a:lnTo>
                      <a:pt x="468409" y="890333"/>
                    </a:lnTo>
                    <a:lnTo>
                      <a:pt x="483809" y="894144"/>
                    </a:lnTo>
                    <a:lnTo>
                      <a:pt x="491128" y="896887"/>
                    </a:lnTo>
                    <a:lnTo>
                      <a:pt x="508510" y="903593"/>
                    </a:lnTo>
                    <a:lnTo>
                      <a:pt x="510798" y="885151"/>
                    </a:lnTo>
                    <a:lnTo>
                      <a:pt x="512475" y="876311"/>
                    </a:lnTo>
                    <a:lnTo>
                      <a:pt x="517202" y="858783"/>
                    </a:lnTo>
                    <a:lnTo>
                      <a:pt x="524368" y="842322"/>
                    </a:lnTo>
                    <a:lnTo>
                      <a:pt x="533517" y="826776"/>
                    </a:lnTo>
                    <a:lnTo>
                      <a:pt x="544647" y="812449"/>
                    </a:lnTo>
                    <a:lnTo>
                      <a:pt x="557760" y="799646"/>
                    </a:lnTo>
                    <a:lnTo>
                      <a:pt x="572398" y="788367"/>
                    </a:lnTo>
                    <a:lnTo>
                      <a:pt x="588256" y="779070"/>
                    </a:lnTo>
                    <a:lnTo>
                      <a:pt x="597099" y="775107"/>
                    </a:lnTo>
                    <a:lnTo>
                      <a:pt x="605943" y="771602"/>
                    </a:lnTo>
                    <a:lnTo>
                      <a:pt x="624088" y="766724"/>
                    </a:lnTo>
                    <a:lnTo>
                      <a:pt x="642690" y="763828"/>
                    </a:lnTo>
                    <a:lnTo>
                      <a:pt x="661445" y="763523"/>
                    </a:lnTo>
                    <a:lnTo>
                      <a:pt x="680657" y="765200"/>
                    </a:lnTo>
                    <a:lnTo>
                      <a:pt x="699564" y="769468"/>
                    </a:lnTo>
                    <a:lnTo>
                      <a:pt x="718623" y="775717"/>
                    </a:lnTo>
                    <a:lnTo>
                      <a:pt x="737531" y="784404"/>
                    </a:lnTo>
                    <a:lnTo>
                      <a:pt x="746679" y="789739"/>
                    </a:lnTo>
                    <a:lnTo>
                      <a:pt x="746679" y="1150659"/>
                    </a:lnTo>
                    <a:lnTo>
                      <a:pt x="746679" y="1165291"/>
                    </a:lnTo>
                    <a:lnTo>
                      <a:pt x="744697" y="1192574"/>
                    </a:lnTo>
                    <a:lnTo>
                      <a:pt x="740885" y="1217875"/>
                    </a:lnTo>
                    <a:lnTo>
                      <a:pt x="735396" y="1241042"/>
                    </a:lnTo>
                    <a:lnTo>
                      <a:pt x="728230" y="1262075"/>
                    </a:lnTo>
                    <a:lnTo>
                      <a:pt x="719691" y="1281280"/>
                    </a:lnTo>
                    <a:lnTo>
                      <a:pt x="709627" y="1298655"/>
                    </a:lnTo>
                    <a:lnTo>
                      <a:pt x="698344" y="1314049"/>
                    </a:lnTo>
                    <a:lnTo>
                      <a:pt x="686146" y="1327766"/>
                    </a:lnTo>
                    <a:lnTo>
                      <a:pt x="672575" y="1339807"/>
                    </a:lnTo>
                    <a:lnTo>
                      <a:pt x="658243" y="1349867"/>
                    </a:lnTo>
                    <a:lnTo>
                      <a:pt x="643147" y="1358554"/>
                    </a:lnTo>
                    <a:lnTo>
                      <a:pt x="627137" y="1365413"/>
                    </a:lnTo>
                    <a:lnTo>
                      <a:pt x="610517" y="1370900"/>
                    </a:lnTo>
                    <a:lnTo>
                      <a:pt x="593440" y="1374863"/>
                    </a:lnTo>
                    <a:lnTo>
                      <a:pt x="576058" y="1377454"/>
                    </a:lnTo>
                    <a:lnTo>
                      <a:pt x="558218" y="1378673"/>
                    </a:lnTo>
                    <a:lnTo>
                      <a:pt x="540531" y="1378673"/>
                    </a:lnTo>
                    <a:lnTo>
                      <a:pt x="522538" y="1377301"/>
                    </a:lnTo>
                    <a:lnTo>
                      <a:pt x="504699" y="1374710"/>
                    </a:lnTo>
                    <a:lnTo>
                      <a:pt x="487011" y="1370900"/>
                    </a:lnTo>
                    <a:lnTo>
                      <a:pt x="469629" y="1366175"/>
                    </a:lnTo>
                    <a:lnTo>
                      <a:pt x="452551" y="1360231"/>
                    </a:lnTo>
                    <a:lnTo>
                      <a:pt x="436084" y="1353372"/>
                    </a:lnTo>
                    <a:lnTo>
                      <a:pt x="420379" y="1345751"/>
                    </a:lnTo>
                    <a:lnTo>
                      <a:pt x="405131" y="1336911"/>
                    </a:lnTo>
                    <a:lnTo>
                      <a:pt x="390646" y="1327461"/>
                    </a:lnTo>
                    <a:lnTo>
                      <a:pt x="377533" y="1317250"/>
                    </a:lnTo>
                    <a:lnTo>
                      <a:pt x="365182" y="1306123"/>
                    </a:lnTo>
                    <a:lnTo>
                      <a:pt x="353899" y="1294540"/>
                    </a:lnTo>
                    <a:lnTo>
                      <a:pt x="343988" y="1282194"/>
                    </a:lnTo>
                    <a:lnTo>
                      <a:pt x="335754" y="1269391"/>
                    </a:lnTo>
                    <a:lnTo>
                      <a:pt x="331942" y="1262685"/>
                    </a:lnTo>
                    <a:lnTo>
                      <a:pt x="324928" y="1263904"/>
                    </a:lnTo>
                    <a:lnTo>
                      <a:pt x="309528" y="1264209"/>
                    </a:lnTo>
                    <a:lnTo>
                      <a:pt x="293213" y="1262532"/>
                    </a:lnTo>
                    <a:lnTo>
                      <a:pt x="276441" y="1258722"/>
                    </a:lnTo>
                    <a:lnTo>
                      <a:pt x="259211" y="1252778"/>
                    </a:lnTo>
                    <a:lnTo>
                      <a:pt x="242286" y="1245157"/>
                    </a:lnTo>
                    <a:lnTo>
                      <a:pt x="225209" y="1235402"/>
                    </a:lnTo>
                    <a:lnTo>
                      <a:pt x="208893" y="1223819"/>
                    </a:lnTo>
                    <a:lnTo>
                      <a:pt x="193036" y="1210406"/>
                    </a:lnTo>
                    <a:lnTo>
                      <a:pt x="178246" y="1195165"/>
                    </a:lnTo>
                    <a:lnTo>
                      <a:pt x="164828" y="1178094"/>
                    </a:lnTo>
                    <a:lnTo>
                      <a:pt x="152934" y="1159652"/>
                    </a:lnTo>
                    <a:lnTo>
                      <a:pt x="142719" y="1139228"/>
                    </a:lnTo>
                    <a:lnTo>
                      <a:pt x="134790" y="1117280"/>
                    </a:lnTo>
                    <a:lnTo>
                      <a:pt x="128843" y="1093961"/>
                    </a:lnTo>
                    <a:lnTo>
                      <a:pt x="125641" y="1069117"/>
                    </a:lnTo>
                    <a:lnTo>
                      <a:pt x="125336" y="1056009"/>
                    </a:lnTo>
                    <a:lnTo>
                      <a:pt x="121372" y="1053266"/>
                    </a:lnTo>
                    <a:lnTo>
                      <a:pt x="109326" y="1043206"/>
                    </a:lnTo>
                    <a:lnTo>
                      <a:pt x="93926" y="1027965"/>
                    </a:lnTo>
                    <a:lnTo>
                      <a:pt x="77611" y="1008608"/>
                    </a:lnTo>
                    <a:lnTo>
                      <a:pt x="66633" y="991842"/>
                    </a:lnTo>
                    <a:lnTo>
                      <a:pt x="60076" y="979801"/>
                    </a:lnTo>
                    <a:lnTo>
                      <a:pt x="54739" y="967151"/>
                    </a:lnTo>
                    <a:lnTo>
                      <a:pt x="50775" y="954195"/>
                    </a:lnTo>
                    <a:lnTo>
                      <a:pt x="48640" y="940630"/>
                    </a:lnTo>
                    <a:lnTo>
                      <a:pt x="48335" y="926913"/>
                    </a:lnTo>
                    <a:lnTo>
                      <a:pt x="50623" y="913043"/>
                    </a:lnTo>
                    <a:lnTo>
                      <a:pt x="55349" y="899173"/>
                    </a:lnTo>
                    <a:lnTo>
                      <a:pt x="58856" y="892162"/>
                    </a:lnTo>
                    <a:lnTo>
                      <a:pt x="50775" y="885456"/>
                    </a:lnTo>
                    <a:lnTo>
                      <a:pt x="36900" y="870977"/>
                    </a:lnTo>
                    <a:lnTo>
                      <a:pt x="25311" y="855735"/>
                    </a:lnTo>
                    <a:lnTo>
                      <a:pt x="16010" y="839579"/>
                    </a:lnTo>
                    <a:lnTo>
                      <a:pt x="9149" y="822813"/>
                    </a:lnTo>
                    <a:lnTo>
                      <a:pt x="4117" y="805590"/>
                    </a:lnTo>
                    <a:lnTo>
                      <a:pt x="1220" y="788062"/>
                    </a:lnTo>
                    <a:lnTo>
                      <a:pt x="0" y="770535"/>
                    </a:lnTo>
                    <a:lnTo>
                      <a:pt x="763" y="753464"/>
                    </a:lnTo>
                    <a:lnTo>
                      <a:pt x="2897" y="736393"/>
                    </a:lnTo>
                    <a:lnTo>
                      <a:pt x="6709" y="720237"/>
                    </a:lnTo>
                    <a:lnTo>
                      <a:pt x="11893" y="704691"/>
                    </a:lnTo>
                    <a:lnTo>
                      <a:pt x="18145" y="690059"/>
                    </a:lnTo>
                    <a:lnTo>
                      <a:pt x="25616" y="676342"/>
                    </a:lnTo>
                    <a:lnTo>
                      <a:pt x="34155" y="664301"/>
                    </a:lnTo>
                    <a:lnTo>
                      <a:pt x="43609" y="653632"/>
                    </a:lnTo>
                    <a:lnTo>
                      <a:pt x="48640" y="649059"/>
                    </a:lnTo>
                    <a:lnTo>
                      <a:pt x="60991" y="643572"/>
                    </a:lnTo>
                    <a:lnTo>
                      <a:pt x="82948" y="635494"/>
                    </a:lnTo>
                    <a:lnTo>
                      <a:pt x="99263" y="630769"/>
                    </a:lnTo>
                    <a:lnTo>
                      <a:pt x="116340" y="627111"/>
                    </a:lnTo>
                    <a:lnTo>
                      <a:pt x="134180" y="624825"/>
                    </a:lnTo>
                    <a:close/>
                    <a:moveTo>
                      <a:pt x="292206" y="353208"/>
                    </a:moveTo>
                    <a:lnTo>
                      <a:pt x="301813" y="358544"/>
                    </a:lnTo>
                    <a:lnTo>
                      <a:pt x="320572" y="367691"/>
                    </a:lnTo>
                    <a:lnTo>
                      <a:pt x="339025" y="374550"/>
                    </a:lnTo>
                    <a:lnTo>
                      <a:pt x="357479" y="379733"/>
                    </a:lnTo>
                    <a:lnTo>
                      <a:pt x="375475" y="382630"/>
                    </a:lnTo>
                    <a:lnTo>
                      <a:pt x="393318" y="383849"/>
                    </a:lnTo>
                    <a:lnTo>
                      <a:pt x="410857" y="382935"/>
                    </a:lnTo>
                    <a:lnTo>
                      <a:pt x="428090" y="379733"/>
                    </a:lnTo>
                    <a:lnTo>
                      <a:pt x="436478" y="377599"/>
                    </a:lnTo>
                    <a:lnTo>
                      <a:pt x="443646" y="375160"/>
                    </a:lnTo>
                    <a:lnTo>
                      <a:pt x="457524" y="369672"/>
                    </a:lnTo>
                    <a:lnTo>
                      <a:pt x="463777" y="366319"/>
                    </a:lnTo>
                    <a:lnTo>
                      <a:pt x="469725" y="375922"/>
                    </a:lnTo>
                    <a:lnTo>
                      <a:pt x="479790" y="394826"/>
                    </a:lnTo>
                    <a:lnTo>
                      <a:pt x="487568" y="412966"/>
                    </a:lnTo>
                    <a:lnTo>
                      <a:pt x="493059" y="430650"/>
                    </a:lnTo>
                    <a:lnTo>
                      <a:pt x="496414" y="448333"/>
                    </a:lnTo>
                    <a:lnTo>
                      <a:pt x="497786" y="465559"/>
                    </a:lnTo>
                    <a:lnTo>
                      <a:pt x="496871" y="482633"/>
                    </a:lnTo>
                    <a:lnTo>
                      <a:pt x="493821" y="499859"/>
                    </a:lnTo>
                    <a:lnTo>
                      <a:pt x="491686" y="508548"/>
                    </a:lnTo>
                    <a:lnTo>
                      <a:pt x="489703" y="514341"/>
                    </a:lnTo>
                    <a:lnTo>
                      <a:pt x="483145" y="525317"/>
                    </a:lnTo>
                    <a:lnTo>
                      <a:pt x="474147" y="535836"/>
                    </a:lnTo>
                    <a:lnTo>
                      <a:pt x="463014" y="545287"/>
                    </a:lnTo>
                    <a:lnTo>
                      <a:pt x="450356" y="553824"/>
                    </a:lnTo>
                    <a:lnTo>
                      <a:pt x="436783" y="561141"/>
                    </a:lnTo>
                    <a:lnTo>
                      <a:pt x="422752" y="566782"/>
                    </a:lnTo>
                    <a:lnTo>
                      <a:pt x="408721" y="570745"/>
                    </a:lnTo>
                    <a:lnTo>
                      <a:pt x="401706" y="571965"/>
                    </a:lnTo>
                    <a:lnTo>
                      <a:pt x="382643" y="575166"/>
                    </a:lnTo>
                    <a:lnTo>
                      <a:pt x="390878" y="592697"/>
                    </a:lnTo>
                    <a:lnTo>
                      <a:pt x="393318" y="598032"/>
                    </a:lnTo>
                    <a:lnTo>
                      <a:pt x="396978" y="608704"/>
                    </a:lnTo>
                    <a:lnTo>
                      <a:pt x="399571" y="619222"/>
                    </a:lnTo>
                    <a:lnTo>
                      <a:pt x="400791" y="629284"/>
                    </a:lnTo>
                    <a:lnTo>
                      <a:pt x="400638" y="639040"/>
                    </a:lnTo>
                    <a:lnTo>
                      <a:pt x="399114" y="648187"/>
                    </a:lnTo>
                    <a:lnTo>
                      <a:pt x="396368" y="657333"/>
                    </a:lnTo>
                    <a:lnTo>
                      <a:pt x="392403" y="665870"/>
                    </a:lnTo>
                    <a:lnTo>
                      <a:pt x="389963" y="669834"/>
                    </a:lnTo>
                    <a:lnTo>
                      <a:pt x="386760" y="674407"/>
                    </a:lnTo>
                    <a:lnTo>
                      <a:pt x="378830" y="683096"/>
                    </a:lnTo>
                    <a:lnTo>
                      <a:pt x="369375" y="690566"/>
                    </a:lnTo>
                    <a:lnTo>
                      <a:pt x="358394" y="697121"/>
                    </a:lnTo>
                    <a:lnTo>
                      <a:pt x="346651" y="702609"/>
                    </a:lnTo>
                    <a:lnTo>
                      <a:pt x="333383" y="706878"/>
                    </a:lnTo>
                    <a:lnTo>
                      <a:pt x="319352" y="710079"/>
                    </a:lnTo>
                    <a:lnTo>
                      <a:pt x="304559" y="712061"/>
                    </a:lnTo>
                    <a:lnTo>
                      <a:pt x="296781" y="712518"/>
                    </a:lnTo>
                    <a:lnTo>
                      <a:pt x="295866" y="707182"/>
                    </a:lnTo>
                    <a:lnTo>
                      <a:pt x="292968" y="696054"/>
                    </a:lnTo>
                    <a:lnTo>
                      <a:pt x="289155" y="685078"/>
                    </a:lnTo>
                    <a:lnTo>
                      <a:pt x="283970" y="673950"/>
                    </a:lnTo>
                    <a:lnTo>
                      <a:pt x="280920" y="668614"/>
                    </a:lnTo>
                    <a:lnTo>
                      <a:pt x="276954" y="661907"/>
                    </a:lnTo>
                    <a:lnTo>
                      <a:pt x="267956" y="649254"/>
                    </a:lnTo>
                    <a:lnTo>
                      <a:pt x="257586" y="637821"/>
                    </a:lnTo>
                    <a:lnTo>
                      <a:pt x="246605" y="627454"/>
                    </a:lnTo>
                    <a:lnTo>
                      <a:pt x="234405" y="618460"/>
                    </a:lnTo>
                    <a:lnTo>
                      <a:pt x="221442" y="610686"/>
                    </a:lnTo>
                    <a:lnTo>
                      <a:pt x="207868" y="604588"/>
                    </a:lnTo>
                    <a:lnTo>
                      <a:pt x="193838" y="599862"/>
                    </a:lnTo>
                    <a:lnTo>
                      <a:pt x="186517" y="598337"/>
                    </a:lnTo>
                    <a:lnTo>
                      <a:pt x="177672" y="596508"/>
                    </a:lnTo>
                    <a:lnTo>
                      <a:pt x="159676" y="594679"/>
                    </a:lnTo>
                    <a:lnTo>
                      <a:pt x="141833" y="594679"/>
                    </a:lnTo>
                    <a:lnTo>
                      <a:pt x="124447" y="596051"/>
                    </a:lnTo>
                    <a:lnTo>
                      <a:pt x="107671" y="598642"/>
                    </a:lnTo>
                    <a:lnTo>
                      <a:pt x="91352" y="602453"/>
                    </a:lnTo>
                    <a:lnTo>
                      <a:pt x="68629" y="609161"/>
                    </a:lnTo>
                    <a:lnTo>
                      <a:pt x="55208" y="614039"/>
                    </a:lnTo>
                    <a:lnTo>
                      <a:pt x="52005" y="604740"/>
                    </a:lnTo>
                    <a:lnTo>
                      <a:pt x="47735" y="583246"/>
                    </a:lnTo>
                    <a:lnTo>
                      <a:pt x="45752" y="559312"/>
                    </a:lnTo>
                    <a:lnTo>
                      <a:pt x="46515" y="534616"/>
                    </a:lnTo>
                    <a:lnTo>
                      <a:pt x="49717" y="516475"/>
                    </a:lnTo>
                    <a:lnTo>
                      <a:pt x="52615" y="504737"/>
                    </a:lnTo>
                    <a:lnTo>
                      <a:pt x="56885" y="493761"/>
                    </a:lnTo>
                    <a:lnTo>
                      <a:pt x="62223" y="483395"/>
                    </a:lnTo>
                    <a:lnTo>
                      <a:pt x="68476" y="473944"/>
                    </a:lnTo>
                    <a:lnTo>
                      <a:pt x="76254" y="465712"/>
                    </a:lnTo>
                    <a:lnTo>
                      <a:pt x="85099" y="458547"/>
                    </a:lnTo>
                    <a:lnTo>
                      <a:pt x="95165" y="453059"/>
                    </a:lnTo>
                    <a:lnTo>
                      <a:pt x="100960" y="450925"/>
                    </a:lnTo>
                    <a:lnTo>
                      <a:pt x="108280" y="451687"/>
                    </a:lnTo>
                    <a:lnTo>
                      <a:pt x="122921" y="452906"/>
                    </a:lnTo>
                    <a:lnTo>
                      <a:pt x="130089" y="452906"/>
                    </a:lnTo>
                    <a:lnTo>
                      <a:pt x="142747" y="452602"/>
                    </a:lnTo>
                    <a:lnTo>
                      <a:pt x="168369" y="449248"/>
                    </a:lnTo>
                    <a:lnTo>
                      <a:pt x="181179" y="446352"/>
                    </a:lnTo>
                    <a:lnTo>
                      <a:pt x="192160" y="442998"/>
                    </a:lnTo>
                    <a:lnTo>
                      <a:pt x="212596" y="434003"/>
                    </a:lnTo>
                    <a:lnTo>
                      <a:pt x="230745" y="422875"/>
                    </a:lnTo>
                    <a:lnTo>
                      <a:pt x="246758" y="410222"/>
                    </a:lnTo>
                    <a:lnTo>
                      <a:pt x="260636" y="396502"/>
                    </a:lnTo>
                    <a:lnTo>
                      <a:pt x="272227" y="382935"/>
                    </a:lnTo>
                    <a:lnTo>
                      <a:pt x="286105" y="363727"/>
                    </a:lnTo>
                    <a:close/>
                    <a:moveTo>
                      <a:pt x="1123985" y="96385"/>
                    </a:moveTo>
                    <a:lnTo>
                      <a:pt x="1140760" y="97453"/>
                    </a:lnTo>
                    <a:lnTo>
                      <a:pt x="1157079" y="100350"/>
                    </a:lnTo>
                    <a:lnTo>
                      <a:pt x="1173092" y="104926"/>
                    </a:lnTo>
                    <a:lnTo>
                      <a:pt x="1188343" y="111178"/>
                    </a:lnTo>
                    <a:lnTo>
                      <a:pt x="1202831" y="118956"/>
                    </a:lnTo>
                    <a:lnTo>
                      <a:pt x="1216404" y="127954"/>
                    </a:lnTo>
                    <a:lnTo>
                      <a:pt x="1229063" y="138172"/>
                    </a:lnTo>
                    <a:lnTo>
                      <a:pt x="1240501" y="149153"/>
                    </a:lnTo>
                    <a:lnTo>
                      <a:pt x="1250871" y="160896"/>
                    </a:lnTo>
                    <a:lnTo>
                      <a:pt x="1260174" y="173097"/>
                    </a:lnTo>
                    <a:lnTo>
                      <a:pt x="1267800" y="185908"/>
                    </a:lnTo>
                    <a:lnTo>
                      <a:pt x="1273900" y="198718"/>
                    </a:lnTo>
                    <a:lnTo>
                      <a:pt x="1278628" y="211681"/>
                    </a:lnTo>
                    <a:lnTo>
                      <a:pt x="1281678" y="224340"/>
                    </a:lnTo>
                    <a:lnTo>
                      <a:pt x="1282288" y="230440"/>
                    </a:lnTo>
                    <a:lnTo>
                      <a:pt x="1281830" y="230440"/>
                    </a:lnTo>
                    <a:lnTo>
                      <a:pt x="1281678" y="230593"/>
                    </a:lnTo>
                    <a:lnTo>
                      <a:pt x="1282288" y="230440"/>
                    </a:lnTo>
                    <a:lnTo>
                      <a:pt x="1286863" y="252706"/>
                    </a:lnTo>
                    <a:lnTo>
                      <a:pt x="1291286" y="281225"/>
                    </a:lnTo>
                    <a:lnTo>
                      <a:pt x="1292964" y="298154"/>
                    </a:lnTo>
                    <a:lnTo>
                      <a:pt x="1293116" y="313862"/>
                    </a:lnTo>
                    <a:lnTo>
                      <a:pt x="1291591" y="328198"/>
                    </a:lnTo>
                    <a:lnTo>
                      <a:pt x="1288388" y="341771"/>
                    </a:lnTo>
                    <a:lnTo>
                      <a:pt x="1283050" y="354582"/>
                    </a:lnTo>
                    <a:lnTo>
                      <a:pt x="1279543" y="360834"/>
                    </a:lnTo>
                    <a:lnTo>
                      <a:pt x="1276188" y="366020"/>
                    </a:lnTo>
                    <a:lnTo>
                      <a:pt x="1268867" y="375475"/>
                    </a:lnTo>
                    <a:lnTo>
                      <a:pt x="1260479" y="384016"/>
                    </a:lnTo>
                    <a:lnTo>
                      <a:pt x="1251786" y="391641"/>
                    </a:lnTo>
                    <a:lnTo>
                      <a:pt x="1237756" y="401402"/>
                    </a:lnTo>
                    <a:lnTo>
                      <a:pt x="1218540" y="411162"/>
                    </a:lnTo>
                    <a:lnTo>
                      <a:pt x="1200391" y="418178"/>
                    </a:lnTo>
                    <a:lnTo>
                      <a:pt x="1184378" y="422753"/>
                    </a:lnTo>
                    <a:lnTo>
                      <a:pt x="1167144" y="426108"/>
                    </a:lnTo>
                    <a:lnTo>
                      <a:pt x="1164399" y="426565"/>
                    </a:lnTo>
                    <a:lnTo>
                      <a:pt x="1167144" y="455542"/>
                    </a:lnTo>
                    <a:lnTo>
                      <a:pt x="1171415" y="455237"/>
                    </a:lnTo>
                    <a:lnTo>
                      <a:pt x="1192156" y="450967"/>
                    </a:lnTo>
                    <a:lnTo>
                      <a:pt x="1211067" y="445629"/>
                    </a:lnTo>
                    <a:lnTo>
                      <a:pt x="1232418" y="437241"/>
                    </a:lnTo>
                    <a:lnTo>
                      <a:pt x="1249194" y="428548"/>
                    </a:lnTo>
                    <a:lnTo>
                      <a:pt x="1260327" y="421533"/>
                    </a:lnTo>
                    <a:lnTo>
                      <a:pt x="1271307" y="413602"/>
                    </a:lnTo>
                    <a:lnTo>
                      <a:pt x="1281678" y="404604"/>
                    </a:lnTo>
                    <a:lnTo>
                      <a:pt x="1291591" y="394081"/>
                    </a:lnTo>
                    <a:lnTo>
                      <a:pt x="1300436" y="382490"/>
                    </a:lnTo>
                    <a:lnTo>
                      <a:pt x="1304401" y="376085"/>
                    </a:lnTo>
                    <a:lnTo>
                      <a:pt x="1308519" y="368765"/>
                    </a:lnTo>
                    <a:lnTo>
                      <a:pt x="1315382" y="353514"/>
                    </a:lnTo>
                    <a:lnTo>
                      <a:pt x="1320415" y="337501"/>
                    </a:lnTo>
                    <a:lnTo>
                      <a:pt x="1323313" y="320572"/>
                    </a:lnTo>
                    <a:lnTo>
                      <a:pt x="1324533" y="302729"/>
                    </a:lnTo>
                    <a:lnTo>
                      <a:pt x="1323923" y="283970"/>
                    </a:lnTo>
                    <a:lnTo>
                      <a:pt x="1321330" y="264449"/>
                    </a:lnTo>
                    <a:lnTo>
                      <a:pt x="1317060" y="244013"/>
                    </a:lnTo>
                    <a:lnTo>
                      <a:pt x="1314010" y="233643"/>
                    </a:lnTo>
                    <a:lnTo>
                      <a:pt x="1321635" y="235625"/>
                    </a:lnTo>
                    <a:lnTo>
                      <a:pt x="1336428" y="240963"/>
                    </a:lnTo>
                    <a:lnTo>
                      <a:pt x="1350612" y="247978"/>
                    </a:lnTo>
                    <a:lnTo>
                      <a:pt x="1364337" y="256671"/>
                    </a:lnTo>
                    <a:lnTo>
                      <a:pt x="1377148" y="267042"/>
                    </a:lnTo>
                    <a:lnTo>
                      <a:pt x="1389196" y="278480"/>
                    </a:lnTo>
                    <a:lnTo>
                      <a:pt x="1400024" y="291291"/>
                    </a:lnTo>
                    <a:lnTo>
                      <a:pt x="1409937" y="305169"/>
                    </a:lnTo>
                    <a:lnTo>
                      <a:pt x="1418630" y="319962"/>
                    </a:lnTo>
                    <a:lnTo>
                      <a:pt x="1425950" y="335518"/>
                    </a:lnTo>
                    <a:lnTo>
                      <a:pt x="1431898" y="351989"/>
                    </a:lnTo>
                    <a:lnTo>
                      <a:pt x="1436169" y="368917"/>
                    </a:lnTo>
                    <a:lnTo>
                      <a:pt x="1439066" y="386608"/>
                    </a:lnTo>
                    <a:lnTo>
                      <a:pt x="1439829" y="404299"/>
                    </a:lnTo>
                    <a:lnTo>
                      <a:pt x="1438761" y="422295"/>
                    </a:lnTo>
                    <a:lnTo>
                      <a:pt x="1435864" y="440596"/>
                    </a:lnTo>
                    <a:lnTo>
                      <a:pt x="1433423" y="449442"/>
                    </a:lnTo>
                    <a:lnTo>
                      <a:pt x="1437846" y="450814"/>
                    </a:lnTo>
                    <a:lnTo>
                      <a:pt x="1445929" y="454017"/>
                    </a:lnTo>
                    <a:lnTo>
                      <a:pt x="1453249" y="457982"/>
                    </a:lnTo>
                    <a:lnTo>
                      <a:pt x="1459807" y="462710"/>
                    </a:lnTo>
                    <a:lnTo>
                      <a:pt x="1468500" y="470946"/>
                    </a:lnTo>
                    <a:lnTo>
                      <a:pt x="1477956" y="484214"/>
                    </a:lnTo>
                    <a:lnTo>
                      <a:pt x="1484819" y="499464"/>
                    </a:lnTo>
                    <a:lnTo>
                      <a:pt x="1489851" y="515783"/>
                    </a:lnTo>
                    <a:lnTo>
                      <a:pt x="1492749" y="533016"/>
                    </a:lnTo>
                    <a:lnTo>
                      <a:pt x="1493969" y="550707"/>
                    </a:lnTo>
                    <a:lnTo>
                      <a:pt x="1493816" y="559400"/>
                    </a:lnTo>
                    <a:lnTo>
                      <a:pt x="1493207" y="566263"/>
                    </a:lnTo>
                    <a:lnTo>
                      <a:pt x="1490766" y="579836"/>
                    </a:lnTo>
                    <a:lnTo>
                      <a:pt x="1488936" y="586394"/>
                    </a:lnTo>
                    <a:lnTo>
                      <a:pt x="1487411" y="591732"/>
                    </a:lnTo>
                    <a:lnTo>
                      <a:pt x="1483446" y="601645"/>
                    </a:lnTo>
                    <a:lnTo>
                      <a:pt x="1478566" y="611100"/>
                    </a:lnTo>
                    <a:lnTo>
                      <a:pt x="1472770" y="619641"/>
                    </a:lnTo>
                    <a:lnTo>
                      <a:pt x="1466060" y="627724"/>
                    </a:lnTo>
                    <a:lnTo>
                      <a:pt x="1458435" y="635044"/>
                    </a:lnTo>
                    <a:lnTo>
                      <a:pt x="1449742" y="641908"/>
                    </a:lnTo>
                    <a:lnTo>
                      <a:pt x="1439981" y="648160"/>
                    </a:lnTo>
                    <a:lnTo>
                      <a:pt x="1434796" y="651058"/>
                    </a:lnTo>
                    <a:lnTo>
                      <a:pt x="1429763" y="653651"/>
                    </a:lnTo>
                    <a:lnTo>
                      <a:pt x="1419393" y="657768"/>
                    </a:lnTo>
                    <a:lnTo>
                      <a:pt x="1409022" y="660818"/>
                    </a:lnTo>
                    <a:lnTo>
                      <a:pt x="1398652" y="662496"/>
                    </a:lnTo>
                    <a:lnTo>
                      <a:pt x="1383248" y="663869"/>
                    </a:lnTo>
                    <a:lnTo>
                      <a:pt x="1363727" y="663259"/>
                    </a:lnTo>
                    <a:lnTo>
                      <a:pt x="1346036" y="660818"/>
                    </a:lnTo>
                    <a:lnTo>
                      <a:pt x="1331701" y="657158"/>
                    </a:lnTo>
                    <a:lnTo>
                      <a:pt x="1316602" y="652430"/>
                    </a:lnTo>
                    <a:lnTo>
                      <a:pt x="1314467" y="651515"/>
                    </a:lnTo>
                    <a:lnTo>
                      <a:pt x="1303639" y="646635"/>
                    </a:lnTo>
                    <a:lnTo>
                      <a:pt x="1297691" y="643127"/>
                    </a:lnTo>
                    <a:lnTo>
                      <a:pt x="1286863" y="634434"/>
                    </a:lnTo>
                    <a:lnTo>
                      <a:pt x="1281983" y="629554"/>
                    </a:lnTo>
                    <a:lnTo>
                      <a:pt x="1275883" y="622538"/>
                    </a:lnTo>
                    <a:lnTo>
                      <a:pt x="1266580" y="607593"/>
                    </a:lnTo>
                    <a:lnTo>
                      <a:pt x="1260174" y="592189"/>
                    </a:lnTo>
                    <a:lnTo>
                      <a:pt x="1255904" y="577091"/>
                    </a:lnTo>
                    <a:lnTo>
                      <a:pt x="1252854" y="556960"/>
                    </a:lnTo>
                    <a:lnTo>
                      <a:pt x="1252244" y="539574"/>
                    </a:lnTo>
                    <a:lnTo>
                      <a:pt x="1252396" y="537591"/>
                    </a:lnTo>
                    <a:lnTo>
                      <a:pt x="1223267" y="535151"/>
                    </a:lnTo>
                    <a:lnTo>
                      <a:pt x="1222962" y="538201"/>
                    </a:lnTo>
                    <a:lnTo>
                      <a:pt x="1223115" y="553452"/>
                    </a:lnTo>
                    <a:lnTo>
                      <a:pt x="1224488" y="567635"/>
                    </a:lnTo>
                    <a:lnTo>
                      <a:pt x="1227538" y="584411"/>
                    </a:lnTo>
                    <a:lnTo>
                      <a:pt x="1232570" y="602865"/>
                    </a:lnTo>
                    <a:lnTo>
                      <a:pt x="1240958" y="621776"/>
                    </a:lnTo>
                    <a:lnTo>
                      <a:pt x="1249499" y="635807"/>
                    </a:lnTo>
                    <a:lnTo>
                      <a:pt x="1256361" y="644805"/>
                    </a:lnTo>
                    <a:lnTo>
                      <a:pt x="1260327" y="649228"/>
                    </a:lnTo>
                    <a:lnTo>
                      <a:pt x="1267190" y="656396"/>
                    </a:lnTo>
                    <a:lnTo>
                      <a:pt x="1282898" y="668596"/>
                    </a:lnTo>
                    <a:lnTo>
                      <a:pt x="1291286" y="673629"/>
                    </a:lnTo>
                    <a:lnTo>
                      <a:pt x="1289303" y="680950"/>
                    </a:lnTo>
                    <a:lnTo>
                      <a:pt x="1284576" y="694523"/>
                    </a:lnTo>
                    <a:lnTo>
                      <a:pt x="1278933" y="707028"/>
                    </a:lnTo>
                    <a:lnTo>
                      <a:pt x="1272375" y="718467"/>
                    </a:lnTo>
                    <a:lnTo>
                      <a:pt x="1265054" y="728989"/>
                    </a:lnTo>
                    <a:lnTo>
                      <a:pt x="1256971" y="737987"/>
                    </a:lnTo>
                    <a:lnTo>
                      <a:pt x="1248126" y="746070"/>
                    </a:lnTo>
                    <a:lnTo>
                      <a:pt x="1238213" y="753239"/>
                    </a:lnTo>
                    <a:lnTo>
                      <a:pt x="1232875" y="756289"/>
                    </a:lnTo>
                    <a:lnTo>
                      <a:pt x="1224488" y="760559"/>
                    </a:lnTo>
                    <a:lnTo>
                      <a:pt x="1206797" y="766659"/>
                    </a:lnTo>
                    <a:lnTo>
                      <a:pt x="1188801" y="770319"/>
                    </a:lnTo>
                    <a:lnTo>
                      <a:pt x="1170957" y="771692"/>
                    </a:lnTo>
                    <a:lnTo>
                      <a:pt x="1154029" y="771234"/>
                    </a:lnTo>
                    <a:lnTo>
                      <a:pt x="1138168" y="769709"/>
                    </a:lnTo>
                    <a:lnTo>
                      <a:pt x="1117427" y="766049"/>
                    </a:lnTo>
                    <a:lnTo>
                      <a:pt x="1107056" y="763609"/>
                    </a:lnTo>
                    <a:lnTo>
                      <a:pt x="1114224" y="754458"/>
                    </a:lnTo>
                    <a:lnTo>
                      <a:pt x="1125967" y="735853"/>
                    </a:lnTo>
                    <a:lnTo>
                      <a:pt x="1134965" y="717551"/>
                    </a:lnTo>
                    <a:lnTo>
                      <a:pt x="1141371" y="700013"/>
                    </a:lnTo>
                    <a:lnTo>
                      <a:pt x="1147623" y="677137"/>
                    </a:lnTo>
                    <a:lnTo>
                      <a:pt x="1150674" y="657311"/>
                    </a:lnTo>
                    <a:lnTo>
                      <a:pt x="1150826" y="654566"/>
                    </a:lnTo>
                    <a:lnTo>
                      <a:pt x="1121544" y="653041"/>
                    </a:lnTo>
                    <a:lnTo>
                      <a:pt x="1121392" y="655481"/>
                    </a:lnTo>
                    <a:lnTo>
                      <a:pt x="1118952" y="670426"/>
                    </a:lnTo>
                    <a:lnTo>
                      <a:pt x="1115444" y="684915"/>
                    </a:lnTo>
                    <a:lnTo>
                      <a:pt x="1109649" y="701691"/>
                    </a:lnTo>
                    <a:lnTo>
                      <a:pt x="1101413" y="719839"/>
                    </a:lnTo>
                    <a:lnTo>
                      <a:pt x="1089975" y="738293"/>
                    </a:lnTo>
                    <a:lnTo>
                      <a:pt x="1078690" y="751408"/>
                    </a:lnTo>
                    <a:lnTo>
                      <a:pt x="1070149" y="759796"/>
                    </a:lnTo>
                    <a:lnTo>
                      <a:pt x="1065421" y="763761"/>
                    </a:lnTo>
                    <a:lnTo>
                      <a:pt x="1058711" y="769099"/>
                    </a:lnTo>
                    <a:lnTo>
                      <a:pt x="1043918" y="778097"/>
                    </a:lnTo>
                    <a:lnTo>
                      <a:pt x="1027904" y="785265"/>
                    </a:lnTo>
                    <a:lnTo>
                      <a:pt x="1010519" y="790755"/>
                    </a:lnTo>
                    <a:lnTo>
                      <a:pt x="991912" y="794416"/>
                    </a:lnTo>
                    <a:lnTo>
                      <a:pt x="971934" y="796093"/>
                    </a:lnTo>
                    <a:lnTo>
                      <a:pt x="950735" y="796093"/>
                    </a:lnTo>
                    <a:lnTo>
                      <a:pt x="928164" y="794416"/>
                    </a:lnTo>
                    <a:lnTo>
                      <a:pt x="916574" y="792738"/>
                    </a:lnTo>
                    <a:lnTo>
                      <a:pt x="906356" y="791060"/>
                    </a:lnTo>
                    <a:lnTo>
                      <a:pt x="886530" y="784655"/>
                    </a:lnTo>
                    <a:lnTo>
                      <a:pt x="868076" y="775810"/>
                    </a:lnTo>
                    <a:lnTo>
                      <a:pt x="850690" y="764982"/>
                    </a:lnTo>
                    <a:lnTo>
                      <a:pt x="834982" y="752628"/>
                    </a:lnTo>
                    <a:lnTo>
                      <a:pt x="820646" y="739818"/>
                    </a:lnTo>
                    <a:lnTo>
                      <a:pt x="802040" y="720296"/>
                    </a:lnTo>
                    <a:lnTo>
                      <a:pt x="792432" y="708553"/>
                    </a:lnTo>
                    <a:lnTo>
                      <a:pt x="792432" y="298154"/>
                    </a:lnTo>
                    <a:lnTo>
                      <a:pt x="804938" y="296018"/>
                    </a:lnTo>
                    <a:lnTo>
                      <a:pt x="828577" y="293121"/>
                    </a:lnTo>
                    <a:lnTo>
                      <a:pt x="850995" y="292358"/>
                    </a:lnTo>
                    <a:lnTo>
                      <a:pt x="871737" y="293426"/>
                    </a:lnTo>
                    <a:lnTo>
                      <a:pt x="891105" y="296628"/>
                    </a:lnTo>
                    <a:lnTo>
                      <a:pt x="908796" y="301966"/>
                    </a:lnTo>
                    <a:lnTo>
                      <a:pt x="925267" y="309287"/>
                    </a:lnTo>
                    <a:lnTo>
                      <a:pt x="940060" y="318590"/>
                    </a:lnTo>
                    <a:lnTo>
                      <a:pt x="946770" y="323928"/>
                    </a:lnTo>
                    <a:lnTo>
                      <a:pt x="951346" y="328045"/>
                    </a:lnTo>
                    <a:lnTo>
                      <a:pt x="959581" y="336586"/>
                    </a:lnTo>
                    <a:lnTo>
                      <a:pt x="966901" y="345889"/>
                    </a:lnTo>
                    <a:lnTo>
                      <a:pt x="973459" y="355497"/>
                    </a:lnTo>
                    <a:lnTo>
                      <a:pt x="981542" y="370595"/>
                    </a:lnTo>
                    <a:lnTo>
                      <a:pt x="989625" y="391183"/>
                    </a:lnTo>
                    <a:lnTo>
                      <a:pt x="995420" y="411467"/>
                    </a:lnTo>
                    <a:lnTo>
                      <a:pt x="998776" y="430531"/>
                    </a:lnTo>
                    <a:lnTo>
                      <a:pt x="1001368" y="454779"/>
                    </a:lnTo>
                    <a:lnTo>
                      <a:pt x="1001521" y="465608"/>
                    </a:lnTo>
                    <a:lnTo>
                      <a:pt x="992828" y="468353"/>
                    </a:lnTo>
                    <a:lnTo>
                      <a:pt x="977119" y="475521"/>
                    </a:lnTo>
                    <a:lnTo>
                      <a:pt x="963241" y="483604"/>
                    </a:lnTo>
                    <a:lnTo>
                      <a:pt x="951498" y="492297"/>
                    </a:lnTo>
                    <a:lnTo>
                      <a:pt x="937925" y="504650"/>
                    </a:lnTo>
                    <a:lnTo>
                      <a:pt x="927859" y="515783"/>
                    </a:lnTo>
                    <a:lnTo>
                      <a:pt x="926792" y="517308"/>
                    </a:lnTo>
                    <a:lnTo>
                      <a:pt x="950735" y="534084"/>
                    </a:lnTo>
                    <a:lnTo>
                      <a:pt x="953480" y="530271"/>
                    </a:lnTo>
                    <a:lnTo>
                      <a:pt x="969494" y="514715"/>
                    </a:lnTo>
                    <a:lnTo>
                      <a:pt x="981542" y="506175"/>
                    </a:lnTo>
                    <a:lnTo>
                      <a:pt x="991150" y="500837"/>
                    </a:lnTo>
                    <a:lnTo>
                      <a:pt x="1001826" y="496109"/>
                    </a:lnTo>
                    <a:lnTo>
                      <a:pt x="1013569" y="492602"/>
                    </a:lnTo>
                    <a:lnTo>
                      <a:pt x="1026684" y="490314"/>
                    </a:lnTo>
                    <a:lnTo>
                      <a:pt x="1040715" y="490009"/>
                    </a:lnTo>
                    <a:lnTo>
                      <a:pt x="1055966" y="491534"/>
                    </a:lnTo>
                    <a:lnTo>
                      <a:pt x="1072284" y="495499"/>
                    </a:lnTo>
                    <a:lnTo>
                      <a:pt x="1089518" y="502210"/>
                    </a:lnTo>
                    <a:lnTo>
                      <a:pt x="1107971" y="512123"/>
                    </a:lnTo>
                    <a:lnTo>
                      <a:pt x="1117579" y="518376"/>
                    </a:lnTo>
                    <a:lnTo>
                      <a:pt x="1134203" y="494279"/>
                    </a:lnTo>
                    <a:lnTo>
                      <a:pt x="1126730" y="489399"/>
                    </a:lnTo>
                    <a:lnTo>
                      <a:pt x="1112394" y="480858"/>
                    </a:lnTo>
                    <a:lnTo>
                      <a:pt x="1098668" y="474148"/>
                    </a:lnTo>
                    <a:lnTo>
                      <a:pt x="1085095" y="468810"/>
                    </a:lnTo>
                    <a:lnTo>
                      <a:pt x="1072132" y="464845"/>
                    </a:lnTo>
                    <a:lnTo>
                      <a:pt x="1059626" y="462253"/>
                    </a:lnTo>
                    <a:lnTo>
                      <a:pt x="1047883" y="460880"/>
                    </a:lnTo>
                    <a:lnTo>
                      <a:pt x="1036292" y="460575"/>
                    </a:lnTo>
                    <a:lnTo>
                      <a:pt x="1030802" y="460727"/>
                    </a:lnTo>
                    <a:lnTo>
                      <a:pt x="1030345" y="451577"/>
                    </a:lnTo>
                    <a:lnTo>
                      <a:pt x="1028210" y="427633"/>
                    </a:lnTo>
                    <a:lnTo>
                      <a:pt x="1022872" y="399419"/>
                    </a:lnTo>
                    <a:lnTo>
                      <a:pt x="1015856" y="376695"/>
                    </a:lnTo>
                    <a:lnTo>
                      <a:pt x="1009603" y="361292"/>
                    </a:lnTo>
                    <a:lnTo>
                      <a:pt x="1005943" y="353514"/>
                    </a:lnTo>
                    <a:lnTo>
                      <a:pt x="1017229" y="346804"/>
                    </a:lnTo>
                    <a:lnTo>
                      <a:pt x="1037360" y="332163"/>
                    </a:lnTo>
                    <a:lnTo>
                      <a:pt x="1051391" y="320115"/>
                    </a:lnTo>
                    <a:lnTo>
                      <a:pt x="1065574" y="305931"/>
                    </a:lnTo>
                    <a:lnTo>
                      <a:pt x="1078995" y="289461"/>
                    </a:lnTo>
                    <a:lnTo>
                      <a:pt x="1091348" y="271007"/>
                    </a:lnTo>
                    <a:lnTo>
                      <a:pt x="1101566" y="250113"/>
                    </a:lnTo>
                    <a:lnTo>
                      <a:pt x="1105684" y="238676"/>
                    </a:lnTo>
                    <a:lnTo>
                      <a:pt x="1108276" y="230593"/>
                    </a:lnTo>
                    <a:lnTo>
                      <a:pt x="1112242" y="214274"/>
                    </a:lnTo>
                    <a:lnTo>
                      <a:pt x="1114377" y="197345"/>
                    </a:lnTo>
                    <a:lnTo>
                      <a:pt x="1114987" y="180417"/>
                    </a:lnTo>
                    <a:lnTo>
                      <a:pt x="1114071" y="162879"/>
                    </a:lnTo>
                    <a:lnTo>
                      <a:pt x="1111479" y="145035"/>
                    </a:lnTo>
                    <a:lnTo>
                      <a:pt x="1107361" y="127040"/>
                    </a:lnTo>
                    <a:lnTo>
                      <a:pt x="1101413" y="108586"/>
                    </a:lnTo>
                    <a:lnTo>
                      <a:pt x="1097753" y="99435"/>
                    </a:lnTo>
                    <a:lnTo>
                      <a:pt x="1106751" y="97758"/>
                    </a:lnTo>
                    <a:close/>
                    <a:moveTo>
                      <a:pt x="920519" y="0"/>
                    </a:moveTo>
                    <a:lnTo>
                      <a:pt x="926779" y="305"/>
                    </a:lnTo>
                    <a:lnTo>
                      <a:pt x="938992" y="1221"/>
                    </a:lnTo>
                    <a:lnTo>
                      <a:pt x="956702" y="4425"/>
                    </a:lnTo>
                    <a:lnTo>
                      <a:pt x="978228" y="11748"/>
                    </a:lnTo>
                    <a:lnTo>
                      <a:pt x="997616" y="21666"/>
                    </a:lnTo>
                    <a:lnTo>
                      <a:pt x="1015020" y="33415"/>
                    </a:lnTo>
                    <a:lnTo>
                      <a:pt x="1030287" y="46994"/>
                    </a:lnTo>
                    <a:lnTo>
                      <a:pt x="1043111" y="61032"/>
                    </a:lnTo>
                    <a:lnTo>
                      <a:pt x="1053950" y="75069"/>
                    </a:lnTo>
                    <a:lnTo>
                      <a:pt x="1058378" y="81935"/>
                    </a:lnTo>
                    <a:lnTo>
                      <a:pt x="1063568" y="92005"/>
                    </a:lnTo>
                    <a:lnTo>
                      <a:pt x="1071812" y="111840"/>
                    </a:lnTo>
                    <a:lnTo>
                      <a:pt x="1078377" y="131218"/>
                    </a:lnTo>
                    <a:lnTo>
                      <a:pt x="1082957" y="149985"/>
                    </a:lnTo>
                    <a:lnTo>
                      <a:pt x="1085400" y="168294"/>
                    </a:lnTo>
                    <a:lnTo>
                      <a:pt x="1085858" y="186299"/>
                    </a:lnTo>
                    <a:lnTo>
                      <a:pt x="1084484" y="203693"/>
                    </a:lnTo>
                    <a:lnTo>
                      <a:pt x="1080972" y="220629"/>
                    </a:lnTo>
                    <a:lnTo>
                      <a:pt x="1078377" y="228868"/>
                    </a:lnTo>
                    <a:lnTo>
                      <a:pt x="1074866" y="238633"/>
                    </a:lnTo>
                    <a:lnTo>
                      <a:pt x="1065858" y="256638"/>
                    </a:lnTo>
                    <a:lnTo>
                      <a:pt x="1055019" y="272658"/>
                    </a:lnTo>
                    <a:lnTo>
                      <a:pt x="1043111" y="286849"/>
                    </a:lnTo>
                    <a:lnTo>
                      <a:pt x="1030592" y="299207"/>
                    </a:lnTo>
                    <a:lnTo>
                      <a:pt x="1018226" y="309735"/>
                    </a:lnTo>
                    <a:lnTo>
                      <a:pt x="1000364" y="322399"/>
                    </a:lnTo>
                    <a:lnTo>
                      <a:pt x="990746" y="328197"/>
                    </a:lnTo>
                    <a:lnTo>
                      <a:pt x="985403" y="321026"/>
                    </a:lnTo>
                    <a:lnTo>
                      <a:pt x="973037" y="307752"/>
                    </a:lnTo>
                    <a:lnTo>
                      <a:pt x="966167" y="301496"/>
                    </a:lnTo>
                    <a:lnTo>
                      <a:pt x="958228" y="295088"/>
                    </a:lnTo>
                    <a:lnTo>
                      <a:pt x="940977" y="284102"/>
                    </a:lnTo>
                    <a:lnTo>
                      <a:pt x="922199" y="275405"/>
                    </a:lnTo>
                    <a:lnTo>
                      <a:pt x="902047" y="268844"/>
                    </a:lnTo>
                    <a:lnTo>
                      <a:pt x="880216" y="264725"/>
                    </a:lnTo>
                    <a:lnTo>
                      <a:pt x="857163" y="262894"/>
                    </a:lnTo>
                    <a:lnTo>
                      <a:pt x="832431" y="263351"/>
                    </a:lnTo>
                    <a:lnTo>
                      <a:pt x="806020" y="265793"/>
                    </a:lnTo>
                    <a:lnTo>
                      <a:pt x="792432" y="268234"/>
                    </a:lnTo>
                    <a:lnTo>
                      <a:pt x="792432" y="161276"/>
                    </a:lnTo>
                    <a:lnTo>
                      <a:pt x="792585" y="152732"/>
                    </a:lnTo>
                    <a:lnTo>
                      <a:pt x="793654" y="136253"/>
                    </a:lnTo>
                    <a:lnTo>
                      <a:pt x="795333" y="120232"/>
                    </a:lnTo>
                    <a:lnTo>
                      <a:pt x="798387" y="105127"/>
                    </a:lnTo>
                    <a:lnTo>
                      <a:pt x="802356" y="90632"/>
                    </a:lnTo>
                    <a:lnTo>
                      <a:pt x="807394" y="76747"/>
                    </a:lnTo>
                    <a:lnTo>
                      <a:pt x="813348" y="63931"/>
                    </a:lnTo>
                    <a:lnTo>
                      <a:pt x="820370" y="52029"/>
                    </a:lnTo>
                    <a:lnTo>
                      <a:pt x="828309" y="41349"/>
                    </a:lnTo>
                    <a:lnTo>
                      <a:pt x="837164" y="31584"/>
                    </a:lnTo>
                    <a:lnTo>
                      <a:pt x="847240" y="23039"/>
                    </a:lnTo>
                    <a:lnTo>
                      <a:pt x="858384" y="15716"/>
                    </a:lnTo>
                    <a:lnTo>
                      <a:pt x="870140" y="9765"/>
                    </a:lnTo>
                    <a:lnTo>
                      <a:pt x="883269" y="5035"/>
                    </a:lnTo>
                    <a:lnTo>
                      <a:pt x="897314" y="1831"/>
                    </a:lnTo>
                    <a:lnTo>
                      <a:pt x="912581" y="305"/>
                    </a:lnTo>
                    <a:close/>
                    <a:moveTo>
                      <a:pt x="618878" y="0"/>
                    </a:moveTo>
                    <a:lnTo>
                      <a:pt x="626808" y="305"/>
                    </a:lnTo>
                    <a:lnTo>
                      <a:pt x="641906" y="1830"/>
                    </a:lnTo>
                    <a:lnTo>
                      <a:pt x="655937" y="5032"/>
                    </a:lnTo>
                    <a:lnTo>
                      <a:pt x="668900" y="9759"/>
                    </a:lnTo>
                    <a:lnTo>
                      <a:pt x="680948" y="15705"/>
                    </a:lnTo>
                    <a:lnTo>
                      <a:pt x="692082" y="23025"/>
                    </a:lnTo>
                    <a:lnTo>
                      <a:pt x="701994" y="31563"/>
                    </a:lnTo>
                    <a:lnTo>
                      <a:pt x="710840" y="41322"/>
                    </a:lnTo>
                    <a:lnTo>
                      <a:pt x="718923" y="51996"/>
                    </a:lnTo>
                    <a:lnTo>
                      <a:pt x="725938" y="63889"/>
                    </a:lnTo>
                    <a:lnTo>
                      <a:pt x="731733" y="76698"/>
                    </a:lnTo>
                    <a:lnTo>
                      <a:pt x="736766" y="90573"/>
                    </a:lnTo>
                    <a:lnTo>
                      <a:pt x="740731" y="105059"/>
                    </a:lnTo>
                    <a:lnTo>
                      <a:pt x="743629" y="120155"/>
                    </a:lnTo>
                    <a:lnTo>
                      <a:pt x="745612" y="136165"/>
                    </a:lnTo>
                    <a:lnTo>
                      <a:pt x="746679" y="152633"/>
                    </a:lnTo>
                    <a:lnTo>
                      <a:pt x="746679" y="161172"/>
                    </a:lnTo>
                    <a:lnTo>
                      <a:pt x="746679" y="755999"/>
                    </a:lnTo>
                    <a:lnTo>
                      <a:pt x="736766" y="751272"/>
                    </a:lnTo>
                    <a:lnTo>
                      <a:pt x="716330" y="743495"/>
                    </a:lnTo>
                    <a:lnTo>
                      <a:pt x="696047" y="738006"/>
                    </a:lnTo>
                    <a:lnTo>
                      <a:pt x="675458" y="734651"/>
                    </a:lnTo>
                    <a:lnTo>
                      <a:pt x="655174" y="733737"/>
                    </a:lnTo>
                    <a:lnTo>
                      <a:pt x="634738" y="734804"/>
                    </a:lnTo>
                    <a:lnTo>
                      <a:pt x="614760" y="738159"/>
                    </a:lnTo>
                    <a:lnTo>
                      <a:pt x="595239" y="743953"/>
                    </a:lnTo>
                    <a:lnTo>
                      <a:pt x="585478" y="747917"/>
                    </a:lnTo>
                    <a:lnTo>
                      <a:pt x="577548" y="751424"/>
                    </a:lnTo>
                    <a:lnTo>
                      <a:pt x="562145" y="759811"/>
                    </a:lnTo>
                    <a:lnTo>
                      <a:pt x="547961" y="769417"/>
                    </a:lnTo>
                    <a:lnTo>
                      <a:pt x="534998" y="780548"/>
                    </a:lnTo>
                    <a:lnTo>
                      <a:pt x="523103" y="792594"/>
                    </a:lnTo>
                    <a:lnTo>
                      <a:pt x="512427" y="805555"/>
                    </a:lnTo>
                    <a:lnTo>
                      <a:pt x="503124" y="819888"/>
                    </a:lnTo>
                    <a:lnTo>
                      <a:pt x="495346" y="834679"/>
                    </a:lnTo>
                    <a:lnTo>
                      <a:pt x="491991" y="842455"/>
                    </a:lnTo>
                    <a:lnTo>
                      <a:pt x="489246" y="835136"/>
                    </a:lnTo>
                    <a:lnTo>
                      <a:pt x="482688" y="821260"/>
                    </a:lnTo>
                    <a:lnTo>
                      <a:pt x="475367" y="808757"/>
                    </a:lnTo>
                    <a:lnTo>
                      <a:pt x="467742" y="797473"/>
                    </a:lnTo>
                    <a:lnTo>
                      <a:pt x="459659" y="787257"/>
                    </a:lnTo>
                    <a:lnTo>
                      <a:pt x="450966" y="778108"/>
                    </a:lnTo>
                    <a:lnTo>
                      <a:pt x="441816" y="770027"/>
                    </a:lnTo>
                    <a:lnTo>
                      <a:pt x="432360" y="763013"/>
                    </a:lnTo>
                    <a:lnTo>
                      <a:pt x="417567" y="753711"/>
                    </a:lnTo>
                    <a:lnTo>
                      <a:pt x="397283" y="744563"/>
                    </a:lnTo>
                    <a:lnTo>
                      <a:pt x="376542" y="738159"/>
                    </a:lnTo>
                    <a:lnTo>
                      <a:pt x="356106" y="734499"/>
                    </a:lnTo>
                    <a:lnTo>
                      <a:pt x="345888" y="733432"/>
                    </a:lnTo>
                    <a:lnTo>
                      <a:pt x="356869" y="729925"/>
                    </a:lnTo>
                    <a:lnTo>
                      <a:pt x="376542" y="720471"/>
                    </a:lnTo>
                    <a:lnTo>
                      <a:pt x="393776" y="708425"/>
                    </a:lnTo>
                    <a:lnTo>
                      <a:pt x="404604" y="697751"/>
                    </a:lnTo>
                    <a:lnTo>
                      <a:pt x="411009" y="689975"/>
                    </a:lnTo>
                    <a:lnTo>
                      <a:pt x="413754" y="685858"/>
                    </a:lnTo>
                    <a:lnTo>
                      <a:pt x="418482" y="678386"/>
                    </a:lnTo>
                    <a:lnTo>
                      <a:pt x="425192" y="662528"/>
                    </a:lnTo>
                    <a:lnTo>
                      <a:pt x="429005" y="645603"/>
                    </a:lnTo>
                    <a:lnTo>
                      <a:pt x="429615" y="627915"/>
                    </a:lnTo>
                    <a:lnTo>
                      <a:pt x="428548" y="618918"/>
                    </a:lnTo>
                    <a:lnTo>
                      <a:pt x="437546" y="624560"/>
                    </a:lnTo>
                    <a:lnTo>
                      <a:pt x="454932" y="634624"/>
                    </a:lnTo>
                    <a:lnTo>
                      <a:pt x="471860" y="643316"/>
                    </a:lnTo>
                    <a:lnTo>
                      <a:pt x="488636" y="650482"/>
                    </a:lnTo>
                    <a:lnTo>
                      <a:pt x="504954" y="656429"/>
                    </a:lnTo>
                    <a:lnTo>
                      <a:pt x="520662" y="660698"/>
                    </a:lnTo>
                    <a:lnTo>
                      <a:pt x="535913" y="663596"/>
                    </a:lnTo>
                    <a:lnTo>
                      <a:pt x="551011" y="665121"/>
                    </a:lnTo>
                    <a:lnTo>
                      <a:pt x="558179" y="665121"/>
                    </a:lnTo>
                    <a:lnTo>
                      <a:pt x="569160" y="664968"/>
                    </a:lnTo>
                    <a:lnTo>
                      <a:pt x="590206" y="661613"/>
                    </a:lnTo>
                    <a:lnTo>
                      <a:pt x="600577" y="658411"/>
                    </a:lnTo>
                    <a:lnTo>
                      <a:pt x="606677" y="655972"/>
                    </a:lnTo>
                    <a:lnTo>
                      <a:pt x="618115" y="650635"/>
                    </a:lnTo>
                    <a:lnTo>
                      <a:pt x="628638" y="644535"/>
                    </a:lnTo>
                    <a:lnTo>
                      <a:pt x="638093" y="637674"/>
                    </a:lnTo>
                    <a:lnTo>
                      <a:pt x="650752" y="626390"/>
                    </a:lnTo>
                    <a:lnTo>
                      <a:pt x="664325" y="610379"/>
                    </a:lnTo>
                    <a:lnTo>
                      <a:pt x="674848" y="594521"/>
                    </a:lnTo>
                    <a:lnTo>
                      <a:pt x="682168" y="580493"/>
                    </a:lnTo>
                    <a:lnTo>
                      <a:pt x="688726" y="564635"/>
                    </a:lnTo>
                    <a:lnTo>
                      <a:pt x="689641" y="561281"/>
                    </a:lnTo>
                    <a:lnTo>
                      <a:pt x="661580" y="553047"/>
                    </a:lnTo>
                    <a:lnTo>
                      <a:pt x="660970" y="555182"/>
                    </a:lnTo>
                    <a:lnTo>
                      <a:pt x="655937" y="567685"/>
                    </a:lnTo>
                    <a:lnTo>
                      <a:pt x="649837" y="579121"/>
                    </a:lnTo>
                    <a:lnTo>
                      <a:pt x="641449" y="591930"/>
                    </a:lnTo>
                    <a:lnTo>
                      <a:pt x="630621" y="605043"/>
                    </a:lnTo>
                    <a:lnTo>
                      <a:pt x="616895" y="617089"/>
                    </a:lnTo>
                    <a:lnTo>
                      <a:pt x="604694" y="624865"/>
                    </a:lnTo>
                    <a:lnTo>
                      <a:pt x="595544" y="628983"/>
                    </a:lnTo>
                    <a:lnTo>
                      <a:pt x="590816" y="630660"/>
                    </a:lnTo>
                    <a:lnTo>
                      <a:pt x="583191" y="633099"/>
                    </a:lnTo>
                    <a:lnTo>
                      <a:pt x="567025" y="635692"/>
                    </a:lnTo>
                    <a:lnTo>
                      <a:pt x="549944" y="635844"/>
                    </a:lnTo>
                    <a:lnTo>
                      <a:pt x="531948" y="633252"/>
                    </a:lnTo>
                    <a:lnTo>
                      <a:pt x="513037" y="628373"/>
                    </a:lnTo>
                    <a:lnTo>
                      <a:pt x="493211" y="620901"/>
                    </a:lnTo>
                    <a:lnTo>
                      <a:pt x="472470" y="610989"/>
                    </a:lnTo>
                    <a:lnTo>
                      <a:pt x="450966" y="598486"/>
                    </a:lnTo>
                    <a:lnTo>
                      <a:pt x="439833" y="591167"/>
                    </a:lnTo>
                    <a:lnTo>
                      <a:pt x="446544" y="588422"/>
                    </a:lnTo>
                    <a:lnTo>
                      <a:pt x="459659" y="581866"/>
                    </a:lnTo>
                    <a:lnTo>
                      <a:pt x="472317" y="574242"/>
                    </a:lnTo>
                    <a:lnTo>
                      <a:pt x="483908" y="565550"/>
                    </a:lnTo>
                    <a:lnTo>
                      <a:pt x="494584" y="555944"/>
                    </a:lnTo>
                    <a:lnTo>
                      <a:pt x="503886" y="545575"/>
                    </a:lnTo>
                    <a:lnTo>
                      <a:pt x="511665" y="534444"/>
                    </a:lnTo>
                    <a:lnTo>
                      <a:pt x="517307" y="522551"/>
                    </a:lnTo>
                    <a:lnTo>
                      <a:pt x="519290" y="516452"/>
                    </a:lnTo>
                    <a:lnTo>
                      <a:pt x="522645" y="503643"/>
                    </a:lnTo>
                    <a:lnTo>
                      <a:pt x="526000" y="479094"/>
                    </a:lnTo>
                    <a:lnTo>
                      <a:pt x="526000" y="455612"/>
                    </a:lnTo>
                    <a:lnTo>
                      <a:pt x="523255" y="433350"/>
                    </a:lnTo>
                    <a:lnTo>
                      <a:pt x="517917" y="412307"/>
                    </a:lnTo>
                    <a:lnTo>
                      <a:pt x="510597" y="392790"/>
                    </a:lnTo>
                    <a:lnTo>
                      <a:pt x="502056" y="374797"/>
                    </a:lnTo>
                    <a:lnTo>
                      <a:pt x="493058" y="358177"/>
                    </a:lnTo>
                    <a:lnTo>
                      <a:pt x="488331" y="350400"/>
                    </a:lnTo>
                    <a:lnTo>
                      <a:pt x="493974" y="346131"/>
                    </a:lnTo>
                    <a:lnTo>
                      <a:pt x="504496" y="336830"/>
                    </a:lnTo>
                    <a:lnTo>
                      <a:pt x="518680" y="322344"/>
                    </a:lnTo>
                    <a:lnTo>
                      <a:pt x="534388" y="303436"/>
                    </a:lnTo>
                    <a:lnTo>
                      <a:pt x="546131" y="285901"/>
                    </a:lnTo>
                    <a:lnTo>
                      <a:pt x="550554" y="278582"/>
                    </a:lnTo>
                    <a:lnTo>
                      <a:pt x="557417" y="284986"/>
                    </a:lnTo>
                    <a:lnTo>
                      <a:pt x="572820" y="296117"/>
                    </a:lnTo>
                    <a:lnTo>
                      <a:pt x="581208" y="300539"/>
                    </a:lnTo>
                    <a:lnTo>
                      <a:pt x="587766" y="303436"/>
                    </a:lnTo>
                    <a:lnTo>
                      <a:pt x="600882" y="307553"/>
                    </a:lnTo>
                    <a:lnTo>
                      <a:pt x="613845" y="310298"/>
                    </a:lnTo>
                    <a:lnTo>
                      <a:pt x="626503" y="311518"/>
                    </a:lnTo>
                    <a:lnTo>
                      <a:pt x="632603" y="311518"/>
                    </a:lnTo>
                    <a:lnTo>
                      <a:pt x="638856" y="311518"/>
                    </a:lnTo>
                    <a:lnTo>
                      <a:pt x="651209" y="310298"/>
                    </a:lnTo>
                    <a:lnTo>
                      <a:pt x="667375" y="307553"/>
                    </a:lnTo>
                    <a:lnTo>
                      <a:pt x="691319" y="300082"/>
                    </a:lnTo>
                    <a:lnTo>
                      <a:pt x="695589" y="297947"/>
                    </a:lnTo>
                    <a:lnTo>
                      <a:pt x="682931" y="271568"/>
                    </a:lnTo>
                    <a:lnTo>
                      <a:pt x="681406" y="272483"/>
                    </a:lnTo>
                    <a:lnTo>
                      <a:pt x="666003" y="277820"/>
                    </a:lnTo>
                    <a:lnTo>
                      <a:pt x="647244" y="281326"/>
                    </a:lnTo>
                    <a:lnTo>
                      <a:pt x="632756" y="282241"/>
                    </a:lnTo>
                    <a:lnTo>
                      <a:pt x="617352" y="281326"/>
                    </a:lnTo>
                    <a:lnTo>
                      <a:pt x="601492" y="277362"/>
                    </a:lnTo>
                    <a:lnTo>
                      <a:pt x="593561" y="274007"/>
                    </a:lnTo>
                    <a:lnTo>
                      <a:pt x="588224" y="271263"/>
                    </a:lnTo>
                    <a:lnTo>
                      <a:pt x="578463" y="264249"/>
                    </a:lnTo>
                    <a:lnTo>
                      <a:pt x="569312" y="256015"/>
                    </a:lnTo>
                    <a:lnTo>
                      <a:pt x="560772" y="245951"/>
                    </a:lnTo>
                    <a:lnTo>
                      <a:pt x="553299" y="234515"/>
                    </a:lnTo>
                    <a:lnTo>
                      <a:pt x="546741" y="221249"/>
                    </a:lnTo>
                    <a:lnTo>
                      <a:pt x="540794" y="206611"/>
                    </a:lnTo>
                    <a:lnTo>
                      <a:pt x="535913" y="190143"/>
                    </a:lnTo>
                    <a:lnTo>
                      <a:pt x="533778" y="181452"/>
                    </a:lnTo>
                    <a:lnTo>
                      <a:pt x="505259" y="188161"/>
                    </a:lnTo>
                    <a:lnTo>
                      <a:pt x="507394" y="197767"/>
                    </a:lnTo>
                    <a:lnTo>
                      <a:pt x="513037" y="215455"/>
                    </a:lnTo>
                    <a:lnTo>
                      <a:pt x="519290" y="231770"/>
                    </a:lnTo>
                    <a:lnTo>
                      <a:pt x="526610" y="246561"/>
                    </a:lnTo>
                    <a:lnTo>
                      <a:pt x="530728" y="253422"/>
                    </a:lnTo>
                    <a:lnTo>
                      <a:pt x="526763" y="260894"/>
                    </a:lnTo>
                    <a:lnTo>
                      <a:pt x="515325" y="279192"/>
                    </a:lnTo>
                    <a:lnTo>
                      <a:pt x="504954" y="293373"/>
                    </a:lnTo>
                    <a:lnTo>
                      <a:pt x="491991" y="308163"/>
                    </a:lnTo>
                    <a:lnTo>
                      <a:pt x="476588" y="322344"/>
                    </a:lnTo>
                    <a:lnTo>
                      <a:pt x="458897" y="335305"/>
                    </a:lnTo>
                    <a:lnTo>
                      <a:pt x="443798" y="343234"/>
                    </a:lnTo>
                    <a:lnTo>
                      <a:pt x="433123" y="347503"/>
                    </a:lnTo>
                    <a:lnTo>
                      <a:pt x="427632" y="349333"/>
                    </a:lnTo>
                    <a:lnTo>
                      <a:pt x="419855" y="351315"/>
                    </a:lnTo>
                    <a:lnTo>
                      <a:pt x="404299" y="353907"/>
                    </a:lnTo>
                    <a:lnTo>
                      <a:pt x="388285" y="354212"/>
                    </a:lnTo>
                    <a:lnTo>
                      <a:pt x="372119" y="352688"/>
                    </a:lnTo>
                    <a:lnTo>
                      <a:pt x="355191" y="348875"/>
                    </a:lnTo>
                    <a:lnTo>
                      <a:pt x="338263" y="343234"/>
                    </a:lnTo>
                    <a:lnTo>
                      <a:pt x="320877" y="335457"/>
                    </a:lnTo>
                    <a:lnTo>
                      <a:pt x="303033" y="325698"/>
                    </a:lnTo>
                    <a:lnTo>
                      <a:pt x="294035" y="320057"/>
                    </a:lnTo>
                    <a:lnTo>
                      <a:pt x="279547" y="310603"/>
                    </a:lnTo>
                    <a:lnTo>
                      <a:pt x="272684" y="326308"/>
                    </a:lnTo>
                    <a:lnTo>
                      <a:pt x="271464" y="328900"/>
                    </a:lnTo>
                    <a:lnTo>
                      <a:pt x="262924" y="344149"/>
                    </a:lnTo>
                    <a:lnTo>
                      <a:pt x="253468" y="358177"/>
                    </a:lnTo>
                    <a:lnTo>
                      <a:pt x="241115" y="373577"/>
                    </a:lnTo>
                    <a:lnTo>
                      <a:pt x="225559" y="388978"/>
                    </a:lnTo>
                    <a:lnTo>
                      <a:pt x="211986" y="399651"/>
                    </a:lnTo>
                    <a:lnTo>
                      <a:pt x="201921" y="406056"/>
                    </a:lnTo>
                    <a:lnTo>
                      <a:pt x="190940" y="411545"/>
                    </a:lnTo>
                    <a:lnTo>
                      <a:pt x="179349" y="416119"/>
                    </a:lnTo>
                    <a:lnTo>
                      <a:pt x="173249" y="417797"/>
                    </a:lnTo>
                    <a:lnTo>
                      <a:pt x="164098" y="420084"/>
                    </a:lnTo>
                    <a:lnTo>
                      <a:pt x="145645" y="422676"/>
                    </a:lnTo>
                    <a:lnTo>
                      <a:pt x="127344" y="423133"/>
                    </a:lnTo>
                    <a:lnTo>
                      <a:pt x="109348" y="422066"/>
                    </a:lnTo>
                    <a:lnTo>
                      <a:pt x="100198" y="420846"/>
                    </a:lnTo>
                    <a:lnTo>
                      <a:pt x="99435" y="411088"/>
                    </a:lnTo>
                    <a:lnTo>
                      <a:pt x="99588" y="392332"/>
                    </a:lnTo>
                    <a:lnTo>
                      <a:pt x="102028" y="373577"/>
                    </a:lnTo>
                    <a:lnTo>
                      <a:pt x="106146" y="355584"/>
                    </a:lnTo>
                    <a:lnTo>
                      <a:pt x="111941" y="338049"/>
                    </a:lnTo>
                    <a:lnTo>
                      <a:pt x="119566" y="321429"/>
                    </a:lnTo>
                    <a:lnTo>
                      <a:pt x="128564" y="305571"/>
                    </a:lnTo>
                    <a:lnTo>
                      <a:pt x="138935" y="290780"/>
                    </a:lnTo>
                    <a:lnTo>
                      <a:pt x="150525" y="277362"/>
                    </a:lnTo>
                    <a:lnTo>
                      <a:pt x="163336" y="265316"/>
                    </a:lnTo>
                    <a:lnTo>
                      <a:pt x="176909" y="254642"/>
                    </a:lnTo>
                    <a:lnTo>
                      <a:pt x="191397" y="245798"/>
                    </a:lnTo>
                    <a:lnTo>
                      <a:pt x="206648" y="238632"/>
                    </a:lnTo>
                    <a:lnTo>
                      <a:pt x="222357" y="233448"/>
                    </a:lnTo>
                    <a:lnTo>
                      <a:pt x="238827" y="230550"/>
                    </a:lnTo>
                    <a:lnTo>
                      <a:pt x="255451" y="229788"/>
                    </a:lnTo>
                    <a:lnTo>
                      <a:pt x="263686" y="230245"/>
                    </a:lnTo>
                    <a:lnTo>
                      <a:pt x="263991" y="223841"/>
                    </a:lnTo>
                    <a:lnTo>
                      <a:pt x="266279" y="210118"/>
                    </a:lnTo>
                    <a:lnTo>
                      <a:pt x="270702" y="196090"/>
                    </a:lnTo>
                    <a:lnTo>
                      <a:pt x="277107" y="182062"/>
                    </a:lnTo>
                    <a:lnTo>
                      <a:pt x="285495" y="168491"/>
                    </a:lnTo>
                    <a:lnTo>
                      <a:pt x="295561" y="155225"/>
                    </a:lnTo>
                    <a:lnTo>
                      <a:pt x="307151" y="142569"/>
                    </a:lnTo>
                    <a:lnTo>
                      <a:pt x="320267" y="131133"/>
                    </a:lnTo>
                    <a:lnTo>
                      <a:pt x="334755" y="120612"/>
                    </a:lnTo>
                    <a:lnTo>
                      <a:pt x="350158" y="111921"/>
                    </a:lnTo>
                    <a:lnTo>
                      <a:pt x="366782" y="104602"/>
                    </a:lnTo>
                    <a:lnTo>
                      <a:pt x="383862" y="99417"/>
                    </a:lnTo>
                    <a:lnTo>
                      <a:pt x="402164" y="96520"/>
                    </a:lnTo>
                    <a:lnTo>
                      <a:pt x="420617" y="96063"/>
                    </a:lnTo>
                    <a:lnTo>
                      <a:pt x="439680" y="98350"/>
                    </a:lnTo>
                    <a:lnTo>
                      <a:pt x="458897" y="103687"/>
                    </a:lnTo>
                    <a:lnTo>
                      <a:pt x="468657" y="107346"/>
                    </a:lnTo>
                    <a:lnTo>
                      <a:pt x="471097" y="100637"/>
                    </a:lnTo>
                    <a:lnTo>
                      <a:pt x="479333" y="84626"/>
                    </a:lnTo>
                    <a:lnTo>
                      <a:pt x="491228" y="67091"/>
                    </a:lnTo>
                    <a:lnTo>
                      <a:pt x="506632" y="49251"/>
                    </a:lnTo>
                    <a:lnTo>
                      <a:pt x="520662" y="36443"/>
                    </a:lnTo>
                    <a:lnTo>
                      <a:pt x="531185" y="28514"/>
                    </a:lnTo>
                    <a:lnTo>
                      <a:pt x="542471" y="21195"/>
                    </a:lnTo>
                    <a:lnTo>
                      <a:pt x="554519" y="14943"/>
                    </a:lnTo>
                    <a:lnTo>
                      <a:pt x="567330" y="9301"/>
                    </a:lnTo>
                    <a:lnTo>
                      <a:pt x="581055" y="5032"/>
                    </a:lnTo>
                    <a:lnTo>
                      <a:pt x="595544" y="1830"/>
                    </a:lnTo>
                    <a:lnTo>
                      <a:pt x="610795" y="305"/>
                    </a:lnTo>
                    <a:close/>
                  </a:path>
                </a:pathLst>
              </a:custGeom>
              <a:solidFill>
                <a:schemeClr val="accent2"/>
              </a:solidFill>
              <a:ln>
                <a:solidFill>
                  <a:schemeClr val="accent2">
                    <a:lumMod val="75000"/>
                  </a:schemeClr>
                </a:solidFill>
              </a:ln>
            </p:spPr>
            <p:txBody>
              <a:bodyPr vert="horz" wrap="square" lIns="91440" tIns="45720" rIns="91440" bIns="4572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113" name="Freeform: Shape 112">
              <a:extLst>
                <a:ext uri="{FF2B5EF4-FFF2-40B4-BE49-F238E27FC236}">
                  <a16:creationId xmlns:a16="http://schemas.microsoft.com/office/drawing/2014/main" id="{23DDD3FA-D9F0-4205-809D-8C9C4DB20E5C}"/>
                </a:ext>
              </a:extLst>
            </p:cNvPr>
            <p:cNvSpPr>
              <a:spLocks/>
            </p:cNvSpPr>
            <p:nvPr/>
          </p:nvSpPr>
          <p:spPr bwMode="auto">
            <a:xfrm rot="10800000">
              <a:off x="4349299" y="2652625"/>
              <a:ext cx="3478878" cy="2988270"/>
            </a:xfrm>
            <a:custGeom>
              <a:avLst/>
              <a:gdLst>
                <a:gd name="connsiteX0" fmla="*/ 3192281 w 4052888"/>
                <a:gd name="connsiteY0" fmla="*/ 3149659 h 3481330"/>
                <a:gd name="connsiteX1" fmla="*/ 3226286 w 4052888"/>
                <a:gd name="connsiteY1" fmla="*/ 3164121 h 3481330"/>
                <a:gd name="connsiteX2" fmla="*/ 3460013 w 4052888"/>
                <a:gd name="connsiteY2" fmla="*/ 3399377 h 3481330"/>
                <a:gd name="connsiteX3" fmla="*/ 3460013 w 4052888"/>
                <a:gd name="connsiteY3" fmla="*/ 3466868 h 3481330"/>
                <a:gd name="connsiteX4" fmla="*/ 3392002 w 4052888"/>
                <a:gd name="connsiteY4" fmla="*/ 3466868 h 3481330"/>
                <a:gd name="connsiteX5" fmla="*/ 3158275 w 4052888"/>
                <a:gd name="connsiteY5" fmla="*/ 3232577 h 3481330"/>
                <a:gd name="connsiteX6" fmla="*/ 3158275 w 4052888"/>
                <a:gd name="connsiteY6" fmla="*/ 3164121 h 3481330"/>
                <a:gd name="connsiteX7" fmla="*/ 3192281 w 4052888"/>
                <a:gd name="connsiteY7" fmla="*/ 3149659 h 3481330"/>
                <a:gd name="connsiteX8" fmla="*/ 861618 w 4052888"/>
                <a:gd name="connsiteY8" fmla="*/ 3149659 h 3481330"/>
                <a:gd name="connsiteX9" fmla="*/ 895206 w 4052888"/>
                <a:gd name="connsiteY9" fmla="*/ 3164121 h 3481330"/>
                <a:gd name="connsiteX10" fmla="*/ 895206 w 4052888"/>
                <a:gd name="connsiteY10" fmla="*/ 3232577 h 3481330"/>
                <a:gd name="connsiteX11" fmla="*/ 662005 w 4052888"/>
                <a:gd name="connsiteY11" fmla="*/ 3466868 h 3481330"/>
                <a:gd name="connsiteX12" fmla="*/ 593868 w 4052888"/>
                <a:gd name="connsiteY12" fmla="*/ 3466868 h 3481330"/>
                <a:gd name="connsiteX13" fmla="*/ 593868 w 4052888"/>
                <a:gd name="connsiteY13" fmla="*/ 3399377 h 3481330"/>
                <a:gd name="connsiteX14" fmla="*/ 828029 w 4052888"/>
                <a:gd name="connsiteY14" fmla="*/ 3164121 h 3481330"/>
                <a:gd name="connsiteX15" fmla="*/ 861618 w 4052888"/>
                <a:gd name="connsiteY15" fmla="*/ 3149659 h 3481330"/>
                <a:gd name="connsiteX16" fmla="*/ 529494 w 4052888"/>
                <a:gd name="connsiteY16" fmla="*/ 2675490 h 3481330"/>
                <a:gd name="connsiteX17" fmla="*/ 574276 w 4052888"/>
                <a:gd name="connsiteY17" fmla="*/ 2703231 h 3481330"/>
                <a:gd name="connsiteX18" fmla="*/ 551256 w 4052888"/>
                <a:gd name="connsiteY18" fmla="*/ 2767706 h 3481330"/>
                <a:gd name="connsiteX19" fmla="*/ 251029 w 4052888"/>
                <a:gd name="connsiteY19" fmla="*/ 2907241 h 3481330"/>
                <a:gd name="connsiteX20" fmla="*/ 187722 w 4052888"/>
                <a:gd name="connsiteY20" fmla="*/ 2883183 h 3481330"/>
                <a:gd name="connsiteX21" fmla="*/ 210743 w 4052888"/>
                <a:gd name="connsiteY21" fmla="*/ 2819671 h 3481330"/>
                <a:gd name="connsiteX22" fmla="*/ 510970 w 4052888"/>
                <a:gd name="connsiteY22" fmla="*/ 2680136 h 3481330"/>
                <a:gd name="connsiteX23" fmla="*/ 529494 w 4052888"/>
                <a:gd name="connsiteY23" fmla="*/ 2675490 h 3481330"/>
                <a:gd name="connsiteX24" fmla="*/ 3571259 w 4052888"/>
                <a:gd name="connsiteY24" fmla="*/ 2551336 h 3481330"/>
                <a:gd name="connsiteX25" fmla="*/ 3589658 w 4052888"/>
                <a:gd name="connsiteY25" fmla="*/ 2554411 h 3481330"/>
                <a:gd name="connsiteX26" fmla="*/ 3901099 w 4052888"/>
                <a:gd name="connsiteY26" fmla="*/ 2669225 h 3481330"/>
                <a:gd name="connsiteX27" fmla="*/ 3929936 w 4052888"/>
                <a:gd name="connsiteY27" fmla="*/ 2730973 h 3481330"/>
                <a:gd name="connsiteX28" fmla="*/ 3868417 w 4052888"/>
                <a:gd name="connsiteY28" fmla="*/ 2759918 h 3481330"/>
                <a:gd name="connsiteX29" fmla="*/ 3556976 w 4052888"/>
                <a:gd name="connsiteY29" fmla="*/ 2645104 h 3481330"/>
                <a:gd name="connsiteX30" fmla="*/ 3528138 w 4052888"/>
                <a:gd name="connsiteY30" fmla="*/ 2583356 h 3481330"/>
                <a:gd name="connsiteX31" fmla="*/ 3571259 w 4052888"/>
                <a:gd name="connsiteY31" fmla="*/ 2551336 h 3481330"/>
                <a:gd name="connsiteX32" fmla="*/ 3673832 w 4052888"/>
                <a:gd name="connsiteY32" fmla="*/ 1982788 h 3481330"/>
                <a:gd name="connsiteX33" fmla="*/ 4004906 w 4052888"/>
                <a:gd name="connsiteY33" fmla="*/ 1982788 h 3481330"/>
                <a:gd name="connsiteX34" fmla="*/ 4052888 w 4052888"/>
                <a:gd name="connsiteY34" fmla="*/ 2031207 h 3481330"/>
                <a:gd name="connsiteX35" fmla="*/ 4004906 w 4052888"/>
                <a:gd name="connsiteY35" fmla="*/ 2079626 h 3481330"/>
                <a:gd name="connsiteX36" fmla="*/ 3673832 w 4052888"/>
                <a:gd name="connsiteY36" fmla="*/ 2079626 h 3481330"/>
                <a:gd name="connsiteX37" fmla="*/ 3625850 w 4052888"/>
                <a:gd name="connsiteY37" fmla="*/ 2031207 h 3481330"/>
                <a:gd name="connsiteX38" fmla="*/ 3673832 w 4052888"/>
                <a:gd name="connsiteY38" fmla="*/ 1982788 h 3481330"/>
                <a:gd name="connsiteX39" fmla="*/ 47982 w 4052888"/>
                <a:gd name="connsiteY39" fmla="*/ 1982788 h 3481330"/>
                <a:gd name="connsiteX40" fmla="*/ 379056 w 4052888"/>
                <a:gd name="connsiteY40" fmla="*/ 1982788 h 3481330"/>
                <a:gd name="connsiteX41" fmla="*/ 427038 w 4052888"/>
                <a:gd name="connsiteY41" fmla="*/ 2031207 h 3481330"/>
                <a:gd name="connsiteX42" fmla="*/ 379056 w 4052888"/>
                <a:gd name="connsiteY42" fmla="*/ 2079626 h 3481330"/>
                <a:gd name="connsiteX43" fmla="*/ 47982 w 4052888"/>
                <a:gd name="connsiteY43" fmla="*/ 2079626 h 3481330"/>
                <a:gd name="connsiteX44" fmla="*/ 0 w 4052888"/>
                <a:gd name="connsiteY44" fmla="*/ 2031207 h 3481330"/>
                <a:gd name="connsiteX45" fmla="*/ 47982 w 4052888"/>
                <a:gd name="connsiteY45" fmla="*/ 1982788 h 3481330"/>
                <a:gd name="connsiteX46" fmla="*/ 167960 w 4052888"/>
                <a:gd name="connsiteY46" fmla="*/ 1299786 h 3481330"/>
                <a:gd name="connsiteX47" fmla="*/ 186856 w 4052888"/>
                <a:gd name="connsiteY47" fmla="*/ 1302435 h 3481330"/>
                <a:gd name="connsiteX48" fmla="*/ 497584 w 4052888"/>
                <a:gd name="connsiteY48" fmla="*/ 1416434 h 3481330"/>
                <a:gd name="connsiteX49" fmla="*/ 525396 w 4052888"/>
                <a:gd name="connsiteY49" fmla="*/ 1477744 h 3481330"/>
                <a:gd name="connsiteX50" fmla="*/ 464018 w 4052888"/>
                <a:gd name="connsiteY50" fmla="*/ 1506483 h 3481330"/>
                <a:gd name="connsiteX51" fmla="*/ 154248 w 4052888"/>
                <a:gd name="connsiteY51" fmla="*/ 1392485 h 3481330"/>
                <a:gd name="connsiteX52" fmla="*/ 125477 w 4052888"/>
                <a:gd name="connsiteY52" fmla="*/ 1331174 h 3481330"/>
                <a:gd name="connsiteX53" fmla="*/ 167960 w 4052888"/>
                <a:gd name="connsiteY53" fmla="*/ 1299786 h 3481330"/>
                <a:gd name="connsiteX54" fmla="*/ 3820888 w 4052888"/>
                <a:gd name="connsiteY54" fmla="*/ 1149902 h 3481330"/>
                <a:gd name="connsiteX55" fmla="*/ 3866140 w 4052888"/>
                <a:gd name="connsiteY55" fmla="*/ 1177643 h 3481330"/>
                <a:gd name="connsiteX56" fmla="*/ 3842197 w 4052888"/>
                <a:gd name="connsiteY56" fmla="*/ 1241156 h 3481330"/>
                <a:gd name="connsiteX57" fmla="*/ 3543389 w 4052888"/>
                <a:gd name="connsiteY57" fmla="*/ 1380690 h 3481330"/>
                <a:gd name="connsiteX58" fmla="*/ 3479222 w 4052888"/>
                <a:gd name="connsiteY58" fmla="*/ 1357595 h 3481330"/>
                <a:gd name="connsiteX59" fmla="*/ 3503165 w 4052888"/>
                <a:gd name="connsiteY59" fmla="*/ 1293120 h 3481330"/>
                <a:gd name="connsiteX60" fmla="*/ 3801973 w 4052888"/>
                <a:gd name="connsiteY60" fmla="*/ 1154548 h 3481330"/>
                <a:gd name="connsiteX61" fmla="*/ 3820888 w 4052888"/>
                <a:gd name="connsiteY61" fmla="*/ 1149902 h 3481330"/>
                <a:gd name="connsiteX62" fmla="*/ 3425649 w 4052888"/>
                <a:gd name="connsiteY62" fmla="*/ 581062 h 3481330"/>
                <a:gd name="connsiteX63" fmla="*/ 3460013 w 4052888"/>
                <a:gd name="connsiteY63" fmla="*/ 595457 h 3481330"/>
                <a:gd name="connsiteX64" fmla="*/ 3460013 w 4052888"/>
                <a:gd name="connsiteY64" fmla="*/ 662634 h 3481330"/>
                <a:gd name="connsiteX65" fmla="*/ 3226286 w 4052888"/>
                <a:gd name="connsiteY65" fmla="*/ 896795 h 3481330"/>
                <a:gd name="connsiteX66" fmla="*/ 3158275 w 4052888"/>
                <a:gd name="connsiteY66" fmla="*/ 896795 h 3481330"/>
                <a:gd name="connsiteX67" fmla="*/ 3158275 w 4052888"/>
                <a:gd name="connsiteY67" fmla="*/ 829618 h 3481330"/>
                <a:gd name="connsiteX68" fmla="*/ 3392002 w 4052888"/>
                <a:gd name="connsiteY68" fmla="*/ 595457 h 3481330"/>
                <a:gd name="connsiteX69" fmla="*/ 3425649 w 4052888"/>
                <a:gd name="connsiteY69" fmla="*/ 581062 h 3481330"/>
                <a:gd name="connsiteX70" fmla="*/ 627577 w 4052888"/>
                <a:gd name="connsiteY70" fmla="*/ 581061 h 3481330"/>
                <a:gd name="connsiteX71" fmla="*/ 662005 w 4052888"/>
                <a:gd name="connsiteY71" fmla="*/ 595457 h 3481330"/>
                <a:gd name="connsiteX72" fmla="*/ 895206 w 4052888"/>
                <a:gd name="connsiteY72" fmla="*/ 829617 h 3481330"/>
                <a:gd name="connsiteX73" fmla="*/ 895206 w 4052888"/>
                <a:gd name="connsiteY73" fmla="*/ 896795 h 3481330"/>
                <a:gd name="connsiteX74" fmla="*/ 828029 w 4052888"/>
                <a:gd name="connsiteY74" fmla="*/ 896795 h 3481330"/>
                <a:gd name="connsiteX75" fmla="*/ 593868 w 4052888"/>
                <a:gd name="connsiteY75" fmla="*/ 662634 h 3481330"/>
                <a:gd name="connsiteX76" fmla="*/ 593868 w 4052888"/>
                <a:gd name="connsiteY76" fmla="*/ 595457 h 3481330"/>
                <a:gd name="connsiteX77" fmla="*/ 627577 w 4052888"/>
                <a:gd name="connsiteY77" fmla="*/ 581061 h 3481330"/>
                <a:gd name="connsiteX78" fmla="*/ 1194315 w 4052888"/>
                <a:gd name="connsiteY78" fmla="*/ 184275 h 3481330"/>
                <a:gd name="connsiteX79" fmla="*/ 1239898 w 4052888"/>
                <a:gd name="connsiteY79" fmla="*/ 212331 h 3481330"/>
                <a:gd name="connsiteX80" fmla="*/ 1377588 w 4052888"/>
                <a:gd name="connsiteY80" fmla="*/ 512558 h 3481330"/>
                <a:gd name="connsiteX81" fmla="*/ 1354639 w 4052888"/>
                <a:gd name="connsiteY81" fmla="*/ 575865 h 3481330"/>
                <a:gd name="connsiteX82" fmla="*/ 1291532 w 4052888"/>
                <a:gd name="connsiteY82" fmla="*/ 552844 h 3481330"/>
                <a:gd name="connsiteX83" fmla="*/ 1152886 w 4052888"/>
                <a:gd name="connsiteY83" fmla="*/ 252617 h 3481330"/>
                <a:gd name="connsiteX84" fmla="*/ 1175834 w 4052888"/>
                <a:gd name="connsiteY84" fmla="*/ 188351 h 3481330"/>
                <a:gd name="connsiteX85" fmla="*/ 1194315 w 4052888"/>
                <a:gd name="connsiteY85" fmla="*/ 184275 h 3481330"/>
                <a:gd name="connsiteX86" fmla="*/ 2706308 w 4052888"/>
                <a:gd name="connsiteY86" fmla="*/ 122296 h 3481330"/>
                <a:gd name="connsiteX87" fmla="*/ 2724995 w 4052888"/>
                <a:gd name="connsiteY87" fmla="*/ 125515 h 3481330"/>
                <a:gd name="connsiteX88" fmla="*/ 2753653 w 4052888"/>
                <a:gd name="connsiteY88" fmla="*/ 187126 h 3481330"/>
                <a:gd name="connsiteX89" fmla="*/ 2639978 w 4052888"/>
                <a:gd name="connsiteY89" fmla="*/ 498069 h 3481330"/>
                <a:gd name="connsiteX90" fmla="*/ 2578842 w 4052888"/>
                <a:gd name="connsiteY90" fmla="*/ 526949 h 3481330"/>
                <a:gd name="connsiteX91" fmla="*/ 2550185 w 4052888"/>
                <a:gd name="connsiteY91" fmla="*/ 465339 h 3481330"/>
                <a:gd name="connsiteX92" fmla="*/ 2663859 w 4052888"/>
                <a:gd name="connsiteY92" fmla="*/ 153432 h 3481330"/>
                <a:gd name="connsiteX93" fmla="*/ 2706308 w 4052888"/>
                <a:gd name="connsiteY93" fmla="*/ 122296 h 3481330"/>
                <a:gd name="connsiteX94" fmla="*/ 2026444 w 4052888"/>
                <a:gd name="connsiteY94" fmla="*/ 0 h 3481330"/>
                <a:gd name="connsiteX95" fmla="*/ 2074863 w 4052888"/>
                <a:gd name="connsiteY95" fmla="*/ 48161 h 3481330"/>
                <a:gd name="connsiteX96" fmla="*/ 2074863 w 4052888"/>
                <a:gd name="connsiteY96" fmla="*/ 380465 h 3481330"/>
                <a:gd name="connsiteX97" fmla="*/ 2026444 w 4052888"/>
                <a:gd name="connsiteY97" fmla="*/ 428626 h 3481330"/>
                <a:gd name="connsiteX98" fmla="*/ 1978025 w 4052888"/>
                <a:gd name="connsiteY98" fmla="*/ 380465 h 3481330"/>
                <a:gd name="connsiteX99" fmla="*/ 1978025 w 4052888"/>
                <a:gd name="connsiteY99" fmla="*/ 48161 h 3481330"/>
                <a:gd name="connsiteX100" fmla="*/ 2026444 w 4052888"/>
                <a:gd name="connsiteY100" fmla="*/ 0 h 348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4052888" h="3481330">
                  <a:moveTo>
                    <a:pt x="3192281" y="3149659"/>
                  </a:moveTo>
                  <a:cubicBezTo>
                    <a:pt x="3204494" y="3149659"/>
                    <a:pt x="3216707" y="3154480"/>
                    <a:pt x="3226286" y="3164121"/>
                  </a:cubicBezTo>
                  <a:lnTo>
                    <a:pt x="3460013" y="3399377"/>
                  </a:lnTo>
                  <a:cubicBezTo>
                    <a:pt x="3478213" y="3417696"/>
                    <a:pt x="3478213" y="3448549"/>
                    <a:pt x="3460013" y="3466868"/>
                  </a:cubicBezTo>
                  <a:cubicBezTo>
                    <a:pt x="3440855" y="3486151"/>
                    <a:pt x="3410202" y="3486151"/>
                    <a:pt x="3392002" y="3466868"/>
                  </a:cubicBezTo>
                  <a:lnTo>
                    <a:pt x="3158275" y="3232577"/>
                  </a:lnTo>
                  <a:cubicBezTo>
                    <a:pt x="3140075" y="3213294"/>
                    <a:pt x="3140075" y="3182440"/>
                    <a:pt x="3158275" y="3164121"/>
                  </a:cubicBezTo>
                  <a:cubicBezTo>
                    <a:pt x="3167854" y="3154480"/>
                    <a:pt x="3180068" y="3149659"/>
                    <a:pt x="3192281" y="3149659"/>
                  </a:cubicBezTo>
                  <a:close/>
                  <a:moveTo>
                    <a:pt x="861618" y="3149659"/>
                  </a:moveTo>
                  <a:cubicBezTo>
                    <a:pt x="873853" y="3149659"/>
                    <a:pt x="886089" y="3154480"/>
                    <a:pt x="895206" y="3164121"/>
                  </a:cubicBezTo>
                  <a:cubicBezTo>
                    <a:pt x="914400" y="3182440"/>
                    <a:pt x="914400" y="3213294"/>
                    <a:pt x="895206" y="3232577"/>
                  </a:cubicBezTo>
                  <a:lnTo>
                    <a:pt x="662005" y="3466868"/>
                  </a:lnTo>
                  <a:cubicBezTo>
                    <a:pt x="642812" y="3486151"/>
                    <a:pt x="612102" y="3486151"/>
                    <a:pt x="593868" y="3466868"/>
                  </a:cubicBezTo>
                  <a:cubicBezTo>
                    <a:pt x="574675" y="3448549"/>
                    <a:pt x="574675" y="3417696"/>
                    <a:pt x="593868" y="3399377"/>
                  </a:cubicBezTo>
                  <a:lnTo>
                    <a:pt x="828029" y="3164121"/>
                  </a:lnTo>
                  <a:cubicBezTo>
                    <a:pt x="837146" y="3154480"/>
                    <a:pt x="849382" y="3149659"/>
                    <a:pt x="861618" y="3149659"/>
                  </a:cubicBezTo>
                  <a:close/>
                  <a:moveTo>
                    <a:pt x="529494" y="2675490"/>
                  </a:moveTo>
                  <a:cubicBezTo>
                    <a:pt x="548199" y="2674723"/>
                    <a:pt x="566363" y="2685188"/>
                    <a:pt x="574276" y="2703231"/>
                  </a:cubicBezTo>
                  <a:cubicBezTo>
                    <a:pt x="585787" y="2727289"/>
                    <a:pt x="575236" y="2756158"/>
                    <a:pt x="551256" y="2767706"/>
                  </a:cubicBezTo>
                  <a:lnTo>
                    <a:pt x="251029" y="2907241"/>
                  </a:lnTo>
                  <a:cubicBezTo>
                    <a:pt x="227049" y="2917826"/>
                    <a:pt x="198273" y="2907241"/>
                    <a:pt x="187722" y="2883183"/>
                  </a:cubicBezTo>
                  <a:cubicBezTo>
                    <a:pt x="176212" y="2859125"/>
                    <a:pt x="186763" y="2830256"/>
                    <a:pt x="210743" y="2819671"/>
                  </a:cubicBezTo>
                  <a:lnTo>
                    <a:pt x="510970" y="2680136"/>
                  </a:lnTo>
                  <a:cubicBezTo>
                    <a:pt x="516965" y="2677249"/>
                    <a:pt x="523260" y="2675745"/>
                    <a:pt x="529494" y="2675490"/>
                  </a:cubicBezTo>
                  <a:close/>
                  <a:moveTo>
                    <a:pt x="3571259" y="2551336"/>
                  </a:moveTo>
                  <a:cubicBezTo>
                    <a:pt x="3577402" y="2551034"/>
                    <a:pt x="3583650" y="2551999"/>
                    <a:pt x="3589658" y="2554411"/>
                  </a:cubicBezTo>
                  <a:lnTo>
                    <a:pt x="3901099" y="2669225"/>
                  </a:lnTo>
                  <a:cubicBezTo>
                    <a:pt x="3926091" y="2677908"/>
                    <a:pt x="3938587" y="2705888"/>
                    <a:pt x="3929936" y="2730973"/>
                  </a:cubicBezTo>
                  <a:cubicBezTo>
                    <a:pt x="3920324" y="2756058"/>
                    <a:pt x="3893409" y="2768601"/>
                    <a:pt x="3868417" y="2759918"/>
                  </a:cubicBezTo>
                  <a:lnTo>
                    <a:pt x="3556976" y="2645104"/>
                  </a:lnTo>
                  <a:cubicBezTo>
                    <a:pt x="3531983" y="2635456"/>
                    <a:pt x="3519487" y="2608441"/>
                    <a:pt x="3528138" y="2583356"/>
                  </a:cubicBezTo>
                  <a:cubicBezTo>
                    <a:pt x="3535348" y="2564542"/>
                    <a:pt x="3552830" y="2552240"/>
                    <a:pt x="3571259" y="2551336"/>
                  </a:cubicBezTo>
                  <a:close/>
                  <a:moveTo>
                    <a:pt x="3673832" y="1982788"/>
                  </a:moveTo>
                  <a:lnTo>
                    <a:pt x="4004906" y="1982788"/>
                  </a:lnTo>
                  <a:cubicBezTo>
                    <a:pt x="4031776" y="1982788"/>
                    <a:pt x="4052888" y="2004092"/>
                    <a:pt x="4052888" y="2031207"/>
                  </a:cubicBezTo>
                  <a:cubicBezTo>
                    <a:pt x="4052888" y="2058322"/>
                    <a:pt x="4031776" y="2079626"/>
                    <a:pt x="4004906" y="2079626"/>
                  </a:cubicBezTo>
                  <a:lnTo>
                    <a:pt x="3673832" y="2079626"/>
                  </a:lnTo>
                  <a:cubicBezTo>
                    <a:pt x="3647922" y="2079626"/>
                    <a:pt x="3625850" y="2058322"/>
                    <a:pt x="3625850" y="2031207"/>
                  </a:cubicBezTo>
                  <a:cubicBezTo>
                    <a:pt x="3625850" y="2004092"/>
                    <a:pt x="3647922" y="1982788"/>
                    <a:pt x="3673832" y="1982788"/>
                  </a:cubicBezTo>
                  <a:close/>
                  <a:moveTo>
                    <a:pt x="47982" y="1982788"/>
                  </a:moveTo>
                  <a:lnTo>
                    <a:pt x="379056" y="1982788"/>
                  </a:lnTo>
                  <a:cubicBezTo>
                    <a:pt x="405926" y="1982788"/>
                    <a:pt x="427038" y="2004092"/>
                    <a:pt x="427038" y="2031207"/>
                  </a:cubicBezTo>
                  <a:cubicBezTo>
                    <a:pt x="427038" y="2058322"/>
                    <a:pt x="405926" y="2079626"/>
                    <a:pt x="379056" y="2079626"/>
                  </a:cubicBezTo>
                  <a:lnTo>
                    <a:pt x="47982" y="2079626"/>
                  </a:lnTo>
                  <a:cubicBezTo>
                    <a:pt x="22072" y="2079626"/>
                    <a:pt x="0" y="2058322"/>
                    <a:pt x="0" y="2031207"/>
                  </a:cubicBezTo>
                  <a:cubicBezTo>
                    <a:pt x="0" y="2004092"/>
                    <a:pt x="22072" y="1982788"/>
                    <a:pt x="47982" y="1982788"/>
                  </a:cubicBezTo>
                  <a:close/>
                  <a:moveTo>
                    <a:pt x="167960" y="1299786"/>
                  </a:moveTo>
                  <a:cubicBezTo>
                    <a:pt x="174208" y="1299441"/>
                    <a:pt x="180622" y="1300279"/>
                    <a:pt x="186856" y="1302435"/>
                  </a:cubicBezTo>
                  <a:lnTo>
                    <a:pt x="497584" y="1416434"/>
                  </a:lnTo>
                  <a:cubicBezTo>
                    <a:pt x="522519" y="1426014"/>
                    <a:pt x="534987" y="1453795"/>
                    <a:pt x="525396" y="1477744"/>
                  </a:cubicBezTo>
                  <a:cubicBezTo>
                    <a:pt x="516765" y="1502652"/>
                    <a:pt x="488953" y="1516063"/>
                    <a:pt x="464018" y="1506483"/>
                  </a:cubicBezTo>
                  <a:lnTo>
                    <a:pt x="154248" y="1392485"/>
                  </a:lnTo>
                  <a:cubicBezTo>
                    <a:pt x="129313" y="1383863"/>
                    <a:pt x="115887" y="1356082"/>
                    <a:pt x="125477" y="1331174"/>
                  </a:cubicBezTo>
                  <a:cubicBezTo>
                    <a:pt x="131951" y="1312494"/>
                    <a:pt x="149214" y="1300818"/>
                    <a:pt x="167960" y="1299786"/>
                  </a:cubicBezTo>
                  <a:close/>
                  <a:moveTo>
                    <a:pt x="3820888" y="1149902"/>
                  </a:moveTo>
                  <a:cubicBezTo>
                    <a:pt x="3839743" y="1149135"/>
                    <a:pt x="3857521" y="1159600"/>
                    <a:pt x="3866140" y="1177643"/>
                  </a:cubicBezTo>
                  <a:cubicBezTo>
                    <a:pt x="3876675" y="1201701"/>
                    <a:pt x="3867098" y="1230570"/>
                    <a:pt x="3842197" y="1241156"/>
                  </a:cubicBezTo>
                  <a:lnTo>
                    <a:pt x="3543389" y="1380690"/>
                  </a:lnTo>
                  <a:cubicBezTo>
                    <a:pt x="3519446" y="1392238"/>
                    <a:pt x="3490715" y="1381653"/>
                    <a:pt x="3479222" y="1357595"/>
                  </a:cubicBezTo>
                  <a:cubicBezTo>
                    <a:pt x="3468687" y="1333537"/>
                    <a:pt x="3479222" y="1304668"/>
                    <a:pt x="3503165" y="1293120"/>
                  </a:cubicBezTo>
                  <a:lnTo>
                    <a:pt x="3801973" y="1154548"/>
                  </a:lnTo>
                  <a:cubicBezTo>
                    <a:pt x="3808198" y="1151661"/>
                    <a:pt x="3814603" y="1150157"/>
                    <a:pt x="3820888" y="1149902"/>
                  </a:cubicBezTo>
                  <a:close/>
                  <a:moveTo>
                    <a:pt x="3425649" y="581062"/>
                  </a:moveTo>
                  <a:cubicBezTo>
                    <a:pt x="3437982" y="581062"/>
                    <a:pt x="3450434" y="585860"/>
                    <a:pt x="3460013" y="595457"/>
                  </a:cubicBezTo>
                  <a:cubicBezTo>
                    <a:pt x="3478213" y="613691"/>
                    <a:pt x="3478213" y="644400"/>
                    <a:pt x="3460013" y="662634"/>
                  </a:cubicBezTo>
                  <a:lnTo>
                    <a:pt x="3226286" y="896795"/>
                  </a:lnTo>
                  <a:cubicBezTo>
                    <a:pt x="3207128" y="915988"/>
                    <a:pt x="3177433" y="915988"/>
                    <a:pt x="3158275" y="896795"/>
                  </a:cubicBezTo>
                  <a:cubicBezTo>
                    <a:pt x="3140075" y="878561"/>
                    <a:pt x="3140075" y="847851"/>
                    <a:pt x="3158275" y="829618"/>
                  </a:cubicBezTo>
                  <a:lnTo>
                    <a:pt x="3392002" y="595457"/>
                  </a:lnTo>
                  <a:cubicBezTo>
                    <a:pt x="3401102" y="585860"/>
                    <a:pt x="3413316" y="581062"/>
                    <a:pt x="3425649" y="581062"/>
                  </a:cubicBezTo>
                  <a:close/>
                  <a:moveTo>
                    <a:pt x="627577" y="581061"/>
                  </a:moveTo>
                  <a:cubicBezTo>
                    <a:pt x="639933" y="581062"/>
                    <a:pt x="652409" y="585860"/>
                    <a:pt x="662005" y="595457"/>
                  </a:cubicBezTo>
                  <a:lnTo>
                    <a:pt x="895206" y="829617"/>
                  </a:lnTo>
                  <a:cubicBezTo>
                    <a:pt x="914400" y="847851"/>
                    <a:pt x="914400" y="878561"/>
                    <a:pt x="895206" y="896795"/>
                  </a:cubicBezTo>
                  <a:cubicBezTo>
                    <a:pt x="876972" y="915988"/>
                    <a:pt x="846263" y="915988"/>
                    <a:pt x="828029" y="896795"/>
                  </a:cubicBezTo>
                  <a:lnTo>
                    <a:pt x="593868" y="662634"/>
                  </a:lnTo>
                  <a:cubicBezTo>
                    <a:pt x="574675" y="644400"/>
                    <a:pt x="574675" y="613691"/>
                    <a:pt x="593868" y="595457"/>
                  </a:cubicBezTo>
                  <a:cubicBezTo>
                    <a:pt x="602985" y="585860"/>
                    <a:pt x="615221" y="581062"/>
                    <a:pt x="627577" y="581061"/>
                  </a:cubicBezTo>
                  <a:close/>
                  <a:moveTo>
                    <a:pt x="1194315" y="184275"/>
                  </a:moveTo>
                  <a:cubicBezTo>
                    <a:pt x="1213006" y="183915"/>
                    <a:pt x="1231292" y="194346"/>
                    <a:pt x="1239898" y="212331"/>
                  </a:cubicBezTo>
                  <a:lnTo>
                    <a:pt x="1377588" y="512558"/>
                  </a:lnTo>
                  <a:cubicBezTo>
                    <a:pt x="1389062" y="536538"/>
                    <a:pt x="1378544" y="565314"/>
                    <a:pt x="1354639" y="575865"/>
                  </a:cubicBezTo>
                  <a:cubicBezTo>
                    <a:pt x="1330735" y="587375"/>
                    <a:pt x="1302050" y="576824"/>
                    <a:pt x="1291532" y="552844"/>
                  </a:cubicBezTo>
                  <a:lnTo>
                    <a:pt x="1152886" y="252617"/>
                  </a:lnTo>
                  <a:cubicBezTo>
                    <a:pt x="1141412" y="228637"/>
                    <a:pt x="1151930" y="199861"/>
                    <a:pt x="1175834" y="188351"/>
                  </a:cubicBezTo>
                  <a:cubicBezTo>
                    <a:pt x="1181810" y="185713"/>
                    <a:pt x="1188085" y="184395"/>
                    <a:pt x="1194315" y="184275"/>
                  </a:cubicBezTo>
                  <a:close/>
                  <a:moveTo>
                    <a:pt x="2706308" y="122296"/>
                  </a:moveTo>
                  <a:cubicBezTo>
                    <a:pt x="2712458" y="122086"/>
                    <a:pt x="2718786" y="123108"/>
                    <a:pt x="2724995" y="125515"/>
                  </a:cubicBezTo>
                  <a:cubicBezTo>
                    <a:pt x="2749832" y="134179"/>
                    <a:pt x="2762250" y="162097"/>
                    <a:pt x="2753653" y="187126"/>
                  </a:cubicBezTo>
                  <a:lnTo>
                    <a:pt x="2639978" y="498069"/>
                  </a:lnTo>
                  <a:cubicBezTo>
                    <a:pt x="2631381" y="523099"/>
                    <a:pt x="2603679" y="536576"/>
                    <a:pt x="2578842" y="526949"/>
                  </a:cubicBezTo>
                  <a:cubicBezTo>
                    <a:pt x="2554006" y="518285"/>
                    <a:pt x="2541587" y="490368"/>
                    <a:pt x="2550185" y="465339"/>
                  </a:cubicBezTo>
                  <a:lnTo>
                    <a:pt x="2663859" y="153432"/>
                  </a:lnTo>
                  <a:cubicBezTo>
                    <a:pt x="2671024" y="134661"/>
                    <a:pt x="2687860" y="122928"/>
                    <a:pt x="2706308" y="122296"/>
                  </a:cubicBezTo>
                  <a:close/>
                  <a:moveTo>
                    <a:pt x="2026444" y="0"/>
                  </a:moveTo>
                  <a:cubicBezTo>
                    <a:pt x="2053559" y="0"/>
                    <a:pt x="2074863" y="22154"/>
                    <a:pt x="2074863" y="48161"/>
                  </a:cubicBezTo>
                  <a:lnTo>
                    <a:pt x="2074863" y="380465"/>
                  </a:lnTo>
                  <a:cubicBezTo>
                    <a:pt x="2074863" y="407435"/>
                    <a:pt x="2053559" y="428626"/>
                    <a:pt x="2026444" y="428626"/>
                  </a:cubicBezTo>
                  <a:cubicBezTo>
                    <a:pt x="2000298" y="428626"/>
                    <a:pt x="1978025" y="407435"/>
                    <a:pt x="1978025" y="380465"/>
                  </a:cubicBezTo>
                  <a:lnTo>
                    <a:pt x="1978025" y="48161"/>
                  </a:lnTo>
                  <a:cubicBezTo>
                    <a:pt x="1978025" y="22154"/>
                    <a:pt x="2000298" y="0"/>
                    <a:pt x="2026444" y="0"/>
                  </a:cubicBezTo>
                  <a:close/>
                </a:path>
              </a:pathLst>
            </a:custGeom>
            <a:solidFill>
              <a:srgbClr val="282F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grpSp>
      <p:grpSp>
        <p:nvGrpSpPr>
          <p:cNvPr id="115" name="Group 114">
            <a:extLst>
              <a:ext uri="{FF2B5EF4-FFF2-40B4-BE49-F238E27FC236}">
                <a16:creationId xmlns:a16="http://schemas.microsoft.com/office/drawing/2014/main" id="{4ACA0D59-C461-488F-9710-DF25DE7010A0}"/>
              </a:ext>
            </a:extLst>
          </p:cNvPr>
          <p:cNvGrpSpPr/>
          <p:nvPr/>
        </p:nvGrpSpPr>
        <p:grpSpPr>
          <a:xfrm>
            <a:off x="1874101" y="1300052"/>
            <a:ext cx="1703787" cy="2307314"/>
            <a:chOff x="8381675" y="2631274"/>
            <a:chExt cx="2463781" cy="3336518"/>
          </a:xfrm>
        </p:grpSpPr>
        <p:sp>
          <p:nvSpPr>
            <p:cNvPr id="117" name="Freeform: Shape 116">
              <a:extLst>
                <a:ext uri="{FF2B5EF4-FFF2-40B4-BE49-F238E27FC236}">
                  <a16:creationId xmlns:a16="http://schemas.microsoft.com/office/drawing/2014/main" id="{5BB51F55-D4A8-4B86-83EB-79E21C5B544C}"/>
                </a:ext>
              </a:extLst>
            </p:cNvPr>
            <p:cNvSpPr/>
            <p:nvPr/>
          </p:nvSpPr>
          <p:spPr>
            <a:xfrm rot="10800000">
              <a:off x="9058910" y="3525574"/>
              <a:ext cx="1145591" cy="216442"/>
            </a:xfrm>
            <a:custGeom>
              <a:avLst/>
              <a:gdLst>
                <a:gd name="connsiteX0" fmla="*/ 1004240 w 1145591"/>
                <a:gd name="connsiteY0" fmla="*/ 216442 h 216442"/>
                <a:gd name="connsiteX1" fmla="*/ 152900 w 1145591"/>
                <a:gd name="connsiteY1" fmla="*/ 216442 h 216442"/>
                <a:gd name="connsiteX2" fmla="*/ 87966 w 1145591"/>
                <a:gd name="connsiteY2" fmla="*/ 176760 h 216442"/>
                <a:gd name="connsiteX3" fmla="*/ 49017 w 1145591"/>
                <a:gd name="connsiteY3" fmla="*/ 100667 h 216442"/>
                <a:gd name="connsiteX4" fmla="*/ 0 w 1145591"/>
                <a:gd name="connsiteY4" fmla="*/ 11723 h 216442"/>
                <a:gd name="connsiteX5" fmla="*/ 7314 w 1145591"/>
                <a:gd name="connsiteY5" fmla="*/ 16495 h 216442"/>
                <a:gd name="connsiteX6" fmla="*/ 31713 w 1145591"/>
                <a:gd name="connsiteY6" fmla="*/ 30640 h 216442"/>
                <a:gd name="connsiteX7" fmla="*/ 56843 w 1145591"/>
                <a:gd name="connsiteY7" fmla="*/ 42835 h 216442"/>
                <a:gd name="connsiteX8" fmla="*/ 83193 w 1145591"/>
                <a:gd name="connsiteY8" fmla="*/ 53810 h 216442"/>
                <a:gd name="connsiteX9" fmla="*/ 110520 w 1145591"/>
                <a:gd name="connsiteY9" fmla="*/ 63321 h 216442"/>
                <a:gd name="connsiteX10" fmla="*/ 138334 w 1145591"/>
                <a:gd name="connsiteY10" fmla="*/ 70882 h 216442"/>
                <a:gd name="connsiteX11" fmla="*/ 166637 w 1145591"/>
                <a:gd name="connsiteY11" fmla="*/ 76978 h 216442"/>
                <a:gd name="connsiteX12" fmla="*/ 195182 w 1145591"/>
                <a:gd name="connsiteY12" fmla="*/ 81124 h 216442"/>
                <a:gd name="connsiteX13" fmla="*/ 223974 w 1145591"/>
                <a:gd name="connsiteY13" fmla="*/ 83320 h 216442"/>
                <a:gd name="connsiteX14" fmla="*/ 252276 w 1145591"/>
                <a:gd name="connsiteY14" fmla="*/ 83320 h 216442"/>
                <a:gd name="connsiteX15" fmla="*/ 280822 w 1145591"/>
                <a:gd name="connsiteY15" fmla="*/ 81369 h 216442"/>
                <a:gd name="connsiteX16" fmla="*/ 308636 w 1145591"/>
                <a:gd name="connsiteY16" fmla="*/ 77223 h 216442"/>
                <a:gd name="connsiteX17" fmla="*/ 335962 w 1145591"/>
                <a:gd name="connsiteY17" fmla="*/ 70882 h 216442"/>
                <a:gd name="connsiteX18" fmla="*/ 362556 w 1145591"/>
                <a:gd name="connsiteY18" fmla="*/ 62102 h 216442"/>
                <a:gd name="connsiteX19" fmla="*/ 388175 w 1145591"/>
                <a:gd name="connsiteY19" fmla="*/ 51127 h 216442"/>
                <a:gd name="connsiteX20" fmla="*/ 412330 w 1145591"/>
                <a:gd name="connsiteY20" fmla="*/ 37226 h 216442"/>
                <a:gd name="connsiteX21" fmla="*/ 435264 w 1145591"/>
                <a:gd name="connsiteY21" fmla="*/ 21129 h 216442"/>
                <a:gd name="connsiteX22" fmla="*/ 456979 w 1145591"/>
                <a:gd name="connsiteY22" fmla="*/ 1861 h 216442"/>
                <a:gd name="connsiteX23" fmla="*/ 458634 w 1145591"/>
                <a:gd name="connsiteY23" fmla="*/ 0 h 216442"/>
                <a:gd name="connsiteX24" fmla="*/ 578569 w 1145591"/>
                <a:gd name="connsiteY24" fmla="*/ 0 h 216442"/>
                <a:gd name="connsiteX25" fmla="*/ 722556 w 1145591"/>
                <a:gd name="connsiteY25" fmla="*/ 0 h 216442"/>
                <a:gd name="connsiteX26" fmla="*/ 724241 w 1145591"/>
                <a:gd name="connsiteY26" fmla="*/ 1847 h 216442"/>
                <a:gd name="connsiteX27" fmla="*/ 745729 w 1145591"/>
                <a:gd name="connsiteY27" fmla="*/ 21118 h 216442"/>
                <a:gd name="connsiteX28" fmla="*/ 768926 w 1145591"/>
                <a:gd name="connsiteY28" fmla="*/ 37217 h 216442"/>
                <a:gd name="connsiteX29" fmla="*/ 793100 w 1145591"/>
                <a:gd name="connsiteY29" fmla="*/ 51120 h 216442"/>
                <a:gd name="connsiteX30" fmla="*/ 818739 w 1145591"/>
                <a:gd name="connsiteY30" fmla="*/ 62097 h 216442"/>
                <a:gd name="connsiteX31" fmla="*/ 845111 w 1145591"/>
                <a:gd name="connsiteY31" fmla="*/ 70879 h 216442"/>
                <a:gd name="connsiteX32" fmla="*/ 872704 w 1145591"/>
                <a:gd name="connsiteY32" fmla="*/ 77222 h 216442"/>
                <a:gd name="connsiteX33" fmla="*/ 900541 w 1145591"/>
                <a:gd name="connsiteY33" fmla="*/ 81370 h 216442"/>
                <a:gd name="connsiteX34" fmla="*/ 928623 w 1145591"/>
                <a:gd name="connsiteY34" fmla="*/ 83320 h 216442"/>
                <a:gd name="connsiteX35" fmla="*/ 957436 w 1145591"/>
                <a:gd name="connsiteY35" fmla="*/ 83320 h 216442"/>
                <a:gd name="connsiteX36" fmla="*/ 986005 w 1145591"/>
                <a:gd name="connsiteY36" fmla="*/ 81125 h 216442"/>
                <a:gd name="connsiteX37" fmla="*/ 1014819 w 1145591"/>
                <a:gd name="connsiteY37" fmla="*/ 76979 h 216442"/>
                <a:gd name="connsiteX38" fmla="*/ 1042900 w 1145591"/>
                <a:gd name="connsiteY38" fmla="*/ 70879 h 216442"/>
                <a:gd name="connsiteX39" fmla="*/ 1070738 w 1145591"/>
                <a:gd name="connsiteY39" fmla="*/ 63318 h 216442"/>
                <a:gd name="connsiteX40" fmla="*/ 1098086 w 1145591"/>
                <a:gd name="connsiteY40" fmla="*/ 53804 h 216442"/>
                <a:gd name="connsiteX41" fmla="*/ 1124458 w 1145591"/>
                <a:gd name="connsiteY41" fmla="*/ 42827 h 216442"/>
                <a:gd name="connsiteX42" fmla="*/ 1145591 w 1145591"/>
                <a:gd name="connsiteY42" fmla="*/ 32678 h 216442"/>
                <a:gd name="connsiteX43" fmla="*/ 1108121 w 1145591"/>
                <a:gd name="connsiteY43" fmla="*/ 100667 h 216442"/>
                <a:gd name="connsiteX44" fmla="*/ 1069172 w 1145591"/>
                <a:gd name="connsiteY44" fmla="*/ 176760 h 216442"/>
                <a:gd name="connsiteX45" fmla="*/ 1004240 w 1145591"/>
                <a:gd name="connsiteY45" fmla="*/ 216442 h 216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145591" h="216442">
                  <a:moveTo>
                    <a:pt x="1004240" y="216442"/>
                  </a:moveTo>
                  <a:lnTo>
                    <a:pt x="152900" y="216442"/>
                  </a:lnTo>
                  <a:cubicBezTo>
                    <a:pt x="124041" y="216442"/>
                    <a:pt x="98787" y="202011"/>
                    <a:pt x="87966" y="176760"/>
                  </a:cubicBezTo>
                  <a:cubicBezTo>
                    <a:pt x="78045" y="156919"/>
                    <a:pt x="64743" y="130541"/>
                    <a:pt x="49017" y="100667"/>
                  </a:cubicBezTo>
                  <a:lnTo>
                    <a:pt x="0" y="11723"/>
                  </a:lnTo>
                  <a:lnTo>
                    <a:pt x="7314" y="16495"/>
                  </a:lnTo>
                  <a:lnTo>
                    <a:pt x="31713" y="30640"/>
                  </a:lnTo>
                  <a:lnTo>
                    <a:pt x="56843" y="42835"/>
                  </a:lnTo>
                  <a:lnTo>
                    <a:pt x="83193" y="53810"/>
                  </a:lnTo>
                  <a:lnTo>
                    <a:pt x="110520" y="63321"/>
                  </a:lnTo>
                  <a:lnTo>
                    <a:pt x="138334" y="70882"/>
                  </a:lnTo>
                  <a:lnTo>
                    <a:pt x="166637" y="76978"/>
                  </a:lnTo>
                  <a:lnTo>
                    <a:pt x="195182" y="81124"/>
                  </a:lnTo>
                  <a:lnTo>
                    <a:pt x="223974" y="83320"/>
                  </a:lnTo>
                  <a:lnTo>
                    <a:pt x="252276" y="83320"/>
                  </a:lnTo>
                  <a:lnTo>
                    <a:pt x="280822" y="81369"/>
                  </a:lnTo>
                  <a:lnTo>
                    <a:pt x="308636" y="77223"/>
                  </a:lnTo>
                  <a:lnTo>
                    <a:pt x="335962" y="70882"/>
                  </a:lnTo>
                  <a:lnTo>
                    <a:pt x="362556" y="62102"/>
                  </a:lnTo>
                  <a:lnTo>
                    <a:pt x="388175" y="51127"/>
                  </a:lnTo>
                  <a:lnTo>
                    <a:pt x="412330" y="37226"/>
                  </a:lnTo>
                  <a:lnTo>
                    <a:pt x="435264" y="21129"/>
                  </a:lnTo>
                  <a:lnTo>
                    <a:pt x="456979" y="1861"/>
                  </a:lnTo>
                  <a:lnTo>
                    <a:pt x="458634" y="0"/>
                  </a:lnTo>
                  <a:lnTo>
                    <a:pt x="578569" y="0"/>
                  </a:lnTo>
                  <a:lnTo>
                    <a:pt x="722556" y="0"/>
                  </a:lnTo>
                  <a:lnTo>
                    <a:pt x="724241" y="1847"/>
                  </a:lnTo>
                  <a:lnTo>
                    <a:pt x="745729" y="21118"/>
                  </a:lnTo>
                  <a:lnTo>
                    <a:pt x="768926" y="37217"/>
                  </a:lnTo>
                  <a:lnTo>
                    <a:pt x="793100" y="51120"/>
                  </a:lnTo>
                  <a:lnTo>
                    <a:pt x="818739" y="62097"/>
                  </a:lnTo>
                  <a:lnTo>
                    <a:pt x="845111" y="70879"/>
                  </a:lnTo>
                  <a:lnTo>
                    <a:pt x="872704" y="77222"/>
                  </a:lnTo>
                  <a:lnTo>
                    <a:pt x="900541" y="81370"/>
                  </a:lnTo>
                  <a:lnTo>
                    <a:pt x="928623" y="83320"/>
                  </a:lnTo>
                  <a:lnTo>
                    <a:pt x="957436" y="83320"/>
                  </a:lnTo>
                  <a:lnTo>
                    <a:pt x="986005" y="81125"/>
                  </a:lnTo>
                  <a:lnTo>
                    <a:pt x="1014819" y="76979"/>
                  </a:lnTo>
                  <a:lnTo>
                    <a:pt x="1042900" y="70879"/>
                  </a:lnTo>
                  <a:lnTo>
                    <a:pt x="1070738" y="63318"/>
                  </a:lnTo>
                  <a:lnTo>
                    <a:pt x="1098086" y="53804"/>
                  </a:lnTo>
                  <a:lnTo>
                    <a:pt x="1124458" y="42827"/>
                  </a:lnTo>
                  <a:lnTo>
                    <a:pt x="1145591" y="32678"/>
                  </a:lnTo>
                  <a:lnTo>
                    <a:pt x="1108121" y="100667"/>
                  </a:lnTo>
                  <a:cubicBezTo>
                    <a:pt x="1092395" y="130541"/>
                    <a:pt x="1079092" y="156920"/>
                    <a:pt x="1069172" y="176760"/>
                  </a:cubicBezTo>
                  <a:cubicBezTo>
                    <a:pt x="1058351" y="202012"/>
                    <a:pt x="1033099" y="216442"/>
                    <a:pt x="1004240" y="216442"/>
                  </a:cubicBezTo>
                  <a:close/>
                </a:path>
              </a:pathLst>
            </a:custGeom>
            <a:solidFill>
              <a:srgbClr val="000000"/>
            </a:solidFill>
            <a:ln w="17066" cap="flat">
              <a:noFill/>
              <a:prstDash val="solid"/>
              <a:miter/>
            </a:ln>
          </p:spPr>
          <p:txBody>
            <a:bodyPr rtlCol="0" anchor="ctr"/>
            <a:lstStyle/>
            <a:p>
              <a:endParaRPr lang="en-US"/>
            </a:p>
          </p:txBody>
        </p:sp>
        <p:grpSp>
          <p:nvGrpSpPr>
            <p:cNvPr id="118" name="Group 117">
              <a:extLst>
                <a:ext uri="{FF2B5EF4-FFF2-40B4-BE49-F238E27FC236}">
                  <a16:creationId xmlns:a16="http://schemas.microsoft.com/office/drawing/2014/main" id="{3507E40F-D38B-476B-A0DA-EAC644A8DAD3}"/>
                </a:ext>
              </a:extLst>
            </p:cNvPr>
            <p:cNvGrpSpPr/>
            <p:nvPr/>
          </p:nvGrpSpPr>
          <p:grpSpPr>
            <a:xfrm>
              <a:off x="9171842" y="2631274"/>
              <a:ext cx="883445" cy="804348"/>
              <a:chOff x="4282342" y="3346450"/>
              <a:chExt cx="883445" cy="804348"/>
            </a:xfrm>
          </p:grpSpPr>
          <p:grpSp>
            <p:nvGrpSpPr>
              <p:cNvPr id="120" name="Group 119">
                <a:extLst>
                  <a:ext uri="{FF2B5EF4-FFF2-40B4-BE49-F238E27FC236}">
                    <a16:creationId xmlns:a16="http://schemas.microsoft.com/office/drawing/2014/main" id="{AEBA6539-393C-482E-94E4-3DF7A9DD7A54}"/>
                  </a:ext>
                </a:extLst>
              </p:cNvPr>
              <p:cNvGrpSpPr/>
              <p:nvPr/>
            </p:nvGrpSpPr>
            <p:grpSpPr>
              <a:xfrm>
                <a:off x="4282343" y="3747691"/>
                <a:ext cx="883444" cy="191691"/>
                <a:chOff x="4282343" y="3747691"/>
                <a:chExt cx="883444" cy="191691"/>
              </a:xfrm>
            </p:grpSpPr>
            <p:sp>
              <p:nvSpPr>
                <p:cNvPr id="129" name="Freeform 6">
                  <a:extLst>
                    <a:ext uri="{FF2B5EF4-FFF2-40B4-BE49-F238E27FC236}">
                      <a16:creationId xmlns:a16="http://schemas.microsoft.com/office/drawing/2014/main" id="{59B8FBBA-3C6D-4303-9FC8-53A869531CBE}"/>
                    </a:ext>
                  </a:extLst>
                </p:cNvPr>
                <p:cNvSpPr>
                  <a:spLocks/>
                </p:cNvSpPr>
                <p:nvPr/>
              </p:nvSpPr>
              <p:spPr bwMode="auto">
                <a:xfrm rot="10800000">
                  <a:off x="4282343" y="3747691"/>
                  <a:ext cx="883444" cy="191691"/>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chemeClr val="bg2">
                    <a:lumMod val="75000"/>
                  </a:schemeClr>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130" name="Freeform 7">
                  <a:extLst>
                    <a:ext uri="{FF2B5EF4-FFF2-40B4-BE49-F238E27FC236}">
                      <a16:creationId xmlns:a16="http://schemas.microsoft.com/office/drawing/2014/main" id="{02292392-C594-4488-B9EB-F81F80F262DE}"/>
                    </a:ext>
                  </a:extLst>
                </p:cNvPr>
                <p:cNvSpPr>
                  <a:spLocks/>
                </p:cNvSpPr>
                <p:nvPr/>
              </p:nvSpPr>
              <p:spPr bwMode="auto">
                <a:xfrm rot="10800000">
                  <a:off x="4884799" y="3747691"/>
                  <a:ext cx="280988" cy="191691"/>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chemeClr val="tx1">
                    <a:alpha val="20000"/>
                  </a:schemeClr>
                </a:solidFill>
                <a:ln>
                  <a:noFill/>
                </a:ln>
              </p:spPr>
              <p:txBody>
                <a:bodyPr vert="horz" wrap="square" lIns="68580" tIns="34290" rIns="68580" bIns="34290" numCol="1" anchor="t" anchorCtr="0" compatLnSpc="1">
                  <a:prstTxWarp prst="textNoShape">
                    <a:avLst/>
                  </a:prstTxWarp>
                </a:bodyPr>
                <a:lstStyle/>
                <a:p>
                  <a:endParaRPr lang="en-US" sz="1350"/>
                </a:p>
              </p:txBody>
            </p:sp>
          </p:grpSp>
          <p:grpSp>
            <p:nvGrpSpPr>
              <p:cNvPr id="121" name="Group 120">
                <a:extLst>
                  <a:ext uri="{FF2B5EF4-FFF2-40B4-BE49-F238E27FC236}">
                    <a16:creationId xmlns:a16="http://schemas.microsoft.com/office/drawing/2014/main" id="{F6C0BF64-4504-46EC-86EF-36D76EFD4CD6}"/>
                  </a:ext>
                </a:extLst>
              </p:cNvPr>
              <p:cNvGrpSpPr/>
              <p:nvPr/>
            </p:nvGrpSpPr>
            <p:grpSpPr>
              <a:xfrm>
                <a:off x="4282343" y="3536951"/>
                <a:ext cx="883444" cy="192881"/>
                <a:chOff x="4282343" y="3536951"/>
                <a:chExt cx="883444" cy="192881"/>
              </a:xfrm>
            </p:grpSpPr>
            <p:sp>
              <p:nvSpPr>
                <p:cNvPr id="127" name="Freeform 8">
                  <a:extLst>
                    <a:ext uri="{FF2B5EF4-FFF2-40B4-BE49-F238E27FC236}">
                      <a16:creationId xmlns:a16="http://schemas.microsoft.com/office/drawing/2014/main" id="{BA488C3C-EC2C-46DD-98BB-792900A92ACB}"/>
                    </a:ext>
                  </a:extLst>
                </p:cNvPr>
                <p:cNvSpPr>
                  <a:spLocks/>
                </p:cNvSpPr>
                <p:nvPr/>
              </p:nvSpPr>
              <p:spPr bwMode="auto">
                <a:xfrm rot="10800000">
                  <a:off x="4282343" y="3536951"/>
                  <a:ext cx="883444" cy="192881"/>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chemeClr val="bg2">
                    <a:lumMod val="75000"/>
                  </a:schemeClr>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128" name="Freeform 9">
                  <a:extLst>
                    <a:ext uri="{FF2B5EF4-FFF2-40B4-BE49-F238E27FC236}">
                      <a16:creationId xmlns:a16="http://schemas.microsoft.com/office/drawing/2014/main" id="{E8410E54-9DAC-4352-B2A2-58DB79DA0A52}"/>
                    </a:ext>
                  </a:extLst>
                </p:cNvPr>
                <p:cNvSpPr>
                  <a:spLocks/>
                </p:cNvSpPr>
                <p:nvPr/>
              </p:nvSpPr>
              <p:spPr bwMode="auto">
                <a:xfrm rot="10800000">
                  <a:off x="4884799" y="3536951"/>
                  <a:ext cx="280988" cy="192881"/>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chemeClr val="tx1">
                    <a:alpha val="20000"/>
                  </a:schemeClr>
                </a:solidFill>
                <a:ln>
                  <a:noFill/>
                </a:ln>
              </p:spPr>
              <p:txBody>
                <a:bodyPr vert="horz" wrap="square" lIns="68580" tIns="34290" rIns="68580" bIns="34290" numCol="1" anchor="t" anchorCtr="0" compatLnSpc="1">
                  <a:prstTxWarp prst="textNoShape">
                    <a:avLst/>
                  </a:prstTxWarp>
                </a:bodyPr>
                <a:lstStyle/>
                <a:p>
                  <a:endParaRPr lang="en-US" sz="1350" dirty="0"/>
                </a:p>
              </p:txBody>
            </p:sp>
          </p:grpSp>
          <p:sp>
            <p:nvSpPr>
              <p:cNvPr id="122" name="Freeform 10">
                <a:extLst>
                  <a:ext uri="{FF2B5EF4-FFF2-40B4-BE49-F238E27FC236}">
                    <a16:creationId xmlns:a16="http://schemas.microsoft.com/office/drawing/2014/main" id="{D5D911BC-C973-4E7A-A5B3-BC06E629E5ED}"/>
                  </a:ext>
                </a:extLst>
              </p:cNvPr>
              <p:cNvSpPr>
                <a:spLocks/>
              </p:cNvSpPr>
              <p:nvPr/>
            </p:nvSpPr>
            <p:spPr bwMode="auto">
              <a:xfrm rot="10800000">
                <a:off x="4410930" y="3346450"/>
                <a:ext cx="626269" cy="172641"/>
              </a:xfrm>
              <a:custGeom>
                <a:avLst/>
                <a:gdLst>
                  <a:gd name="T0" fmla="*/ 509 w 1017"/>
                  <a:gd name="T1" fmla="*/ 281 h 281"/>
                  <a:gd name="T2" fmla="*/ 0 w 1017"/>
                  <a:gd name="T3" fmla="*/ 0 h 281"/>
                  <a:gd name="T4" fmla="*/ 1017 w 1017"/>
                  <a:gd name="T5" fmla="*/ 0 h 281"/>
                  <a:gd name="T6" fmla="*/ 509 w 1017"/>
                  <a:gd name="T7" fmla="*/ 281 h 281"/>
                </a:gdLst>
                <a:ahLst/>
                <a:cxnLst>
                  <a:cxn ang="0">
                    <a:pos x="T0" y="T1"/>
                  </a:cxn>
                  <a:cxn ang="0">
                    <a:pos x="T2" y="T3"/>
                  </a:cxn>
                  <a:cxn ang="0">
                    <a:pos x="T4" y="T5"/>
                  </a:cxn>
                  <a:cxn ang="0">
                    <a:pos x="T6" y="T7"/>
                  </a:cxn>
                </a:cxnLst>
                <a:rect l="0" t="0" r="r" b="b"/>
                <a:pathLst>
                  <a:path w="1017" h="281">
                    <a:moveTo>
                      <a:pt x="509" y="281"/>
                    </a:moveTo>
                    <a:cubicBezTo>
                      <a:pt x="243" y="281"/>
                      <a:pt x="24" y="157"/>
                      <a:pt x="0" y="0"/>
                    </a:cubicBezTo>
                    <a:lnTo>
                      <a:pt x="1017" y="0"/>
                    </a:lnTo>
                    <a:cubicBezTo>
                      <a:pt x="993" y="157"/>
                      <a:pt x="774" y="281"/>
                      <a:pt x="509" y="281"/>
                    </a:cubicBezTo>
                    <a:close/>
                  </a:path>
                </a:pathLst>
              </a:custGeom>
              <a:solidFill>
                <a:schemeClr val="bg2">
                  <a:lumMod val="50000"/>
                </a:schemeClr>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123" name="Freeform 11">
                <a:extLst>
                  <a:ext uri="{FF2B5EF4-FFF2-40B4-BE49-F238E27FC236}">
                    <a16:creationId xmlns:a16="http://schemas.microsoft.com/office/drawing/2014/main" id="{E4C91DAA-E385-4C77-AA25-93B533EB51DE}"/>
                  </a:ext>
                </a:extLst>
              </p:cNvPr>
              <p:cNvSpPr>
                <a:spLocks/>
              </p:cNvSpPr>
              <p:nvPr/>
            </p:nvSpPr>
            <p:spPr bwMode="auto">
              <a:xfrm rot="10800000">
                <a:off x="4596668" y="3346450"/>
                <a:ext cx="440531" cy="172641"/>
              </a:xfrm>
              <a:custGeom>
                <a:avLst/>
                <a:gdLst>
                  <a:gd name="T0" fmla="*/ 416 w 716"/>
                  <a:gd name="T1" fmla="*/ 0 h 281"/>
                  <a:gd name="T2" fmla="*/ 0 w 716"/>
                  <a:gd name="T3" fmla="*/ 0 h 281"/>
                  <a:gd name="T4" fmla="*/ 509 w 716"/>
                  <a:gd name="T5" fmla="*/ 281 h 281"/>
                  <a:gd name="T6" fmla="*/ 716 w 716"/>
                  <a:gd name="T7" fmla="*/ 254 h 281"/>
                  <a:gd name="T8" fmla="*/ 416 w 716"/>
                  <a:gd name="T9" fmla="*/ 0 h 281"/>
                </a:gdLst>
                <a:ahLst/>
                <a:cxnLst>
                  <a:cxn ang="0">
                    <a:pos x="T0" y="T1"/>
                  </a:cxn>
                  <a:cxn ang="0">
                    <a:pos x="T2" y="T3"/>
                  </a:cxn>
                  <a:cxn ang="0">
                    <a:pos x="T4" y="T5"/>
                  </a:cxn>
                  <a:cxn ang="0">
                    <a:pos x="T6" y="T7"/>
                  </a:cxn>
                  <a:cxn ang="0">
                    <a:pos x="T8" y="T9"/>
                  </a:cxn>
                </a:cxnLst>
                <a:rect l="0" t="0" r="r" b="b"/>
                <a:pathLst>
                  <a:path w="716" h="281">
                    <a:moveTo>
                      <a:pt x="416" y="0"/>
                    </a:moveTo>
                    <a:lnTo>
                      <a:pt x="0" y="0"/>
                    </a:lnTo>
                    <a:cubicBezTo>
                      <a:pt x="24" y="157"/>
                      <a:pt x="243" y="281"/>
                      <a:pt x="509" y="281"/>
                    </a:cubicBezTo>
                    <a:cubicBezTo>
                      <a:pt x="582" y="281"/>
                      <a:pt x="653" y="272"/>
                      <a:pt x="716" y="254"/>
                    </a:cubicBezTo>
                    <a:cubicBezTo>
                      <a:pt x="552" y="210"/>
                      <a:pt x="433" y="113"/>
                      <a:pt x="416" y="0"/>
                    </a:cubicBezTo>
                    <a:close/>
                  </a:path>
                </a:pathLst>
              </a:custGeom>
              <a:solidFill>
                <a:schemeClr val="tx1">
                  <a:alpha val="20000"/>
                </a:schemeClr>
              </a:solidFill>
              <a:ln>
                <a:noFill/>
              </a:ln>
            </p:spPr>
            <p:txBody>
              <a:bodyPr vert="horz" wrap="square" lIns="68580" tIns="34290" rIns="68580" bIns="34290" numCol="1" anchor="t" anchorCtr="0" compatLnSpc="1">
                <a:prstTxWarp prst="textNoShape">
                  <a:avLst/>
                </a:prstTxWarp>
              </a:bodyPr>
              <a:lstStyle/>
              <a:p>
                <a:endParaRPr lang="en-US" sz="1350"/>
              </a:p>
            </p:txBody>
          </p:sp>
          <p:grpSp>
            <p:nvGrpSpPr>
              <p:cNvPr id="124" name="Group 123">
                <a:extLst>
                  <a:ext uri="{FF2B5EF4-FFF2-40B4-BE49-F238E27FC236}">
                    <a16:creationId xmlns:a16="http://schemas.microsoft.com/office/drawing/2014/main" id="{264FA7D2-FF53-4FB0-AC04-0DE33D69436A}"/>
                  </a:ext>
                </a:extLst>
              </p:cNvPr>
              <p:cNvGrpSpPr/>
              <p:nvPr/>
            </p:nvGrpSpPr>
            <p:grpSpPr>
              <a:xfrm>
                <a:off x="4282342" y="3959107"/>
                <a:ext cx="883444" cy="191691"/>
                <a:chOff x="4282343" y="3747691"/>
                <a:chExt cx="883444" cy="191691"/>
              </a:xfrm>
            </p:grpSpPr>
            <p:sp>
              <p:nvSpPr>
                <p:cNvPr id="125" name="Freeform 6">
                  <a:extLst>
                    <a:ext uri="{FF2B5EF4-FFF2-40B4-BE49-F238E27FC236}">
                      <a16:creationId xmlns:a16="http://schemas.microsoft.com/office/drawing/2014/main" id="{9F86E024-086D-4C3B-9159-A86A010744F0}"/>
                    </a:ext>
                  </a:extLst>
                </p:cNvPr>
                <p:cNvSpPr>
                  <a:spLocks/>
                </p:cNvSpPr>
                <p:nvPr/>
              </p:nvSpPr>
              <p:spPr bwMode="auto">
                <a:xfrm rot="10800000">
                  <a:off x="4282343" y="3747691"/>
                  <a:ext cx="883444" cy="191691"/>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chemeClr val="bg2">
                    <a:lumMod val="75000"/>
                  </a:schemeClr>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126" name="Freeform 7">
                  <a:extLst>
                    <a:ext uri="{FF2B5EF4-FFF2-40B4-BE49-F238E27FC236}">
                      <a16:creationId xmlns:a16="http://schemas.microsoft.com/office/drawing/2014/main" id="{B1A05356-8B75-485F-90CC-9959DC713CEF}"/>
                    </a:ext>
                  </a:extLst>
                </p:cNvPr>
                <p:cNvSpPr>
                  <a:spLocks/>
                </p:cNvSpPr>
                <p:nvPr/>
              </p:nvSpPr>
              <p:spPr bwMode="auto">
                <a:xfrm rot="10800000">
                  <a:off x="4884799" y="3747691"/>
                  <a:ext cx="280988" cy="191691"/>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chemeClr val="tx1">
                    <a:alpha val="20000"/>
                  </a:schemeClr>
                </a:solidFill>
                <a:ln>
                  <a:noFill/>
                </a:ln>
              </p:spPr>
              <p:txBody>
                <a:bodyPr vert="horz" wrap="square" lIns="68580" tIns="34290" rIns="68580" bIns="34290" numCol="1" anchor="t" anchorCtr="0" compatLnSpc="1">
                  <a:prstTxWarp prst="textNoShape">
                    <a:avLst/>
                  </a:prstTxWarp>
                </a:bodyPr>
                <a:lstStyle/>
                <a:p>
                  <a:endParaRPr lang="en-US" sz="1350"/>
                </a:p>
              </p:txBody>
            </p:sp>
          </p:grpSp>
        </p:grpSp>
        <p:sp>
          <p:nvSpPr>
            <p:cNvPr id="119" name="Freeform: Shape 118">
              <a:extLst>
                <a:ext uri="{FF2B5EF4-FFF2-40B4-BE49-F238E27FC236}">
                  <a16:creationId xmlns:a16="http://schemas.microsoft.com/office/drawing/2014/main" id="{75F74EEF-6C45-445E-A81C-2C5F414EF8BF}"/>
                </a:ext>
              </a:extLst>
            </p:cNvPr>
            <p:cNvSpPr>
              <a:spLocks/>
            </p:cNvSpPr>
            <p:nvPr/>
          </p:nvSpPr>
          <p:spPr bwMode="auto">
            <a:xfrm rot="10800000">
              <a:off x="8381675" y="3761713"/>
              <a:ext cx="2463781" cy="2206079"/>
            </a:xfrm>
            <a:custGeom>
              <a:avLst/>
              <a:gdLst>
                <a:gd name="connsiteX0" fmla="*/ 1488295 w 1539722"/>
                <a:gd name="connsiteY0" fmla="*/ 646634 h 1378673"/>
                <a:gd name="connsiteX1" fmla="*/ 1493331 w 1539722"/>
                <a:gd name="connsiteY1" fmla="*/ 650903 h 1378673"/>
                <a:gd name="connsiteX2" fmla="*/ 1503250 w 1539722"/>
                <a:gd name="connsiteY2" fmla="*/ 661421 h 1378673"/>
                <a:gd name="connsiteX3" fmla="*/ 1512254 w 1539722"/>
                <a:gd name="connsiteY3" fmla="*/ 673464 h 1378673"/>
                <a:gd name="connsiteX4" fmla="*/ 1520036 w 1539722"/>
                <a:gd name="connsiteY4" fmla="*/ 686880 h 1378673"/>
                <a:gd name="connsiteX5" fmla="*/ 1526751 w 1539722"/>
                <a:gd name="connsiteY5" fmla="*/ 701514 h 1378673"/>
                <a:gd name="connsiteX6" fmla="*/ 1532397 w 1539722"/>
                <a:gd name="connsiteY6" fmla="*/ 717216 h 1378673"/>
                <a:gd name="connsiteX7" fmla="*/ 1536365 w 1539722"/>
                <a:gd name="connsiteY7" fmla="*/ 733680 h 1378673"/>
                <a:gd name="connsiteX8" fmla="*/ 1538959 w 1539722"/>
                <a:gd name="connsiteY8" fmla="*/ 750754 h 1378673"/>
                <a:gd name="connsiteX9" fmla="*/ 1539722 w 1539722"/>
                <a:gd name="connsiteY9" fmla="*/ 768285 h 1378673"/>
                <a:gd name="connsiteX10" fmla="*/ 1538959 w 1539722"/>
                <a:gd name="connsiteY10" fmla="*/ 786121 h 1378673"/>
                <a:gd name="connsiteX11" fmla="*/ 1535907 w 1539722"/>
                <a:gd name="connsiteY11" fmla="*/ 803652 h 1378673"/>
                <a:gd name="connsiteX12" fmla="*/ 1531176 w 1539722"/>
                <a:gd name="connsiteY12" fmla="*/ 821336 h 1378673"/>
                <a:gd name="connsiteX13" fmla="*/ 1524309 w 1539722"/>
                <a:gd name="connsiteY13" fmla="*/ 838409 h 1378673"/>
                <a:gd name="connsiteX14" fmla="*/ 1515001 w 1539722"/>
                <a:gd name="connsiteY14" fmla="*/ 854873 h 1378673"/>
                <a:gd name="connsiteX15" fmla="*/ 1503250 w 1539722"/>
                <a:gd name="connsiteY15" fmla="*/ 870728 h 1378673"/>
                <a:gd name="connsiteX16" fmla="*/ 1489058 w 1539722"/>
                <a:gd name="connsiteY16" fmla="*/ 885362 h 1378673"/>
                <a:gd name="connsiteX17" fmla="*/ 1480665 w 1539722"/>
                <a:gd name="connsiteY17" fmla="*/ 892070 h 1378673"/>
                <a:gd name="connsiteX18" fmla="*/ 1483565 w 1539722"/>
                <a:gd name="connsiteY18" fmla="*/ 897101 h 1378673"/>
                <a:gd name="connsiteX19" fmla="*/ 1487532 w 1539722"/>
                <a:gd name="connsiteY19" fmla="*/ 907162 h 1378673"/>
                <a:gd name="connsiteX20" fmla="*/ 1489974 w 1539722"/>
                <a:gd name="connsiteY20" fmla="*/ 917223 h 1378673"/>
                <a:gd name="connsiteX21" fmla="*/ 1491347 w 1539722"/>
                <a:gd name="connsiteY21" fmla="*/ 927437 h 1378673"/>
                <a:gd name="connsiteX22" fmla="*/ 1491347 w 1539722"/>
                <a:gd name="connsiteY22" fmla="*/ 937498 h 1378673"/>
                <a:gd name="connsiteX23" fmla="*/ 1490279 w 1539722"/>
                <a:gd name="connsiteY23" fmla="*/ 947102 h 1378673"/>
                <a:gd name="connsiteX24" fmla="*/ 1487074 w 1539722"/>
                <a:gd name="connsiteY24" fmla="*/ 961585 h 1378673"/>
                <a:gd name="connsiteX25" fmla="*/ 1479597 w 1539722"/>
                <a:gd name="connsiteY25" fmla="*/ 980183 h 1378673"/>
                <a:gd name="connsiteX26" fmla="*/ 1469831 w 1539722"/>
                <a:gd name="connsiteY26" fmla="*/ 997257 h 1378673"/>
                <a:gd name="connsiteX27" fmla="*/ 1458538 w 1539722"/>
                <a:gd name="connsiteY27" fmla="*/ 1012959 h 1378673"/>
                <a:gd name="connsiteX28" fmla="*/ 1446940 w 1539722"/>
                <a:gd name="connsiteY28" fmla="*/ 1026831 h 1378673"/>
                <a:gd name="connsiteX29" fmla="*/ 1441142 w 1539722"/>
                <a:gd name="connsiteY29" fmla="*/ 1032624 h 1378673"/>
                <a:gd name="connsiteX30" fmla="*/ 1440226 w 1539722"/>
                <a:gd name="connsiteY30" fmla="*/ 1024239 h 1378673"/>
                <a:gd name="connsiteX31" fmla="*/ 1436869 w 1539722"/>
                <a:gd name="connsiteY31" fmla="*/ 1007013 h 1378673"/>
                <a:gd name="connsiteX32" fmla="*/ 1431833 w 1539722"/>
                <a:gd name="connsiteY32" fmla="*/ 989482 h 1378673"/>
                <a:gd name="connsiteX33" fmla="*/ 1424813 w 1539722"/>
                <a:gd name="connsiteY33" fmla="*/ 971798 h 1378673"/>
                <a:gd name="connsiteX34" fmla="*/ 1420235 w 1539722"/>
                <a:gd name="connsiteY34" fmla="*/ 962957 h 1378673"/>
                <a:gd name="connsiteX35" fmla="*/ 1414894 w 1539722"/>
                <a:gd name="connsiteY35" fmla="*/ 953505 h 1378673"/>
                <a:gd name="connsiteX36" fmla="*/ 1402228 w 1539722"/>
                <a:gd name="connsiteY36" fmla="*/ 935669 h 1378673"/>
                <a:gd name="connsiteX37" fmla="*/ 1387426 w 1539722"/>
                <a:gd name="connsiteY37" fmla="*/ 919205 h 1378673"/>
                <a:gd name="connsiteX38" fmla="*/ 1370182 w 1539722"/>
                <a:gd name="connsiteY38" fmla="*/ 904723 h 1378673"/>
                <a:gd name="connsiteX39" fmla="*/ 1350802 w 1539722"/>
                <a:gd name="connsiteY39" fmla="*/ 891613 h 1378673"/>
                <a:gd name="connsiteX40" fmla="*/ 1329285 w 1539722"/>
                <a:gd name="connsiteY40" fmla="*/ 880027 h 1378673"/>
                <a:gd name="connsiteX41" fmla="*/ 1305479 w 1539722"/>
                <a:gd name="connsiteY41" fmla="*/ 870118 h 1378673"/>
                <a:gd name="connsiteX42" fmla="*/ 1279537 w 1539722"/>
                <a:gd name="connsiteY42" fmla="*/ 861733 h 1378673"/>
                <a:gd name="connsiteX43" fmla="*/ 1265802 w 1539722"/>
                <a:gd name="connsiteY43" fmla="*/ 858227 h 1378673"/>
                <a:gd name="connsiteX44" fmla="*/ 1258783 w 1539722"/>
                <a:gd name="connsiteY44" fmla="*/ 886734 h 1378673"/>
                <a:gd name="connsiteX45" fmla="*/ 1271144 w 1539722"/>
                <a:gd name="connsiteY45" fmla="*/ 889783 h 1378673"/>
                <a:gd name="connsiteX46" fmla="*/ 1294034 w 1539722"/>
                <a:gd name="connsiteY46" fmla="*/ 897101 h 1378673"/>
                <a:gd name="connsiteX47" fmla="*/ 1314940 w 1539722"/>
                <a:gd name="connsiteY47" fmla="*/ 905638 h 1378673"/>
                <a:gd name="connsiteX48" fmla="*/ 1334015 w 1539722"/>
                <a:gd name="connsiteY48" fmla="*/ 915699 h 1378673"/>
                <a:gd name="connsiteX49" fmla="*/ 1350954 w 1539722"/>
                <a:gd name="connsiteY49" fmla="*/ 926980 h 1378673"/>
                <a:gd name="connsiteX50" fmla="*/ 1366062 w 1539722"/>
                <a:gd name="connsiteY50" fmla="*/ 939480 h 1378673"/>
                <a:gd name="connsiteX51" fmla="*/ 1378880 w 1539722"/>
                <a:gd name="connsiteY51" fmla="*/ 953200 h 1378673"/>
                <a:gd name="connsiteX52" fmla="*/ 1389715 w 1539722"/>
                <a:gd name="connsiteY52" fmla="*/ 968445 h 1378673"/>
                <a:gd name="connsiteX53" fmla="*/ 1394293 w 1539722"/>
                <a:gd name="connsiteY53" fmla="*/ 976524 h 1378673"/>
                <a:gd name="connsiteX54" fmla="*/ 1397650 w 1539722"/>
                <a:gd name="connsiteY54" fmla="*/ 982927 h 1378673"/>
                <a:gd name="connsiteX55" fmla="*/ 1402991 w 1539722"/>
                <a:gd name="connsiteY55" fmla="*/ 995885 h 1378673"/>
                <a:gd name="connsiteX56" fmla="*/ 1407111 w 1539722"/>
                <a:gd name="connsiteY56" fmla="*/ 1008995 h 1378673"/>
                <a:gd name="connsiteX57" fmla="*/ 1409858 w 1539722"/>
                <a:gd name="connsiteY57" fmla="*/ 1021953 h 1378673"/>
                <a:gd name="connsiteX58" fmla="*/ 1412452 w 1539722"/>
                <a:gd name="connsiteY58" fmla="*/ 1041008 h 1378673"/>
                <a:gd name="connsiteX59" fmla="*/ 1412758 w 1539722"/>
                <a:gd name="connsiteY59" fmla="*/ 1065095 h 1378673"/>
                <a:gd name="connsiteX60" fmla="*/ 1410774 w 1539722"/>
                <a:gd name="connsiteY60" fmla="*/ 1086437 h 1378673"/>
                <a:gd name="connsiteX61" fmla="*/ 1407569 w 1539722"/>
                <a:gd name="connsiteY61" fmla="*/ 1104273 h 1378673"/>
                <a:gd name="connsiteX62" fmla="*/ 1402991 w 1539722"/>
                <a:gd name="connsiteY62" fmla="*/ 1122414 h 1378673"/>
                <a:gd name="connsiteX63" fmla="*/ 1401770 w 1539722"/>
                <a:gd name="connsiteY63" fmla="*/ 1125158 h 1378673"/>
                <a:gd name="connsiteX64" fmla="*/ 1402228 w 1539722"/>
                <a:gd name="connsiteY64" fmla="*/ 1125158 h 1378673"/>
                <a:gd name="connsiteX65" fmla="*/ 1399481 w 1539722"/>
                <a:gd name="connsiteY65" fmla="*/ 1132628 h 1378673"/>
                <a:gd name="connsiteX66" fmla="*/ 1393072 w 1539722"/>
                <a:gd name="connsiteY66" fmla="*/ 1146957 h 1378673"/>
                <a:gd name="connsiteX67" fmla="*/ 1386052 w 1539722"/>
                <a:gd name="connsiteY67" fmla="*/ 1160372 h 1378673"/>
                <a:gd name="connsiteX68" fmla="*/ 1378117 w 1539722"/>
                <a:gd name="connsiteY68" fmla="*/ 1173178 h 1378673"/>
                <a:gd name="connsiteX69" fmla="*/ 1369419 w 1539722"/>
                <a:gd name="connsiteY69" fmla="*/ 1185221 h 1378673"/>
                <a:gd name="connsiteX70" fmla="*/ 1360110 w 1539722"/>
                <a:gd name="connsiteY70" fmla="*/ 1196349 h 1378673"/>
                <a:gd name="connsiteX71" fmla="*/ 1345003 w 1539722"/>
                <a:gd name="connsiteY71" fmla="*/ 1211746 h 1378673"/>
                <a:gd name="connsiteX72" fmla="*/ 1323333 w 1539722"/>
                <a:gd name="connsiteY72" fmla="*/ 1229277 h 1378673"/>
                <a:gd name="connsiteX73" fmla="*/ 1300596 w 1539722"/>
                <a:gd name="connsiteY73" fmla="*/ 1243455 h 1378673"/>
                <a:gd name="connsiteX74" fmla="*/ 1277248 w 1539722"/>
                <a:gd name="connsiteY74" fmla="*/ 1253973 h 1378673"/>
                <a:gd name="connsiteX75" fmla="*/ 1254052 w 1539722"/>
                <a:gd name="connsiteY75" fmla="*/ 1260833 h 1378673"/>
                <a:gd name="connsiteX76" fmla="*/ 1243065 w 1539722"/>
                <a:gd name="connsiteY76" fmla="*/ 1262815 h 1378673"/>
                <a:gd name="connsiteX77" fmla="*/ 1247796 w 1539722"/>
                <a:gd name="connsiteY77" fmla="*/ 1252754 h 1378673"/>
                <a:gd name="connsiteX78" fmla="*/ 1256036 w 1539722"/>
                <a:gd name="connsiteY78" fmla="*/ 1230649 h 1378673"/>
                <a:gd name="connsiteX79" fmla="*/ 1261987 w 1539722"/>
                <a:gd name="connsiteY79" fmla="*/ 1206411 h 1378673"/>
                <a:gd name="connsiteX80" fmla="*/ 1264124 w 1539722"/>
                <a:gd name="connsiteY80" fmla="*/ 1186745 h 1378673"/>
                <a:gd name="connsiteX81" fmla="*/ 1264582 w 1539722"/>
                <a:gd name="connsiteY81" fmla="*/ 1173330 h 1378673"/>
                <a:gd name="connsiteX82" fmla="*/ 1264276 w 1539722"/>
                <a:gd name="connsiteY82" fmla="*/ 1166470 h 1378673"/>
                <a:gd name="connsiteX83" fmla="*/ 1263514 w 1539722"/>
                <a:gd name="connsiteY83" fmla="*/ 1155952 h 1378673"/>
                <a:gd name="connsiteX84" fmla="*/ 1260156 w 1539722"/>
                <a:gd name="connsiteY84" fmla="*/ 1135372 h 1378673"/>
                <a:gd name="connsiteX85" fmla="*/ 1254052 w 1539722"/>
                <a:gd name="connsiteY85" fmla="*/ 1115249 h 1378673"/>
                <a:gd name="connsiteX86" fmla="*/ 1245812 w 1539722"/>
                <a:gd name="connsiteY86" fmla="*/ 1095584 h 1378673"/>
                <a:gd name="connsiteX87" fmla="*/ 1234824 w 1539722"/>
                <a:gd name="connsiteY87" fmla="*/ 1076375 h 1378673"/>
                <a:gd name="connsiteX88" fmla="*/ 1221396 w 1539722"/>
                <a:gd name="connsiteY88" fmla="*/ 1057320 h 1378673"/>
                <a:gd name="connsiteX89" fmla="*/ 1205830 w 1539722"/>
                <a:gd name="connsiteY89" fmla="*/ 1039027 h 1378673"/>
                <a:gd name="connsiteX90" fmla="*/ 1187671 w 1539722"/>
                <a:gd name="connsiteY90" fmla="*/ 1021191 h 1378673"/>
                <a:gd name="connsiteX91" fmla="*/ 1177446 w 1539722"/>
                <a:gd name="connsiteY91" fmla="*/ 1012349 h 1378673"/>
                <a:gd name="connsiteX92" fmla="*/ 1182482 w 1539722"/>
                <a:gd name="connsiteY92" fmla="*/ 1002135 h 1378673"/>
                <a:gd name="connsiteX93" fmla="*/ 1189349 w 1539722"/>
                <a:gd name="connsiteY93" fmla="*/ 981707 h 1378673"/>
                <a:gd name="connsiteX94" fmla="*/ 1193775 w 1539722"/>
                <a:gd name="connsiteY94" fmla="*/ 961890 h 1378673"/>
                <a:gd name="connsiteX95" fmla="*/ 1195758 w 1539722"/>
                <a:gd name="connsiteY95" fmla="*/ 943749 h 1378673"/>
                <a:gd name="connsiteX96" fmla="*/ 1196369 w 1539722"/>
                <a:gd name="connsiteY96" fmla="*/ 920272 h 1378673"/>
                <a:gd name="connsiteX97" fmla="*/ 1194538 w 1539722"/>
                <a:gd name="connsiteY97" fmla="*/ 900912 h 1378673"/>
                <a:gd name="connsiteX98" fmla="*/ 1194080 w 1539722"/>
                <a:gd name="connsiteY98" fmla="*/ 898778 h 1378673"/>
                <a:gd name="connsiteX99" fmla="*/ 1165238 w 1539722"/>
                <a:gd name="connsiteY99" fmla="*/ 904418 h 1378673"/>
                <a:gd name="connsiteX100" fmla="*/ 1166459 w 1539722"/>
                <a:gd name="connsiteY100" fmla="*/ 910211 h 1378673"/>
                <a:gd name="connsiteX101" fmla="*/ 1167375 w 1539722"/>
                <a:gd name="connsiteY101" fmla="*/ 938261 h 1378673"/>
                <a:gd name="connsiteX102" fmla="*/ 1165391 w 1539722"/>
                <a:gd name="connsiteY102" fmla="*/ 956554 h 1378673"/>
                <a:gd name="connsiteX103" fmla="*/ 1162644 w 1539722"/>
                <a:gd name="connsiteY103" fmla="*/ 969817 h 1378673"/>
                <a:gd name="connsiteX104" fmla="*/ 1158524 w 1539722"/>
                <a:gd name="connsiteY104" fmla="*/ 983537 h 1378673"/>
                <a:gd name="connsiteX105" fmla="*/ 1152572 w 1539722"/>
                <a:gd name="connsiteY105" fmla="*/ 997562 h 1378673"/>
                <a:gd name="connsiteX106" fmla="*/ 1144942 w 1539722"/>
                <a:gd name="connsiteY106" fmla="*/ 1011129 h 1378673"/>
                <a:gd name="connsiteX107" fmla="*/ 1134565 w 1539722"/>
                <a:gd name="connsiteY107" fmla="*/ 1024544 h 1378673"/>
                <a:gd name="connsiteX108" fmla="*/ 1121899 w 1539722"/>
                <a:gd name="connsiteY108" fmla="*/ 1037045 h 1378673"/>
                <a:gd name="connsiteX109" fmla="*/ 1106487 w 1539722"/>
                <a:gd name="connsiteY109" fmla="*/ 1048631 h 1378673"/>
                <a:gd name="connsiteX110" fmla="*/ 1088174 w 1539722"/>
                <a:gd name="connsiteY110" fmla="*/ 1058844 h 1378673"/>
                <a:gd name="connsiteX111" fmla="*/ 1066352 w 1539722"/>
                <a:gd name="connsiteY111" fmla="*/ 1067076 h 1378673"/>
                <a:gd name="connsiteX112" fmla="*/ 1053839 w 1539722"/>
                <a:gd name="connsiteY112" fmla="*/ 1070583 h 1378673"/>
                <a:gd name="connsiteX113" fmla="*/ 1061011 w 1539722"/>
                <a:gd name="connsiteY113" fmla="*/ 1098937 h 1378673"/>
                <a:gd name="connsiteX114" fmla="*/ 1070168 w 1539722"/>
                <a:gd name="connsiteY114" fmla="*/ 1096498 h 1378673"/>
                <a:gd name="connsiteX115" fmla="*/ 1086954 w 1539722"/>
                <a:gd name="connsiteY115" fmla="*/ 1091010 h 1378673"/>
                <a:gd name="connsiteX116" fmla="*/ 1102214 w 1539722"/>
                <a:gd name="connsiteY116" fmla="*/ 1084455 h 1378673"/>
                <a:gd name="connsiteX117" fmla="*/ 1115948 w 1539722"/>
                <a:gd name="connsiteY117" fmla="*/ 1077138 h 1378673"/>
                <a:gd name="connsiteX118" fmla="*/ 1128309 w 1539722"/>
                <a:gd name="connsiteY118" fmla="*/ 1069211 h 1378673"/>
                <a:gd name="connsiteX119" fmla="*/ 1139296 w 1539722"/>
                <a:gd name="connsiteY119" fmla="*/ 1060674 h 1378673"/>
                <a:gd name="connsiteX120" fmla="*/ 1149215 w 1539722"/>
                <a:gd name="connsiteY120" fmla="*/ 1051679 h 1378673"/>
                <a:gd name="connsiteX121" fmla="*/ 1157913 w 1539722"/>
                <a:gd name="connsiteY121" fmla="*/ 1042380 h 1378673"/>
                <a:gd name="connsiteX122" fmla="*/ 1161881 w 1539722"/>
                <a:gd name="connsiteY122" fmla="*/ 1037502 h 1378673"/>
                <a:gd name="connsiteX123" fmla="*/ 1170427 w 1539722"/>
                <a:gd name="connsiteY123" fmla="*/ 1044972 h 1378673"/>
                <a:gd name="connsiteX124" fmla="*/ 1185687 w 1539722"/>
                <a:gd name="connsiteY124" fmla="*/ 1060369 h 1378673"/>
                <a:gd name="connsiteX125" fmla="*/ 1198810 w 1539722"/>
                <a:gd name="connsiteY125" fmla="*/ 1076223 h 1378673"/>
                <a:gd name="connsiteX126" fmla="*/ 1210103 w 1539722"/>
                <a:gd name="connsiteY126" fmla="*/ 1092230 h 1378673"/>
                <a:gd name="connsiteX127" fmla="*/ 1219259 w 1539722"/>
                <a:gd name="connsiteY127" fmla="*/ 1108389 h 1378673"/>
                <a:gd name="connsiteX128" fmla="*/ 1226431 w 1539722"/>
                <a:gd name="connsiteY128" fmla="*/ 1125005 h 1378673"/>
                <a:gd name="connsiteX129" fmla="*/ 1231467 w 1539722"/>
                <a:gd name="connsiteY129" fmla="*/ 1141774 h 1378673"/>
                <a:gd name="connsiteX130" fmla="*/ 1234519 w 1539722"/>
                <a:gd name="connsiteY130" fmla="*/ 1159000 h 1378673"/>
                <a:gd name="connsiteX131" fmla="*/ 1235130 w 1539722"/>
                <a:gd name="connsiteY131" fmla="*/ 1167690 h 1378673"/>
                <a:gd name="connsiteX132" fmla="*/ 1235282 w 1539722"/>
                <a:gd name="connsiteY132" fmla="*/ 1174550 h 1378673"/>
                <a:gd name="connsiteX133" fmla="*/ 1234672 w 1539722"/>
                <a:gd name="connsiteY133" fmla="*/ 1188117 h 1378673"/>
                <a:gd name="connsiteX134" fmla="*/ 1232841 w 1539722"/>
                <a:gd name="connsiteY134" fmla="*/ 1201380 h 1378673"/>
                <a:gd name="connsiteX135" fmla="*/ 1230094 w 1539722"/>
                <a:gd name="connsiteY135" fmla="*/ 1214033 h 1378673"/>
                <a:gd name="connsiteX136" fmla="*/ 1224448 w 1539722"/>
                <a:gd name="connsiteY136" fmla="*/ 1232021 h 1378673"/>
                <a:gd name="connsiteX137" fmla="*/ 1214681 w 1539722"/>
                <a:gd name="connsiteY137" fmla="*/ 1253669 h 1378673"/>
                <a:gd name="connsiteX138" fmla="*/ 1209493 w 1539722"/>
                <a:gd name="connsiteY138" fmla="*/ 1263120 h 1378673"/>
                <a:gd name="connsiteX139" fmla="*/ 1208424 w 1539722"/>
                <a:gd name="connsiteY139" fmla="*/ 1262815 h 1378673"/>
                <a:gd name="connsiteX140" fmla="*/ 1207356 w 1539722"/>
                <a:gd name="connsiteY140" fmla="*/ 1262663 h 1378673"/>
                <a:gd name="connsiteX141" fmla="*/ 1203846 w 1539722"/>
                <a:gd name="connsiteY141" fmla="*/ 1269370 h 1378673"/>
                <a:gd name="connsiteX142" fmla="*/ 1195301 w 1539722"/>
                <a:gd name="connsiteY142" fmla="*/ 1282176 h 1378673"/>
                <a:gd name="connsiteX143" fmla="*/ 1185382 w 1539722"/>
                <a:gd name="connsiteY143" fmla="*/ 1294524 h 1378673"/>
                <a:gd name="connsiteX144" fmla="*/ 1174394 w 1539722"/>
                <a:gd name="connsiteY144" fmla="*/ 1306110 h 1378673"/>
                <a:gd name="connsiteX145" fmla="*/ 1162034 w 1539722"/>
                <a:gd name="connsiteY145" fmla="*/ 1317238 h 1378673"/>
                <a:gd name="connsiteX146" fmla="*/ 1148605 w 1539722"/>
                <a:gd name="connsiteY146" fmla="*/ 1327452 h 1378673"/>
                <a:gd name="connsiteX147" fmla="*/ 1134413 w 1539722"/>
                <a:gd name="connsiteY147" fmla="*/ 1336903 h 1378673"/>
                <a:gd name="connsiteX148" fmla="*/ 1119153 w 1539722"/>
                <a:gd name="connsiteY148" fmla="*/ 1345745 h 1378673"/>
                <a:gd name="connsiteX149" fmla="*/ 1103282 w 1539722"/>
                <a:gd name="connsiteY149" fmla="*/ 1353367 h 1378673"/>
                <a:gd name="connsiteX150" fmla="*/ 1086801 w 1539722"/>
                <a:gd name="connsiteY150" fmla="*/ 1360227 h 1378673"/>
                <a:gd name="connsiteX151" fmla="*/ 1069710 w 1539722"/>
                <a:gd name="connsiteY151" fmla="*/ 1366173 h 1378673"/>
                <a:gd name="connsiteX152" fmla="*/ 1052313 w 1539722"/>
                <a:gd name="connsiteY152" fmla="*/ 1370898 h 1378673"/>
                <a:gd name="connsiteX153" fmla="*/ 1034764 w 1539722"/>
                <a:gd name="connsiteY153" fmla="*/ 1374710 h 1378673"/>
                <a:gd name="connsiteX154" fmla="*/ 1016757 w 1539722"/>
                <a:gd name="connsiteY154" fmla="*/ 1377301 h 1378673"/>
                <a:gd name="connsiteX155" fmla="*/ 998903 w 1539722"/>
                <a:gd name="connsiteY155" fmla="*/ 1378673 h 1378673"/>
                <a:gd name="connsiteX156" fmla="*/ 980896 w 1539722"/>
                <a:gd name="connsiteY156" fmla="*/ 1378673 h 1378673"/>
                <a:gd name="connsiteX157" fmla="*/ 963347 w 1539722"/>
                <a:gd name="connsiteY157" fmla="*/ 1377454 h 1378673"/>
                <a:gd name="connsiteX158" fmla="*/ 945950 w 1539722"/>
                <a:gd name="connsiteY158" fmla="*/ 1374862 h 1378673"/>
                <a:gd name="connsiteX159" fmla="*/ 928706 w 1539722"/>
                <a:gd name="connsiteY159" fmla="*/ 1370898 h 1378673"/>
                <a:gd name="connsiteX160" fmla="*/ 912225 w 1539722"/>
                <a:gd name="connsiteY160" fmla="*/ 1365410 h 1378673"/>
                <a:gd name="connsiteX161" fmla="*/ 896202 w 1539722"/>
                <a:gd name="connsiteY161" fmla="*/ 1358550 h 1378673"/>
                <a:gd name="connsiteX162" fmla="*/ 881095 w 1539722"/>
                <a:gd name="connsiteY162" fmla="*/ 1349861 h 1378673"/>
                <a:gd name="connsiteX163" fmla="*/ 866598 w 1539722"/>
                <a:gd name="connsiteY163" fmla="*/ 1339800 h 1378673"/>
                <a:gd name="connsiteX164" fmla="*/ 853169 w 1539722"/>
                <a:gd name="connsiteY164" fmla="*/ 1327757 h 1378673"/>
                <a:gd name="connsiteX165" fmla="*/ 840655 w 1539722"/>
                <a:gd name="connsiteY165" fmla="*/ 1314037 h 1378673"/>
                <a:gd name="connsiteX166" fmla="*/ 829363 w 1539722"/>
                <a:gd name="connsiteY166" fmla="*/ 1298640 h 1378673"/>
                <a:gd name="connsiteX167" fmla="*/ 819444 w 1539722"/>
                <a:gd name="connsiteY167" fmla="*/ 1281261 h 1378673"/>
                <a:gd name="connsiteX168" fmla="*/ 810745 w 1539722"/>
                <a:gd name="connsiteY168" fmla="*/ 1262053 h 1378673"/>
                <a:gd name="connsiteX169" fmla="*/ 803878 w 1539722"/>
                <a:gd name="connsiteY169" fmla="*/ 1241016 h 1378673"/>
                <a:gd name="connsiteX170" fmla="*/ 798385 w 1539722"/>
                <a:gd name="connsiteY170" fmla="*/ 1217844 h 1378673"/>
                <a:gd name="connsiteX171" fmla="*/ 794570 w 1539722"/>
                <a:gd name="connsiteY171" fmla="*/ 1192538 h 1378673"/>
                <a:gd name="connsiteX172" fmla="*/ 792586 w 1539722"/>
                <a:gd name="connsiteY172" fmla="*/ 1165251 h 1378673"/>
                <a:gd name="connsiteX173" fmla="*/ 792433 w 1539722"/>
                <a:gd name="connsiteY173" fmla="*/ 1150616 h 1378673"/>
                <a:gd name="connsiteX174" fmla="*/ 792433 w 1539722"/>
                <a:gd name="connsiteY174" fmla="*/ 1125005 h 1378673"/>
                <a:gd name="connsiteX175" fmla="*/ 796248 w 1539722"/>
                <a:gd name="connsiteY175" fmla="*/ 1130036 h 1378673"/>
                <a:gd name="connsiteX176" fmla="*/ 804641 w 1539722"/>
                <a:gd name="connsiteY176" fmla="*/ 1139792 h 1378673"/>
                <a:gd name="connsiteX177" fmla="*/ 813950 w 1539722"/>
                <a:gd name="connsiteY177" fmla="*/ 1149092 h 1378673"/>
                <a:gd name="connsiteX178" fmla="*/ 824480 w 1539722"/>
                <a:gd name="connsiteY178" fmla="*/ 1157933 h 1378673"/>
                <a:gd name="connsiteX179" fmla="*/ 830126 w 1539722"/>
                <a:gd name="connsiteY179" fmla="*/ 1161897 h 1378673"/>
                <a:gd name="connsiteX180" fmla="*/ 835162 w 1539722"/>
                <a:gd name="connsiteY180" fmla="*/ 1165251 h 1378673"/>
                <a:gd name="connsiteX181" fmla="*/ 845386 w 1539722"/>
                <a:gd name="connsiteY181" fmla="*/ 1171196 h 1378673"/>
                <a:gd name="connsiteX182" fmla="*/ 856068 w 1539722"/>
                <a:gd name="connsiteY182" fmla="*/ 1176379 h 1378673"/>
                <a:gd name="connsiteX183" fmla="*/ 867208 w 1539722"/>
                <a:gd name="connsiteY183" fmla="*/ 1180495 h 1378673"/>
                <a:gd name="connsiteX184" fmla="*/ 884604 w 1539722"/>
                <a:gd name="connsiteY184" fmla="*/ 1185221 h 1378673"/>
                <a:gd name="connsiteX185" fmla="*/ 909326 w 1539722"/>
                <a:gd name="connsiteY185" fmla="*/ 1188727 h 1378673"/>
                <a:gd name="connsiteX186" fmla="*/ 922297 w 1539722"/>
                <a:gd name="connsiteY186" fmla="*/ 1189032 h 1378673"/>
                <a:gd name="connsiteX187" fmla="*/ 933589 w 1539722"/>
                <a:gd name="connsiteY187" fmla="*/ 1188727 h 1378673"/>
                <a:gd name="connsiteX188" fmla="*/ 956937 w 1539722"/>
                <a:gd name="connsiteY188" fmla="*/ 1186441 h 1378673"/>
                <a:gd name="connsiteX189" fmla="*/ 969298 w 1539722"/>
                <a:gd name="connsiteY189" fmla="*/ 1184306 h 1378673"/>
                <a:gd name="connsiteX190" fmla="*/ 972197 w 1539722"/>
                <a:gd name="connsiteY190" fmla="*/ 1193148 h 1378673"/>
                <a:gd name="connsiteX191" fmla="*/ 979675 w 1539722"/>
                <a:gd name="connsiteY191" fmla="*/ 1209155 h 1378673"/>
                <a:gd name="connsiteX192" fmla="*/ 988678 w 1539722"/>
                <a:gd name="connsiteY192" fmla="*/ 1223027 h 1378673"/>
                <a:gd name="connsiteX193" fmla="*/ 997987 w 1539722"/>
                <a:gd name="connsiteY193" fmla="*/ 1234765 h 1378673"/>
                <a:gd name="connsiteX194" fmla="*/ 1010958 w 1539722"/>
                <a:gd name="connsiteY194" fmla="*/ 1248485 h 1378673"/>
                <a:gd name="connsiteX195" fmla="*/ 1023014 w 1539722"/>
                <a:gd name="connsiteY195" fmla="*/ 1258394 h 1378673"/>
                <a:gd name="connsiteX196" fmla="*/ 1024692 w 1539722"/>
                <a:gd name="connsiteY196" fmla="*/ 1259157 h 1378673"/>
                <a:gd name="connsiteX197" fmla="*/ 1040410 w 1539722"/>
                <a:gd name="connsiteY197" fmla="*/ 1234613 h 1378673"/>
                <a:gd name="connsiteX198" fmla="*/ 1036443 w 1539722"/>
                <a:gd name="connsiteY198" fmla="*/ 1232021 h 1378673"/>
                <a:gd name="connsiteX199" fmla="*/ 1020267 w 1539722"/>
                <a:gd name="connsiteY199" fmla="*/ 1216625 h 1378673"/>
                <a:gd name="connsiteX200" fmla="*/ 1011111 w 1539722"/>
                <a:gd name="connsiteY200" fmla="*/ 1205039 h 1378673"/>
                <a:gd name="connsiteX201" fmla="*/ 1005617 w 1539722"/>
                <a:gd name="connsiteY201" fmla="*/ 1195740 h 1378673"/>
                <a:gd name="connsiteX202" fmla="*/ 1000429 w 1539722"/>
                <a:gd name="connsiteY202" fmla="*/ 1185221 h 1378673"/>
                <a:gd name="connsiteX203" fmla="*/ 996614 w 1539722"/>
                <a:gd name="connsiteY203" fmla="*/ 1173635 h 1378673"/>
                <a:gd name="connsiteX204" fmla="*/ 993714 w 1539722"/>
                <a:gd name="connsiteY204" fmla="*/ 1160677 h 1378673"/>
                <a:gd name="connsiteX205" fmla="*/ 992799 w 1539722"/>
                <a:gd name="connsiteY205" fmla="*/ 1146652 h 1378673"/>
                <a:gd name="connsiteX206" fmla="*/ 993714 w 1539722"/>
                <a:gd name="connsiteY206" fmla="*/ 1131256 h 1378673"/>
                <a:gd name="connsiteX207" fmla="*/ 996919 w 1539722"/>
                <a:gd name="connsiteY207" fmla="*/ 1114944 h 1378673"/>
                <a:gd name="connsiteX208" fmla="*/ 1003023 w 1539722"/>
                <a:gd name="connsiteY208" fmla="*/ 1097260 h 1378673"/>
                <a:gd name="connsiteX209" fmla="*/ 1012179 w 1539722"/>
                <a:gd name="connsiteY209" fmla="*/ 1078510 h 1378673"/>
                <a:gd name="connsiteX210" fmla="*/ 1018130 w 1539722"/>
                <a:gd name="connsiteY210" fmla="*/ 1068601 h 1378673"/>
                <a:gd name="connsiteX211" fmla="*/ 993256 w 1539722"/>
                <a:gd name="connsiteY211" fmla="*/ 1053204 h 1378673"/>
                <a:gd name="connsiteX212" fmla="*/ 988831 w 1539722"/>
                <a:gd name="connsiteY212" fmla="*/ 1060521 h 1378673"/>
                <a:gd name="connsiteX213" fmla="*/ 981048 w 1539722"/>
                <a:gd name="connsiteY213" fmla="*/ 1074851 h 1378673"/>
                <a:gd name="connsiteX214" fmla="*/ 974944 w 1539722"/>
                <a:gd name="connsiteY214" fmla="*/ 1088571 h 1378673"/>
                <a:gd name="connsiteX215" fmla="*/ 970214 w 1539722"/>
                <a:gd name="connsiteY215" fmla="*/ 1101834 h 1378673"/>
                <a:gd name="connsiteX216" fmla="*/ 966856 w 1539722"/>
                <a:gd name="connsiteY216" fmla="*/ 1114639 h 1378673"/>
                <a:gd name="connsiteX217" fmla="*/ 964720 w 1539722"/>
                <a:gd name="connsiteY217" fmla="*/ 1126987 h 1378673"/>
                <a:gd name="connsiteX218" fmla="*/ 963499 w 1539722"/>
                <a:gd name="connsiteY218" fmla="*/ 1138725 h 1378673"/>
                <a:gd name="connsiteX219" fmla="*/ 963347 w 1539722"/>
                <a:gd name="connsiteY219" fmla="*/ 1150006 h 1378673"/>
                <a:gd name="connsiteX220" fmla="*/ 963652 w 1539722"/>
                <a:gd name="connsiteY220" fmla="*/ 1155342 h 1378673"/>
                <a:gd name="connsiteX221" fmla="*/ 954953 w 1539722"/>
                <a:gd name="connsiteY221" fmla="*/ 1157019 h 1378673"/>
                <a:gd name="connsiteX222" fmla="*/ 938015 w 1539722"/>
                <a:gd name="connsiteY222" fmla="*/ 1159153 h 1378673"/>
                <a:gd name="connsiteX223" fmla="*/ 921839 w 1539722"/>
                <a:gd name="connsiteY223" fmla="*/ 1159763 h 1378673"/>
                <a:gd name="connsiteX224" fmla="*/ 906579 w 1539722"/>
                <a:gd name="connsiteY224" fmla="*/ 1159000 h 1378673"/>
                <a:gd name="connsiteX225" fmla="*/ 891929 w 1539722"/>
                <a:gd name="connsiteY225" fmla="*/ 1156714 h 1378673"/>
                <a:gd name="connsiteX226" fmla="*/ 878043 w 1539722"/>
                <a:gd name="connsiteY226" fmla="*/ 1153208 h 1378673"/>
                <a:gd name="connsiteX227" fmla="*/ 865072 w 1539722"/>
                <a:gd name="connsiteY227" fmla="*/ 1148329 h 1378673"/>
                <a:gd name="connsiteX228" fmla="*/ 852711 w 1539722"/>
                <a:gd name="connsiteY228" fmla="*/ 1141774 h 1378673"/>
                <a:gd name="connsiteX229" fmla="*/ 847065 w 1539722"/>
                <a:gd name="connsiteY229" fmla="*/ 1137963 h 1378673"/>
                <a:gd name="connsiteX230" fmla="*/ 841418 w 1539722"/>
                <a:gd name="connsiteY230" fmla="*/ 1134000 h 1378673"/>
                <a:gd name="connsiteX231" fmla="*/ 831652 w 1539722"/>
                <a:gd name="connsiteY231" fmla="*/ 1125615 h 1378673"/>
                <a:gd name="connsiteX232" fmla="*/ 822954 w 1539722"/>
                <a:gd name="connsiteY232" fmla="*/ 1116316 h 1378673"/>
                <a:gd name="connsiteX233" fmla="*/ 815171 w 1539722"/>
                <a:gd name="connsiteY233" fmla="*/ 1106560 h 1378673"/>
                <a:gd name="connsiteX234" fmla="*/ 805404 w 1539722"/>
                <a:gd name="connsiteY234" fmla="*/ 1091315 h 1378673"/>
                <a:gd name="connsiteX235" fmla="*/ 795943 w 1539722"/>
                <a:gd name="connsiteY235" fmla="*/ 1071650 h 1378673"/>
                <a:gd name="connsiteX236" fmla="*/ 792433 w 1539722"/>
                <a:gd name="connsiteY236" fmla="*/ 1062351 h 1378673"/>
                <a:gd name="connsiteX237" fmla="*/ 792433 w 1539722"/>
                <a:gd name="connsiteY237" fmla="*/ 752736 h 1378673"/>
                <a:gd name="connsiteX238" fmla="*/ 803726 w 1539722"/>
                <a:gd name="connsiteY238" fmla="*/ 763712 h 1378673"/>
                <a:gd name="connsiteX239" fmla="*/ 822954 w 1539722"/>
                <a:gd name="connsiteY239" fmla="*/ 780176 h 1378673"/>
                <a:gd name="connsiteX240" fmla="*/ 836993 w 1539722"/>
                <a:gd name="connsiteY240" fmla="*/ 790389 h 1378673"/>
                <a:gd name="connsiteX241" fmla="*/ 851948 w 1539722"/>
                <a:gd name="connsiteY241" fmla="*/ 799993 h 1378673"/>
                <a:gd name="connsiteX242" fmla="*/ 867971 w 1539722"/>
                <a:gd name="connsiteY242" fmla="*/ 808073 h 1378673"/>
                <a:gd name="connsiteX243" fmla="*/ 885062 w 1539722"/>
                <a:gd name="connsiteY243" fmla="*/ 814781 h 1378673"/>
                <a:gd name="connsiteX244" fmla="*/ 902916 w 1539722"/>
                <a:gd name="connsiteY244" fmla="*/ 819659 h 1378673"/>
                <a:gd name="connsiteX245" fmla="*/ 912072 w 1539722"/>
                <a:gd name="connsiteY245" fmla="*/ 821336 h 1378673"/>
                <a:gd name="connsiteX246" fmla="*/ 924891 w 1539722"/>
                <a:gd name="connsiteY246" fmla="*/ 823317 h 1378673"/>
                <a:gd name="connsiteX247" fmla="*/ 949612 w 1539722"/>
                <a:gd name="connsiteY247" fmla="*/ 824994 h 1378673"/>
                <a:gd name="connsiteX248" fmla="*/ 961363 w 1539722"/>
                <a:gd name="connsiteY248" fmla="*/ 825147 h 1378673"/>
                <a:gd name="connsiteX249" fmla="*/ 970671 w 1539722"/>
                <a:gd name="connsiteY249" fmla="*/ 825147 h 1378673"/>
                <a:gd name="connsiteX250" fmla="*/ 988373 w 1539722"/>
                <a:gd name="connsiteY250" fmla="*/ 824080 h 1378673"/>
                <a:gd name="connsiteX251" fmla="*/ 1005465 w 1539722"/>
                <a:gd name="connsiteY251" fmla="*/ 821488 h 1378673"/>
                <a:gd name="connsiteX252" fmla="*/ 1021488 w 1539722"/>
                <a:gd name="connsiteY252" fmla="*/ 817677 h 1378673"/>
                <a:gd name="connsiteX253" fmla="*/ 1036900 w 1539722"/>
                <a:gd name="connsiteY253" fmla="*/ 812951 h 1378673"/>
                <a:gd name="connsiteX254" fmla="*/ 1051550 w 1539722"/>
                <a:gd name="connsiteY254" fmla="*/ 806701 h 1378673"/>
                <a:gd name="connsiteX255" fmla="*/ 1065132 w 1539722"/>
                <a:gd name="connsiteY255" fmla="*/ 799384 h 1378673"/>
                <a:gd name="connsiteX256" fmla="*/ 1078255 w 1539722"/>
                <a:gd name="connsiteY256" fmla="*/ 790847 h 1378673"/>
                <a:gd name="connsiteX257" fmla="*/ 1084359 w 1539722"/>
                <a:gd name="connsiteY257" fmla="*/ 785969 h 1378673"/>
                <a:gd name="connsiteX258" fmla="*/ 1084817 w 1539722"/>
                <a:gd name="connsiteY258" fmla="*/ 785664 h 1378673"/>
                <a:gd name="connsiteX259" fmla="*/ 1085122 w 1539722"/>
                <a:gd name="connsiteY259" fmla="*/ 785359 h 1378673"/>
                <a:gd name="connsiteX260" fmla="*/ 1084512 w 1539722"/>
                <a:gd name="connsiteY260" fmla="*/ 786731 h 1378673"/>
                <a:gd name="connsiteX261" fmla="*/ 1090464 w 1539722"/>
                <a:gd name="connsiteY261" fmla="*/ 788865 h 1378673"/>
                <a:gd name="connsiteX262" fmla="*/ 1121594 w 1539722"/>
                <a:gd name="connsiteY262" fmla="*/ 796640 h 1378673"/>
                <a:gd name="connsiteX263" fmla="*/ 1142501 w 1539722"/>
                <a:gd name="connsiteY263" fmla="*/ 799536 h 1378673"/>
                <a:gd name="connsiteX264" fmla="*/ 1157913 w 1539722"/>
                <a:gd name="connsiteY264" fmla="*/ 800451 h 1378673"/>
                <a:gd name="connsiteX265" fmla="*/ 1166001 w 1539722"/>
                <a:gd name="connsiteY265" fmla="*/ 800451 h 1378673"/>
                <a:gd name="connsiteX266" fmla="*/ 1175920 w 1539722"/>
                <a:gd name="connsiteY266" fmla="*/ 800451 h 1378673"/>
                <a:gd name="connsiteX267" fmla="*/ 1196064 w 1539722"/>
                <a:gd name="connsiteY267" fmla="*/ 798621 h 1378673"/>
                <a:gd name="connsiteX268" fmla="*/ 1216665 w 1539722"/>
                <a:gd name="connsiteY268" fmla="*/ 794048 h 1378673"/>
                <a:gd name="connsiteX269" fmla="*/ 1237266 w 1539722"/>
                <a:gd name="connsiteY269" fmla="*/ 786731 h 1378673"/>
                <a:gd name="connsiteX270" fmla="*/ 1247185 w 1539722"/>
                <a:gd name="connsiteY270" fmla="*/ 781548 h 1378673"/>
                <a:gd name="connsiteX271" fmla="*/ 1253747 w 1539722"/>
                <a:gd name="connsiteY271" fmla="*/ 777736 h 1378673"/>
                <a:gd name="connsiteX272" fmla="*/ 1265497 w 1539722"/>
                <a:gd name="connsiteY272" fmla="*/ 769504 h 1378673"/>
                <a:gd name="connsiteX273" fmla="*/ 1276637 w 1539722"/>
                <a:gd name="connsiteY273" fmla="*/ 759748 h 1378673"/>
                <a:gd name="connsiteX274" fmla="*/ 1286709 w 1539722"/>
                <a:gd name="connsiteY274" fmla="*/ 748924 h 1378673"/>
                <a:gd name="connsiteX275" fmla="*/ 1295560 w 1539722"/>
                <a:gd name="connsiteY275" fmla="*/ 736881 h 1378673"/>
                <a:gd name="connsiteX276" fmla="*/ 1303495 w 1539722"/>
                <a:gd name="connsiteY276" fmla="*/ 723466 h 1378673"/>
                <a:gd name="connsiteX277" fmla="*/ 1310362 w 1539722"/>
                <a:gd name="connsiteY277" fmla="*/ 708984 h 1378673"/>
                <a:gd name="connsiteX278" fmla="*/ 1316314 w 1539722"/>
                <a:gd name="connsiteY278" fmla="*/ 693282 h 1378673"/>
                <a:gd name="connsiteX279" fmla="*/ 1318908 w 1539722"/>
                <a:gd name="connsiteY279" fmla="*/ 684898 h 1378673"/>
                <a:gd name="connsiteX280" fmla="*/ 1325012 w 1539722"/>
                <a:gd name="connsiteY280" fmla="*/ 686727 h 1378673"/>
                <a:gd name="connsiteX281" fmla="*/ 1337983 w 1539722"/>
                <a:gd name="connsiteY281" fmla="*/ 689624 h 1378673"/>
                <a:gd name="connsiteX282" fmla="*/ 1351564 w 1539722"/>
                <a:gd name="connsiteY282" fmla="*/ 691605 h 1378673"/>
                <a:gd name="connsiteX283" fmla="*/ 1365756 w 1539722"/>
                <a:gd name="connsiteY283" fmla="*/ 692672 h 1378673"/>
                <a:gd name="connsiteX284" fmla="*/ 1373386 w 1539722"/>
                <a:gd name="connsiteY284" fmla="*/ 692825 h 1378673"/>
                <a:gd name="connsiteX285" fmla="*/ 1382237 w 1539722"/>
                <a:gd name="connsiteY285" fmla="*/ 692977 h 1378673"/>
                <a:gd name="connsiteX286" fmla="*/ 1401007 w 1539722"/>
                <a:gd name="connsiteY286" fmla="*/ 691605 h 1378673"/>
                <a:gd name="connsiteX287" fmla="*/ 1420235 w 1539722"/>
                <a:gd name="connsiteY287" fmla="*/ 687947 h 1378673"/>
                <a:gd name="connsiteX288" fmla="*/ 1439463 w 1539722"/>
                <a:gd name="connsiteY288" fmla="*/ 681391 h 1378673"/>
                <a:gd name="connsiteX289" fmla="*/ 1449077 w 1539722"/>
                <a:gd name="connsiteY289" fmla="*/ 676666 h 1378673"/>
                <a:gd name="connsiteX290" fmla="*/ 1454570 w 1539722"/>
                <a:gd name="connsiteY290" fmla="*/ 673464 h 1378673"/>
                <a:gd name="connsiteX291" fmla="*/ 1465558 w 1539722"/>
                <a:gd name="connsiteY291" fmla="*/ 666604 h 1378673"/>
                <a:gd name="connsiteX292" fmla="*/ 1475172 w 1539722"/>
                <a:gd name="connsiteY292" fmla="*/ 658982 h 1378673"/>
                <a:gd name="connsiteX293" fmla="*/ 1484022 w 1539722"/>
                <a:gd name="connsiteY293" fmla="*/ 650903 h 1378673"/>
                <a:gd name="connsiteX294" fmla="*/ 152630 w 1539722"/>
                <a:gd name="connsiteY294" fmla="*/ 624063 h 1378673"/>
                <a:gd name="connsiteX295" fmla="*/ 170927 w 1539722"/>
                <a:gd name="connsiteY295" fmla="*/ 625435 h 1378673"/>
                <a:gd name="connsiteX296" fmla="*/ 180228 w 1539722"/>
                <a:gd name="connsiteY296" fmla="*/ 627111 h 1378673"/>
                <a:gd name="connsiteX297" fmla="*/ 186022 w 1539722"/>
                <a:gd name="connsiteY297" fmla="*/ 628636 h 1378673"/>
                <a:gd name="connsiteX298" fmla="*/ 197000 w 1539722"/>
                <a:gd name="connsiteY298" fmla="*/ 632141 h 1378673"/>
                <a:gd name="connsiteX299" fmla="*/ 207826 w 1539722"/>
                <a:gd name="connsiteY299" fmla="*/ 637018 h 1378673"/>
                <a:gd name="connsiteX300" fmla="*/ 218195 w 1539722"/>
                <a:gd name="connsiteY300" fmla="*/ 643115 h 1378673"/>
                <a:gd name="connsiteX301" fmla="*/ 227648 w 1539722"/>
                <a:gd name="connsiteY301" fmla="*/ 650431 h 1378673"/>
                <a:gd name="connsiteX302" fmla="*/ 236797 w 1539722"/>
                <a:gd name="connsiteY302" fmla="*/ 658814 h 1378673"/>
                <a:gd name="connsiteX303" fmla="*/ 244878 w 1539722"/>
                <a:gd name="connsiteY303" fmla="*/ 667806 h 1378673"/>
                <a:gd name="connsiteX304" fmla="*/ 251892 w 1539722"/>
                <a:gd name="connsiteY304" fmla="*/ 678018 h 1378673"/>
                <a:gd name="connsiteX305" fmla="*/ 255094 w 1539722"/>
                <a:gd name="connsiteY305" fmla="*/ 683353 h 1378673"/>
                <a:gd name="connsiteX306" fmla="*/ 259668 w 1539722"/>
                <a:gd name="connsiteY306" fmla="*/ 691736 h 1378673"/>
                <a:gd name="connsiteX307" fmla="*/ 265767 w 1539722"/>
                <a:gd name="connsiteY307" fmla="*/ 708501 h 1378673"/>
                <a:gd name="connsiteX308" fmla="*/ 268512 w 1539722"/>
                <a:gd name="connsiteY308" fmla="*/ 725115 h 1378673"/>
                <a:gd name="connsiteX309" fmla="*/ 268207 w 1539722"/>
                <a:gd name="connsiteY309" fmla="*/ 736698 h 1378673"/>
                <a:gd name="connsiteX310" fmla="*/ 266835 w 1539722"/>
                <a:gd name="connsiteY310" fmla="*/ 743709 h 1378673"/>
                <a:gd name="connsiteX311" fmla="*/ 265767 w 1539722"/>
                <a:gd name="connsiteY311" fmla="*/ 747063 h 1378673"/>
                <a:gd name="connsiteX312" fmla="*/ 257686 w 1539722"/>
                <a:gd name="connsiteY312" fmla="*/ 770535 h 1378673"/>
                <a:gd name="connsiteX313" fmla="*/ 282235 w 1539722"/>
                <a:gd name="connsiteY313" fmla="*/ 766267 h 1378673"/>
                <a:gd name="connsiteX314" fmla="*/ 292908 w 1539722"/>
                <a:gd name="connsiteY314" fmla="*/ 764438 h 1378673"/>
                <a:gd name="connsiteX315" fmla="*/ 316542 w 1539722"/>
                <a:gd name="connsiteY315" fmla="*/ 762304 h 1378673"/>
                <a:gd name="connsiteX316" fmla="*/ 342311 w 1539722"/>
                <a:gd name="connsiteY316" fmla="*/ 762761 h 1378673"/>
                <a:gd name="connsiteX317" fmla="*/ 362285 w 1539722"/>
                <a:gd name="connsiteY317" fmla="*/ 765505 h 1378673"/>
                <a:gd name="connsiteX318" fmla="*/ 375551 w 1539722"/>
                <a:gd name="connsiteY318" fmla="*/ 768706 h 1378673"/>
                <a:gd name="connsiteX319" fmla="*/ 388511 w 1539722"/>
                <a:gd name="connsiteY319" fmla="*/ 773126 h 1378673"/>
                <a:gd name="connsiteX320" fmla="*/ 401319 w 1539722"/>
                <a:gd name="connsiteY320" fmla="*/ 778917 h 1378673"/>
                <a:gd name="connsiteX321" fmla="*/ 413670 w 1539722"/>
                <a:gd name="connsiteY321" fmla="*/ 786386 h 1378673"/>
                <a:gd name="connsiteX322" fmla="*/ 425411 w 1539722"/>
                <a:gd name="connsiteY322" fmla="*/ 795531 h 1378673"/>
                <a:gd name="connsiteX323" fmla="*/ 436541 w 1539722"/>
                <a:gd name="connsiteY323" fmla="*/ 806352 h 1378673"/>
                <a:gd name="connsiteX324" fmla="*/ 446605 w 1539722"/>
                <a:gd name="connsiteY324" fmla="*/ 819155 h 1378673"/>
                <a:gd name="connsiteX325" fmla="*/ 455906 w 1539722"/>
                <a:gd name="connsiteY325" fmla="*/ 834092 h 1378673"/>
                <a:gd name="connsiteX326" fmla="*/ 463987 w 1539722"/>
                <a:gd name="connsiteY326" fmla="*/ 851162 h 1378673"/>
                <a:gd name="connsiteX327" fmla="*/ 467342 w 1539722"/>
                <a:gd name="connsiteY327" fmla="*/ 860765 h 1378673"/>
                <a:gd name="connsiteX328" fmla="*/ 460023 w 1539722"/>
                <a:gd name="connsiteY328" fmla="*/ 859698 h 1378673"/>
                <a:gd name="connsiteX329" fmla="*/ 445233 w 1539722"/>
                <a:gd name="connsiteY329" fmla="*/ 858936 h 1378673"/>
                <a:gd name="connsiteX330" fmla="*/ 430595 w 1539722"/>
                <a:gd name="connsiteY330" fmla="*/ 859241 h 1378673"/>
                <a:gd name="connsiteX331" fmla="*/ 416567 w 1539722"/>
                <a:gd name="connsiteY331" fmla="*/ 860765 h 1378673"/>
                <a:gd name="connsiteX332" fmla="*/ 403149 w 1539722"/>
                <a:gd name="connsiteY332" fmla="*/ 863051 h 1378673"/>
                <a:gd name="connsiteX333" fmla="*/ 390493 w 1539722"/>
                <a:gd name="connsiteY333" fmla="*/ 866252 h 1378673"/>
                <a:gd name="connsiteX334" fmla="*/ 378905 w 1539722"/>
                <a:gd name="connsiteY334" fmla="*/ 870214 h 1378673"/>
                <a:gd name="connsiteX335" fmla="*/ 368384 w 1539722"/>
                <a:gd name="connsiteY335" fmla="*/ 874482 h 1378673"/>
                <a:gd name="connsiteX336" fmla="*/ 363657 w 1539722"/>
                <a:gd name="connsiteY336" fmla="*/ 877073 h 1378673"/>
                <a:gd name="connsiteX337" fmla="*/ 358016 w 1539722"/>
                <a:gd name="connsiteY337" fmla="*/ 880121 h 1378673"/>
                <a:gd name="connsiteX338" fmla="*/ 347800 w 1539722"/>
                <a:gd name="connsiteY338" fmla="*/ 886980 h 1378673"/>
                <a:gd name="connsiteX339" fmla="*/ 338194 w 1539722"/>
                <a:gd name="connsiteY339" fmla="*/ 894906 h 1378673"/>
                <a:gd name="connsiteX340" fmla="*/ 329045 w 1539722"/>
                <a:gd name="connsiteY340" fmla="*/ 903593 h 1378673"/>
                <a:gd name="connsiteX341" fmla="*/ 320507 w 1539722"/>
                <a:gd name="connsiteY341" fmla="*/ 913196 h 1378673"/>
                <a:gd name="connsiteX342" fmla="*/ 313035 w 1539722"/>
                <a:gd name="connsiteY342" fmla="*/ 923712 h 1378673"/>
                <a:gd name="connsiteX343" fmla="*/ 306479 w 1539722"/>
                <a:gd name="connsiteY343" fmla="*/ 934839 h 1378673"/>
                <a:gd name="connsiteX344" fmla="*/ 300837 w 1539722"/>
                <a:gd name="connsiteY344" fmla="*/ 946880 h 1378673"/>
                <a:gd name="connsiteX345" fmla="*/ 296263 w 1539722"/>
                <a:gd name="connsiteY345" fmla="*/ 959225 h 1378673"/>
                <a:gd name="connsiteX346" fmla="*/ 292603 w 1539722"/>
                <a:gd name="connsiteY346" fmla="*/ 972485 h 1378673"/>
                <a:gd name="connsiteX347" fmla="*/ 290316 w 1539722"/>
                <a:gd name="connsiteY347" fmla="*/ 986355 h 1378673"/>
                <a:gd name="connsiteX348" fmla="*/ 289249 w 1539722"/>
                <a:gd name="connsiteY348" fmla="*/ 1000530 h 1378673"/>
                <a:gd name="connsiteX349" fmla="*/ 289554 w 1539722"/>
                <a:gd name="connsiteY349" fmla="*/ 1015314 h 1378673"/>
                <a:gd name="connsiteX350" fmla="*/ 291078 w 1539722"/>
                <a:gd name="connsiteY350" fmla="*/ 1030556 h 1378673"/>
                <a:gd name="connsiteX351" fmla="*/ 294281 w 1539722"/>
                <a:gd name="connsiteY351" fmla="*/ 1046255 h 1378673"/>
                <a:gd name="connsiteX352" fmla="*/ 299007 w 1539722"/>
                <a:gd name="connsiteY352" fmla="*/ 1062258 h 1378673"/>
                <a:gd name="connsiteX353" fmla="*/ 302209 w 1539722"/>
                <a:gd name="connsiteY353" fmla="*/ 1070336 h 1378673"/>
                <a:gd name="connsiteX354" fmla="*/ 294281 w 1539722"/>
                <a:gd name="connsiteY354" fmla="*/ 1074451 h 1378673"/>
                <a:gd name="connsiteX355" fmla="*/ 279490 w 1539722"/>
                <a:gd name="connsiteY355" fmla="*/ 1084663 h 1378673"/>
                <a:gd name="connsiteX356" fmla="*/ 266225 w 1539722"/>
                <a:gd name="connsiteY356" fmla="*/ 1096552 h 1378673"/>
                <a:gd name="connsiteX357" fmla="*/ 254484 w 1539722"/>
                <a:gd name="connsiteY357" fmla="*/ 1109964 h 1378673"/>
                <a:gd name="connsiteX358" fmla="*/ 244726 w 1539722"/>
                <a:gd name="connsiteY358" fmla="*/ 1124749 h 1378673"/>
                <a:gd name="connsiteX359" fmla="*/ 236797 w 1539722"/>
                <a:gd name="connsiteY359" fmla="*/ 1140752 h 1378673"/>
                <a:gd name="connsiteX360" fmla="*/ 231003 w 1539722"/>
                <a:gd name="connsiteY360" fmla="*/ 1157670 h 1378673"/>
                <a:gd name="connsiteX361" fmla="*/ 227648 w 1539722"/>
                <a:gd name="connsiteY361" fmla="*/ 1175046 h 1378673"/>
                <a:gd name="connsiteX362" fmla="*/ 226886 w 1539722"/>
                <a:gd name="connsiteY362" fmla="*/ 1183886 h 1378673"/>
                <a:gd name="connsiteX363" fmla="*/ 256161 w 1539722"/>
                <a:gd name="connsiteY363" fmla="*/ 1185410 h 1378673"/>
                <a:gd name="connsiteX364" fmla="*/ 256771 w 1539722"/>
                <a:gd name="connsiteY364" fmla="*/ 1177180 h 1378673"/>
                <a:gd name="connsiteX365" fmla="*/ 260431 w 1539722"/>
                <a:gd name="connsiteY365" fmla="*/ 1161024 h 1378673"/>
                <a:gd name="connsiteX366" fmla="*/ 266530 w 1539722"/>
                <a:gd name="connsiteY366" fmla="*/ 1145630 h 1378673"/>
                <a:gd name="connsiteX367" fmla="*/ 274916 w 1539722"/>
                <a:gd name="connsiteY367" fmla="*/ 1131303 h 1378673"/>
                <a:gd name="connsiteX368" fmla="*/ 285437 w 1539722"/>
                <a:gd name="connsiteY368" fmla="*/ 1118500 h 1378673"/>
                <a:gd name="connsiteX369" fmla="*/ 297635 w 1539722"/>
                <a:gd name="connsiteY369" fmla="*/ 1107221 h 1378673"/>
                <a:gd name="connsiteX370" fmla="*/ 311510 w 1539722"/>
                <a:gd name="connsiteY370" fmla="*/ 1097923 h 1378673"/>
                <a:gd name="connsiteX371" fmla="*/ 326606 w 1539722"/>
                <a:gd name="connsiteY371" fmla="*/ 1091065 h 1378673"/>
                <a:gd name="connsiteX372" fmla="*/ 334839 w 1539722"/>
                <a:gd name="connsiteY372" fmla="*/ 1088626 h 1378673"/>
                <a:gd name="connsiteX373" fmla="*/ 342616 w 1539722"/>
                <a:gd name="connsiteY373" fmla="*/ 1086645 h 1378673"/>
                <a:gd name="connsiteX374" fmla="*/ 358626 w 1539722"/>
                <a:gd name="connsiteY374" fmla="*/ 1085121 h 1378673"/>
                <a:gd name="connsiteX375" fmla="*/ 374331 w 1539722"/>
                <a:gd name="connsiteY375" fmla="*/ 1086340 h 1378673"/>
                <a:gd name="connsiteX376" fmla="*/ 389731 w 1539722"/>
                <a:gd name="connsiteY376" fmla="*/ 1090303 h 1378673"/>
                <a:gd name="connsiteX377" fmla="*/ 404979 w 1539722"/>
                <a:gd name="connsiteY377" fmla="*/ 1096704 h 1378673"/>
                <a:gd name="connsiteX378" fmla="*/ 419311 w 1539722"/>
                <a:gd name="connsiteY378" fmla="*/ 1105697 h 1378673"/>
                <a:gd name="connsiteX379" fmla="*/ 433339 w 1539722"/>
                <a:gd name="connsiteY379" fmla="*/ 1117128 h 1378673"/>
                <a:gd name="connsiteX380" fmla="*/ 446757 w 1539722"/>
                <a:gd name="connsiteY380" fmla="*/ 1131150 h 1378673"/>
                <a:gd name="connsiteX381" fmla="*/ 453009 w 1539722"/>
                <a:gd name="connsiteY381" fmla="*/ 1139228 h 1378673"/>
                <a:gd name="connsiteX382" fmla="*/ 447672 w 1539722"/>
                <a:gd name="connsiteY382" fmla="*/ 1146087 h 1378673"/>
                <a:gd name="connsiteX383" fmla="*/ 438524 w 1539722"/>
                <a:gd name="connsiteY383" fmla="*/ 1161024 h 1378673"/>
                <a:gd name="connsiteX384" fmla="*/ 431357 w 1539722"/>
                <a:gd name="connsiteY384" fmla="*/ 1176722 h 1378673"/>
                <a:gd name="connsiteX385" fmla="*/ 426020 w 1539722"/>
                <a:gd name="connsiteY385" fmla="*/ 1193488 h 1378673"/>
                <a:gd name="connsiteX386" fmla="*/ 422971 w 1539722"/>
                <a:gd name="connsiteY386" fmla="*/ 1210559 h 1378673"/>
                <a:gd name="connsiteX387" fmla="*/ 421904 w 1539722"/>
                <a:gd name="connsiteY387" fmla="*/ 1227934 h 1378673"/>
                <a:gd name="connsiteX388" fmla="*/ 423123 w 1539722"/>
                <a:gd name="connsiteY388" fmla="*/ 1245309 h 1378673"/>
                <a:gd name="connsiteX389" fmla="*/ 426630 w 1539722"/>
                <a:gd name="connsiteY389" fmla="*/ 1262380 h 1378673"/>
                <a:gd name="connsiteX390" fmla="*/ 429375 w 1539722"/>
                <a:gd name="connsiteY390" fmla="*/ 1270610 h 1378673"/>
                <a:gd name="connsiteX391" fmla="*/ 457126 w 1539722"/>
                <a:gd name="connsiteY391" fmla="*/ 1260703 h 1378673"/>
                <a:gd name="connsiteX392" fmla="*/ 454534 w 1539722"/>
                <a:gd name="connsiteY392" fmla="*/ 1252778 h 1378673"/>
                <a:gd name="connsiteX393" fmla="*/ 451637 w 1539722"/>
                <a:gd name="connsiteY393" fmla="*/ 1236622 h 1378673"/>
                <a:gd name="connsiteX394" fmla="*/ 451332 w 1539722"/>
                <a:gd name="connsiteY394" fmla="*/ 1220008 h 1378673"/>
                <a:gd name="connsiteX395" fmla="*/ 453619 w 1539722"/>
                <a:gd name="connsiteY395" fmla="*/ 1203700 h 1378673"/>
                <a:gd name="connsiteX396" fmla="*/ 458346 w 1539722"/>
                <a:gd name="connsiteY396" fmla="*/ 1187696 h 1378673"/>
                <a:gd name="connsiteX397" fmla="*/ 465359 w 1539722"/>
                <a:gd name="connsiteY397" fmla="*/ 1172607 h 1378673"/>
                <a:gd name="connsiteX398" fmla="*/ 474508 w 1539722"/>
                <a:gd name="connsiteY398" fmla="*/ 1158737 h 1378673"/>
                <a:gd name="connsiteX399" fmla="*/ 485791 w 1539722"/>
                <a:gd name="connsiteY399" fmla="*/ 1146544 h 1378673"/>
                <a:gd name="connsiteX400" fmla="*/ 492348 w 1539722"/>
                <a:gd name="connsiteY400" fmla="*/ 1141210 h 1378673"/>
                <a:gd name="connsiteX401" fmla="*/ 499667 w 1539722"/>
                <a:gd name="connsiteY401" fmla="*/ 1135875 h 1378673"/>
                <a:gd name="connsiteX402" fmla="*/ 515067 w 1539722"/>
                <a:gd name="connsiteY402" fmla="*/ 1127949 h 1378673"/>
                <a:gd name="connsiteX403" fmla="*/ 531382 w 1539722"/>
                <a:gd name="connsiteY403" fmla="*/ 1123072 h 1378673"/>
                <a:gd name="connsiteX404" fmla="*/ 548764 w 1539722"/>
                <a:gd name="connsiteY404" fmla="*/ 1121091 h 1378673"/>
                <a:gd name="connsiteX405" fmla="*/ 567062 w 1539722"/>
                <a:gd name="connsiteY405" fmla="*/ 1122310 h 1378673"/>
                <a:gd name="connsiteX406" fmla="*/ 585816 w 1539722"/>
                <a:gd name="connsiteY406" fmla="*/ 1126578 h 1378673"/>
                <a:gd name="connsiteX407" fmla="*/ 604876 w 1539722"/>
                <a:gd name="connsiteY407" fmla="*/ 1133741 h 1378673"/>
                <a:gd name="connsiteX408" fmla="*/ 624240 w 1539722"/>
                <a:gd name="connsiteY408" fmla="*/ 1143953 h 1378673"/>
                <a:gd name="connsiteX409" fmla="*/ 633999 w 1539722"/>
                <a:gd name="connsiteY409" fmla="*/ 1150354 h 1378673"/>
                <a:gd name="connsiteX410" fmla="*/ 650619 w 1539722"/>
                <a:gd name="connsiteY410" fmla="*/ 1126273 h 1378673"/>
                <a:gd name="connsiteX411" fmla="*/ 638726 w 1539722"/>
                <a:gd name="connsiteY411" fmla="*/ 1118500 h 1378673"/>
                <a:gd name="connsiteX412" fmla="*/ 614939 w 1539722"/>
                <a:gd name="connsiteY412" fmla="*/ 1106002 h 1378673"/>
                <a:gd name="connsiteX413" fmla="*/ 591458 w 1539722"/>
                <a:gd name="connsiteY413" fmla="*/ 1097619 h 1378673"/>
                <a:gd name="connsiteX414" fmla="*/ 568434 w 1539722"/>
                <a:gd name="connsiteY414" fmla="*/ 1092741 h 1378673"/>
                <a:gd name="connsiteX415" fmla="*/ 551356 w 1539722"/>
                <a:gd name="connsiteY415" fmla="*/ 1091674 h 1378673"/>
                <a:gd name="connsiteX416" fmla="*/ 540378 w 1539722"/>
                <a:gd name="connsiteY416" fmla="*/ 1092284 h 1378673"/>
                <a:gd name="connsiteX417" fmla="*/ 529400 w 1539722"/>
                <a:gd name="connsiteY417" fmla="*/ 1093351 h 1378673"/>
                <a:gd name="connsiteX418" fmla="*/ 518726 w 1539722"/>
                <a:gd name="connsiteY418" fmla="*/ 1095790 h 1378673"/>
                <a:gd name="connsiteX419" fmla="*/ 508358 w 1539722"/>
                <a:gd name="connsiteY419" fmla="*/ 1099143 h 1378673"/>
                <a:gd name="connsiteX420" fmla="*/ 498142 w 1539722"/>
                <a:gd name="connsiteY420" fmla="*/ 1103258 h 1378673"/>
                <a:gd name="connsiteX421" fmla="*/ 488536 w 1539722"/>
                <a:gd name="connsiteY421" fmla="*/ 1108440 h 1378673"/>
                <a:gd name="connsiteX422" fmla="*/ 479082 w 1539722"/>
                <a:gd name="connsiteY422" fmla="*/ 1114537 h 1378673"/>
                <a:gd name="connsiteX423" fmla="*/ 474356 w 1539722"/>
                <a:gd name="connsiteY423" fmla="*/ 1118042 h 1378673"/>
                <a:gd name="connsiteX424" fmla="*/ 474051 w 1539722"/>
                <a:gd name="connsiteY424" fmla="*/ 1118347 h 1378673"/>
                <a:gd name="connsiteX425" fmla="*/ 473898 w 1539722"/>
                <a:gd name="connsiteY425" fmla="*/ 1118500 h 1378673"/>
                <a:gd name="connsiteX426" fmla="*/ 466427 w 1539722"/>
                <a:gd name="connsiteY426" fmla="*/ 1109202 h 1378673"/>
                <a:gd name="connsiteX427" fmla="*/ 450417 w 1539722"/>
                <a:gd name="connsiteY427" fmla="*/ 1093046 h 1378673"/>
                <a:gd name="connsiteX428" fmla="*/ 433339 w 1539722"/>
                <a:gd name="connsiteY428" fmla="*/ 1079634 h 1378673"/>
                <a:gd name="connsiteX429" fmla="*/ 415805 w 1539722"/>
                <a:gd name="connsiteY429" fmla="*/ 1069117 h 1378673"/>
                <a:gd name="connsiteX430" fmla="*/ 397355 w 1539722"/>
                <a:gd name="connsiteY430" fmla="*/ 1061649 h 1378673"/>
                <a:gd name="connsiteX431" fmla="*/ 378448 w 1539722"/>
                <a:gd name="connsiteY431" fmla="*/ 1057228 h 1378673"/>
                <a:gd name="connsiteX432" fmla="*/ 359083 w 1539722"/>
                <a:gd name="connsiteY432" fmla="*/ 1055857 h 1378673"/>
                <a:gd name="connsiteX433" fmla="*/ 339261 w 1539722"/>
                <a:gd name="connsiteY433" fmla="*/ 1057686 h 1378673"/>
                <a:gd name="connsiteX434" fmla="*/ 329503 w 1539722"/>
                <a:gd name="connsiteY434" fmla="*/ 1059820 h 1378673"/>
                <a:gd name="connsiteX435" fmla="*/ 326911 w 1539722"/>
                <a:gd name="connsiteY435" fmla="*/ 1052961 h 1378673"/>
                <a:gd name="connsiteX436" fmla="*/ 322641 w 1539722"/>
                <a:gd name="connsiteY436" fmla="*/ 1039548 h 1378673"/>
                <a:gd name="connsiteX437" fmla="*/ 319897 w 1539722"/>
                <a:gd name="connsiteY437" fmla="*/ 1026441 h 1378673"/>
                <a:gd name="connsiteX438" fmla="*/ 318524 w 1539722"/>
                <a:gd name="connsiteY438" fmla="*/ 1013790 h 1378673"/>
                <a:gd name="connsiteX439" fmla="*/ 318219 w 1539722"/>
                <a:gd name="connsiteY439" fmla="*/ 1001597 h 1378673"/>
                <a:gd name="connsiteX440" fmla="*/ 319134 w 1539722"/>
                <a:gd name="connsiteY440" fmla="*/ 989708 h 1378673"/>
                <a:gd name="connsiteX441" fmla="*/ 320964 w 1539722"/>
                <a:gd name="connsiteY441" fmla="*/ 978582 h 1378673"/>
                <a:gd name="connsiteX442" fmla="*/ 323861 w 1539722"/>
                <a:gd name="connsiteY442" fmla="*/ 967913 h 1378673"/>
                <a:gd name="connsiteX443" fmla="*/ 327673 w 1539722"/>
                <a:gd name="connsiteY443" fmla="*/ 957701 h 1378673"/>
                <a:gd name="connsiteX444" fmla="*/ 332247 w 1539722"/>
                <a:gd name="connsiteY444" fmla="*/ 948251 h 1378673"/>
                <a:gd name="connsiteX445" fmla="*/ 340481 w 1539722"/>
                <a:gd name="connsiteY445" fmla="*/ 934991 h 1378673"/>
                <a:gd name="connsiteX446" fmla="*/ 353746 w 1539722"/>
                <a:gd name="connsiteY446" fmla="*/ 919902 h 1378673"/>
                <a:gd name="connsiteX447" fmla="*/ 369147 w 1539722"/>
                <a:gd name="connsiteY447" fmla="*/ 907709 h 1378673"/>
                <a:gd name="connsiteX448" fmla="*/ 377533 w 1539722"/>
                <a:gd name="connsiteY448" fmla="*/ 902831 h 1378673"/>
                <a:gd name="connsiteX449" fmla="*/ 382870 w 1539722"/>
                <a:gd name="connsiteY449" fmla="*/ 900240 h 1378673"/>
                <a:gd name="connsiteX450" fmla="*/ 394458 w 1539722"/>
                <a:gd name="connsiteY450" fmla="*/ 895515 h 1378673"/>
                <a:gd name="connsiteX451" fmla="*/ 407723 w 1539722"/>
                <a:gd name="connsiteY451" fmla="*/ 891857 h 1378673"/>
                <a:gd name="connsiteX452" fmla="*/ 422056 w 1539722"/>
                <a:gd name="connsiteY452" fmla="*/ 889266 h 1378673"/>
                <a:gd name="connsiteX453" fmla="*/ 437151 w 1539722"/>
                <a:gd name="connsiteY453" fmla="*/ 888200 h 1378673"/>
                <a:gd name="connsiteX454" fmla="*/ 452704 w 1539722"/>
                <a:gd name="connsiteY454" fmla="*/ 888504 h 1378673"/>
                <a:gd name="connsiteX455" fmla="*/ 468409 w 1539722"/>
                <a:gd name="connsiteY455" fmla="*/ 890333 h 1378673"/>
                <a:gd name="connsiteX456" fmla="*/ 483809 w 1539722"/>
                <a:gd name="connsiteY456" fmla="*/ 894144 h 1378673"/>
                <a:gd name="connsiteX457" fmla="*/ 491128 w 1539722"/>
                <a:gd name="connsiteY457" fmla="*/ 896887 h 1378673"/>
                <a:gd name="connsiteX458" fmla="*/ 508510 w 1539722"/>
                <a:gd name="connsiteY458" fmla="*/ 903593 h 1378673"/>
                <a:gd name="connsiteX459" fmla="*/ 510798 w 1539722"/>
                <a:gd name="connsiteY459" fmla="*/ 885151 h 1378673"/>
                <a:gd name="connsiteX460" fmla="*/ 512475 w 1539722"/>
                <a:gd name="connsiteY460" fmla="*/ 876311 h 1378673"/>
                <a:gd name="connsiteX461" fmla="*/ 517202 w 1539722"/>
                <a:gd name="connsiteY461" fmla="*/ 858783 h 1378673"/>
                <a:gd name="connsiteX462" fmla="*/ 524368 w 1539722"/>
                <a:gd name="connsiteY462" fmla="*/ 842322 h 1378673"/>
                <a:gd name="connsiteX463" fmla="*/ 533517 w 1539722"/>
                <a:gd name="connsiteY463" fmla="*/ 826776 h 1378673"/>
                <a:gd name="connsiteX464" fmla="*/ 544647 w 1539722"/>
                <a:gd name="connsiteY464" fmla="*/ 812449 h 1378673"/>
                <a:gd name="connsiteX465" fmla="*/ 557760 w 1539722"/>
                <a:gd name="connsiteY465" fmla="*/ 799646 h 1378673"/>
                <a:gd name="connsiteX466" fmla="*/ 572398 w 1539722"/>
                <a:gd name="connsiteY466" fmla="*/ 788367 h 1378673"/>
                <a:gd name="connsiteX467" fmla="*/ 588256 w 1539722"/>
                <a:gd name="connsiteY467" fmla="*/ 779070 h 1378673"/>
                <a:gd name="connsiteX468" fmla="*/ 597099 w 1539722"/>
                <a:gd name="connsiteY468" fmla="*/ 775107 h 1378673"/>
                <a:gd name="connsiteX469" fmla="*/ 605943 w 1539722"/>
                <a:gd name="connsiteY469" fmla="*/ 771602 h 1378673"/>
                <a:gd name="connsiteX470" fmla="*/ 624088 w 1539722"/>
                <a:gd name="connsiteY470" fmla="*/ 766724 h 1378673"/>
                <a:gd name="connsiteX471" fmla="*/ 642690 w 1539722"/>
                <a:gd name="connsiteY471" fmla="*/ 763828 h 1378673"/>
                <a:gd name="connsiteX472" fmla="*/ 661445 w 1539722"/>
                <a:gd name="connsiteY472" fmla="*/ 763523 h 1378673"/>
                <a:gd name="connsiteX473" fmla="*/ 680657 w 1539722"/>
                <a:gd name="connsiteY473" fmla="*/ 765200 h 1378673"/>
                <a:gd name="connsiteX474" fmla="*/ 699564 w 1539722"/>
                <a:gd name="connsiteY474" fmla="*/ 769468 h 1378673"/>
                <a:gd name="connsiteX475" fmla="*/ 718623 w 1539722"/>
                <a:gd name="connsiteY475" fmla="*/ 775717 h 1378673"/>
                <a:gd name="connsiteX476" fmla="*/ 737531 w 1539722"/>
                <a:gd name="connsiteY476" fmla="*/ 784404 h 1378673"/>
                <a:gd name="connsiteX477" fmla="*/ 746679 w 1539722"/>
                <a:gd name="connsiteY477" fmla="*/ 789739 h 1378673"/>
                <a:gd name="connsiteX478" fmla="*/ 746679 w 1539722"/>
                <a:gd name="connsiteY478" fmla="*/ 1150659 h 1378673"/>
                <a:gd name="connsiteX479" fmla="*/ 746679 w 1539722"/>
                <a:gd name="connsiteY479" fmla="*/ 1165291 h 1378673"/>
                <a:gd name="connsiteX480" fmla="*/ 744697 w 1539722"/>
                <a:gd name="connsiteY480" fmla="*/ 1192574 h 1378673"/>
                <a:gd name="connsiteX481" fmla="*/ 740885 w 1539722"/>
                <a:gd name="connsiteY481" fmla="*/ 1217875 h 1378673"/>
                <a:gd name="connsiteX482" fmla="*/ 735396 w 1539722"/>
                <a:gd name="connsiteY482" fmla="*/ 1241042 h 1378673"/>
                <a:gd name="connsiteX483" fmla="*/ 728230 w 1539722"/>
                <a:gd name="connsiteY483" fmla="*/ 1262075 h 1378673"/>
                <a:gd name="connsiteX484" fmla="*/ 719691 w 1539722"/>
                <a:gd name="connsiteY484" fmla="*/ 1281280 h 1378673"/>
                <a:gd name="connsiteX485" fmla="*/ 709627 w 1539722"/>
                <a:gd name="connsiteY485" fmla="*/ 1298655 h 1378673"/>
                <a:gd name="connsiteX486" fmla="*/ 698344 w 1539722"/>
                <a:gd name="connsiteY486" fmla="*/ 1314049 h 1378673"/>
                <a:gd name="connsiteX487" fmla="*/ 686146 w 1539722"/>
                <a:gd name="connsiteY487" fmla="*/ 1327766 h 1378673"/>
                <a:gd name="connsiteX488" fmla="*/ 672575 w 1539722"/>
                <a:gd name="connsiteY488" fmla="*/ 1339807 h 1378673"/>
                <a:gd name="connsiteX489" fmla="*/ 658243 w 1539722"/>
                <a:gd name="connsiteY489" fmla="*/ 1349867 h 1378673"/>
                <a:gd name="connsiteX490" fmla="*/ 643147 w 1539722"/>
                <a:gd name="connsiteY490" fmla="*/ 1358554 h 1378673"/>
                <a:gd name="connsiteX491" fmla="*/ 627137 w 1539722"/>
                <a:gd name="connsiteY491" fmla="*/ 1365413 h 1378673"/>
                <a:gd name="connsiteX492" fmla="*/ 610517 w 1539722"/>
                <a:gd name="connsiteY492" fmla="*/ 1370900 h 1378673"/>
                <a:gd name="connsiteX493" fmla="*/ 593440 w 1539722"/>
                <a:gd name="connsiteY493" fmla="*/ 1374863 h 1378673"/>
                <a:gd name="connsiteX494" fmla="*/ 576058 w 1539722"/>
                <a:gd name="connsiteY494" fmla="*/ 1377454 h 1378673"/>
                <a:gd name="connsiteX495" fmla="*/ 558218 w 1539722"/>
                <a:gd name="connsiteY495" fmla="*/ 1378673 h 1378673"/>
                <a:gd name="connsiteX496" fmla="*/ 540531 w 1539722"/>
                <a:gd name="connsiteY496" fmla="*/ 1378673 h 1378673"/>
                <a:gd name="connsiteX497" fmla="*/ 522538 w 1539722"/>
                <a:gd name="connsiteY497" fmla="*/ 1377301 h 1378673"/>
                <a:gd name="connsiteX498" fmla="*/ 504699 w 1539722"/>
                <a:gd name="connsiteY498" fmla="*/ 1374710 h 1378673"/>
                <a:gd name="connsiteX499" fmla="*/ 487011 w 1539722"/>
                <a:gd name="connsiteY499" fmla="*/ 1370900 h 1378673"/>
                <a:gd name="connsiteX500" fmla="*/ 469629 w 1539722"/>
                <a:gd name="connsiteY500" fmla="*/ 1366175 h 1378673"/>
                <a:gd name="connsiteX501" fmla="*/ 452551 w 1539722"/>
                <a:gd name="connsiteY501" fmla="*/ 1360231 h 1378673"/>
                <a:gd name="connsiteX502" fmla="*/ 436084 w 1539722"/>
                <a:gd name="connsiteY502" fmla="*/ 1353372 h 1378673"/>
                <a:gd name="connsiteX503" fmla="*/ 420379 w 1539722"/>
                <a:gd name="connsiteY503" fmla="*/ 1345751 h 1378673"/>
                <a:gd name="connsiteX504" fmla="*/ 405131 w 1539722"/>
                <a:gd name="connsiteY504" fmla="*/ 1336911 h 1378673"/>
                <a:gd name="connsiteX505" fmla="*/ 390646 w 1539722"/>
                <a:gd name="connsiteY505" fmla="*/ 1327461 h 1378673"/>
                <a:gd name="connsiteX506" fmla="*/ 377533 w 1539722"/>
                <a:gd name="connsiteY506" fmla="*/ 1317250 h 1378673"/>
                <a:gd name="connsiteX507" fmla="*/ 365182 w 1539722"/>
                <a:gd name="connsiteY507" fmla="*/ 1306123 h 1378673"/>
                <a:gd name="connsiteX508" fmla="*/ 353899 w 1539722"/>
                <a:gd name="connsiteY508" fmla="*/ 1294540 h 1378673"/>
                <a:gd name="connsiteX509" fmla="*/ 343988 w 1539722"/>
                <a:gd name="connsiteY509" fmla="*/ 1282194 h 1378673"/>
                <a:gd name="connsiteX510" fmla="*/ 335754 w 1539722"/>
                <a:gd name="connsiteY510" fmla="*/ 1269391 h 1378673"/>
                <a:gd name="connsiteX511" fmla="*/ 331942 w 1539722"/>
                <a:gd name="connsiteY511" fmla="*/ 1262685 h 1378673"/>
                <a:gd name="connsiteX512" fmla="*/ 324928 w 1539722"/>
                <a:gd name="connsiteY512" fmla="*/ 1263904 h 1378673"/>
                <a:gd name="connsiteX513" fmla="*/ 309528 w 1539722"/>
                <a:gd name="connsiteY513" fmla="*/ 1264209 h 1378673"/>
                <a:gd name="connsiteX514" fmla="*/ 293213 w 1539722"/>
                <a:gd name="connsiteY514" fmla="*/ 1262532 h 1378673"/>
                <a:gd name="connsiteX515" fmla="*/ 276441 w 1539722"/>
                <a:gd name="connsiteY515" fmla="*/ 1258722 h 1378673"/>
                <a:gd name="connsiteX516" fmla="*/ 259211 w 1539722"/>
                <a:gd name="connsiteY516" fmla="*/ 1252778 h 1378673"/>
                <a:gd name="connsiteX517" fmla="*/ 242286 w 1539722"/>
                <a:gd name="connsiteY517" fmla="*/ 1245157 h 1378673"/>
                <a:gd name="connsiteX518" fmla="*/ 225209 w 1539722"/>
                <a:gd name="connsiteY518" fmla="*/ 1235402 h 1378673"/>
                <a:gd name="connsiteX519" fmla="*/ 208893 w 1539722"/>
                <a:gd name="connsiteY519" fmla="*/ 1223819 h 1378673"/>
                <a:gd name="connsiteX520" fmla="*/ 193036 w 1539722"/>
                <a:gd name="connsiteY520" fmla="*/ 1210406 h 1378673"/>
                <a:gd name="connsiteX521" fmla="*/ 178246 w 1539722"/>
                <a:gd name="connsiteY521" fmla="*/ 1195165 h 1378673"/>
                <a:gd name="connsiteX522" fmla="*/ 164828 w 1539722"/>
                <a:gd name="connsiteY522" fmla="*/ 1178094 h 1378673"/>
                <a:gd name="connsiteX523" fmla="*/ 152934 w 1539722"/>
                <a:gd name="connsiteY523" fmla="*/ 1159652 h 1378673"/>
                <a:gd name="connsiteX524" fmla="*/ 142719 w 1539722"/>
                <a:gd name="connsiteY524" fmla="*/ 1139228 h 1378673"/>
                <a:gd name="connsiteX525" fmla="*/ 134790 w 1539722"/>
                <a:gd name="connsiteY525" fmla="*/ 1117280 h 1378673"/>
                <a:gd name="connsiteX526" fmla="*/ 128843 w 1539722"/>
                <a:gd name="connsiteY526" fmla="*/ 1093961 h 1378673"/>
                <a:gd name="connsiteX527" fmla="*/ 125641 w 1539722"/>
                <a:gd name="connsiteY527" fmla="*/ 1069117 h 1378673"/>
                <a:gd name="connsiteX528" fmla="*/ 125336 w 1539722"/>
                <a:gd name="connsiteY528" fmla="*/ 1056009 h 1378673"/>
                <a:gd name="connsiteX529" fmla="*/ 121372 w 1539722"/>
                <a:gd name="connsiteY529" fmla="*/ 1053266 h 1378673"/>
                <a:gd name="connsiteX530" fmla="*/ 109326 w 1539722"/>
                <a:gd name="connsiteY530" fmla="*/ 1043206 h 1378673"/>
                <a:gd name="connsiteX531" fmla="*/ 93926 w 1539722"/>
                <a:gd name="connsiteY531" fmla="*/ 1027965 h 1378673"/>
                <a:gd name="connsiteX532" fmla="*/ 77611 w 1539722"/>
                <a:gd name="connsiteY532" fmla="*/ 1008608 h 1378673"/>
                <a:gd name="connsiteX533" fmla="*/ 66633 w 1539722"/>
                <a:gd name="connsiteY533" fmla="*/ 991842 h 1378673"/>
                <a:gd name="connsiteX534" fmla="*/ 60076 w 1539722"/>
                <a:gd name="connsiteY534" fmla="*/ 979801 h 1378673"/>
                <a:gd name="connsiteX535" fmla="*/ 54739 w 1539722"/>
                <a:gd name="connsiteY535" fmla="*/ 967151 h 1378673"/>
                <a:gd name="connsiteX536" fmla="*/ 50775 w 1539722"/>
                <a:gd name="connsiteY536" fmla="*/ 954195 h 1378673"/>
                <a:gd name="connsiteX537" fmla="*/ 48640 w 1539722"/>
                <a:gd name="connsiteY537" fmla="*/ 940630 h 1378673"/>
                <a:gd name="connsiteX538" fmla="*/ 48335 w 1539722"/>
                <a:gd name="connsiteY538" fmla="*/ 926913 h 1378673"/>
                <a:gd name="connsiteX539" fmla="*/ 50623 w 1539722"/>
                <a:gd name="connsiteY539" fmla="*/ 913043 h 1378673"/>
                <a:gd name="connsiteX540" fmla="*/ 55349 w 1539722"/>
                <a:gd name="connsiteY540" fmla="*/ 899173 h 1378673"/>
                <a:gd name="connsiteX541" fmla="*/ 58856 w 1539722"/>
                <a:gd name="connsiteY541" fmla="*/ 892162 h 1378673"/>
                <a:gd name="connsiteX542" fmla="*/ 50775 w 1539722"/>
                <a:gd name="connsiteY542" fmla="*/ 885456 h 1378673"/>
                <a:gd name="connsiteX543" fmla="*/ 36900 w 1539722"/>
                <a:gd name="connsiteY543" fmla="*/ 870977 h 1378673"/>
                <a:gd name="connsiteX544" fmla="*/ 25311 w 1539722"/>
                <a:gd name="connsiteY544" fmla="*/ 855735 h 1378673"/>
                <a:gd name="connsiteX545" fmla="*/ 16010 w 1539722"/>
                <a:gd name="connsiteY545" fmla="*/ 839579 h 1378673"/>
                <a:gd name="connsiteX546" fmla="*/ 9149 w 1539722"/>
                <a:gd name="connsiteY546" fmla="*/ 822813 h 1378673"/>
                <a:gd name="connsiteX547" fmla="*/ 4117 w 1539722"/>
                <a:gd name="connsiteY547" fmla="*/ 805590 h 1378673"/>
                <a:gd name="connsiteX548" fmla="*/ 1220 w 1539722"/>
                <a:gd name="connsiteY548" fmla="*/ 788062 h 1378673"/>
                <a:gd name="connsiteX549" fmla="*/ 0 w 1539722"/>
                <a:gd name="connsiteY549" fmla="*/ 770535 h 1378673"/>
                <a:gd name="connsiteX550" fmla="*/ 763 w 1539722"/>
                <a:gd name="connsiteY550" fmla="*/ 753464 h 1378673"/>
                <a:gd name="connsiteX551" fmla="*/ 2897 w 1539722"/>
                <a:gd name="connsiteY551" fmla="*/ 736393 h 1378673"/>
                <a:gd name="connsiteX552" fmla="*/ 6709 w 1539722"/>
                <a:gd name="connsiteY552" fmla="*/ 720237 h 1378673"/>
                <a:gd name="connsiteX553" fmla="*/ 11893 w 1539722"/>
                <a:gd name="connsiteY553" fmla="*/ 704691 h 1378673"/>
                <a:gd name="connsiteX554" fmla="*/ 18145 w 1539722"/>
                <a:gd name="connsiteY554" fmla="*/ 690059 h 1378673"/>
                <a:gd name="connsiteX555" fmla="*/ 25616 w 1539722"/>
                <a:gd name="connsiteY555" fmla="*/ 676342 h 1378673"/>
                <a:gd name="connsiteX556" fmla="*/ 34155 w 1539722"/>
                <a:gd name="connsiteY556" fmla="*/ 664301 h 1378673"/>
                <a:gd name="connsiteX557" fmla="*/ 43609 w 1539722"/>
                <a:gd name="connsiteY557" fmla="*/ 653632 h 1378673"/>
                <a:gd name="connsiteX558" fmla="*/ 48640 w 1539722"/>
                <a:gd name="connsiteY558" fmla="*/ 649059 h 1378673"/>
                <a:gd name="connsiteX559" fmla="*/ 60991 w 1539722"/>
                <a:gd name="connsiteY559" fmla="*/ 643572 h 1378673"/>
                <a:gd name="connsiteX560" fmla="*/ 82948 w 1539722"/>
                <a:gd name="connsiteY560" fmla="*/ 635494 h 1378673"/>
                <a:gd name="connsiteX561" fmla="*/ 99263 w 1539722"/>
                <a:gd name="connsiteY561" fmla="*/ 630769 h 1378673"/>
                <a:gd name="connsiteX562" fmla="*/ 116340 w 1539722"/>
                <a:gd name="connsiteY562" fmla="*/ 627111 h 1378673"/>
                <a:gd name="connsiteX563" fmla="*/ 134180 w 1539722"/>
                <a:gd name="connsiteY563" fmla="*/ 624825 h 1378673"/>
                <a:gd name="connsiteX564" fmla="*/ 292206 w 1539722"/>
                <a:gd name="connsiteY564" fmla="*/ 353208 h 1378673"/>
                <a:gd name="connsiteX565" fmla="*/ 301813 w 1539722"/>
                <a:gd name="connsiteY565" fmla="*/ 358544 h 1378673"/>
                <a:gd name="connsiteX566" fmla="*/ 320572 w 1539722"/>
                <a:gd name="connsiteY566" fmla="*/ 367691 h 1378673"/>
                <a:gd name="connsiteX567" fmla="*/ 339025 w 1539722"/>
                <a:gd name="connsiteY567" fmla="*/ 374550 h 1378673"/>
                <a:gd name="connsiteX568" fmla="*/ 357479 w 1539722"/>
                <a:gd name="connsiteY568" fmla="*/ 379733 h 1378673"/>
                <a:gd name="connsiteX569" fmla="*/ 375475 w 1539722"/>
                <a:gd name="connsiteY569" fmla="*/ 382630 h 1378673"/>
                <a:gd name="connsiteX570" fmla="*/ 393318 w 1539722"/>
                <a:gd name="connsiteY570" fmla="*/ 383849 h 1378673"/>
                <a:gd name="connsiteX571" fmla="*/ 410857 w 1539722"/>
                <a:gd name="connsiteY571" fmla="*/ 382935 h 1378673"/>
                <a:gd name="connsiteX572" fmla="*/ 428090 w 1539722"/>
                <a:gd name="connsiteY572" fmla="*/ 379733 h 1378673"/>
                <a:gd name="connsiteX573" fmla="*/ 436478 w 1539722"/>
                <a:gd name="connsiteY573" fmla="*/ 377599 h 1378673"/>
                <a:gd name="connsiteX574" fmla="*/ 443646 w 1539722"/>
                <a:gd name="connsiteY574" fmla="*/ 375160 h 1378673"/>
                <a:gd name="connsiteX575" fmla="*/ 457524 w 1539722"/>
                <a:gd name="connsiteY575" fmla="*/ 369672 h 1378673"/>
                <a:gd name="connsiteX576" fmla="*/ 463777 w 1539722"/>
                <a:gd name="connsiteY576" fmla="*/ 366319 h 1378673"/>
                <a:gd name="connsiteX577" fmla="*/ 469725 w 1539722"/>
                <a:gd name="connsiteY577" fmla="*/ 375922 h 1378673"/>
                <a:gd name="connsiteX578" fmla="*/ 479790 w 1539722"/>
                <a:gd name="connsiteY578" fmla="*/ 394826 h 1378673"/>
                <a:gd name="connsiteX579" fmla="*/ 487568 w 1539722"/>
                <a:gd name="connsiteY579" fmla="*/ 412966 h 1378673"/>
                <a:gd name="connsiteX580" fmla="*/ 493059 w 1539722"/>
                <a:gd name="connsiteY580" fmla="*/ 430650 h 1378673"/>
                <a:gd name="connsiteX581" fmla="*/ 496414 w 1539722"/>
                <a:gd name="connsiteY581" fmla="*/ 448333 h 1378673"/>
                <a:gd name="connsiteX582" fmla="*/ 497786 w 1539722"/>
                <a:gd name="connsiteY582" fmla="*/ 465559 h 1378673"/>
                <a:gd name="connsiteX583" fmla="*/ 496871 w 1539722"/>
                <a:gd name="connsiteY583" fmla="*/ 482633 h 1378673"/>
                <a:gd name="connsiteX584" fmla="*/ 493821 w 1539722"/>
                <a:gd name="connsiteY584" fmla="*/ 499859 h 1378673"/>
                <a:gd name="connsiteX585" fmla="*/ 491686 w 1539722"/>
                <a:gd name="connsiteY585" fmla="*/ 508548 h 1378673"/>
                <a:gd name="connsiteX586" fmla="*/ 489703 w 1539722"/>
                <a:gd name="connsiteY586" fmla="*/ 514341 h 1378673"/>
                <a:gd name="connsiteX587" fmla="*/ 483145 w 1539722"/>
                <a:gd name="connsiteY587" fmla="*/ 525317 h 1378673"/>
                <a:gd name="connsiteX588" fmla="*/ 474147 w 1539722"/>
                <a:gd name="connsiteY588" fmla="*/ 535836 h 1378673"/>
                <a:gd name="connsiteX589" fmla="*/ 463014 w 1539722"/>
                <a:gd name="connsiteY589" fmla="*/ 545287 h 1378673"/>
                <a:gd name="connsiteX590" fmla="*/ 450356 w 1539722"/>
                <a:gd name="connsiteY590" fmla="*/ 553824 h 1378673"/>
                <a:gd name="connsiteX591" fmla="*/ 436783 w 1539722"/>
                <a:gd name="connsiteY591" fmla="*/ 561141 h 1378673"/>
                <a:gd name="connsiteX592" fmla="*/ 422752 w 1539722"/>
                <a:gd name="connsiteY592" fmla="*/ 566782 h 1378673"/>
                <a:gd name="connsiteX593" fmla="*/ 408721 w 1539722"/>
                <a:gd name="connsiteY593" fmla="*/ 570745 h 1378673"/>
                <a:gd name="connsiteX594" fmla="*/ 401706 w 1539722"/>
                <a:gd name="connsiteY594" fmla="*/ 571965 h 1378673"/>
                <a:gd name="connsiteX595" fmla="*/ 382643 w 1539722"/>
                <a:gd name="connsiteY595" fmla="*/ 575166 h 1378673"/>
                <a:gd name="connsiteX596" fmla="*/ 390878 w 1539722"/>
                <a:gd name="connsiteY596" fmla="*/ 592697 h 1378673"/>
                <a:gd name="connsiteX597" fmla="*/ 393318 w 1539722"/>
                <a:gd name="connsiteY597" fmla="*/ 598032 h 1378673"/>
                <a:gd name="connsiteX598" fmla="*/ 396978 w 1539722"/>
                <a:gd name="connsiteY598" fmla="*/ 608704 h 1378673"/>
                <a:gd name="connsiteX599" fmla="*/ 399571 w 1539722"/>
                <a:gd name="connsiteY599" fmla="*/ 619222 h 1378673"/>
                <a:gd name="connsiteX600" fmla="*/ 400791 w 1539722"/>
                <a:gd name="connsiteY600" fmla="*/ 629284 h 1378673"/>
                <a:gd name="connsiteX601" fmla="*/ 400638 w 1539722"/>
                <a:gd name="connsiteY601" fmla="*/ 639040 h 1378673"/>
                <a:gd name="connsiteX602" fmla="*/ 399114 w 1539722"/>
                <a:gd name="connsiteY602" fmla="*/ 648187 h 1378673"/>
                <a:gd name="connsiteX603" fmla="*/ 396368 w 1539722"/>
                <a:gd name="connsiteY603" fmla="*/ 657333 h 1378673"/>
                <a:gd name="connsiteX604" fmla="*/ 392403 w 1539722"/>
                <a:gd name="connsiteY604" fmla="*/ 665870 h 1378673"/>
                <a:gd name="connsiteX605" fmla="*/ 389963 w 1539722"/>
                <a:gd name="connsiteY605" fmla="*/ 669834 h 1378673"/>
                <a:gd name="connsiteX606" fmla="*/ 386760 w 1539722"/>
                <a:gd name="connsiteY606" fmla="*/ 674407 h 1378673"/>
                <a:gd name="connsiteX607" fmla="*/ 378830 w 1539722"/>
                <a:gd name="connsiteY607" fmla="*/ 683096 h 1378673"/>
                <a:gd name="connsiteX608" fmla="*/ 369375 w 1539722"/>
                <a:gd name="connsiteY608" fmla="*/ 690566 h 1378673"/>
                <a:gd name="connsiteX609" fmla="*/ 358394 w 1539722"/>
                <a:gd name="connsiteY609" fmla="*/ 697121 h 1378673"/>
                <a:gd name="connsiteX610" fmla="*/ 346651 w 1539722"/>
                <a:gd name="connsiteY610" fmla="*/ 702609 h 1378673"/>
                <a:gd name="connsiteX611" fmla="*/ 333383 w 1539722"/>
                <a:gd name="connsiteY611" fmla="*/ 706878 h 1378673"/>
                <a:gd name="connsiteX612" fmla="*/ 319352 w 1539722"/>
                <a:gd name="connsiteY612" fmla="*/ 710079 h 1378673"/>
                <a:gd name="connsiteX613" fmla="*/ 304559 w 1539722"/>
                <a:gd name="connsiteY613" fmla="*/ 712061 h 1378673"/>
                <a:gd name="connsiteX614" fmla="*/ 296781 w 1539722"/>
                <a:gd name="connsiteY614" fmla="*/ 712518 h 1378673"/>
                <a:gd name="connsiteX615" fmla="*/ 295866 w 1539722"/>
                <a:gd name="connsiteY615" fmla="*/ 707182 h 1378673"/>
                <a:gd name="connsiteX616" fmla="*/ 292968 w 1539722"/>
                <a:gd name="connsiteY616" fmla="*/ 696054 h 1378673"/>
                <a:gd name="connsiteX617" fmla="*/ 289155 w 1539722"/>
                <a:gd name="connsiteY617" fmla="*/ 685078 h 1378673"/>
                <a:gd name="connsiteX618" fmla="*/ 283970 w 1539722"/>
                <a:gd name="connsiteY618" fmla="*/ 673950 h 1378673"/>
                <a:gd name="connsiteX619" fmla="*/ 280920 w 1539722"/>
                <a:gd name="connsiteY619" fmla="*/ 668614 h 1378673"/>
                <a:gd name="connsiteX620" fmla="*/ 276954 w 1539722"/>
                <a:gd name="connsiteY620" fmla="*/ 661907 h 1378673"/>
                <a:gd name="connsiteX621" fmla="*/ 267956 w 1539722"/>
                <a:gd name="connsiteY621" fmla="*/ 649254 h 1378673"/>
                <a:gd name="connsiteX622" fmla="*/ 257586 w 1539722"/>
                <a:gd name="connsiteY622" fmla="*/ 637821 h 1378673"/>
                <a:gd name="connsiteX623" fmla="*/ 246605 w 1539722"/>
                <a:gd name="connsiteY623" fmla="*/ 627454 h 1378673"/>
                <a:gd name="connsiteX624" fmla="*/ 234405 w 1539722"/>
                <a:gd name="connsiteY624" fmla="*/ 618460 h 1378673"/>
                <a:gd name="connsiteX625" fmla="*/ 221442 w 1539722"/>
                <a:gd name="connsiteY625" fmla="*/ 610686 h 1378673"/>
                <a:gd name="connsiteX626" fmla="*/ 207868 w 1539722"/>
                <a:gd name="connsiteY626" fmla="*/ 604588 h 1378673"/>
                <a:gd name="connsiteX627" fmla="*/ 193838 w 1539722"/>
                <a:gd name="connsiteY627" fmla="*/ 599862 h 1378673"/>
                <a:gd name="connsiteX628" fmla="*/ 186517 w 1539722"/>
                <a:gd name="connsiteY628" fmla="*/ 598337 h 1378673"/>
                <a:gd name="connsiteX629" fmla="*/ 177672 w 1539722"/>
                <a:gd name="connsiteY629" fmla="*/ 596508 h 1378673"/>
                <a:gd name="connsiteX630" fmla="*/ 159676 w 1539722"/>
                <a:gd name="connsiteY630" fmla="*/ 594679 h 1378673"/>
                <a:gd name="connsiteX631" fmla="*/ 141833 w 1539722"/>
                <a:gd name="connsiteY631" fmla="*/ 594679 h 1378673"/>
                <a:gd name="connsiteX632" fmla="*/ 124447 w 1539722"/>
                <a:gd name="connsiteY632" fmla="*/ 596051 h 1378673"/>
                <a:gd name="connsiteX633" fmla="*/ 107671 w 1539722"/>
                <a:gd name="connsiteY633" fmla="*/ 598642 h 1378673"/>
                <a:gd name="connsiteX634" fmla="*/ 91352 w 1539722"/>
                <a:gd name="connsiteY634" fmla="*/ 602453 h 1378673"/>
                <a:gd name="connsiteX635" fmla="*/ 68629 w 1539722"/>
                <a:gd name="connsiteY635" fmla="*/ 609161 h 1378673"/>
                <a:gd name="connsiteX636" fmla="*/ 55208 w 1539722"/>
                <a:gd name="connsiteY636" fmla="*/ 614039 h 1378673"/>
                <a:gd name="connsiteX637" fmla="*/ 52005 w 1539722"/>
                <a:gd name="connsiteY637" fmla="*/ 604740 h 1378673"/>
                <a:gd name="connsiteX638" fmla="*/ 47735 w 1539722"/>
                <a:gd name="connsiteY638" fmla="*/ 583246 h 1378673"/>
                <a:gd name="connsiteX639" fmla="*/ 45752 w 1539722"/>
                <a:gd name="connsiteY639" fmla="*/ 559312 h 1378673"/>
                <a:gd name="connsiteX640" fmla="*/ 46515 w 1539722"/>
                <a:gd name="connsiteY640" fmla="*/ 534616 h 1378673"/>
                <a:gd name="connsiteX641" fmla="*/ 49717 w 1539722"/>
                <a:gd name="connsiteY641" fmla="*/ 516475 h 1378673"/>
                <a:gd name="connsiteX642" fmla="*/ 52615 w 1539722"/>
                <a:gd name="connsiteY642" fmla="*/ 504737 h 1378673"/>
                <a:gd name="connsiteX643" fmla="*/ 56885 w 1539722"/>
                <a:gd name="connsiteY643" fmla="*/ 493761 h 1378673"/>
                <a:gd name="connsiteX644" fmla="*/ 62223 w 1539722"/>
                <a:gd name="connsiteY644" fmla="*/ 483395 h 1378673"/>
                <a:gd name="connsiteX645" fmla="*/ 68476 w 1539722"/>
                <a:gd name="connsiteY645" fmla="*/ 473944 h 1378673"/>
                <a:gd name="connsiteX646" fmla="*/ 76254 w 1539722"/>
                <a:gd name="connsiteY646" fmla="*/ 465712 h 1378673"/>
                <a:gd name="connsiteX647" fmla="*/ 85099 w 1539722"/>
                <a:gd name="connsiteY647" fmla="*/ 458547 h 1378673"/>
                <a:gd name="connsiteX648" fmla="*/ 95165 w 1539722"/>
                <a:gd name="connsiteY648" fmla="*/ 453059 h 1378673"/>
                <a:gd name="connsiteX649" fmla="*/ 100960 w 1539722"/>
                <a:gd name="connsiteY649" fmla="*/ 450925 h 1378673"/>
                <a:gd name="connsiteX650" fmla="*/ 108280 w 1539722"/>
                <a:gd name="connsiteY650" fmla="*/ 451687 h 1378673"/>
                <a:gd name="connsiteX651" fmla="*/ 122921 w 1539722"/>
                <a:gd name="connsiteY651" fmla="*/ 452906 h 1378673"/>
                <a:gd name="connsiteX652" fmla="*/ 130089 w 1539722"/>
                <a:gd name="connsiteY652" fmla="*/ 452906 h 1378673"/>
                <a:gd name="connsiteX653" fmla="*/ 142747 w 1539722"/>
                <a:gd name="connsiteY653" fmla="*/ 452602 h 1378673"/>
                <a:gd name="connsiteX654" fmla="*/ 168369 w 1539722"/>
                <a:gd name="connsiteY654" fmla="*/ 449248 h 1378673"/>
                <a:gd name="connsiteX655" fmla="*/ 181179 w 1539722"/>
                <a:gd name="connsiteY655" fmla="*/ 446352 h 1378673"/>
                <a:gd name="connsiteX656" fmla="*/ 192160 w 1539722"/>
                <a:gd name="connsiteY656" fmla="*/ 442998 h 1378673"/>
                <a:gd name="connsiteX657" fmla="*/ 212596 w 1539722"/>
                <a:gd name="connsiteY657" fmla="*/ 434003 h 1378673"/>
                <a:gd name="connsiteX658" fmla="*/ 230745 w 1539722"/>
                <a:gd name="connsiteY658" fmla="*/ 422875 h 1378673"/>
                <a:gd name="connsiteX659" fmla="*/ 246758 w 1539722"/>
                <a:gd name="connsiteY659" fmla="*/ 410222 h 1378673"/>
                <a:gd name="connsiteX660" fmla="*/ 260636 w 1539722"/>
                <a:gd name="connsiteY660" fmla="*/ 396502 h 1378673"/>
                <a:gd name="connsiteX661" fmla="*/ 272227 w 1539722"/>
                <a:gd name="connsiteY661" fmla="*/ 382935 h 1378673"/>
                <a:gd name="connsiteX662" fmla="*/ 286105 w 1539722"/>
                <a:gd name="connsiteY662" fmla="*/ 363727 h 1378673"/>
                <a:gd name="connsiteX663" fmla="*/ 1123985 w 1539722"/>
                <a:gd name="connsiteY663" fmla="*/ 96385 h 1378673"/>
                <a:gd name="connsiteX664" fmla="*/ 1140760 w 1539722"/>
                <a:gd name="connsiteY664" fmla="*/ 97453 h 1378673"/>
                <a:gd name="connsiteX665" fmla="*/ 1157079 w 1539722"/>
                <a:gd name="connsiteY665" fmla="*/ 100350 h 1378673"/>
                <a:gd name="connsiteX666" fmla="*/ 1173092 w 1539722"/>
                <a:gd name="connsiteY666" fmla="*/ 104926 h 1378673"/>
                <a:gd name="connsiteX667" fmla="*/ 1188343 w 1539722"/>
                <a:gd name="connsiteY667" fmla="*/ 111178 h 1378673"/>
                <a:gd name="connsiteX668" fmla="*/ 1202831 w 1539722"/>
                <a:gd name="connsiteY668" fmla="*/ 118956 h 1378673"/>
                <a:gd name="connsiteX669" fmla="*/ 1216404 w 1539722"/>
                <a:gd name="connsiteY669" fmla="*/ 127954 h 1378673"/>
                <a:gd name="connsiteX670" fmla="*/ 1229063 w 1539722"/>
                <a:gd name="connsiteY670" fmla="*/ 138172 h 1378673"/>
                <a:gd name="connsiteX671" fmla="*/ 1240501 w 1539722"/>
                <a:gd name="connsiteY671" fmla="*/ 149153 h 1378673"/>
                <a:gd name="connsiteX672" fmla="*/ 1250871 w 1539722"/>
                <a:gd name="connsiteY672" fmla="*/ 160896 h 1378673"/>
                <a:gd name="connsiteX673" fmla="*/ 1260174 w 1539722"/>
                <a:gd name="connsiteY673" fmla="*/ 173097 h 1378673"/>
                <a:gd name="connsiteX674" fmla="*/ 1267800 w 1539722"/>
                <a:gd name="connsiteY674" fmla="*/ 185908 h 1378673"/>
                <a:gd name="connsiteX675" fmla="*/ 1273900 w 1539722"/>
                <a:gd name="connsiteY675" fmla="*/ 198718 h 1378673"/>
                <a:gd name="connsiteX676" fmla="*/ 1278628 w 1539722"/>
                <a:gd name="connsiteY676" fmla="*/ 211681 h 1378673"/>
                <a:gd name="connsiteX677" fmla="*/ 1281678 w 1539722"/>
                <a:gd name="connsiteY677" fmla="*/ 224340 h 1378673"/>
                <a:gd name="connsiteX678" fmla="*/ 1282288 w 1539722"/>
                <a:gd name="connsiteY678" fmla="*/ 230440 h 1378673"/>
                <a:gd name="connsiteX679" fmla="*/ 1281830 w 1539722"/>
                <a:gd name="connsiteY679" fmla="*/ 230440 h 1378673"/>
                <a:gd name="connsiteX680" fmla="*/ 1281678 w 1539722"/>
                <a:gd name="connsiteY680" fmla="*/ 230593 h 1378673"/>
                <a:gd name="connsiteX681" fmla="*/ 1282288 w 1539722"/>
                <a:gd name="connsiteY681" fmla="*/ 230440 h 1378673"/>
                <a:gd name="connsiteX682" fmla="*/ 1286863 w 1539722"/>
                <a:gd name="connsiteY682" fmla="*/ 252706 h 1378673"/>
                <a:gd name="connsiteX683" fmla="*/ 1291286 w 1539722"/>
                <a:gd name="connsiteY683" fmla="*/ 281225 h 1378673"/>
                <a:gd name="connsiteX684" fmla="*/ 1292964 w 1539722"/>
                <a:gd name="connsiteY684" fmla="*/ 298154 h 1378673"/>
                <a:gd name="connsiteX685" fmla="*/ 1293116 w 1539722"/>
                <a:gd name="connsiteY685" fmla="*/ 313862 h 1378673"/>
                <a:gd name="connsiteX686" fmla="*/ 1291591 w 1539722"/>
                <a:gd name="connsiteY686" fmla="*/ 328198 h 1378673"/>
                <a:gd name="connsiteX687" fmla="*/ 1288388 w 1539722"/>
                <a:gd name="connsiteY687" fmla="*/ 341771 h 1378673"/>
                <a:gd name="connsiteX688" fmla="*/ 1283050 w 1539722"/>
                <a:gd name="connsiteY688" fmla="*/ 354582 h 1378673"/>
                <a:gd name="connsiteX689" fmla="*/ 1279543 w 1539722"/>
                <a:gd name="connsiteY689" fmla="*/ 360834 h 1378673"/>
                <a:gd name="connsiteX690" fmla="*/ 1276188 w 1539722"/>
                <a:gd name="connsiteY690" fmla="*/ 366020 h 1378673"/>
                <a:gd name="connsiteX691" fmla="*/ 1268867 w 1539722"/>
                <a:gd name="connsiteY691" fmla="*/ 375475 h 1378673"/>
                <a:gd name="connsiteX692" fmla="*/ 1260479 w 1539722"/>
                <a:gd name="connsiteY692" fmla="*/ 384016 h 1378673"/>
                <a:gd name="connsiteX693" fmla="*/ 1251786 w 1539722"/>
                <a:gd name="connsiteY693" fmla="*/ 391641 h 1378673"/>
                <a:gd name="connsiteX694" fmla="*/ 1237756 w 1539722"/>
                <a:gd name="connsiteY694" fmla="*/ 401402 h 1378673"/>
                <a:gd name="connsiteX695" fmla="*/ 1218540 w 1539722"/>
                <a:gd name="connsiteY695" fmla="*/ 411162 h 1378673"/>
                <a:gd name="connsiteX696" fmla="*/ 1200391 w 1539722"/>
                <a:gd name="connsiteY696" fmla="*/ 418178 h 1378673"/>
                <a:gd name="connsiteX697" fmla="*/ 1184378 w 1539722"/>
                <a:gd name="connsiteY697" fmla="*/ 422753 h 1378673"/>
                <a:gd name="connsiteX698" fmla="*/ 1167144 w 1539722"/>
                <a:gd name="connsiteY698" fmla="*/ 426108 h 1378673"/>
                <a:gd name="connsiteX699" fmla="*/ 1164399 w 1539722"/>
                <a:gd name="connsiteY699" fmla="*/ 426565 h 1378673"/>
                <a:gd name="connsiteX700" fmla="*/ 1167144 w 1539722"/>
                <a:gd name="connsiteY700" fmla="*/ 455542 h 1378673"/>
                <a:gd name="connsiteX701" fmla="*/ 1171415 w 1539722"/>
                <a:gd name="connsiteY701" fmla="*/ 455237 h 1378673"/>
                <a:gd name="connsiteX702" fmla="*/ 1192156 w 1539722"/>
                <a:gd name="connsiteY702" fmla="*/ 450967 h 1378673"/>
                <a:gd name="connsiteX703" fmla="*/ 1211067 w 1539722"/>
                <a:gd name="connsiteY703" fmla="*/ 445629 h 1378673"/>
                <a:gd name="connsiteX704" fmla="*/ 1232418 w 1539722"/>
                <a:gd name="connsiteY704" fmla="*/ 437241 h 1378673"/>
                <a:gd name="connsiteX705" fmla="*/ 1249194 w 1539722"/>
                <a:gd name="connsiteY705" fmla="*/ 428548 h 1378673"/>
                <a:gd name="connsiteX706" fmla="*/ 1260327 w 1539722"/>
                <a:gd name="connsiteY706" fmla="*/ 421533 h 1378673"/>
                <a:gd name="connsiteX707" fmla="*/ 1271307 w 1539722"/>
                <a:gd name="connsiteY707" fmla="*/ 413602 h 1378673"/>
                <a:gd name="connsiteX708" fmla="*/ 1281678 w 1539722"/>
                <a:gd name="connsiteY708" fmla="*/ 404604 h 1378673"/>
                <a:gd name="connsiteX709" fmla="*/ 1291591 w 1539722"/>
                <a:gd name="connsiteY709" fmla="*/ 394081 h 1378673"/>
                <a:gd name="connsiteX710" fmla="*/ 1300436 w 1539722"/>
                <a:gd name="connsiteY710" fmla="*/ 382490 h 1378673"/>
                <a:gd name="connsiteX711" fmla="*/ 1304401 w 1539722"/>
                <a:gd name="connsiteY711" fmla="*/ 376085 h 1378673"/>
                <a:gd name="connsiteX712" fmla="*/ 1308519 w 1539722"/>
                <a:gd name="connsiteY712" fmla="*/ 368765 h 1378673"/>
                <a:gd name="connsiteX713" fmla="*/ 1315382 w 1539722"/>
                <a:gd name="connsiteY713" fmla="*/ 353514 h 1378673"/>
                <a:gd name="connsiteX714" fmla="*/ 1320415 w 1539722"/>
                <a:gd name="connsiteY714" fmla="*/ 337501 h 1378673"/>
                <a:gd name="connsiteX715" fmla="*/ 1323313 w 1539722"/>
                <a:gd name="connsiteY715" fmla="*/ 320572 h 1378673"/>
                <a:gd name="connsiteX716" fmla="*/ 1324533 w 1539722"/>
                <a:gd name="connsiteY716" fmla="*/ 302729 h 1378673"/>
                <a:gd name="connsiteX717" fmla="*/ 1323923 w 1539722"/>
                <a:gd name="connsiteY717" fmla="*/ 283970 h 1378673"/>
                <a:gd name="connsiteX718" fmla="*/ 1321330 w 1539722"/>
                <a:gd name="connsiteY718" fmla="*/ 264449 h 1378673"/>
                <a:gd name="connsiteX719" fmla="*/ 1317060 w 1539722"/>
                <a:gd name="connsiteY719" fmla="*/ 244013 h 1378673"/>
                <a:gd name="connsiteX720" fmla="*/ 1314010 w 1539722"/>
                <a:gd name="connsiteY720" fmla="*/ 233643 h 1378673"/>
                <a:gd name="connsiteX721" fmla="*/ 1321635 w 1539722"/>
                <a:gd name="connsiteY721" fmla="*/ 235625 h 1378673"/>
                <a:gd name="connsiteX722" fmla="*/ 1336428 w 1539722"/>
                <a:gd name="connsiteY722" fmla="*/ 240963 h 1378673"/>
                <a:gd name="connsiteX723" fmla="*/ 1350612 w 1539722"/>
                <a:gd name="connsiteY723" fmla="*/ 247978 h 1378673"/>
                <a:gd name="connsiteX724" fmla="*/ 1364337 w 1539722"/>
                <a:gd name="connsiteY724" fmla="*/ 256671 h 1378673"/>
                <a:gd name="connsiteX725" fmla="*/ 1377148 w 1539722"/>
                <a:gd name="connsiteY725" fmla="*/ 267042 h 1378673"/>
                <a:gd name="connsiteX726" fmla="*/ 1389196 w 1539722"/>
                <a:gd name="connsiteY726" fmla="*/ 278480 h 1378673"/>
                <a:gd name="connsiteX727" fmla="*/ 1400024 w 1539722"/>
                <a:gd name="connsiteY727" fmla="*/ 291291 h 1378673"/>
                <a:gd name="connsiteX728" fmla="*/ 1409937 w 1539722"/>
                <a:gd name="connsiteY728" fmla="*/ 305169 h 1378673"/>
                <a:gd name="connsiteX729" fmla="*/ 1418630 w 1539722"/>
                <a:gd name="connsiteY729" fmla="*/ 319962 h 1378673"/>
                <a:gd name="connsiteX730" fmla="*/ 1425950 w 1539722"/>
                <a:gd name="connsiteY730" fmla="*/ 335518 h 1378673"/>
                <a:gd name="connsiteX731" fmla="*/ 1431898 w 1539722"/>
                <a:gd name="connsiteY731" fmla="*/ 351989 h 1378673"/>
                <a:gd name="connsiteX732" fmla="*/ 1436169 w 1539722"/>
                <a:gd name="connsiteY732" fmla="*/ 368917 h 1378673"/>
                <a:gd name="connsiteX733" fmla="*/ 1439066 w 1539722"/>
                <a:gd name="connsiteY733" fmla="*/ 386608 h 1378673"/>
                <a:gd name="connsiteX734" fmla="*/ 1439829 w 1539722"/>
                <a:gd name="connsiteY734" fmla="*/ 404299 h 1378673"/>
                <a:gd name="connsiteX735" fmla="*/ 1438761 w 1539722"/>
                <a:gd name="connsiteY735" fmla="*/ 422295 h 1378673"/>
                <a:gd name="connsiteX736" fmla="*/ 1435864 w 1539722"/>
                <a:gd name="connsiteY736" fmla="*/ 440596 h 1378673"/>
                <a:gd name="connsiteX737" fmla="*/ 1433423 w 1539722"/>
                <a:gd name="connsiteY737" fmla="*/ 449442 h 1378673"/>
                <a:gd name="connsiteX738" fmla="*/ 1437846 w 1539722"/>
                <a:gd name="connsiteY738" fmla="*/ 450814 h 1378673"/>
                <a:gd name="connsiteX739" fmla="*/ 1445929 w 1539722"/>
                <a:gd name="connsiteY739" fmla="*/ 454017 h 1378673"/>
                <a:gd name="connsiteX740" fmla="*/ 1453249 w 1539722"/>
                <a:gd name="connsiteY740" fmla="*/ 457982 h 1378673"/>
                <a:gd name="connsiteX741" fmla="*/ 1459807 w 1539722"/>
                <a:gd name="connsiteY741" fmla="*/ 462710 h 1378673"/>
                <a:gd name="connsiteX742" fmla="*/ 1468500 w 1539722"/>
                <a:gd name="connsiteY742" fmla="*/ 470946 h 1378673"/>
                <a:gd name="connsiteX743" fmla="*/ 1477956 w 1539722"/>
                <a:gd name="connsiteY743" fmla="*/ 484214 h 1378673"/>
                <a:gd name="connsiteX744" fmla="*/ 1484819 w 1539722"/>
                <a:gd name="connsiteY744" fmla="*/ 499464 h 1378673"/>
                <a:gd name="connsiteX745" fmla="*/ 1489851 w 1539722"/>
                <a:gd name="connsiteY745" fmla="*/ 515783 h 1378673"/>
                <a:gd name="connsiteX746" fmla="*/ 1492749 w 1539722"/>
                <a:gd name="connsiteY746" fmla="*/ 533016 h 1378673"/>
                <a:gd name="connsiteX747" fmla="*/ 1493969 w 1539722"/>
                <a:gd name="connsiteY747" fmla="*/ 550707 h 1378673"/>
                <a:gd name="connsiteX748" fmla="*/ 1493816 w 1539722"/>
                <a:gd name="connsiteY748" fmla="*/ 559400 h 1378673"/>
                <a:gd name="connsiteX749" fmla="*/ 1493207 w 1539722"/>
                <a:gd name="connsiteY749" fmla="*/ 566263 h 1378673"/>
                <a:gd name="connsiteX750" fmla="*/ 1490766 w 1539722"/>
                <a:gd name="connsiteY750" fmla="*/ 579836 h 1378673"/>
                <a:gd name="connsiteX751" fmla="*/ 1488936 w 1539722"/>
                <a:gd name="connsiteY751" fmla="*/ 586394 h 1378673"/>
                <a:gd name="connsiteX752" fmla="*/ 1487411 w 1539722"/>
                <a:gd name="connsiteY752" fmla="*/ 591732 h 1378673"/>
                <a:gd name="connsiteX753" fmla="*/ 1483446 w 1539722"/>
                <a:gd name="connsiteY753" fmla="*/ 601645 h 1378673"/>
                <a:gd name="connsiteX754" fmla="*/ 1478566 w 1539722"/>
                <a:gd name="connsiteY754" fmla="*/ 611100 h 1378673"/>
                <a:gd name="connsiteX755" fmla="*/ 1472770 w 1539722"/>
                <a:gd name="connsiteY755" fmla="*/ 619641 h 1378673"/>
                <a:gd name="connsiteX756" fmla="*/ 1466060 w 1539722"/>
                <a:gd name="connsiteY756" fmla="*/ 627724 h 1378673"/>
                <a:gd name="connsiteX757" fmla="*/ 1458435 w 1539722"/>
                <a:gd name="connsiteY757" fmla="*/ 635044 h 1378673"/>
                <a:gd name="connsiteX758" fmla="*/ 1449742 w 1539722"/>
                <a:gd name="connsiteY758" fmla="*/ 641908 h 1378673"/>
                <a:gd name="connsiteX759" fmla="*/ 1439981 w 1539722"/>
                <a:gd name="connsiteY759" fmla="*/ 648160 h 1378673"/>
                <a:gd name="connsiteX760" fmla="*/ 1434796 w 1539722"/>
                <a:gd name="connsiteY760" fmla="*/ 651058 h 1378673"/>
                <a:gd name="connsiteX761" fmla="*/ 1429763 w 1539722"/>
                <a:gd name="connsiteY761" fmla="*/ 653651 h 1378673"/>
                <a:gd name="connsiteX762" fmla="*/ 1419393 w 1539722"/>
                <a:gd name="connsiteY762" fmla="*/ 657768 h 1378673"/>
                <a:gd name="connsiteX763" fmla="*/ 1409022 w 1539722"/>
                <a:gd name="connsiteY763" fmla="*/ 660818 h 1378673"/>
                <a:gd name="connsiteX764" fmla="*/ 1398652 w 1539722"/>
                <a:gd name="connsiteY764" fmla="*/ 662496 h 1378673"/>
                <a:gd name="connsiteX765" fmla="*/ 1383248 w 1539722"/>
                <a:gd name="connsiteY765" fmla="*/ 663869 h 1378673"/>
                <a:gd name="connsiteX766" fmla="*/ 1363727 w 1539722"/>
                <a:gd name="connsiteY766" fmla="*/ 663259 h 1378673"/>
                <a:gd name="connsiteX767" fmla="*/ 1346036 w 1539722"/>
                <a:gd name="connsiteY767" fmla="*/ 660818 h 1378673"/>
                <a:gd name="connsiteX768" fmla="*/ 1331701 w 1539722"/>
                <a:gd name="connsiteY768" fmla="*/ 657158 h 1378673"/>
                <a:gd name="connsiteX769" fmla="*/ 1316602 w 1539722"/>
                <a:gd name="connsiteY769" fmla="*/ 652430 h 1378673"/>
                <a:gd name="connsiteX770" fmla="*/ 1314467 w 1539722"/>
                <a:gd name="connsiteY770" fmla="*/ 651515 h 1378673"/>
                <a:gd name="connsiteX771" fmla="*/ 1303639 w 1539722"/>
                <a:gd name="connsiteY771" fmla="*/ 646635 h 1378673"/>
                <a:gd name="connsiteX772" fmla="*/ 1297691 w 1539722"/>
                <a:gd name="connsiteY772" fmla="*/ 643127 h 1378673"/>
                <a:gd name="connsiteX773" fmla="*/ 1286863 w 1539722"/>
                <a:gd name="connsiteY773" fmla="*/ 634434 h 1378673"/>
                <a:gd name="connsiteX774" fmla="*/ 1281983 w 1539722"/>
                <a:gd name="connsiteY774" fmla="*/ 629554 h 1378673"/>
                <a:gd name="connsiteX775" fmla="*/ 1275883 w 1539722"/>
                <a:gd name="connsiteY775" fmla="*/ 622538 h 1378673"/>
                <a:gd name="connsiteX776" fmla="*/ 1266580 w 1539722"/>
                <a:gd name="connsiteY776" fmla="*/ 607593 h 1378673"/>
                <a:gd name="connsiteX777" fmla="*/ 1260174 w 1539722"/>
                <a:gd name="connsiteY777" fmla="*/ 592189 h 1378673"/>
                <a:gd name="connsiteX778" fmla="*/ 1255904 w 1539722"/>
                <a:gd name="connsiteY778" fmla="*/ 577091 h 1378673"/>
                <a:gd name="connsiteX779" fmla="*/ 1252854 w 1539722"/>
                <a:gd name="connsiteY779" fmla="*/ 556960 h 1378673"/>
                <a:gd name="connsiteX780" fmla="*/ 1252244 w 1539722"/>
                <a:gd name="connsiteY780" fmla="*/ 539574 h 1378673"/>
                <a:gd name="connsiteX781" fmla="*/ 1252396 w 1539722"/>
                <a:gd name="connsiteY781" fmla="*/ 537591 h 1378673"/>
                <a:gd name="connsiteX782" fmla="*/ 1223267 w 1539722"/>
                <a:gd name="connsiteY782" fmla="*/ 535151 h 1378673"/>
                <a:gd name="connsiteX783" fmla="*/ 1222962 w 1539722"/>
                <a:gd name="connsiteY783" fmla="*/ 538201 h 1378673"/>
                <a:gd name="connsiteX784" fmla="*/ 1223115 w 1539722"/>
                <a:gd name="connsiteY784" fmla="*/ 553452 h 1378673"/>
                <a:gd name="connsiteX785" fmla="*/ 1224488 w 1539722"/>
                <a:gd name="connsiteY785" fmla="*/ 567635 h 1378673"/>
                <a:gd name="connsiteX786" fmla="*/ 1227538 w 1539722"/>
                <a:gd name="connsiteY786" fmla="*/ 584411 h 1378673"/>
                <a:gd name="connsiteX787" fmla="*/ 1232570 w 1539722"/>
                <a:gd name="connsiteY787" fmla="*/ 602865 h 1378673"/>
                <a:gd name="connsiteX788" fmla="*/ 1240958 w 1539722"/>
                <a:gd name="connsiteY788" fmla="*/ 621776 h 1378673"/>
                <a:gd name="connsiteX789" fmla="*/ 1249499 w 1539722"/>
                <a:gd name="connsiteY789" fmla="*/ 635807 h 1378673"/>
                <a:gd name="connsiteX790" fmla="*/ 1256361 w 1539722"/>
                <a:gd name="connsiteY790" fmla="*/ 644805 h 1378673"/>
                <a:gd name="connsiteX791" fmla="*/ 1260327 w 1539722"/>
                <a:gd name="connsiteY791" fmla="*/ 649228 h 1378673"/>
                <a:gd name="connsiteX792" fmla="*/ 1267190 w 1539722"/>
                <a:gd name="connsiteY792" fmla="*/ 656396 h 1378673"/>
                <a:gd name="connsiteX793" fmla="*/ 1282898 w 1539722"/>
                <a:gd name="connsiteY793" fmla="*/ 668596 h 1378673"/>
                <a:gd name="connsiteX794" fmla="*/ 1291286 w 1539722"/>
                <a:gd name="connsiteY794" fmla="*/ 673629 h 1378673"/>
                <a:gd name="connsiteX795" fmla="*/ 1289303 w 1539722"/>
                <a:gd name="connsiteY795" fmla="*/ 680950 h 1378673"/>
                <a:gd name="connsiteX796" fmla="*/ 1284576 w 1539722"/>
                <a:gd name="connsiteY796" fmla="*/ 694523 h 1378673"/>
                <a:gd name="connsiteX797" fmla="*/ 1278933 w 1539722"/>
                <a:gd name="connsiteY797" fmla="*/ 707028 h 1378673"/>
                <a:gd name="connsiteX798" fmla="*/ 1272375 w 1539722"/>
                <a:gd name="connsiteY798" fmla="*/ 718467 h 1378673"/>
                <a:gd name="connsiteX799" fmla="*/ 1265054 w 1539722"/>
                <a:gd name="connsiteY799" fmla="*/ 728989 h 1378673"/>
                <a:gd name="connsiteX800" fmla="*/ 1256971 w 1539722"/>
                <a:gd name="connsiteY800" fmla="*/ 737987 h 1378673"/>
                <a:gd name="connsiteX801" fmla="*/ 1248126 w 1539722"/>
                <a:gd name="connsiteY801" fmla="*/ 746070 h 1378673"/>
                <a:gd name="connsiteX802" fmla="*/ 1238213 w 1539722"/>
                <a:gd name="connsiteY802" fmla="*/ 753239 h 1378673"/>
                <a:gd name="connsiteX803" fmla="*/ 1232875 w 1539722"/>
                <a:gd name="connsiteY803" fmla="*/ 756289 h 1378673"/>
                <a:gd name="connsiteX804" fmla="*/ 1224488 w 1539722"/>
                <a:gd name="connsiteY804" fmla="*/ 760559 h 1378673"/>
                <a:gd name="connsiteX805" fmla="*/ 1206797 w 1539722"/>
                <a:gd name="connsiteY805" fmla="*/ 766659 h 1378673"/>
                <a:gd name="connsiteX806" fmla="*/ 1188801 w 1539722"/>
                <a:gd name="connsiteY806" fmla="*/ 770319 h 1378673"/>
                <a:gd name="connsiteX807" fmla="*/ 1170957 w 1539722"/>
                <a:gd name="connsiteY807" fmla="*/ 771692 h 1378673"/>
                <a:gd name="connsiteX808" fmla="*/ 1154029 w 1539722"/>
                <a:gd name="connsiteY808" fmla="*/ 771234 h 1378673"/>
                <a:gd name="connsiteX809" fmla="*/ 1138168 w 1539722"/>
                <a:gd name="connsiteY809" fmla="*/ 769709 h 1378673"/>
                <a:gd name="connsiteX810" fmla="*/ 1117427 w 1539722"/>
                <a:gd name="connsiteY810" fmla="*/ 766049 h 1378673"/>
                <a:gd name="connsiteX811" fmla="*/ 1107056 w 1539722"/>
                <a:gd name="connsiteY811" fmla="*/ 763609 h 1378673"/>
                <a:gd name="connsiteX812" fmla="*/ 1114224 w 1539722"/>
                <a:gd name="connsiteY812" fmla="*/ 754458 h 1378673"/>
                <a:gd name="connsiteX813" fmla="*/ 1125967 w 1539722"/>
                <a:gd name="connsiteY813" fmla="*/ 735853 h 1378673"/>
                <a:gd name="connsiteX814" fmla="*/ 1134965 w 1539722"/>
                <a:gd name="connsiteY814" fmla="*/ 717551 h 1378673"/>
                <a:gd name="connsiteX815" fmla="*/ 1141371 w 1539722"/>
                <a:gd name="connsiteY815" fmla="*/ 700013 h 1378673"/>
                <a:gd name="connsiteX816" fmla="*/ 1147623 w 1539722"/>
                <a:gd name="connsiteY816" fmla="*/ 677137 h 1378673"/>
                <a:gd name="connsiteX817" fmla="*/ 1150674 w 1539722"/>
                <a:gd name="connsiteY817" fmla="*/ 657311 h 1378673"/>
                <a:gd name="connsiteX818" fmla="*/ 1150826 w 1539722"/>
                <a:gd name="connsiteY818" fmla="*/ 654566 h 1378673"/>
                <a:gd name="connsiteX819" fmla="*/ 1121544 w 1539722"/>
                <a:gd name="connsiteY819" fmla="*/ 653041 h 1378673"/>
                <a:gd name="connsiteX820" fmla="*/ 1121392 w 1539722"/>
                <a:gd name="connsiteY820" fmla="*/ 655481 h 1378673"/>
                <a:gd name="connsiteX821" fmla="*/ 1118952 w 1539722"/>
                <a:gd name="connsiteY821" fmla="*/ 670426 h 1378673"/>
                <a:gd name="connsiteX822" fmla="*/ 1115444 w 1539722"/>
                <a:gd name="connsiteY822" fmla="*/ 684915 h 1378673"/>
                <a:gd name="connsiteX823" fmla="*/ 1109649 w 1539722"/>
                <a:gd name="connsiteY823" fmla="*/ 701691 h 1378673"/>
                <a:gd name="connsiteX824" fmla="*/ 1101413 w 1539722"/>
                <a:gd name="connsiteY824" fmla="*/ 719839 h 1378673"/>
                <a:gd name="connsiteX825" fmla="*/ 1089975 w 1539722"/>
                <a:gd name="connsiteY825" fmla="*/ 738293 h 1378673"/>
                <a:gd name="connsiteX826" fmla="*/ 1078690 w 1539722"/>
                <a:gd name="connsiteY826" fmla="*/ 751408 h 1378673"/>
                <a:gd name="connsiteX827" fmla="*/ 1070149 w 1539722"/>
                <a:gd name="connsiteY827" fmla="*/ 759796 h 1378673"/>
                <a:gd name="connsiteX828" fmla="*/ 1065421 w 1539722"/>
                <a:gd name="connsiteY828" fmla="*/ 763761 h 1378673"/>
                <a:gd name="connsiteX829" fmla="*/ 1058711 w 1539722"/>
                <a:gd name="connsiteY829" fmla="*/ 769099 h 1378673"/>
                <a:gd name="connsiteX830" fmla="*/ 1043918 w 1539722"/>
                <a:gd name="connsiteY830" fmla="*/ 778097 h 1378673"/>
                <a:gd name="connsiteX831" fmla="*/ 1027904 w 1539722"/>
                <a:gd name="connsiteY831" fmla="*/ 785265 h 1378673"/>
                <a:gd name="connsiteX832" fmla="*/ 1010519 w 1539722"/>
                <a:gd name="connsiteY832" fmla="*/ 790755 h 1378673"/>
                <a:gd name="connsiteX833" fmla="*/ 991912 w 1539722"/>
                <a:gd name="connsiteY833" fmla="*/ 794416 h 1378673"/>
                <a:gd name="connsiteX834" fmla="*/ 971934 w 1539722"/>
                <a:gd name="connsiteY834" fmla="*/ 796093 h 1378673"/>
                <a:gd name="connsiteX835" fmla="*/ 950735 w 1539722"/>
                <a:gd name="connsiteY835" fmla="*/ 796093 h 1378673"/>
                <a:gd name="connsiteX836" fmla="*/ 928164 w 1539722"/>
                <a:gd name="connsiteY836" fmla="*/ 794416 h 1378673"/>
                <a:gd name="connsiteX837" fmla="*/ 916574 w 1539722"/>
                <a:gd name="connsiteY837" fmla="*/ 792738 h 1378673"/>
                <a:gd name="connsiteX838" fmla="*/ 906356 w 1539722"/>
                <a:gd name="connsiteY838" fmla="*/ 791060 h 1378673"/>
                <a:gd name="connsiteX839" fmla="*/ 886530 w 1539722"/>
                <a:gd name="connsiteY839" fmla="*/ 784655 h 1378673"/>
                <a:gd name="connsiteX840" fmla="*/ 868076 w 1539722"/>
                <a:gd name="connsiteY840" fmla="*/ 775810 h 1378673"/>
                <a:gd name="connsiteX841" fmla="*/ 850690 w 1539722"/>
                <a:gd name="connsiteY841" fmla="*/ 764982 h 1378673"/>
                <a:gd name="connsiteX842" fmla="*/ 834982 w 1539722"/>
                <a:gd name="connsiteY842" fmla="*/ 752628 h 1378673"/>
                <a:gd name="connsiteX843" fmla="*/ 820646 w 1539722"/>
                <a:gd name="connsiteY843" fmla="*/ 739818 h 1378673"/>
                <a:gd name="connsiteX844" fmla="*/ 802040 w 1539722"/>
                <a:gd name="connsiteY844" fmla="*/ 720296 h 1378673"/>
                <a:gd name="connsiteX845" fmla="*/ 792432 w 1539722"/>
                <a:gd name="connsiteY845" fmla="*/ 708553 h 1378673"/>
                <a:gd name="connsiteX846" fmla="*/ 792432 w 1539722"/>
                <a:gd name="connsiteY846" fmla="*/ 298154 h 1378673"/>
                <a:gd name="connsiteX847" fmla="*/ 804938 w 1539722"/>
                <a:gd name="connsiteY847" fmla="*/ 296018 h 1378673"/>
                <a:gd name="connsiteX848" fmla="*/ 828577 w 1539722"/>
                <a:gd name="connsiteY848" fmla="*/ 293121 h 1378673"/>
                <a:gd name="connsiteX849" fmla="*/ 850995 w 1539722"/>
                <a:gd name="connsiteY849" fmla="*/ 292358 h 1378673"/>
                <a:gd name="connsiteX850" fmla="*/ 871737 w 1539722"/>
                <a:gd name="connsiteY850" fmla="*/ 293426 h 1378673"/>
                <a:gd name="connsiteX851" fmla="*/ 891105 w 1539722"/>
                <a:gd name="connsiteY851" fmla="*/ 296628 h 1378673"/>
                <a:gd name="connsiteX852" fmla="*/ 908796 w 1539722"/>
                <a:gd name="connsiteY852" fmla="*/ 301966 h 1378673"/>
                <a:gd name="connsiteX853" fmla="*/ 925267 w 1539722"/>
                <a:gd name="connsiteY853" fmla="*/ 309287 h 1378673"/>
                <a:gd name="connsiteX854" fmla="*/ 940060 w 1539722"/>
                <a:gd name="connsiteY854" fmla="*/ 318590 h 1378673"/>
                <a:gd name="connsiteX855" fmla="*/ 946770 w 1539722"/>
                <a:gd name="connsiteY855" fmla="*/ 323928 h 1378673"/>
                <a:gd name="connsiteX856" fmla="*/ 951346 w 1539722"/>
                <a:gd name="connsiteY856" fmla="*/ 328045 h 1378673"/>
                <a:gd name="connsiteX857" fmla="*/ 959581 w 1539722"/>
                <a:gd name="connsiteY857" fmla="*/ 336586 h 1378673"/>
                <a:gd name="connsiteX858" fmla="*/ 966901 w 1539722"/>
                <a:gd name="connsiteY858" fmla="*/ 345889 h 1378673"/>
                <a:gd name="connsiteX859" fmla="*/ 973459 w 1539722"/>
                <a:gd name="connsiteY859" fmla="*/ 355497 h 1378673"/>
                <a:gd name="connsiteX860" fmla="*/ 981542 w 1539722"/>
                <a:gd name="connsiteY860" fmla="*/ 370595 h 1378673"/>
                <a:gd name="connsiteX861" fmla="*/ 989625 w 1539722"/>
                <a:gd name="connsiteY861" fmla="*/ 391183 h 1378673"/>
                <a:gd name="connsiteX862" fmla="*/ 995420 w 1539722"/>
                <a:gd name="connsiteY862" fmla="*/ 411467 h 1378673"/>
                <a:gd name="connsiteX863" fmla="*/ 998776 w 1539722"/>
                <a:gd name="connsiteY863" fmla="*/ 430531 h 1378673"/>
                <a:gd name="connsiteX864" fmla="*/ 1001368 w 1539722"/>
                <a:gd name="connsiteY864" fmla="*/ 454779 h 1378673"/>
                <a:gd name="connsiteX865" fmla="*/ 1001521 w 1539722"/>
                <a:gd name="connsiteY865" fmla="*/ 465608 h 1378673"/>
                <a:gd name="connsiteX866" fmla="*/ 992828 w 1539722"/>
                <a:gd name="connsiteY866" fmla="*/ 468353 h 1378673"/>
                <a:gd name="connsiteX867" fmla="*/ 977119 w 1539722"/>
                <a:gd name="connsiteY867" fmla="*/ 475521 h 1378673"/>
                <a:gd name="connsiteX868" fmla="*/ 963241 w 1539722"/>
                <a:gd name="connsiteY868" fmla="*/ 483604 h 1378673"/>
                <a:gd name="connsiteX869" fmla="*/ 951498 w 1539722"/>
                <a:gd name="connsiteY869" fmla="*/ 492297 h 1378673"/>
                <a:gd name="connsiteX870" fmla="*/ 937925 w 1539722"/>
                <a:gd name="connsiteY870" fmla="*/ 504650 h 1378673"/>
                <a:gd name="connsiteX871" fmla="*/ 927859 w 1539722"/>
                <a:gd name="connsiteY871" fmla="*/ 515783 h 1378673"/>
                <a:gd name="connsiteX872" fmla="*/ 926792 w 1539722"/>
                <a:gd name="connsiteY872" fmla="*/ 517308 h 1378673"/>
                <a:gd name="connsiteX873" fmla="*/ 950735 w 1539722"/>
                <a:gd name="connsiteY873" fmla="*/ 534084 h 1378673"/>
                <a:gd name="connsiteX874" fmla="*/ 953480 w 1539722"/>
                <a:gd name="connsiteY874" fmla="*/ 530271 h 1378673"/>
                <a:gd name="connsiteX875" fmla="*/ 969494 w 1539722"/>
                <a:gd name="connsiteY875" fmla="*/ 514715 h 1378673"/>
                <a:gd name="connsiteX876" fmla="*/ 981542 w 1539722"/>
                <a:gd name="connsiteY876" fmla="*/ 506175 h 1378673"/>
                <a:gd name="connsiteX877" fmla="*/ 991150 w 1539722"/>
                <a:gd name="connsiteY877" fmla="*/ 500837 h 1378673"/>
                <a:gd name="connsiteX878" fmla="*/ 1001826 w 1539722"/>
                <a:gd name="connsiteY878" fmla="*/ 496109 h 1378673"/>
                <a:gd name="connsiteX879" fmla="*/ 1013569 w 1539722"/>
                <a:gd name="connsiteY879" fmla="*/ 492602 h 1378673"/>
                <a:gd name="connsiteX880" fmla="*/ 1026684 w 1539722"/>
                <a:gd name="connsiteY880" fmla="*/ 490314 h 1378673"/>
                <a:gd name="connsiteX881" fmla="*/ 1040715 w 1539722"/>
                <a:gd name="connsiteY881" fmla="*/ 490009 h 1378673"/>
                <a:gd name="connsiteX882" fmla="*/ 1055966 w 1539722"/>
                <a:gd name="connsiteY882" fmla="*/ 491534 h 1378673"/>
                <a:gd name="connsiteX883" fmla="*/ 1072284 w 1539722"/>
                <a:gd name="connsiteY883" fmla="*/ 495499 h 1378673"/>
                <a:gd name="connsiteX884" fmla="*/ 1089518 w 1539722"/>
                <a:gd name="connsiteY884" fmla="*/ 502210 h 1378673"/>
                <a:gd name="connsiteX885" fmla="*/ 1107971 w 1539722"/>
                <a:gd name="connsiteY885" fmla="*/ 512123 h 1378673"/>
                <a:gd name="connsiteX886" fmla="*/ 1117579 w 1539722"/>
                <a:gd name="connsiteY886" fmla="*/ 518376 h 1378673"/>
                <a:gd name="connsiteX887" fmla="*/ 1134203 w 1539722"/>
                <a:gd name="connsiteY887" fmla="*/ 494279 h 1378673"/>
                <a:gd name="connsiteX888" fmla="*/ 1126730 w 1539722"/>
                <a:gd name="connsiteY888" fmla="*/ 489399 h 1378673"/>
                <a:gd name="connsiteX889" fmla="*/ 1112394 w 1539722"/>
                <a:gd name="connsiteY889" fmla="*/ 480858 h 1378673"/>
                <a:gd name="connsiteX890" fmla="*/ 1098668 w 1539722"/>
                <a:gd name="connsiteY890" fmla="*/ 474148 h 1378673"/>
                <a:gd name="connsiteX891" fmla="*/ 1085095 w 1539722"/>
                <a:gd name="connsiteY891" fmla="*/ 468810 h 1378673"/>
                <a:gd name="connsiteX892" fmla="*/ 1072132 w 1539722"/>
                <a:gd name="connsiteY892" fmla="*/ 464845 h 1378673"/>
                <a:gd name="connsiteX893" fmla="*/ 1059626 w 1539722"/>
                <a:gd name="connsiteY893" fmla="*/ 462253 h 1378673"/>
                <a:gd name="connsiteX894" fmla="*/ 1047883 w 1539722"/>
                <a:gd name="connsiteY894" fmla="*/ 460880 h 1378673"/>
                <a:gd name="connsiteX895" fmla="*/ 1036292 w 1539722"/>
                <a:gd name="connsiteY895" fmla="*/ 460575 h 1378673"/>
                <a:gd name="connsiteX896" fmla="*/ 1030802 w 1539722"/>
                <a:gd name="connsiteY896" fmla="*/ 460727 h 1378673"/>
                <a:gd name="connsiteX897" fmla="*/ 1030345 w 1539722"/>
                <a:gd name="connsiteY897" fmla="*/ 451577 h 1378673"/>
                <a:gd name="connsiteX898" fmla="*/ 1028210 w 1539722"/>
                <a:gd name="connsiteY898" fmla="*/ 427633 h 1378673"/>
                <a:gd name="connsiteX899" fmla="*/ 1022872 w 1539722"/>
                <a:gd name="connsiteY899" fmla="*/ 399419 h 1378673"/>
                <a:gd name="connsiteX900" fmla="*/ 1015856 w 1539722"/>
                <a:gd name="connsiteY900" fmla="*/ 376695 h 1378673"/>
                <a:gd name="connsiteX901" fmla="*/ 1009603 w 1539722"/>
                <a:gd name="connsiteY901" fmla="*/ 361292 h 1378673"/>
                <a:gd name="connsiteX902" fmla="*/ 1005943 w 1539722"/>
                <a:gd name="connsiteY902" fmla="*/ 353514 h 1378673"/>
                <a:gd name="connsiteX903" fmla="*/ 1017229 w 1539722"/>
                <a:gd name="connsiteY903" fmla="*/ 346804 h 1378673"/>
                <a:gd name="connsiteX904" fmla="*/ 1037360 w 1539722"/>
                <a:gd name="connsiteY904" fmla="*/ 332163 h 1378673"/>
                <a:gd name="connsiteX905" fmla="*/ 1051391 w 1539722"/>
                <a:gd name="connsiteY905" fmla="*/ 320115 h 1378673"/>
                <a:gd name="connsiteX906" fmla="*/ 1065574 w 1539722"/>
                <a:gd name="connsiteY906" fmla="*/ 305931 h 1378673"/>
                <a:gd name="connsiteX907" fmla="*/ 1078995 w 1539722"/>
                <a:gd name="connsiteY907" fmla="*/ 289461 h 1378673"/>
                <a:gd name="connsiteX908" fmla="*/ 1091348 w 1539722"/>
                <a:gd name="connsiteY908" fmla="*/ 271007 h 1378673"/>
                <a:gd name="connsiteX909" fmla="*/ 1101566 w 1539722"/>
                <a:gd name="connsiteY909" fmla="*/ 250113 h 1378673"/>
                <a:gd name="connsiteX910" fmla="*/ 1105684 w 1539722"/>
                <a:gd name="connsiteY910" fmla="*/ 238676 h 1378673"/>
                <a:gd name="connsiteX911" fmla="*/ 1108276 w 1539722"/>
                <a:gd name="connsiteY911" fmla="*/ 230593 h 1378673"/>
                <a:gd name="connsiteX912" fmla="*/ 1112242 w 1539722"/>
                <a:gd name="connsiteY912" fmla="*/ 214274 h 1378673"/>
                <a:gd name="connsiteX913" fmla="*/ 1114377 w 1539722"/>
                <a:gd name="connsiteY913" fmla="*/ 197345 h 1378673"/>
                <a:gd name="connsiteX914" fmla="*/ 1114987 w 1539722"/>
                <a:gd name="connsiteY914" fmla="*/ 180417 h 1378673"/>
                <a:gd name="connsiteX915" fmla="*/ 1114071 w 1539722"/>
                <a:gd name="connsiteY915" fmla="*/ 162879 h 1378673"/>
                <a:gd name="connsiteX916" fmla="*/ 1111479 w 1539722"/>
                <a:gd name="connsiteY916" fmla="*/ 145035 h 1378673"/>
                <a:gd name="connsiteX917" fmla="*/ 1107361 w 1539722"/>
                <a:gd name="connsiteY917" fmla="*/ 127040 h 1378673"/>
                <a:gd name="connsiteX918" fmla="*/ 1101413 w 1539722"/>
                <a:gd name="connsiteY918" fmla="*/ 108586 h 1378673"/>
                <a:gd name="connsiteX919" fmla="*/ 1097753 w 1539722"/>
                <a:gd name="connsiteY919" fmla="*/ 99435 h 1378673"/>
                <a:gd name="connsiteX920" fmla="*/ 1106751 w 1539722"/>
                <a:gd name="connsiteY920" fmla="*/ 97758 h 1378673"/>
                <a:gd name="connsiteX921" fmla="*/ 920519 w 1539722"/>
                <a:gd name="connsiteY921" fmla="*/ 0 h 1378673"/>
                <a:gd name="connsiteX922" fmla="*/ 926779 w 1539722"/>
                <a:gd name="connsiteY922" fmla="*/ 305 h 1378673"/>
                <a:gd name="connsiteX923" fmla="*/ 938992 w 1539722"/>
                <a:gd name="connsiteY923" fmla="*/ 1221 h 1378673"/>
                <a:gd name="connsiteX924" fmla="*/ 956702 w 1539722"/>
                <a:gd name="connsiteY924" fmla="*/ 4425 h 1378673"/>
                <a:gd name="connsiteX925" fmla="*/ 978228 w 1539722"/>
                <a:gd name="connsiteY925" fmla="*/ 11748 h 1378673"/>
                <a:gd name="connsiteX926" fmla="*/ 997616 w 1539722"/>
                <a:gd name="connsiteY926" fmla="*/ 21666 h 1378673"/>
                <a:gd name="connsiteX927" fmla="*/ 1015020 w 1539722"/>
                <a:gd name="connsiteY927" fmla="*/ 33415 h 1378673"/>
                <a:gd name="connsiteX928" fmla="*/ 1030287 w 1539722"/>
                <a:gd name="connsiteY928" fmla="*/ 46994 h 1378673"/>
                <a:gd name="connsiteX929" fmla="*/ 1043111 w 1539722"/>
                <a:gd name="connsiteY929" fmla="*/ 61032 h 1378673"/>
                <a:gd name="connsiteX930" fmla="*/ 1053950 w 1539722"/>
                <a:gd name="connsiteY930" fmla="*/ 75069 h 1378673"/>
                <a:gd name="connsiteX931" fmla="*/ 1058378 w 1539722"/>
                <a:gd name="connsiteY931" fmla="*/ 81935 h 1378673"/>
                <a:gd name="connsiteX932" fmla="*/ 1063568 w 1539722"/>
                <a:gd name="connsiteY932" fmla="*/ 92005 h 1378673"/>
                <a:gd name="connsiteX933" fmla="*/ 1071812 w 1539722"/>
                <a:gd name="connsiteY933" fmla="*/ 111840 h 1378673"/>
                <a:gd name="connsiteX934" fmla="*/ 1078377 w 1539722"/>
                <a:gd name="connsiteY934" fmla="*/ 131218 h 1378673"/>
                <a:gd name="connsiteX935" fmla="*/ 1082957 w 1539722"/>
                <a:gd name="connsiteY935" fmla="*/ 149985 h 1378673"/>
                <a:gd name="connsiteX936" fmla="*/ 1085400 w 1539722"/>
                <a:gd name="connsiteY936" fmla="*/ 168294 h 1378673"/>
                <a:gd name="connsiteX937" fmla="*/ 1085858 w 1539722"/>
                <a:gd name="connsiteY937" fmla="*/ 186299 h 1378673"/>
                <a:gd name="connsiteX938" fmla="*/ 1084484 w 1539722"/>
                <a:gd name="connsiteY938" fmla="*/ 203693 h 1378673"/>
                <a:gd name="connsiteX939" fmla="*/ 1080972 w 1539722"/>
                <a:gd name="connsiteY939" fmla="*/ 220629 h 1378673"/>
                <a:gd name="connsiteX940" fmla="*/ 1078377 w 1539722"/>
                <a:gd name="connsiteY940" fmla="*/ 228868 h 1378673"/>
                <a:gd name="connsiteX941" fmla="*/ 1074866 w 1539722"/>
                <a:gd name="connsiteY941" fmla="*/ 238633 h 1378673"/>
                <a:gd name="connsiteX942" fmla="*/ 1065858 w 1539722"/>
                <a:gd name="connsiteY942" fmla="*/ 256638 h 1378673"/>
                <a:gd name="connsiteX943" fmla="*/ 1055019 w 1539722"/>
                <a:gd name="connsiteY943" fmla="*/ 272658 h 1378673"/>
                <a:gd name="connsiteX944" fmla="*/ 1043111 w 1539722"/>
                <a:gd name="connsiteY944" fmla="*/ 286849 h 1378673"/>
                <a:gd name="connsiteX945" fmla="*/ 1030592 w 1539722"/>
                <a:gd name="connsiteY945" fmla="*/ 299207 h 1378673"/>
                <a:gd name="connsiteX946" fmla="*/ 1018226 w 1539722"/>
                <a:gd name="connsiteY946" fmla="*/ 309735 h 1378673"/>
                <a:gd name="connsiteX947" fmla="*/ 1000364 w 1539722"/>
                <a:gd name="connsiteY947" fmla="*/ 322399 h 1378673"/>
                <a:gd name="connsiteX948" fmla="*/ 990746 w 1539722"/>
                <a:gd name="connsiteY948" fmla="*/ 328197 h 1378673"/>
                <a:gd name="connsiteX949" fmla="*/ 985403 w 1539722"/>
                <a:gd name="connsiteY949" fmla="*/ 321026 h 1378673"/>
                <a:gd name="connsiteX950" fmla="*/ 973037 w 1539722"/>
                <a:gd name="connsiteY950" fmla="*/ 307752 h 1378673"/>
                <a:gd name="connsiteX951" fmla="*/ 966167 w 1539722"/>
                <a:gd name="connsiteY951" fmla="*/ 301496 h 1378673"/>
                <a:gd name="connsiteX952" fmla="*/ 958228 w 1539722"/>
                <a:gd name="connsiteY952" fmla="*/ 295088 h 1378673"/>
                <a:gd name="connsiteX953" fmla="*/ 940977 w 1539722"/>
                <a:gd name="connsiteY953" fmla="*/ 284102 h 1378673"/>
                <a:gd name="connsiteX954" fmla="*/ 922199 w 1539722"/>
                <a:gd name="connsiteY954" fmla="*/ 275405 h 1378673"/>
                <a:gd name="connsiteX955" fmla="*/ 902047 w 1539722"/>
                <a:gd name="connsiteY955" fmla="*/ 268844 h 1378673"/>
                <a:gd name="connsiteX956" fmla="*/ 880216 w 1539722"/>
                <a:gd name="connsiteY956" fmla="*/ 264725 h 1378673"/>
                <a:gd name="connsiteX957" fmla="*/ 857163 w 1539722"/>
                <a:gd name="connsiteY957" fmla="*/ 262894 h 1378673"/>
                <a:gd name="connsiteX958" fmla="*/ 832431 w 1539722"/>
                <a:gd name="connsiteY958" fmla="*/ 263351 h 1378673"/>
                <a:gd name="connsiteX959" fmla="*/ 806020 w 1539722"/>
                <a:gd name="connsiteY959" fmla="*/ 265793 h 1378673"/>
                <a:gd name="connsiteX960" fmla="*/ 792432 w 1539722"/>
                <a:gd name="connsiteY960" fmla="*/ 268234 h 1378673"/>
                <a:gd name="connsiteX961" fmla="*/ 792432 w 1539722"/>
                <a:gd name="connsiteY961" fmla="*/ 161276 h 1378673"/>
                <a:gd name="connsiteX962" fmla="*/ 792585 w 1539722"/>
                <a:gd name="connsiteY962" fmla="*/ 152732 h 1378673"/>
                <a:gd name="connsiteX963" fmla="*/ 793654 w 1539722"/>
                <a:gd name="connsiteY963" fmla="*/ 136253 h 1378673"/>
                <a:gd name="connsiteX964" fmla="*/ 795333 w 1539722"/>
                <a:gd name="connsiteY964" fmla="*/ 120232 h 1378673"/>
                <a:gd name="connsiteX965" fmla="*/ 798387 w 1539722"/>
                <a:gd name="connsiteY965" fmla="*/ 105127 h 1378673"/>
                <a:gd name="connsiteX966" fmla="*/ 802356 w 1539722"/>
                <a:gd name="connsiteY966" fmla="*/ 90632 h 1378673"/>
                <a:gd name="connsiteX967" fmla="*/ 807394 w 1539722"/>
                <a:gd name="connsiteY967" fmla="*/ 76747 h 1378673"/>
                <a:gd name="connsiteX968" fmla="*/ 813348 w 1539722"/>
                <a:gd name="connsiteY968" fmla="*/ 63931 h 1378673"/>
                <a:gd name="connsiteX969" fmla="*/ 820370 w 1539722"/>
                <a:gd name="connsiteY969" fmla="*/ 52029 h 1378673"/>
                <a:gd name="connsiteX970" fmla="*/ 828309 w 1539722"/>
                <a:gd name="connsiteY970" fmla="*/ 41349 h 1378673"/>
                <a:gd name="connsiteX971" fmla="*/ 837164 w 1539722"/>
                <a:gd name="connsiteY971" fmla="*/ 31584 h 1378673"/>
                <a:gd name="connsiteX972" fmla="*/ 847240 w 1539722"/>
                <a:gd name="connsiteY972" fmla="*/ 23039 h 1378673"/>
                <a:gd name="connsiteX973" fmla="*/ 858384 w 1539722"/>
                <a:gd name="connsiteY973" fmla="*/ 15716 h 1378673"/>
                <a:gd name="connsiteX974" fmla="*/ 870140 w 1539722"/>
                <a:gd name="connsiteY974" fmla="*/ 9765 h 1378673"/>
                <a:gd name="connsiteX975" fmla="*/ 883269 w 1539722"/>
                <a:gd name="connsiteY975" fmla="*/ 5035 h 1378673"/>
                <a:gd name="connsiteX976" fmla="*/ 897314 w 1539722"/>
                <a:gd name="connsiteY976" fmla="*/ 1831 h 1378673"/>
                <a:gd name="connsiteX977" fmla="*/ 912581 w 1539722"/>
                <a:gd name="connsiteY977" fmla="*/ 305 h 1378673"/>
                <a:gd name="connsiteX978" fmla="*/ 618878 w 1539722"/>
                <a:gd name="connsiteY978" fmla="*/ 0 h 1378673"/>
                <a:gd name="connsiteX979" fmla="*/ 626808 w 1539722"/>
                <a:gd name="connsiteY979" fmla="*/ 305 h 1378673"/>
                <a:gd name="connsiteX980" fmla="*/ 641906 w 1539722"/>
                <a:gd name="connsiteY980" fmla="*/ 1830 h 1378673"/>
                <a:gd name="connsiteX981" fmla="*/ 655937 w 1539722"/>
                <a:gd name="connsiteY981" fmla="*/ 5032 h 1378673"/>
                <a:gd name="connsiteX982" fmla="*/ 668900 w 1539722"/>
                <a:gd name="connsiteY982" fmla="*/ 9759 h 1378673"/>
                <a:gd name="connsiteX983" fmla="*/ 680948 w 1539722"/>
                <a:gd name="connsiteY983" fmla="*/ 15705 h 1378673"/>
                <a:gd name="connsiteX984" fmla="*/ 692082 w 1539722"/>
                <a:gd name="connsiteY984" fmla="*/ 23025 h 1378673"/>
                <a:gd name="connsiteX985" fmla="*/ 701994 w 1539722"/>
                <a:gd name="connsiteY985" fmla="*/ 31563 h 1378673"/>
                <a:gd name="connsiteX986" fmla="*/ 710840 w 1539722"/>
                <a:gd name="connsiteY986" fmla="*/ 41322 h 1378673"/>
                <a:gd name="connsiteX987" fmla="*/ 718923 w 1539722"/>
                <a:gd name="connsiteY987" fmla="*/ 51996 h 1378673"/>
                <a:gd name="connsiteX988" fmla="*/ 725938 w 1539722"/>
                <a:gd name="connsiteY988" fmla="*/ 63889 h 1378673"/>
                <a:gd name="connsiteX989" fmla="*/ 731733 w 1539722"/>
                <a:gd name="connsiteY989" fmla="*/ 76698 h 1378673"/>
                <a:gd name="connsiteX990" fmla="*/ 736766 w 1539722"/>
                <a:gd name="connsiteY990" fmla="*/ 90573 h 1378673"/>
                <a:gd name="connsiteX991" fmla="*/ 740731 w 1539722"/>
                <a:gd name="connsiteY991" fmla="*/ 105059 h 1378673"/>
                <a:gd name="connsiteX992" fmla="*/ 743629 w 1539722"/>
                <a:gd name="connsiteY992" fmla="*/ 120155 h 1378673"/>
                <a:gd name="connsiteX993" fmla="*/ 745612 w 1539722"/>
                <a:gd name="connsiteY993" fmla="*/ 136165 h 1378673"/>
                <a:gd name="connsiteX994" fmla="*/ 746679 w 1539722"/>
                <a:gd name="connsiteY994" fmla="*/ 152633 h 1378673"/>
                <a:gd name="connsiteX995" fmla="*/ 746679 w 1539722"/>
                <a:gd name="connsiteY995" fmla="*/ 161172 h 1378673"/>
                <a:gd name="connsiteX996" fmla="*/ 746679 w 1539722"/>
                <a:gd name="connsiteY996" fmla="*/ 755999 h 1378673"/>
                <a:gd name="connsiteX997" fmla="*/ 736766 w 1539722"/>
                <a:gd name="connsiteY997" fmla="*/ 751272 h 1378673"/>
                <a:gd name="connsiteX998" fmla="*/ 716330 w 1539722"/>
                <a:gd name="connsiteY998" fmla="*/ 743495 h 1378673"/>
                <a:gd name="connsiteX999" fmla="*/ 696047 w 1539722"/>
                <a:gd name="connsiteY999" fmla="*/ 738006 h 1378673"/>
                <a:gd name="connsiteX1000" fmla="*/ 675458 w 1539722"/>
                <a:gd name="connsiteY1000" fmla="*/ 734651 h 1378673"/>
                <a:gd name="connsiteX1001" fmla="*/ 655174 w 1539722"/>
                <a:gd name="connsiteY1001" fmla="*/ 733737 h 1378673"/>
                <a:gd name="connsiteX1002" fmla="*/ 634738 w 1539722"/>
                <a:gd name="connsiteY1002" fmla="*/ 734804 h 1378673"/>
                <a:gd name="connsiteX1003" fmla="*/ 614760 w 1539722"/>
                <a:gd name="connsiteY1003" fmla="*/ 738159 h 1378673"/>
                <a:gd name="connsiteX1004" fmla="*/ 595239 w 1539722"/>
                <a:gd name="connsiteY1004" fmla="*/ 743953 h 1378673"/>
                <a:gd name="connsiteX1005" fmla="*/ 585478 w 1539722"/>
                <a:gd name="connsiteY1005" fmla="*/ 747917 h 1378673"/>
                <a:gd name="connsiteX1006" fmla="*/ 577548 w 1539722"/>
                <a:gd name="connsiteY1006" fmla="*/ 751424 h 1378673"/>
                <a:gd name="connsiteX1007" fmla="*/ 562145 w 1539722"/>
                <a:gd name="connsiteY1007" fmla="*/ 759811 h 1378673"/>
                <a:gd name="connsiteX1008" fmla="*/ 547961 w 1539722"/>
                <a:gd name="connsiteY1008" fmla="*/ 769417 h 1378673"/>
                <a:gd name="connsiteX1009" fmla="*/ 534998 w 1539722"/>
                <a:gd name="connsiteY1009" fmla="*/ 780548 h 1378673"/>
                <a:gd name="connsiteX1010" fmla="*/ 523103 w 1539722"/>
                <a:gd name="connsiteY1010" fmla="*/ 792594 h 1378673"/>
                <a:gd name="connsiteX1011" fmla="*/ 512427 w 1539722"/>
                <a:gd name="connsiteY1011" fmla="*/ 805555 h 1378673"/>
                <a:gd name="connsiteX1012" fmla="*/ 503124 w 1539722"/>
                <a:gd name="connsiteY1012" fmla="*/ 819888 h 1378673"/>
                <a:gd name="connsiteX1013" fmla="*/ 495346 w 1539722"/>
                <a:gd name="connsiteY1013" fmla="*/ 834679 h 1378673"/>
                <a:gd name="connsiteX1014" fmla="*/ 491991 w 1539722"/>
                <a:gd name="connsiteY1014" fmla="*/ 842455 h 1378673"/>
                <a:gd name="connsiteX1015" fmla="*/ 489246 w 1539722"/>
                <a:gd name="connsiteY1015" fmla="*/ 835136 h 1378673"/>
                <a:gd name="connsiteX1016" fmla="*/ 482688 w 1539722"/>
                <a:gd name="connsiteY1016" fmla="*/ 821260 h 1378673"/>
                <a:gd name="connsiteX1017" fmla="*/ 475367 w 1539722"/>
                <a:gd name="connsiteY1017" fmla="*/ 808757 h 1378673"/>
                <a:gd name="connsiteX1018" fmla="*/ 467742 w 1539722"/>
                <a:gd name="connsiteY1018" fmla="*/ 797473 h 1378673"/>
                <a:gd name="connsiteX1019" fmla="*/ 459659 w 1539722"/>
                <a:gd name="connsiteY1019" fmla="*/ 787257 h 1378673"/>
                <a:gd name="connsiteX1020" fmla="*/ 450966 w 1539722"/>
                <a:gd name="connsiteY1020" fmla="*/ 778108 h 1378673"/>
                <a:gd name="connsiteX1021" fmla="*/ 441816 w 1539722"/>
                <a:gd name="connsiteY1021" fmla="*/ 770027 h 1378673"/>
                <a:gd name="connsiteX1022" fmla="*/ 432360 w 1539722"/>
                <a:gd name="connsiteY1022" fmla="*/ 763013 h 1378673"/>
                <a:gd name="connsiteX1023" fmla="*/ 417567 w 1539722"/>
                <a:gd name="connsiteY1023" fmla="*/ 753711 h 1378673"/>
                <a:gd name="connsiteX1024" fmla="*/ 397283 w 1539722"/>
                <a:gd name="connsiteY1024" fmla="*/ 744563 h 1378673"/>
                <a:gd name="connsiteX1025" fmla="*/ 376542 w 1539722"/>
                <a:gd name="connsiteY1025" fmla="*/ 738159 h 1378673"/>
                <a:gd name="connsiteX1026" fmla="*/ 356106 w 1539722"/>
                <a:gd name="connsiteY1026" fmla="*/ 734499 h 1378673"/>
                <a:gd name="connsiteX1027" fmla="*/ 345888 w 1539722"/>
                <a:gd name="connsiteY1027" fmla="*/ 733432 h 1378673"/>
                <a:gd name="connsiteX1028" fmla="*/ 356869 w 1539722"/>
                <a:gd name="connsiteY1028" fmla="*/ 729925 h 1378673"/>
                <a:gd name="connsiteX1029" fmla="*/ 376542 w 1539722"/>
                <a:gd name="connsiteY1029" fmla="*/ 720471 h 1378673"/>
                <a:gd name="connsiteX1030" fmla="*/ 393776 w 1539722"/>
                <a:gd name="connsiteY1030" fmla="*/ 708425 h 1378673"/>
                <a:gd name="connsiteX1031" fmla="*/ 404604 w 1539722"/>
                <a:gd name="connsiteY1031" fmla="*/ 697751 h 1378673"/>
                <a:gd name="connsiteX1032" fmla="*/ 411009 w 1539722"/>
                <a:gd name="connsiteY1032" fmla="*/ 689975 h 1378673"/>
                <a:gd name="connsiteX1033" fmla="*/ 413754 w 1539722"/>
                <a:gd name="connsiteY1033" fmla="*/ 685858 h 1378673"/>
                <a:gd name="connsiteX1034" fmla="*/ 418482 w 1539722"/>
                <a:gd name="connsiteY1034" fmla="*/ 678386 h 1378673"/>
                <a:gd name="connsiteX1035" fmla="*/ 425192 w 1539722"/>
                <a:gd name="connsiteY1035" fmla="*/ 662528 h 1378673"/>
                <a:gd name="connsiteX1036" fmla="*/ 429005 w 1539722"/>
                <a:gd name="connsiteY1036" fmla="*/ 645603 h 1378673"/>
                <a:gd name="connsiteX1037" fmla="*/ 429615 w 1539722"/>
                <a:gd name="connsiteY1037" fmla="*/ 627915 h 1378673"/>
                <a:gd name="connsiteX1038" fmla="*/ 428548 w 1539722"/>
                <a:gd name="connsiteY1038" fmla="*/ 618918 h 1378673"/>
                <a:gd name="connsiteX1039" fmla="*/ 437546 w 1539722"/>
                <a:gd name="connsiteY1039" fmla="*/ 624560 h 1378673"/>
                <a:gd name="connsiteX1040" fmla="*/ 454932 w 1539722"/>
                <a:gd name="connsiteY1040" fmla="*/ 634624 h 1378673"/>
                <a:gd name="connsiteX1041" fmla="*/ 471860 w 1539722"/>
                <a:gd name="connsiteY1041" fmla="*/ 643316 h 1378673"/>
                <a:gd name="connsiteX1042" fmla="*/ 488636 w 1539722"/>
                <a:gd name="connsiteY1042" fmla="*/ 650482 h 1378673"/>
                <a:gd name="connsiteX1043" fmla="*/ 504954 w 1539722"/>
                <a:gd name="connsiteY1043" fmla="*/ 656429 h 1378673"/>
                <a:gd name="connsiteX1044" fmla="*/ 520662 w 1539722"/>
                <a:gd name="connsiteY1044" fmla="*/ 660698 h 1378673"/>
                <a:gd name="connsiteX1045" fmla="*/ 535913 w 1539722"/>
                <a:gd name="connsiteY1045" fmla="*/ 663596 h 1378673"/>
                <a:gd name="connsiteX1046" fmla="*/ 551011 w 1539722"/>
                <a:gd name="connsiteY1046" fmla="*/ 665121 h 1378673"/>
                <a:gd name="connsiteX1047" fmla="*/ 558179 w 1539722"/>
                <a:gd name="connsiteY1047" fmla="*/ 665121 h 1378673"/>
                <a:gd name="connsiteX1048" fmla="*/ 569160 w 1539722"/>
                <a:gd name="connsiteY1048" fmla="*/ 664968 h 1378673"/>
                <a:gd name="connsiteX1049" fmla="*/ 590206 w 1539722"/>
                <a:gd name="connsiteY1049" fmla="*/ 661613 h 1378673"/>
                <a:gd name="connsiteX1050" fmla="*/ 600577 w 1539722"/>
                <a:gd name="connsiteY1050" fmla="*/ 658411 h 1378673"/>
                <a:gd name="connsiteX1051" fmla="*/ 606677 w 1539722"/>
                <a:gd name="connsiteY1051" fmla="*/ 655972 h 1378673"/>
                <a:gd name="connsiteX1052" fmla="*/ 618115 w 1539722"/>
                <a:gd name="connsiteY1052" fmla="*/ 650635 h 1378673"/>
                <a:gd name="connsiteX1053" fmla="*/ 628638 w 1539722"/>
                <a:gd name="connsiteY1053" fmla="*/ 644535 h 1378673"/>
                <a:gd name="connsiteX1054" fmla="*/ 638093 w 1539722"/>
                <a:gd name="connsiteY1054" fmla="*/ 637674 h 1378673"/>
                <a:gd name="connsiteX1055" fmla="*/ 650752 w 1539722"/>
                <a:gd name="connsiteY1055" fmla="*/ 626390 h 1378673"/>
                <a:gd name="connsiteX1056" fmla="*/ 664325 w 1539722"/>
                <a:gd name="connsiteY1056" fmla="*/ 610379 h 1378673"/>
                <a:gd name="connsiteX1057" fmla="*/ 674848 w 1539722"/>
                <a:gd name="connsiteY1057" fmla="*/ 594521 h 1378673"/>
                <a:gd name="connsiteX1058" fmla="*/ 682168 w 1539722"/>
                <a:gd name="connsiteY1058" fmla="*/ 580493 h 1378673"/>
                <a:gd name="connsiteX1059" fmla="*/ 688726 w 1539722"/>
                <a:gd name="connsiteY1059" fmla="*/ 564635 h 1378673"/>
                <a:gd name="connsiteX1060" fmla="*/ 689641 w 1539722"/>
                <a:gd name="connsiteY1060" fmla="*/ 561281 h 1378673"/>
                <a:gd name="connsiteX1061" fmla="*/ 661580 w 1539722"/>
                <a:gd name="connsiteY1061" fmla="*/ 553047 h 1378673"/>
                <a:gd name="connsiteX1062" fmla="*/ 660970 w 1539722"/>
                <a:gd name="connsiteY1062" fmla="*/ 555182 h 1378673"/>
                <a:gd name="connsiteX1063" fmla="*/ 655937 w 1539722"/>
                <a:gd name="connsiteY1063" fmla="*/ 567685 h 1378673"/>
                <a:gd name="connsiteX1064" fmla="*/ 649837 w 1539722"/>
                <a:gd name="connsiteY1064" fmla="*/ 579121 h 1378673"/>
                <a:gd name="connsiteX1065" fmla="*/ 641449 w 1539722"/>
                <a:gd name="connsiteY1065" fmla="*/ 591930 h 1378673"/>
                <a:gd name="connsiteX1066" fmla="*/ 630621 w 1539722"/>
                <a:gd name="connsiteY1066" fmla="*/ 605043 h 1378673"/>
                <a:gd name="connsiteX1067" fmla="*/ 616895 w 1539722"/>
                <a:gd name="connsiteY1067" fmla="*/ 617089 h 1378673"/>
                <a:gd name="connsiteX1068" fmla="*/ 604694 w 1539722"/>
                <a:gd name="connsiteY1068" fmla="*/ 624865 h 1378673"/>
                <a:gd name="connsiteX1069" fmla="*/ 595544 w 1539722"/>
                <a:gd name="connsiteY1069" fmla="*/ 628983 h 1378673"/>
                <a:gd name="connsiteX1070" fmla="*/ 590816 w 1539722"/>
                <a:gd name="connsiteY1070" fmla="*/ 630660 h 1378673"/>
                <a:gd name="connsiteX1071" fmla="*/ 583191 w 1539722"/>
                <a:gd name="connsiteY1071" fmla="*/ 633099 h 1378673"/>
                <a:gd name="connsiteX1072" fmla="*/ 567025 w 1539722"/>
                <a:gd name="connsiteY1072" fmla="*/ 635692 h 1378673"/>
                <a:gd name="connsiteX1073" fmla="*/ 549944 w 1539722"/>
                <a:gd name="connsiteY1073" fmla="*/ 635844 h 1378673"/>
                <a:gd name="connsiteX1074" fmla="*/ 531948 w 1539722"/>
                <a:gd name="connsiteY1074" fmla="*/ 633252 h 1378673"/>
                <a:gd name="connsiteX1075" fmla="*/ 513037 w 1539722"/>
                <a:gd name="connsiteY1075" fmla="*/ 628373 h 1378673"/>
                <a:gd name="connsiteX1076" fmla="*/ 493211 w 1539722"/>
                <a:gd name="connsiteY1076" fmla="*/ 620901 h 1378673"/>
                <a:gd name="connsiteX1077" fmla="*/ 472470 w 1539722"/>
                <a:gd name="connsiteY1077" fmla="*/ 610989 h 1378673"/>
                <a:gd name="connsiteX1078" fmla="*/ 450966 w 1539722"/>
                <a:gd name="connsiteY1078" fmla="*/ 598486 h 1378673"/>
                <a:gd name="connsiteX1079" fmla="*/ 439833 w 1539722"/>
                <a:gd name="connsiteY1079" fmla="*/ 591167 h 1378673"/>
                <a:gd name="connsiteX1080" fmla="*/ 446544 w 1539722"/>
                <a:gd name="connsiteY1080" fmla="*/ 588422 h 1378673"/>
                <a:gd name="connsiteX1081" fmla="*/ 459659 w 1539722"/>
                <a:gd name="connsiteY1081" fmla="*/ 581866 h 1378673"/>
                <a:gd name="connsiteX1082" fmla="*/ 472317 w 1539722"/>
                <a:gd name="connsiteY1082" fmla="*/ 574242 h 1378673"/>
                <a:gd name="connsiteX1083" fmla="*/ 483908 w 1539722"/>
                <a:gd name="connsiteY1083" fmla="*/ 565550 h 1378673"/>
                <a:gd name="connsiteX1084" fmla="*/ 494584 w 1539722"/>
                <a:gd name="connsiteY1084" fmla="*/ 555944 h 1378673"/>
                <a:gd name="connsiteX1085" fmla="*/ 503886 w 1539722"/>
                <a:gd name="connsiteY1085" fmla="*/ 545575 h 1378673"/>
                <a:gd name="connsiteX1086" fmla="*/ 511665 w 1539722"/>
                <a:gd name="connsiteY1086" fmla="*/ 534444 h 1378673"/>
                <a:gd name="connsiteX1087" fmla="*/ 517307 w 1539722"/>
                <a:gd name="connsiteY1087" fmla="*/ 522551 h 1378673"/>
                <a:gd name="connsiteX1088" fmla="*/ 519290 w 1539722"/>
                <a:gd name="connsiteY1088" fmla="*/ 516452 h 1378673"/>
                <a:gd name="connsiteX1089" fmla="*/ 522645 w 1539722"/>
                <a:gd name="connsiteY1089" fmla="*/ 503643 h 1378673"/>
                <a:gd name="connsiteX1090" fmla="*/ 526000 w 1539722"/>
                <a:gd name="connsiteY1090" fmla="*/ 479094 h 1378673"/>
                <a:gd name="connsiteX1091" fmla="*/ 526000 w 1539722"/>
                <a:gd name="connsiteY1091" fmla="*/ 455612 h 1378673"/>
                <a:gd name="connsiteX1092" fmla="*/ 523255 w 1539722"/>
                <a:gd name="connsiteY1092" fmla="*/ 433350 h 1378673"/>
                <a:gd name="connsiteX1093" fmla="*/ 517917 w 1539722"/>
                <a:gd name="connsiteY1093" fmla="*/ 412307 h 1378673"/>
                <a:gd name="connsiteX1094" fmla="*/ 510597 w 1539722"/>
                <a:gd name="connsiteY1094" fmla="*/ 392790 h 1378673"/>
                <a:gd name="connsiteX1095" fmla="*/ 502056 w 1539722"/>
                <a:gd name="connsiteY1095" fmla="*/ 374797 h 1378673"/>
                <a:gd name="connsiteX1096" fmla="*/ 493058 w 1539722"/>
                <a:gd name="connsiteY1096" fmla="*/ 358177 h 1378673"/>
                <a:gd name="connsiteX1097" fmla="*/ 488331 w 1539722"/>
                <a:gd name="connsiteY1097" fmla="*/ 350400 h 1378673"/>
                <a:gd name="connsiteX1098" fmla="*/ 493974 w 1539722"/>
                <a:gd name="connsiteY1098" fmla="*/ 346131 h 1378673"/>
                <a:gd name="connsiteX1099" fmla="*/ 504496 w 1539722"/>
                <a:gd name="connsiteY1099" fmla="*/ 336830 h 1378673"/>
                <a:gd name="connsiteX1100" fmla="*/ 518680 w 1539722"/>
                <a:gd name="connsiteY1100" fmla="*/ 322344 h 1378673"/>
                <a:gd name="connsiteX1101" fmla="*/ 534388 w 1539722"/>
                <a:gd name="connsiteY1101" fmla="*/ 303436 h 1378673"/>
                <a:gd name="connsiteX1102" fmla="*/ 546131 w 1539722"/>
                <a:gd name="connsiteY1102" fmla="*/ 285901 h 1378673"/>
                <a:gd name="connsiteX1103" fmla="*/ 550554 w 1539722"/>
                <a:gd name="connsiteY1103" fmla="*/ 278582 h 1378673"/>
                <a:gd name="connsiteX1104" fmla="*/ 557417 w 1539722"/>
                <a:gd name="connsiteY1104" fmla="*/ 284986 h 1378673"/>
                <a:gd name="connsiteX1105" fmla="*/ 572820 w 1539722"/>
                <a:gd name="connsiteY1105" fmla="*/ 296117 h 1378673"/>
                <a:gd name="connsiteX1106" fmla="*/ 581208 w 1539722"/>
                <a:gd name="connsiteY1106" fmla="*/ 300539 h 1378673"/>
                <a:gd name="connsiteX1107" fmla="*/ 587766 w 1539722"/>
                <a:gd name="connsiteY1107" fmla="*/ 303436 h 1378673"/>
                <a:gd name="connsiteX1108" fmla="*/ 600882 w 1539722"/>
                <a:gd name="connsiteY1108" fmla="*/ 307553 h 1378673"/>
                <a:gd name="connsiteX1109" fmla="*/ 613845 w 1539722"/>
                <a:gd name="connsiteY1109" fmla="*/ 310298 h 1378673"/>
                <a:gd name="connsiteX1110" fmla="*/ 626503 w 1539722"/>
                <a:gd name="connsiteY1110" fmla="*/ 311518 h 1378673"/>
                <a:gd name="connsiteX1111" fmla="*/ 632603 w 1539722"/>
                <a:gd name="connsiteY1111" fmla="*/ 311518 h 1378673"/>
                <a:gd name="connsiteX1112" fmla="*/ 638856 w 1539722"/>
                <a:gd name="connsiteY1112" fmla="*/ 311518 h 1378673"/>
                <a:gd name="connsiteX1113" fmla="*/ 651209 w 1539722"/>
                <a:gd name="connsiteY1113" fmla="*/ 310298 h 1378673"/>
                <a:gd name="connsiteX1114" fmla="*/ 667375 w 1539722"/>
                <a:gd name="connsiteY1114" fmla="*/ 307553 h 1378673"/>
                <a:gd name="connsiteX1115" fmla="*/ 691319 w 1539722"/>
                <a:gd name="connsiteY1115" fmla="*/ 300082 h 1378673"/>
                <a:gd name="connsiteX1116" fmla="*/ 695589 w 1539722"/>
                <a:gd name="connsiteY1116" fmla="*/ 297947 h 1378673"/>
                <a:gd name="connsiteX1117" fmla="*/ 682931 w 1539722"/>
                <a:gd name="connsiteY1117" fmla="*/ 271568 h 1378673"/>
                <a:gd name="connsiteX1118" fmla="*/ 681406 w 1539722"/>
                <a:gd name="connsiteY1118" fmla="*/ 272483 h 1378673"/>
                <a:gd name="connsiteX1119" fmla="*/ 666003 w 1539722"/>
                <a:gd name="connsiteY1119" fmla="*/ 277820 h 1378673"/>
                <a:gd name="connsiteX1120" fmla="*/ 647244 w 1539722"/>
                <a:gd name="connsiteY1120" fmla="*/ 281326 h 1378673"/>
                <a:gd name="connsiteX1121" fmla="*/ 632756 w 1539722"/>
                <a:gd name="connsiteY1121" fmla="*/ 282241 h 1378673"/>
                <a:gd name="connsiteX1122" fmla="*/ 617352 w 1539722"/>
                <a:gd name="connsiteY1122" fmla="*/ 281326 h 1378673"/>
                <a:gd name="connsiteX1123" fmla="*/ 601492 w 1539722"/>
                <a:gd name="connsiteY1123" fmla="*/ 277362 h 1378673"/>
                <a:gd name="connsiteX1124" fmla="*/ 593561 w 1539722"/>
                <a:gd name="connsiteY1124" fmla="*/ 274007 h 1378673"/>
                <a:gd name="connsiteX1125" fmla="*/ 588224 w 1539722"/>
                <a:gd name="connsiteY1125" fmla="*/ 271263 h 1378673"/>
                <a:gd name="connsiteX1126" fmla="*/ 578463 w 1539722"/>
                <a:gd name="connsiteY1126" fmla="*/ 264249 h 1378673"/>
                <a:gd name="connsiteX1127" fmla="*/ 569312 w 1539722"/>
                <a:gd name="connsiteY1127" fmla="*/ 256015 h 1378673"/>
                <a:gd name="connsiteX1128" fmla="*/ 560772 w 1539722"/>
                <a:gd name="connsiteY1128" fmla="*/ 245951 h 1378673"/>
                <a:gd name="connsiteX1129" fmla="*/ 553299 w 1539722"/>
                <a:gd name="connsiteY1129" fmla="*/ 234515 h 1378673"/>
                <a:gd name="connsiteX1130" fmla="*/ 546741 w 1539722"/>
                <a:gd name="connsiteY1130" fmla="*/ 221249 h 1378673"/>
                <a:gd name="connsiteX1131" fmla="*/ 540794 w 1539722"/>
                <a:gd name="connsiteY1131" fmla="*/ 206611 h 1378673"/>
                <a:gd name="connsiteX1132" fmla="*/ 535913 w 1539722"/>
                <a:gd name="connsiteY1132" fmla="*/ 190143 h 1378673"/>
                <a:gd name="connsiteX1133" fmla="*/ 533778 w 1539722"/>
                <a:gd name="connsiteY1133" fmla="*/ 181452 h 1378673"/>
                <a:gd name="connsiteX1134" fmla="*/ 505259 w 1539722"/>
                <a:gd name="connsiteY1134" fmla="*/ 188161 h 1378673"/>
                <a:gd name="connsiteX1135" fmla="*/ 507394 w 1539722"/>
                <a:gd name="connsiteY1135" fmla="*/ 197767 h 1378673"/>
                <a:gd name="connsiteX1136" fmla="*/ 513037 w 1539722"/>
                <a:gd name="connsiteY1136" fmla="*/ 215455 h 1378673"/>
                <a:gd name="connsiteX1137" fmla="*/ 519290 w 1539722"/>
                <a:gd name="connsiteY1137" fmla="*/ 231770 h 1378673"/>
                <a:gd name="connsiteX1138" fmla="*/ 526610 w 1539722"/>
                <a:gd name="connsiteY1138" fmla="*/ 246561 h 1378673"/>
                <a:gd name="connsiteX1139" fmla="*/ 530728 w 1539722"/>
                <a:gd name="connsiteY1139" fmla="*/ 253422 h 1378673"/>
                <a:gd name="connsiteX1140" fmla="*/ 526763 w 1539722"/>
                <a:gd name="connsiteY1140" fmla="*/ 260894 h 1378673"/>
                <a:gd name="connsiteX1141" fmla="*/ 515325 w 1539722"/>
                <a:gd name="connsiteY1141" fmla="*/ 279192 h 1378673"/>
                <a:gd name="connsiteX1142" fmla="*/ 504954 w 1539722"/>
                <a:gd name="connsiteY1142" fmla="*/ 293373 h 1378673"/>
                <a:gd name="connsiteX1143" fmla="*/ 491991 w 1539722"/>
                <a:gd name="connsiteY1143" fmla="*/ 308163 h 1378673"/>
                <a:gd name="connsiteX1144" fmla="*/ 476588 w 1539722"/>
                <a:gd name="connsiteY1144" fmla="*/ 322344 h 1378673"/>
                <a:gd name="connsiteX1145" fmla="*/ 458897 w 1539722"/>
                <a:gd name="connsiteY1145" fmla="*/ 335305 h 1378673"/>
                <a:gd name="connsiteX1146" fmla="*/ 443798 w 1539722"/>
                <a:gd name="connsiteY1146" fmla="*/ 343234 h 1378673"/>
                <a:gd name="connsiteX1147" fmla="*/ 433123 w 1539722"/>
                <a:gd name="connsiteY1147" fmla="*/ 347503 h 1378673"/>
                <a:gd name="connsiteX1148" fmla="*/ 427632 w 1539722"/>
                <a:gd name="connsiteY1148" fmla="*/ 349333 h 1378673"/>
                <a:gd name="connsiteX1149" fmla="*/ 419855 w 1539722"/>
                <a:gd name="connsiteY1149" fmla="*/ 351315 h 1378673"/>
                <a:gd name="connsiteX1150" fmla="*/ 404299 w 1539722"/>
                <a:gd name="connsiteY1150" fmla="*/ 353907 h 1378673"/>
                <a:gd name="connsiteX1151" fmla="*/ 388285 w 1539722"/>
                <a:gd name="connsiteY1151" fmla="*/ 354212 h 1378673"/>
                <a:gd name="connsiteX1152" fmla="*/ 372119 w 1539722"/>
                <a:gd name="connsiteY1152" fmla="*/ 352688 h 1378673"/>
                <a:gd name="connsiteX1153" fmla="*/ 355191 w 1539722"/>
                <a:gd name="connsiteY1153" fmla="*/ 348875 h 1378673"/>
                <a:gd name="connsiteX1154" fmla="*/ 338263 w 1539722"/>
                <a:gd name="connsiteY1154" fmla="*/ 343234 h 1378673"/>
                <a:gd name="connsiteX1155" fmla="*/ 320877 w 1539722"/>
                <a:gd name="connsiteY1155" fmla="*/ 335457 h 1378673"/>
                <a:gd name="connsiteX1156" fmla="*/ 303033 w 1539722"/>
                <a:gd name="connsiteY1156" fmla="*/ 325698 h 1378673"/>
                <a:gd name="connsiteX1157" fmla="*/ 294035 w 1539722"/>
                <a:gd name="connsiteY1157" fmla="*/ 320057 h 1378673"/>
                <a:gd name="connsiteX1158" fmla="*/ 279547 w 1539722"/>
                <a:gd name="connsiteY1158" fmla="*/ 310603 h 1378673"/>
                <a:gd name="connsiteX1159" fmla="*/ 272684 w 1539722"/>
                <a:gd name="connsiteY1159" fmla="*/ 326308 h 1378673"/>
                <a:gd name="connsiteX1160" fmla="*/ 271464 w 1539722"/>
                <a:gd name="connsiteY1160" fmla="*/ 328900 h 1378673"/>
                <a:gd name="connsiteX1161" fmla="*/ 262924 w 1539722"/>
                <a:gd name="connsiteY1161" fmla="*/ 344149 h 1378673"/>
                <a:gd name="connsiteX1162" fmla="*/ 253468 w 1539722"/>
                <a:gd name="connsiteY1162" fmla="*/ 358177 h 1378673"/>
                <a:gd name="connsiteX1163" fmla="*/ 241115 w 1539722"/>
                <a:gd name="connsiteY1163" fmla="*/ 373577 h 1378673"/>
                <a:gd name="connsiteX1164" fmla="*/ 225559 w 1539722"/>
                <a:gd name="connsiteY1164" fmla="*/ 388978 h 1378673"/>
                <a:gd name="connsiteX1165" fmla="*/ 211986 w 1539722"/>
                <a:gd name="connsiteY1165" fmla="*/ 399651 h 1378673"/>
                <a:gd name="connsiteX1166" fmla="*/ 201921 w 1539722"/>
                <a:gd name="connsiteY1166" fmla="*/ 406056 h 1378673"/>
                <a:gd name="connsiteX1167" fmla="*/ 190940 w 1539722"/>
                <a:gd name="connsiteY1167" fmla="*/ 411545 h 1378673"/>
                <a:gd name="connsiteX1168" fmla="*/ 179349 w 1539722"/>
                <a:gd name="connsiteY1168" fmla="*/ 416119 h 1378673"/>
                <a:gd name="connsiteX1169" fmla="*/ 173249 w 1539722"/>
                <a:gd name="connsiteY1169" fmla="*/ 417797 h 1378673"/>
                <a:gd name="connsiteX1170" fmla="*/ 164098 w 1539722"/>
                <a:gd name="connsiteY1170" fmla="*/ 420084 h 1378673"/>
                <a:gd name="connsiteX1171" fmla="*/ 145645 w 1539722"/>
                <a:gd name="connsiteY1171" fmla="*/ 422676 h 1378673"/>
                <a:gd name="connsiteX1172" fmla="*/ 127344 w 1539722"/>
                <a:gd name="connsiteY1172" fmla="*/ 423133 h 1378673"/>
                <a:gd name="connsiteX1173" fmla="*/ 109348 w 1539722"/>
                <a:gd name="connsiteY1173" fmla="*/ 422066 h 1378673"/>
                <a:gd name="connsiteX1174" fmla="*/ 100198 w 1539722"/>
                <a:gd name="connsiteY1174" fmla="*/ 420846 h 1378673"/>
                <a:gd name="connsiteX1175" fmla="*/ 99435 w 1539722"/>
                <a:gd name="connsiteY1175" fmla="*/ 411088 h 1378673"/>
                <a:gd name="connsiteX1176" fmla="*/ 99588 w 1539722"/>
                <a:gd name="connsiteY1176" fmla="*/ 392332 h 1378673"/>
                <a:gd name="connsiteX1177" fmla="*/ 102028 w 1539722"/>
                <a:gd name="connsiteY1177" fmla="*/ 373577 h 1378673"/>
                <a:gd name="connsiteX1178" fmla="*/ 106146 w 1539722"/>
                <a:gd name="connsiteY1178" fmla="*/ 355584 h 1378673"/>
                <a:gd name="connsiteX1179" fmla="*/ 111941 w 1539722"/>
                <a:gd name="connsiteY1179" fmla="*/ 338049 h 1378673"/>
                <a:gd name="connsiteX1180" fmla="*/ 119566 w 1539722"/>
                <a:gd name="connsiteY1180" fmla="*/ 321429 h 1378673"/>
                <a:gd name="connsiteX1181" fmla="*/ 128564 w 1539722"/>
                <a:gd name="connsiteY1181" fmla="*/ 305571 h 1378673"/>
                <a:gd name="connsiteX1182" fmla="*/ 138935 w 1539722"/>
                <a:gd name="connsiteY1182" fmla="*/ 290780 h 1378673"/>
                <a:gd name="connsiteX1183" fmla="*/ 150525 w 1539722"/>
                <a:gd name="connsiteY1183" fmla="*/ 277362 h 1378673"/>
                <a:gd name="connsiteX1184" fmla="*/ 163336 w 1539722"/>
                <a:gd name="connsiteY1184" fmla="*/ 265316 h 1378673"/>
                <a:gd name="connsiteX1185" fmla="*/ 176909 w 1539722"/>
                <a:gd name="connsiteY1185" fmla="*/ 254642 h 1378673"/>
                <a:gd name="connsiteX1186" fmla="*/ 191397 w 1539722"/>
                <a:gd name="connsiteY1186" fmla="*/ 245798 h 1378673"/>
                <a:gd name="connsiteX1187" fmla="*/ 206648 w 1539722"/>
                <a:gd name="connsiteY1187" fmla="*/ 238632 h 1378673"/>
                <a:gd name="connsiteX1188" fmla="*/ 222357 w 1539722"/>
                <a:gd name="connsiteY1188" fmla="*/ 233448 h 1378673"/>
                <a:gd name="connsiteX1189" fmla="*/ 238827 w 1539722"/>
                <a:gd name="connsiteY1189" fmla="*/ 230550 h 1378673"/>
                <a:gd name="connsiteX1190" fmla="*/ 255451 w 1539722"/>
                <a:gd name="connsiteY1190" fmla="*/ 229788 h 1378673"/>
                <a:gd name="connsiteX1191" fmla="*/ 263686 w 1539722"/>
                <a:gd name="connsiteY1191" fmla="*/ 230245 h 1378673"/>
                <a:gd name="connsiteX1192" fmla="*/ 263991 w 1539722"/>
                <a:gd name="connsiteY1192" fmla="*/ 223841 h 1378673"/>
                <a:gd name="connsiteX1193" fmla="*/ 266279 w 1539722"/>
                <a:gd name="connsiteY1193" fmla="*/ 210118 h 1378673"/>
                <a:gd name="connsiteX1194" fmla="*/ 270702 w 1539722"/>
                <a:gd name="connsiteY1194" fmla="*/ 196090 h 1378673"/>
                <a:gd name="connsiteX1195" fmla="*/ 277107 w 1539722"/>
                <a:gd name="connsiteY1195" fmla="*/ 182062 h 1378673"/>
                <a:gd name="connsiteX1196" fmla="*/ 285495 w 1539722"/>
                <a:gd name="connsiteY1196" fmla="*/ 168491 h 1378673"/>
                <a:gd name="connsiteX1197" fmla="*/ 295561 w 1539722"/>
                <a:gd name="connsiteY1197" fmla="*/ 155225 h 1378673"/>
                <a:gd name="connsiteX1198" fmla="*/ 307151 w 1539722"/>
                <a:gd name="connsiteY1198" fmla="*/ 142569 h 1378673"/>
                <a:gd name="connsiteX1199" fmla="*/ 320267 w 1539722"/>
                <a:gd name="connsiteY1199" fmla="*/ 131133 h 1378673"/>
                <a:gd name="connsiteX1200" fmla="*/ 334755 w 1539722"/>
                <a:gd name="connsiteY1200" fmla="*/ 120612 h 1378673"/>
                <a:gd name="connsiteX1201" fmla="*/ 350158 w 1539722"/>
                <a:gd name="connsiteY1201" fmla="*/ 111921 h 1378673"/>
                <a:gd name="connsiteX1202" fmla="*/ 366782 w 1539722"/>
                <a:gd name="connsiteY1202" fmla="*/ 104602 h 1378673"/>
                <a:gd name="connsiteX1203" fmla="*/ 383862 w 1539722"/>
                <a:gd name="connsiteY1203" fmla="*/ 99417 h 1378673"/>
                <a:gd name="connsiteX1204" fmla="*/ 402164 w 1539722"/>
                <a:gd name="connsiteY1204" fmla="*/ 96520 h 1378673"/>
                <a:gd name="connsiteX1205" fmla="*/ 420617 w 1539722"/>
                <a:gd name="connsiteY1205" fmla="*/ 96063 h 1378673"/>
                <a:gd name="connsiteX1206" fmla="*/ 439680 w 1539722"/>
                <a:gd name="connsiteY1206" fmla="*/ 98350 h 1378673"/>
                <a:gd name="connsiteX1207" fmla="*/ 458897 w 1539722"/>
                <a:gd name="connsiteY1207" fmla="*/ 103687 h 1378673"/>
                <a:gd name="connsiteX1208" fmla="*/ 468657 w 1539722"/>
                <a:gd name="connsiteY1208" fmla="*/ 107346 h 1378673"/>
                <a:gd name="connsiteX1209" fmla="*/ 471097 w 1539722"/>
                <a:gd name="connsiteY1209" fmla="*/ 100637 h 1378673"/>
                <a:gd name="connsiteX1210" fmla="*/ 479333 w 1539722"/>
                <a:gd name="connsiteY1210" fmla="*/ 84626 h 1378673"/>
                <a:gd name="connsiteX1211" fmla="*/ 491228 w 1539722"/>
                <a:gd name="connsiteY1211" fmla="*/ 67091 h 1378673"/>
                <a:gd name="connsiteX1212" fmla="*/ 506632 w 1539722"/>
                <a:gd name="connsiteY1212" fmla="*/ 49251 h 1378673"/>
                <a:gd name="connsiteX1213" fmla="*/ 520662 w 1539722"/>
                <a:gd name="connsiteY1213" fmla="*/ 36443 h 1378673"/>
                <a:gd name="connsiteX1214" fmla="*/ 531185 w 1539722"/>
                <a:gd name="connsiteY1214" fmla="*/ 28514 h 1378673"/>
                <a:gd name="connsiteX1215" fmla="*/ 542471 w 1539722"/>
                <a:gd name="connsiteY1215" fmla="*/ 21195 h 1378673"/>
                <a:gd name="connsiteX1216" fmla="*/ 554519 w 1539722"/>
                <a:gd name="connsiteY1216" fmla="*/ 14943 h 1378673"/>
                <a:gd name="connsiteX1217" fmla="*/ 567330 w 1539722"/>
                <a:gd name="connsiteY1217" fmla="*/ 9301 h 1378673"/>
                <a:gd name="connsiteX1218" fmla="*/ 581055 w 1539722"/>
                <a:gd name="connsiteY1218" fmla="*/ 5032 h 1378673"/>
                <a:gd name="connsiteX1219" fmla="*/ 595544 w 1539722"/>
                <a:gd name="connsiteY1219" fmla="*/ 1830 h 1378673"/>
                <a:gd name="connsiteX1220" fmla="*/ 610795 w 1539722"/>
                <a:gd name="connsiteY1220" fmla="*/ 305 h 137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Lst>
              <a:rect l="l" t="t" r="r" b="b"/>
              <a:pathLst>
                <a:path w="1539722" h="1378673">
                  <a:moveTo>
                    <a:pt x="1488295" y="646634"/>
                  </a:moveTo>
                  <a:lnTo>
                    <a:pt x="1493331" y="650903"/>
                  </a:lnTo>
                  <a:lnTo>
                    <a:pt x="1503250" y="661421"/>
                  </a:lnTo>
                  <a:lnTo>
                    <a:pt x="1512254" y="673464"/>
                  </a:lnTo>
                  <a:lnTo>
                    <a:pt x="1520036" y="686880"/>
                  </a:lnTo>
                  <a:lnTo>
                    <a:pt x="1526751" y="701514"/>
                  </a:lnTo>
                  <a:lnTo>
                    <a:pt x="1532397" y="717216"/>
                  </a:lnTo>
                  <a:lnTo>
                    <a:pt x="1536365" y="733680"/>
                  </a:lnTo>
                  <a:lnTo>
                    <a:pt x="1538959" y="750754"/>
                  </a:lnTo>
                  <a:lnTo>
                    <a:pt x="1539722" y="768285"/>
                  </a:lnTo>
                  <a:lnTo>
                    <a:pt x="1538959" y="786121"/>
                  </a:lnTo>
                  <a:lnTo>
                    <a:pt x="1535907" y="803652"/>
                  </a:lnTo>
                  <a:lnTo>
                    <a:pt x="1531176" y="821336"/>
                  </a:lnTo>
                  <a:lnTo>
                    <a:pt x="1524309" y="838409"/>
                  </a:lnTo>
                  <a:lnTo>
                    <a:pt x="1515001" y="854873"/>
                  </a:lnTo>
                  <a:lnTo>
                    <a:pt x="1503250" y="870728"/>
                  </a:lnTo>
                  <a:lnTo>
                    <a:pt x="1489058" y="885362"/>
                  </a:lnTo>
                  <a:lnTo>
                    <a:pt x="1480665" y="892070"/>
                  </a:lnTo>
                  <a:lnTo>
                    <a:pt x="1483565" y="897101"/>
                  </a:lnTo>
                  <a:lnTo>
                    <a:pt x="1487532" y="907162"/>
                  </a:lnTo>
                  <a:lnTo>
                    <a:pt x="1489974" y="917223"/>
                  </a:lnTo>
                  <a:lnTo>
                    <a:pt x="1491347" y="927437"/>
                  </a:lnTo>
                  <a:lnTo>
                    <a:pt x="1491347" y="937498"/>
                  </a:lnTo>
                  <a:lnTo>
                    <a:pt x="1490279" y="947102"/>
                  </a:lnTo>
                  <a:lnTo>
                    <a:pt x="1487074" y="961585"/>
                  </a:lnTo>
                  <a:lnTo>
                    <a:pt x="1479597" y="980183"/>
                  </a:lnTo>
                  <a:lnTo>
                    <a:pt x="1469831" y="997257"/>
                  </a:lnTo>
                  <a:lnTo>
                    <a:pt x="1458538" y="1012959"/>
                  </a:lnTo>
                  <a:lnTo>
                    <a:pt x="1446940" y="1026831"/>
                  </a:lnTo>
                  <a:lnTo>
                    <a:pt x="1441142" y="1032624"/>
                  </a:lnTo>
                  <a:lnTo>
                    <a:pt x="1440226" y="1024239"/>
                  </a:lnTo>
                  <a:lnTo>
                    <a:pt x="1436869" y="1007013"/>
                  </a:lnTo>
                  <a:lnTo>
                    <a:pt x="1431833" y="989482"/>
                  </a:lnTo>
                  <a:lnTo>
                    <a:pt x="1424813" y="971798"/>
                  </a:lnTo>
                  <a:lnTo>
                    <a:pt x="1420235" y="962957"/>
                  </a:lnTo>
                  <a:lnTo>
                    <a:pt x="1414894" y="953505"/>
                  </a:lnTo>
                  <a:lnTo>
                    <a:pt x="1402228" y="935669"/>
                  </a:lnTo>
                  <a:lnTo>
                    <a:pt x="1387426" y="919205"/>
                  </a:lnTo>
                  <a:lnTo>
                    <a:pt x="1370182" y="904723"/>
                  </a:lnTo>
                  <a:lnTo>
                    <a:pt x="1350802" y="891613"/>
                  </a:lnTo>
                  <a:lnTo>
                    <a:pt x="1329285" y="880027"/>
                  </a:lnTo>
                  <a:lnTo>
                    <a:pt x="1305479" y="870118"/>
                  </a:lnTo>
                  <a:lnTo>
                    <a:pt x="1279537" y="861733"/>
                  </a:lnTo>
                  <a:lnTo>
                    <a:pt x="1265802" y="858227"/>
                  </a:lnTo>
                  <a:lnTo>
                    <a:pt x="1258783" y="886734"/>
                  </a:lnTo>
                  <a:lnTo>
                    <a:pt x="1271144" y="889783"/>
                  </a:lnTo>
                  <a:lnTo>
                    <a:pt x="1294034" y="897101"/>
                  </a:lnTo>
                  <a:lnTo>
                    <a:pt x="1314940" y="905638"/>
                  </a:lnTo>
                  <a:lnTo>
                    <a:pt x="1334015" y="915699"/>
                  </a:lnTo>
                  <a:lnTo>
                    <a:pt x="1350954" y="926980"/>
                  </a:lnTo>
                  <a:lnTo>
                    <a:pt x="1366062" y="939480"/>
                  </a:lnTo>
                  <a:lnTo>
                    <a:pt x="1378880" y="953200"/>
                  </a:lnTo>
                  <a:lnTo>
                    <a:pt x="1389715" y="968445"/>
                  </a:lnTo>
                  <a:lnTo>
                    <a:pt x="1394293" y="976524"/>
                  </a:lnTo>
                  <a:lnTo>
                    <a:pt x="1397650" y="982927"/>
                  </a:lnTo>
                  <a:lnTo>
                    <a:pt x="1402991" y="995885"/>
                  </a:lnTo>
                  <a:lnTo>
                    <a:pt x="1407111" y="1008995"/>
                  </a:lnTo>
                  <a:lnTo>
                    <a:pt x="1409858" y="1021953"/>
                  </a:lnTo>
                  <a:lnTo>
                    <a:pt x="1412452" y="1041008"/>
                  </a:lnTo>
                  <a:lnTo>
                    <a:pt x="1412758" y="1065095"/>
                  </a:lnTo>
                  <a:lnTo>
                    <a:pt x="1410774" y="1086437"/>
                  </a:lnTo>
                  <a:lnTo>
                    <a:pt x="1407569" y="1104273"/>
                  </a:lnTo>
                  <a:lnTo>
                    <a:pt x="1402991" y="1122414"/>
                  </a:lnTo>
                  <a:lnTo>
                    <a:pt x="1401770" y="1125158"/>
                  </a:lnTo>
                  <a:lnTo>
                    <a:pt x="1402228" y="1125158"/>
                  </a:lnTo>
                  <a:lnTo>
                    <a:pt x="1399481" y="1132628"/>
                  </a:lnTo>
                  <a:lnTo>
                    <a:pt x="1393072" y="1146957"/>
                  </a:lnTo>
                  <a:lnTo>
                    <a:pt x="1386052" y="1160372"/>
                  </a:lnTo>
                  <a:lnTo>
                    <a:pt x="1378117" y="1173178"/>
                  </a:lnTo>
                  <a:lnTo>
                    <a:pt x="1369419" y="1185221"/>
                  </a:lnTo>
                  <a:lnTo>
                    <a:pt x="1360110" y="1196349"/>
                  </a:lnTo>
                  <a:lnTo>
                    <a:pt x="1345003" y="1211746"/>
                  </a:lnTo>
                  <a:lnTo>
                    <a:pt x="1323333" y="1229277"/>
                  </a:lnTo>
                  <a:lnTo>
                    <a:pt x="1300596" y="1243455"/>
                  </a:lnTo>
                  <a:lnTo>
                    <a:pt x="1277248" y="1253973"/>
                  </a:lnTo>
                  <a:lnTo>
                    <a:pt x="1254052" y="1260833"/>
                  </a:lnTo>
                  <a:lnTo>
                    <a:pt x="1243065" y="1262815"/>
                  </a:lnTo>
                  <a:lnTo>
                    <a:pt x="1247796" y="1252754"/>
                  </a:lnTo>
                  <a:lnTo>
                    <a:pt x="1256036" y="1230649"/>
                  </a:lnTo>
                  <a:lnTo>
                    <a:pt x="1261987" y="1206411"/>
                  </a:lnTo>
                  <a:lnTo>
                    <a:pt x="1264124" y="1186745"/>
                  </a:lnTo>
                  <a:lnTo>
                    <a:pt x="1264582" y="1173330"/>
                  </a:lnTo>
                  <a:lnTo>
                    <a:pt x="1264276" y="1166470"/>
                  </a:lnTo>
                  <a:lnTo>
                    <a:pt x="1263514" y="1155952"/>
                  </a:lnTo>
                  <a:lnTo>
                    <a:pt x="1260156" y="1135372"/>
                  </a:lnTo>
                  <a:lnTo>
                    <a:pt x="1254052" y="1115249"/>
                  </a:lnTo>
                  <a:lnTo>
                    <a:pt x="1245812" y="1095584"/>
                  </a:lnTo>
                  <a:lnTo>
                    <a:pt x="1234824" y="1076375"/>
                  </a:lnTo>
                  <a:lnTo>
                    <a:pt x="1221396" y="1057320"/>
                  </a:lnTo>
                  <a:lnTo>
                    <a:pt x="1205830" y="1039027"/>
                  </a:lnTo>
                  <a:lnTo>
                    <a:pt x="1187671" y="1021191"/>
                  </a:lnTo>
                  <a:lnTo>
                    <a:pt x="1177446" y="1012349"/>
                  </a:lnTo>
                  <a:lnTo>
                    <a:pt x="1182482" y="1002135"/>
                  </a:lnTo>
                  <a:lnTo>
                    <a:pt x="1189349" y="981707"/>
                  </a:lnTo>
                  <a:lnTo>
                    <a:pt x="1193775" y="961890"/>
                  </a:lnTo>
                  <a:lnTo>
                    <a:pt x="1195758" y="943749"/>
                  </a:lnTo>
                  <a:lnTo>
                    <a:pt x="1196369" y="920272"/>
                  </a:lnTo>
                  <a:lnTo>
                    <a:pt x="1194538" y="900912"/>
                  </a:lnTo>
                  <a:lnTo>
                    <a:pt x="1194080" y="898778"/>
                  </a:lnTo>
                  <a:lnTo>
                    <a:pt x="1165238" y="904418"/>
                  </a:lnTo>
                  <a:lnTo>
                    <a:pt x="1166459" y="910211"/>
                  </a:lnTo>
                  <a:lnTo>
                    <a:pt x="1167375" y="938261"/>
                  </a:lnTo>
                  <a:lnTo>
                    <a:pt x="1165391" y="956554"/>
                  </a:lnTo>
                  <a:lnTo>
                    <a:pt x="1162644" y="969817"/>
                  </a:lnTo>
                  <a:lnTo>
                    <a:pt x="1158524" y="983537"/>
                  </a:lnTo>
                  <a:lnTo>
                    <a:pt x="1152572" y="997562"/>
                  </a:lnTo>
                  <a:lnTo>
                    <a:pt x="1144942" y="1011129"/>
                  </a:lnTo>
                  <a:lnTo>
                    <a:pt x="1134565" y="1024544"/>
                  </a:lnTo>
                  <a:lnTo>
                    <a:pt x="1121899" y="1037045"/>
                  </a:lnTo>
                  <a:lnTo>
                    <a:pt x="1106487" y="1048631"/>
                  </a:lnTo>
                  <a:lnTo>
                    <a:pt x="1088174" y="1058844"/>
                  </a:lnTo>
                  <a:lnTo>
                    <a:pt x="1066352" y="1067076"/>
                  </a:lnTo>
                  <a:lnTo>
                    <a:pt x="1053839" y="1070583"/>
                  </a:lnTo>
                  <a:lnTo>
                    <a:pt x="1061011" y="1098937"/>
                  </a:lnTo>
                  <a:lnTo>
                    <a:pt x="1070168" y="1096498"/>
                  </a:lnTo>
                  <a:lnTo>
                    <a:pt x="1086954" y="1091010"/>
                  </a:lnTo>
                  <a:lnTo>
                    <a:pt x="1102214" y="1084455"/>
                  </a:lnTo>
                  <a:lnTo>
                    <a:pt x="1115948" y="1077138"/>
                  </a:lnTo>
                  <a:lnTo>
                    <a:pt x="1128309" y="1069211"/>
                  </a:lnTo>
                  <a:lnTo>
                    <a:pt x="1139296" y="1060674"/>
                  </a:lnTo>
                  <a:lnTo>
                    <a:pt x="1149215" y="1051679"/>
                  </a:lnTo>
                  <a:lnTo>
                    <a:pt x="1157913" y="1042380"/>
                  </a:lnTo>
                  <a:lnTo>
                    <a:pt x="1161881" y="1037502"/>
                  </a:lnTo>
                  <a:lnTo>
                    <a:pt x="1170427" y="1044972"/>
                  </a:lnTo>
                  <a:lnTo>
                    <a:pt x="1185687" y="1060369"/>
                  </a:lnTo>
                  <a:lnTo>
                    <a:pt x="1198810" y="1076223"/>
                  </a:lnTo>
                  <a:lnTo>
                    <a:pt x="1210103" y="1092230"/>
                  </a:lnTo>
                  <a:lnTo>
                    <a:pt x="1219259" y="1108389"/>
                  </a:lnTo>
                  <a:lnTo>
                    <a:pt x="1226431" y="1125005"/>
                  </a:lnTo>
                  <a:lnTo>
                    <a:pt x="1231467" y="1141774"/>
                  </a:lnTo>
                  <a:lnTo>
                    <a:pt x="1234519" y="1159000"/>
                  </a:lnTo>
                  <a:lnTo>
                    <a:pt x="1235130" y="1167690"/>
                  </a:lnTo>
                  <a:lnTo>
                    <a:pt x="1235282" y="1174550"/>
                  </a:lnTo>
                  <a:lnTo>
                    <a:pt x="1234672" y="1188117"/>
                  </a:lnTo>
                  <a:lnTo>
                    <a:pt x="1232841" y="1201380"/>
                  </a:lnTo>
                  <a:lnTo>
                    <a:pt x="1230094" y="1214033"/>
                  </a:lnTo>
                  <a:lnTo>
                    <a:pt x="1224448" y="1232021"/>
                  </a:lnTo>
                  <a:lnTo>
                    <a:pt x="1214681" y="1253669"/>
                  </a:lnTo>
                  <a:lnTo>
                    <a:pt x="1209493" y="1263120"/>
                  </a:lnTo>
                  <a:lnTo>
                    <a:pt x="1208424" y="1262815"/>
                  </a:lnTo>
                  <a:lnTo>
                    <a:pt x="1207356" y="1262663"/>
                  </a:lnTo>
                  <a:lnTo>
                    <a:pt x="1203846" y="1269370"/>
                  </a:lnTo>
                  <a:lnTo>
                    <a:pt x="1195301" y="1282176"/>
                  </a:lnTo>
                  <a:lnTo>
                    <a:pt x="1185382" y="1294524"/>
                  </a:lnTo>
                  <a:lnTo>
                    <a:pt x="1174394" y="1306110"/>
                  </a:lnTo>
                  <a:lnTo>
                    <a:pt x="1162034" y="1317238"/>
                  </a:lnTo>
                  <a:lnTo>
                    <a:pt x="1148605" y="1327452"/>
                  </a:lnTo>
                  <a:lnTo>
                    <a:pt x="1134413" y="1336903"/>
                  </a:lnTo>
                  <a:lnTo>
                    <a:pt x="1119153" y="1345745"/>
                  </a:lnTo>
                  <a:lnTo>
                    <a:pt x="1103282" y="1353367"/>
                  </a:lnTo>
                  <a:lnTo>
                    <a:pt x="1086801" y="1360227"/>
                  </a:lnTo>
                  <a:lnTo>
                    <a:pt x="1069710" y="1366173"/>
                  </a:lnTo>
                  <a:lnTo>
                    <a:pt x="1052313" y="1370898"/>
                  </a:lnTo>
                  <a:lnTo>
                    <a:pt x="1034764" y="1374710"/>
                  </a:lnTo>
                  <a:lnTo>
                    <a:pt x="1016757" y="1377301"/>
                  </a:lnTo>
                  <a:lnTo>
                    <a:pt x="998903" y="1378673"/>
                  </a:lnTo>
                  <a:lnTo>
                    <a:pt x="980896" y="1378673"/>
                  </a:lnTo>
                  <a:lnTo>
                    <a:pt x="963347" y="1377454"/>
                  </a:lnTo>
                  <a:lnTo>
                    <a:pt x="945950" y="1374862"/>
                  </a:lnTo>
                  <a:lnTo>
                    <a:pt x="928706" y="1370898"/>
                  </a:lnTo>
                  <a:lnTo>
                    <a:pt x="912225" y="1365410"/>
                  </a:lnTo>
                  <a:lnTo>
                    <a:pt x="896202" y="1358550"/>
                  </a:lnTo>
                  <a:lnTo>
                    <a:pt x="881095" y="1349861"/>
                  </a:lnTo>
                  <a:lnTo>
                    <a:pt x="866598" y="1339800"/>
                  </a:lnTo>
                  <a:lnTo>
                    <a:pt x="853169" y="1327757"/>
                  </a:lnTo>
                  <a:lnTo>
                    <a:pt x="840655" y="1314037"/>
                  </a:lnTo>
                  <a:lnTo>
                    <a:pt x="829363" y="1298640"/>
                  </a:lnTo>
                  <a:lnTo>
                    <a:pt x="819444" y="1281261"/>
                  </a:lnTo>
                  <a:lnTo>
                    <a:pt x="810745" y="1262053"/>
                  </a:lnTo>
                  <a:lnTo>
                    <a:pt x="803878" y="1241016"/>
                  </a:lnTo>
                  <a:lnTo>
                    <a:pt x="798385" y="1217844"/>
                  </a:lnTo>
                  <a:lnTo>
                    <a:pt x="794570" y="1192538"/>
                  </a:lnTo>
                  <a:lnTo>
                    <a:pt x="792586" y="1165251"/>
                  </a:lnTo>
                  <a:lnTo>
                    <a:pt x="792433" y="1150616"/>
                  </a:lnTo>
                  <a:lnTo>
                    <a:pt x="792433" y="1125005"/>
                  </a:lnTo>
                  <a:lnTo>
                    <a:pt x="796248" y="1130036"/>
                  </a:lnTo>
                  <a:lnTo>
                    <a:pt x="804641" y="1139792"/>
                  </a:lnTo>
                  <a:lnTo>
                    <a:pt x="813950" y="1149092"/>
                  </a:lnTo>
                  <a:lnTo>
                    <a:pt x="824480" y="1157933"/>
                  </a:lnTo>
                  <a:lnTo>
                    <a:pt x="830126" y="1161897"/>
                  </a:lnTo>
                  <a:lnTo>
                    <a:pt x="835162" y="1165251"/>
                  </a:lnTo>
                  <a:lnTo>
                    <a:pt x="845386" y="1171196"/>
                  </a:lnTo>
                  <a:lnTo>
                    <a:pt x="856068" y="1176379"/>
                  </a:lnTo>
                  <a:lnTo>
                    <a:pt x="867208" y="1180495"/>
                  </a:lnTo>
                  <a:lnTo>
                    <a:pt x="884604" y="1185221"/>
                  </a:lnTo>
                  <a:lnTo>
                    <a:pt x="909326" y="1188727"/>
                  </a:lnTo>
                  <a:lnTo>
                    <a:pt x="922297" y="1189032"/>
                  </a:lnTo>
                  <a:lnTo>
                    <a:pt x="933589" y="1188727"/>
                  </a:lnTo>
                  <a:lnTo>
                    <a:pt x="956937" y="1186441"/>
                  </a:lnTo>
                  <a:lnTo>
                    <a:pt x="969298" y="1184306"/>
                  </a:lnTo>
                  <a:lnTo>
                    <a:pt x="972197" y="1193148"/>
                  </a:lnTo>
                  <a:lnTo>
                    <a:pt x="979675" y="1209155"/>
                  </a:lnTo>
                  <a:lnTo>
                    <a:pt x="988678" y="1223027"/>
                  </a:lnTo>
                  <a:lnTo>
                    <a:pt x="997987" y="1234765"/>
                  </a:lnTo>
                  <a:lnTo>
                    <a:pt x="1010958" y="1248485"/>
                  </a:lnTo>
                  <a:lnTo>
                    <a:pt x="1023014" y="1258394"/>
                  </a:lnTo>
                  <a:lnTo>
                    <a:pt x="1024692" y="1259157"/>
                  </a:lnTo>
                  <a:lnTo>
                    <a:pt x="1040410" y="1234613"/>
                  </a:lnTo>
                  <a:lnTo>
                    <a:pt x="1036443" y="1232021"/>
                  </a:lnTo>
                  <a:lnTo>
                    <a:pt x="1020267" y="1216625"/>
                  </a:lnTo>
                  <a:lnTo>
                    <a:pt x="1011111" y="1205039"/>
                  </a:lnTo>
                  <a:lnTo>
                    <a:pt x="1005617" y="1195740"/>
                  </a:lnTo>
                  <a:lnTo>
                    <a:pt x="1000429" y="1185221"/>
                  </a:lnTo>
                  <a:lnTo>
                    <a:pt x="996614" y="1173635"/>
                  </a:lnTo>
                  <a:lnTo>
                    <a:pt x="993714" y="1160677"/>
                  </a:lnTo>
                  <a:lnTo>
                    <a:pt x="992799" y="1146652"/>
                  </a:lnTo>
                  <a:lnTo>
                    <a:pt x="993714" y="1131256"/>
                  </a:lnTo>
                  <a:lnTo>
                    <a:pt x="996919" y="1114944"/>
                  </a:lnTo>
                  <a:lnTo>
                    <a:pt x="1003023" y="1097260"/>
                  </a:lnTo>
                  <a:lnTo>
                    <a:pt x="1012179" y="1078510"/>
                  </a:lnTo>
                  <a:lnTo>
                    <a:pt x="1018130" y="1068601"/>
                  </a:lnTo>
                  <a:lnTo>
                    <a:pt x="993256" y="1053204"/>
                  </a:lnTo>
                  <a:lnTo>
                    <a:pt x="988831" y="1060521"/>
                  </a:lnTo>
                  <a:lnTo>
                    <a:pt x="981048" y="1074851"/>
                  </a:lnTo>
                  <a:lnTo>
                    <a:pt x="974944" y="1088571"/>
                  </a:lnTo>
                  <a:lnTo>
                    <a:pt x="970214" y="1101834"/>
                  </a:lnTo>
                  <a:lnTo>
                    <a:pt x="966856" y="1114639"/>
                  </a:lnTo>
                  <a:lnTo>
                    <a:pt x="964720" y="1126987"/>
                  </a:lnTo>
                  <a:lnTo>
                    <a:pt x="963499" y="1138725"/>
                  </a:lnTo>
                  <a:lnTo>
                    <a:pt x="963347" y="1150006"/>
                  </a:lnTo>
                  <a:lnTo>
                    <a:pt x="963652" y="1155342"/>
                  </a:lnTo>
                  <a:lnTo>
                    <a:pt x="954953" y="1157019"/>
                  </a:lnTo>
                  <a:lnTo>
                    <a:pt x="938015" y="1159153"/>
                  </a:lnTo>
                  <a:lnTo>
                    <a:pt x="921839" y="1159763"/>
                  </a:lnTo>
                  <a:lnTo>
                    <a:pt x="906579" y="1159000"/>
                  </a:lnTo>
                  <a:lnTo>
                    <a:pt x="891929" y="1156714"/>
                  </a:lnTo>
                  <a:lnTo>
                    <a:pt x="878043" y="1153208"/>
                  </a:lnTo>
                  <a:lnTo>
                    <a:pt x="865072" y="1148329"/>
                  </a:lnTo>
                  <a:lnTo>
                    <a:pt x="852711" y="1141774"/>
                  </a:lnTo>
                  <a:lnTo>
                    <a:pt x="847065" y="1137963"/>
                  </a:lnTo>
                  <a:lnTo>
                    <a:pt x="841418" y="1134000"/>
                  </a:lnTo>
                  <a:lnTo>
                    <a:pt x="831652" y="1125615"/>
                  </a:lnTo>
                  <a:lnTo>
                    <a:pt x="822954" y="1116316"/>
                  </a:lnTo>
                  <a:lnTo>
                    <a:pt x="815171" y="1106560"/>
                  </a:lnTo>
                  <a:lnTo>
                    <a:pt x="805404" y="1091315"/>
                  </a:lnTo>
                  <a:lnTo>
                    <a:pt x="795943" y="1071650"/>
                  </a:lnTo>
                  <a:lnTo>
                    <a:pt x="792433" y="1062351"/>
                  </a:lnTo>
                  <a:lnTo>
                    <a:pt x="792433" y="752736"/>
                  </a:lnTo>
                  <a:lnTo>
                    <a:pt x="803726" y="763712"/>
                  </a:lnTo>
                  <a:lnTo>
                    <a:pt x="822954" y="780176"/>
                  </a:lnTo>
                  <a:lnTo>
                    <a:pt x="836993" y="790389"/>
                  </a:lnTo>
                  <a:lnTo>
                    <a:pt x="851948" y="799993"/>
                  </a:lnTo>
                  <a:lnTo>
                    <a:pt x="867971" y="808073"/>
                  </a:lnTo>
                  <a:lnTo>
                    <a:pt x="885062" y="814781"/>
                  </a:lnTo>
                  <a:lnTo>
                    <a:pt x="902916" y="819659"/>
                  </a:lnTo>
                  <a:lnTo>
                    <a:pt x="912072" y="821336"/>
                  </a:lnTo>
                  <a:lnTo>
                    <a:pt x="924891" y="823317"/>
                  </a:lnTo>
                  <a:lnTo>
                    <a:pt x="949612" y="824994"/>
                  </a:lnTo>
                  <a:lnTo>
                    <a:pt x="961363" y="825147"/>
                  </a:lnTo>
                  <a:lnTo>
                    <a:pt x="970671" y="825147"/>
                  </a:lnTo>
                  <a:lnTo>
                    <a:pt x="988373" y="824080"/>
                  </a:lnTo>
                  <a:lnTo>
                    <a:pt x="1005465" y="821488"/>
                  </a:lnTo>
                  <a:lnTo>
                    <a:pt x="1021488" y="817677"/>
                  </a:lnTo>
                  <a:lnTo>
                    <a:pt x="1036900" y="812951"/>
                  </a:lnTo>
                  <a:lnTo>
                    <a:pt x="1051550" y="806701"/>
                  </a:lnTo>
                  <a:lnTo>
                    <a:pt x="1065132" y="799384"/>
                  </a:lnTo>
                  <a:lnTo>
                    <a:pt x="1078255" y="790847"/>
                  </a:lnTo>
                  <a:lnTo>
                    <a:pt x="1084359" y="785969"/>
                  </a:lnTo>
                  <a:lnTo>
                    <a:pt x="1084817" y="785664"/>
                  </a:lnTo>
                  <a:lnTo>
                    <a:pt x="1085122" y="785359"/>
                  </a:lnTo>
                  <a:lnTo>
                    <a:pt x="1084512" y="786731"/>
                  </a:lnTo>
                  <a:lnTo>
                    <a:pt x="1090464" y="788865"/>
                  </a:lnTo>
                  <a:lnTo>
                    <a:pt x="1121594" y="796640"/>
                  </a:lnTo>
                  <a:lnTo>
                    <a:pt x="1142501" y="799536"/>
                  </a:lnTo>
                  <a:lnTo>
                    <a:pt x="1157913" y="800451"/>
                  </a:lnTo>
                  <a:lnTo>
                    <a:pt x="1166001" y="800451"/>
                  </a:lnTo>
                  <a:lnTo>
                    <a:pt x="1175920" y="800451"/>
                  </a:lnTo>
                  <a:lnTo>
                    <a:pt x="1196064" y="798621"/>
                  </a:lnTo>
                  <a:lnTo>
                    <a:pt x="1216665" y="794048"/>
                  </a:lnTo>
                  <a:lnTo>
                    <a:pt x="1237266" y="786731"/>
                  </a:lnTo>
                  <a:lnTo>
                    <a:pt x="1247185" y="781548"/>
                  </a:lnTo>
                  <a:lnTo>
                    <a:pt x="1253747" y="777736"/>
                  </a:lnTo>
                  <a:lnTo>
                    <a:pt x="1265497" y="769504"/>
                  </a:lnTo>
                  <a:lnTo>
                    <a:pt x="1276637" y="759748"/>
                  </a:lnTo>
                  <a:lnTo>
                    <a:pt x="1286709" y="748924"/>
                  </a:lnTo>
                  <a:lnTo>
                    <a:pt x="1295560" y="736881"/>
                  </a:lnTo>
                  <a:lnTo>
                    <a:pt x="1303495" y="723466"/>
                  </a:lnTo>
                  <a:lnTo>
                    <a:pt x="1310362" y="708984"/>
                  </a:lnTo>
                  <a:lnTo>
                    <a:pt x="1316314" y="693282"/>
                  </a:lnTo>
                  <a:lnTo>
                    <a:pt x="1318908" y="684898"/>
                  </a:lnTo>
                  <a:lnTo>
                    <a:pt x="1325012" y="686727"/>
                  </a:lnTo>
                  <a:lnTo>
                    <a:pt x="1337983" y="689624"/>
                  </a:lnTo>
                  <a:lnTo>
                    <a:pt x="1351564" y="691605"/>
                  </a:lnTo>
                  <a:lnTo>
                    <a:pt x="1365756" y="692672"/>
                  </a:lnTo>
                  <a:lnTo>
                    <a:pt x="1373386" y="692825"/>
                  </a:lnTo>
                  <a:lnTo>
                    <a:pt x="1382237" y="692977"/>
                  </a:lnTo>
                  <a:lnTo>
                    <a:pt x="1401007" y="691605"/>
                  </a:lnTo>
                  <a:lnTo>
                    <a:pt x="1420235" y="687947"/>
                  </a:lnTo>
                  <a:lnTo>
                    <a:pt x="1439463" y="681391"/>
                  </a:lnTo>
                  <a:lnTo>
                    <a:pt x="1449077" y="676666"/>
                  </a:lnTo>
                  <a:lnTo>
                    <a:pt x="1454570" y="673464"/>
                  </a:lnTo>
                  <a:lnTo>
                    <a:pt x="1465558" y="666604"/>
                  </a:lnTo>
                  <a:lnTo>
                    <a:pt x="1475172" y="658982"/>
                  </a:lnTo>
                  <a:lnTo>
                    <a:pt x="1484022" y="650903"/>
                  </a:lnTo>
                  <a:close/>
                  <a:moveTo>
                    <a:pt x="152630" y="624063"/>
                  </a:moveTo>
                  <a:lnTo>
                    <a:pt x="170927" y="625435"/>
                  </a:lnTo>
                  <a:lnTo>
                    <a:pt x="180228" y="627111"/>
                  </a:lnTo>
                  <a:lnTo>
                    <a:pt x="186022" y="628636"/>
                  </a:lnTo>
                  <a:lnTo>
                    <a:pt x="197000" y="632141"/>
                  </a:lnTo>
                  <a:lnTo>
                    <a:pt x="207826" y="637018"/>
                  </a:lnTo>
                  <a:lnTo>
                    <a:pt x="218195" y="643115"/>
                  </a:lnTo>
                  <a:lnTo>
                    <a:pt x="227648" y="650431"/>
                  </a:lnTo>
                  <a:lnTo>
                    <a:pt x="236797" y="658814"/>
                  </a:lnTo>
                  <a:lnTo>
                    <a:pt x="244878" y="667806"/>
                  </a:lnTo>
                  <a:lnTo>
                    <a:pt x="251892" y="678018"/>
                  </a:lnTo>
                  <a:lnTo>
                    <a:pt x="255094" y="683353"/>
                  </a:lnTo>
                  <a:lnTo>
                    <a:pt x="259668" y="691736"/>
                  </a:lnTo>
                  <a:lnTo>
                    <a:pt x="265767" y="708501"/>
                  </a:lnTo>
                  <a:lnTo>
                    <a:pt x="268512" y="725115"/>
                  </a:lnTo>
                  <a:lnTo>
                    <a:pt x="268207" y="736698"/>
                  </a:lnTo>
                  <a:lnTo>
                    <a:pt x="266835" y="743709"/>
                  </a:lnTo>
                  <a:lnTo>
                    <a:pt x="265767" y="747063"/>
                  </a:lnTo>
                  <a:lnTo>
                    <a:pt x="257686" y="770535"/>
                  </a:lnTo>
                  <a:lnTo>
                    <a:pt x="282235" y="766267"/>
                  </a:lnTo>
                  <a:lnTo>
                    <a:pt x="292908" y="764438"/>
                  </a:lnTo>
                  <a:lnTo>
                    <a:pt x="316542" y="762304"/>
                  </a:lnTo>
                  <a:lnTo>
                    <a:pt x="342311" y="762761"/>
                  </a:lnTo>
                  <a:lnTo>
                    <a:pt x="362285" y="765505"/>
                  </a:lnTo>
                  <a:lnTo>
                    <a:pt x="375551" y="768706"/>
                  </a:lnTo>
                  <a:lnTo>
                    <a:pt x="388511" y="773126"/>
                  </a:lnTo>
                  <a:lnTo>
                    <a:pt x="401319" y="778917"/>
                  </a:lnTo>
                  <a:lnTo>
                    <a:pt x="413670" y="786386"/>
                  </a:lnTo>
                  <a:lnTo>
                    <a:pt x="425411" y="795531"/>
                  </a:lnTo>
                  <a:lnTo>
                    <a:pt x="436541" y="806352"/>
                  </a:lnTo>
                  <a:lnTo>
                    <a:pt x="446605" y="819155"/>
                  </a:lnTo>
                  <a:lnTo>
                    <a:pt x="455906" y="834092"/>
                  </a:lnTo>
                  <a:lnTo>
                    <a:pt x="463987" y="851162"/>
                  </a:lnTo>
                  <a:lnTo>
                    <a:pt x="467342" y="860765"/>
                  </a:lnTo>
                  <a:lnTo>
                    <a:pt x="460023" y="859698"/>
                  </a:lnTo>
                  <a:lnTo>
                    <a:pt x="445233" y="858936"/>
                  </a:lnTo>
                  <a:lnTo>
                    <a:pt x="430595" y="859241"/>
                  </a:lnTo>
                  <a:lnTo>
                    <a:pt x="416567" y="860765"/>
                  </a:lnTo>
                  <a:lnTo>
                    <a:pt x="403149" y="863051"/>
                  </a:lnTo>
                  <a:lnTo>
                    <a:pt x="390493" y="866252"/>
                  </a:lnTo>
                  <a:lnTo>
                    <a:pt x="378905" y="870214"/>
                  </a:lnTo>
                  <a:lnTo>
                    <a:pt x="368384" y="874482"/>
                  </a:lnTo>
                  <a:lnTo>
                    <a:pt x="363657" y="877073"/>
                  </a:lnTo>
                  <a:lnTo>
                    <a:pt x="358016" y="880121"/>
                  </a:lnTo>
                  <a:lnTo>
                    <a:pt x="347800" y="886980"/>
                  </a:lnTo>
                  <a:lnTo>
                    <a:pt x="338194" y="894906"/>
                  </a:lnTo>
                  <a:lnTo>
                    <a:pt x="329045" y="903593"/>
                  </a:lnTo>
                  <a:lnTo>
                    <a:pt x="320507" y="913196"/>
                  </a:lnTo>
                  <a:lnTo>
                    <a:pt x="313035" y="923712"/>
                  </a:lnTo>
                  <a:lnTo>
                    <a:pt x="306479" y="934839"/>
                  </a:lnTo>
                  <a:lnTo>
                    <a:pt x="300837" y="946880"/>
                  </a:lnTo>
                  <a:lnTo>
                    <a:pt x="296263" y="959225"/>
                  </a:lnTo>
                  <a:lnTo>
                    <a:pt x="292603" y="972485"/>
                  </a:lnTo>
                  <a:lnTo>
                    <a:pt x="290316" y="986355"/>
                  </a:lnTo>
                  <a:lnTo>
                    <a:pt x="289249" y="1000530"/>
                  </a:lnTo>
                  <a:lnTo>
                    <a:pt x="289554" y="1015314"/>
                  </a:lnTo>
                  <a:lnTo>
                    <a:pt x="291078" y="1030556"/>
                  </a:lnTo>
                  <a:lnTo>
                    <a:pt x="294281" y="1046255"/>
                  </a:lnTo>
                  <a:lnTo>
                    <a:pt x="299007" y="1062258"/>
                  </a:lnTo>
                  <a:lnTo>
                    <a:pt x="302209" y="1070336"/>
                  </a:lnTo>
                  <a:lnTo>
                    <a:pt x="294281" y="1074451"/>
                  </a:lnTo>
                  <a:lnTo>
                    <a:pt x="279490" y="1084663"/>
                  </a:lnTo>
                  <a:lnTo>
                    <a:pt x="266225" y="1096552"/>
                  </a:lnTo>
                  <a:lnTo>
                    <a:pt x="254484" y="1109964"/>
                  </a:lnTo>
                  <a:lnTo>
                    <a:pt x="244726" y="1124749"/>
                  </a:lnTo>
                  <a:lnTo>
                    <a:pt x="236797" y="1140752"/>
                  </a:lnTo>
                  <a:lnTo>
                    <a:pt x="231003" y="1157670"/>
                  </a:lnTo>
                  <a:lnTo>
                    <a:pt x="227648" y="1175046"/>
                  </a:lnTo>
                  <a:lnTo>
                    <a:pt x="226886" y="1183886"/>
                  </a:lnTo>
                  <a:lnTo>
                    <a:pt x="256161" y="1185410"/>
                  </a:lnTo>
                  <a:lnTo>
                    <a:pt x="256771" y="1177180"/>
                  </a:lnTo>
                  <a:lnTo>
                    <a:pt x="260431" y="1161024"/>
                  </a:lnTo>
                  <a:lnTo>
                    <a:pt x="266530" y="1145630"/>
                  </a:lnTo>
                  <a:lnTo>
                    <a:pt x="274916" y="1131303"/>
                  </a:lnTo>
                  <a:lnTo>
                    <a:pt x="285437" y="1118500"/>
                  </a:lnTo>
                  <a:lnTo>
                    <a:pt x="297635" y="1107221"/>
                  </a:lnTo>
                  <a:lnTo>
                    <a:pt x="311510" y="1097923"/>
                  </a:lnTo>
                  <a:lnTo>
                    <a:pt x="326606" y="1091065"/>
                  </a:lnTo>
                  <a:lnTo>
                    <a:pt x="334839" y="1088626"/>
                  </a:lnTo>
                  <a:lnTo>
                    <a:pt x="342616" y="1086645"/>
                  </a:lnTo>
                  <a:lnTo>
                    <a:pt x="358626" y="1085121"/>
                  </a:lnTo>
                  <a:lnTo>
                    <a:pt x="374331" y="1086340"/>
                  </a:lnTo>
                  <a:lnTo>
                    <a:pt x="389731" y="1090303"/>
                  </a:lnTo>
                  <a:lnTo>
                    <a:pt x="404979" y="1096704"/>
                  </a:lnTo>
                  <a:lnTo>
                    <a:pt x="419311" y="1105697"/>
                  </a:lnTo>
                  <a:lnTo>
                    <a:pt x="433339" y="1117128"/>
                  </a:lnTo>
                  <a:lnTo>
                    <a:pt x="446757" y="1131150"/>
                  </a:lnTo>
                  <a:lnTo>
                    <a:pt x="453009" y="1139228"/>
                  </a:lnTo>
                  <a:lnTo>
                    <a:pt x="447672" y="1146087"/>
                  </a:lnTo>
                  <a:lnTo>
                    <a:pt x="438524" y="1161024"/>
                  </a:lnTo>
                  <a:lnTo>
                    <a:pt x="431357" y="1176722"/>
                  </a:lnTo>
                  <a:lnTo>
                    <a:pt x="426020" y="1193488"/>
                  </a:lnTo>
                  <a:lnTo>
                    <a:pt x="422971" y="1210559"/>
                  </a:lnTo>
                  <a:lnTo>
                    <a:pt x="421904" y="1227934"/>
                  </a:lnTo>
                  <a:lnTo>
                    <a:pt x="423123" y="1245309"/>
                  </a:lnTo>
                  <a:lnTo>
                    <a:pt x="426630" y="1262380"/>
                  </a:lnTo>
                  <a:lnTo>
                    <a:pt x="429375" y="1270610"/>
                  </a:lnTo>
                  <a:lnTo>
                    <a:pt x="457126" y="1260703"/>
                  </a:lnTo>
                  <a:lnTo>
                    <a:pt x="454534" y="1252778"/>
                  </a:lnTo>
                  <a:lnTo>
                    <a:pt x="451637" y="1236622"/>
                  </a:lnTo>
                  <a:lnTo>
                    <a:pt x="451332" y="1220008"/>
                  </a:lnTo>
                  <a:lnTo>
                    <a:pt x="453619" y="1203700"/>
                  </a:lnTo>
                  <a:lnTo>
                    <a:pt x="458346" y="1187696"/>
                  </a:lnTo>
                  <a:lnTo>
                    <a:pt x="465359" y="1172607"/>
                  </a:lnTo>
                  <a:lnTo>
                    <a:pt x="474508" y="1158737"/>
                  </a:lnTo>
                  <a:lnTo>
                    <a:pt x="485791" y="1146544"/>
                  </a:lnTo>
                  <a:lnTo>
                    <a:pt x="492348" y="1141210"/>
                  </a:lnTo>
                  <a:lnTo>
                    <a:pt x="499667" y="1135875"/>
                  </a:lnTo>
                  <a:lnTo>
                    <a:pt x="515067" y="1127949"/>
                  </a:lnTo>
                  <a:lnTo>
                    <a:pt x="531382" y="1123072"/>
                  </a:lnTo>
                  <a:lnTo>
                    <a:pt x="548764" y="1121091"/>
                  </a:lnTo>
                  <a:lnTo>
                    <a:pt x="567062" y="1122310"/>
                  </a:lnTo>
                  <a:lnTo>
                    <a:pt x="585816" y="1126578"/>
                  </a:lnTo>
                  <a:lnTo>
                    <a:pt x="604876" y="1133741"/>
                  </a:lnTo>
                  <a:lnTo>
                    <a:pt x="624240" y="1143953"/>
                  </a:lnTo>
                  <a:lnTo>
                    <a:pt x="633999" y="1150354"/>
                  </a:lnTo>
                  <a:lnTo>
                    <a:pt x="650619" y="1126273"/>
                  </a:lnTo>
                  <a:lnTo>
                    <a:pt x="638726" y="1118500"/>
                  </a:lnTo>
                  <a:lnTo>
                    <a:pt x="614939" y="1106002"/>
                  </a:lnTo>
                  <a:lnTo>
                    <a:pt x="591458" y="1097619"/>
                  </a:lnTo>
                  <a:lnTo>
                    <a:pt x="568434" y="1092741"/>
                  </a:lnTo>
                  <a:lnTo>
                    <a:pt x="551356" y="1091674"/>
                  </a:lnTo>
                  <a:lnTo>
                    <a:pt x="540378" y="1092284"/>
                  </a:lnTo>
                  <a:lnTo>
                    <a:pt x="529400" y="1093351"/>
                  </a:lnTo>
                  <a:lnTo>
                    <a:pt x="518726" y="1095790"/>
                  </a:lnTo>
                  <a:lnTo>
                    <a:pt x="508358" y="1099143"/>
                  </a:lnTo>
                  <a:lnTo>
                    <a:pt x="498142" y="1103258"/>
                  </a:lnTo>
                  <a:lnTo>
                    <a:pt x="488536" y="1108440"/>
                  </a:lnTo>
                  <a:lnTo>
                    <a:pt x="479082" y="1114537"/>
                  </a:lnTo>
                  <a:lnTo>
                    <a:pt x="474356" y="1118042"/>
                  </a:lnTo>
                  <a:lnTo>
                    <a:pt x="474051" y="1118347"/>
                  </a:lnTo>
                  <a:lnTo>
                    <a:pt x="473898" y="1118500"/>
                  </a:lnTo>
                  <a:lnTo>
                    <a:pt x="466427" y="1109202"/>
                  </a:lnTo>
                  <a:lnTo>
                    <a:pt x="450417" y="1093046"/>
                  </a:lnTo>
                  <a:lnTo>
                    <a:pt x="433339" y="1079634"/>
                  </a:lnTo>
                  <a:lnTo>
                    <a:pt x="415805" y="1069117"/>
                  </a:lnTo>
                  <a:lnTo>
                    <a:pt x="397355" y="1061649"/>
                  </a:lnTo>
                  <a:lnTo>
                    <a:pt x="378448" y="1057228"/>
                  </a:lnTo>
                  <a:lnTo>
                    <a:pt x="359083" y="1055857"/>
                  </a:lnTo>
                  <a:lnTo>
                    <a:pt x="339261" y="1057686"/>
                  </a:lnTo>
                  <a:lnTo>
                    <a:pt x="329503" y="1059820"/>
                  </a:lnTo>
                  <a:lnTo>
                    <a:pt x="326911" y="1052961"/>
                  </a:lnTo>
                  <a:lnTo>
                    <a:pt x="322641" y="1039548"/>
                  </a:lnTo>
                  <a:lnTo>
                    <a:pt x="319897" y="1026441"/>
                  </a:lnTo>
                  <a:lnTo>
                    <a:pt x="318524" y="1013790"/>
                  </a:lnTo>
                  <a:lnTo>
                    <a:pt x="318219" y="1001597"/>
                  </a:lnTo>
                  <a:lnTo>
                    <a:pt x="319134" y="989708"/>
                  </a:lnTo>
                  <a:lnTo>
                    <a:pt x="320964" y="978582"/>
                  </a:lnTo>
                  <a:lnTo>
                    <a:pt x="323861" y="967913"/>
                  </a:lnTo>
                  <a:lnTo>
                    <a:pt x="327673" y="957701"/>
                  </a:lnTo>
                  <a:lnTo>
                    <a:pt x="332247" y="948251"/>
                  </a:lnTo>
                  <a:lnTo>
                    <a:pt x="340481" y="934991"/>
                  </a:lnTo>
                  <a:lnTo>
                    <a:pt x="353746" y="919902"/>
                  </a:lnTo>
                  <a:lnTo>
                    <a:pt x="369147" y="907709"/>
                  </a:lnTo>
                  <a:lnTo>
                    <a:pt x="377533" y="902831"/>
                  </a:lnTo>
                  <a:lnTo>
                    <a:pt x="382870" y="900240"/>
                  </a:lnTo>
                  <a:lnTo>
                    <a:pt x="394458" y="895515"/>
                  </a:lnTo>
                  <a:lnTo>
                    <a:pt x="407723" y="891857"/>
                  </a:lnTo>
                  <a:lnTo>
                    <a:pt x="422056" y="889266"/>
                  </a:lnTo>
                  <a:lnTo>
                    <a:pt x="437151" y="888200"/>
                  </a:lnTo>
                  <a:lnTo>
                    <a:pt x="452704" y="888504"/>
                  </a:lnTo>
                  <a:lnTo>
                    <a:pt x="468409" y="890333"/>
                  </a:lnTo>
                  <a:lnTo>
                    <a:pt x="483809" y="894144"/>
                  </a:lnTo>
                  <a:lnTo>
                    <a:pt x="491128" y="896887"/>
                  </a:lnTo>
                  <a:lnTo>
                    <a:pt x="508510" y="903593"/>
                  </a:lnTo>
                  <a:lnTo>
                    <a:pt x="510798" y="885151"/>
                  </a:lnTo>
                  <a:lnTo>
                    <a:pt x="512475" y="876311"/>
                  </a:lnTo>
                  <a:lnTo>
                    <a:pt x="517202" y="858783"/>
                  </a:lnTo>
                  <a:lnTo>
                    <a:pt x="524368" y="842322"/>
                  </a:lnTo>
                  <a:lnTo>
                    <a:pt x="533517" y="826776"/>
                  </a:lnTo>
                  <a:lnTo>
                    <a:pt x="544647" y="812449"/>
                  </a:lnTo>
                  <a:lnTo>
                    <a:pt x="557760" y="799646"/>
                  </a:lnTo>
                  <a:lnTo>
                    <a:pt x="572398" y="788367"/>
                  </a:lnTo>
                  <a:lnTo>
                    <a:pt x="588256" y="779070"/>
                  </a:lnTo>
                  <a:lnTo>
                    <a:pt x="597099" y="775107"/>
                  </a:lnTo>
                  <a:lnTo>
                    <a:pt x="605943" y="771602"/>
                  </a:lnTo>
                  <a:lnTo>
                    <a:pt x="624088" y="766724"/>
                  </a:lnTo>
                  <a:lnTo>
                    <a:pt x="642690" y="763828"/>
                  </a:lnTo>
                  <a:lnTo>
                    <a:pt x="661445" y="763523"/>
                  </a:lnTo>
                  <a:lnTo>
                    <a:pt x="680657" y="765200"/>
                  </a:lnTo>
                  <a:lnTo>
                    <a:pt x="699564" y="769468"/>
                  </a:lnTo>
                  <a:lnTo>
                    <a:pt x="718623" y="775717"/>
                  </a:lnTo>
                  <a:lnTo>
                    <a:pt x="737531" y="784404"/>
                  </a:lnTo>
                  <a:lnTo>
                    <a:pt x="746679" y="789739"/>
                  </a:lnTo>
                  <a:lnTo>
                    <a:pt x="746679" y="1150659"/>
                  </a:lnTo>
                  <a:lnTo>
                    <a:pt x="746679" y="1165291"/>
                  </a:lnTo>
                  <a:lnTo>
                    <a:pt x="744697" y="1192574"/>
                  </a:lnTo>
                  <a:lnTo>
                    <a:pt x="740885" y="1217875"/>
                  </a:lnTo>
                  <a:lnTo>
                    <a:pt x="735396" y="1241042"/>
                  </a:lnTo>
                  <a:lnTo>
                    <a:pt x="728230" y="1262075"/>
                  </a:lnTo>
                  <a:lnTo>
                    <a:pt x="719691" y="1281280"/>
                  </a:lnTo>
                  <a:lnTo>
                    <a:pt x="709627" y="1298655"/>
                  </a:lnTo>
                  <a:lnTo>
                    <a:pt x="698344" y="1314049"/>
                  </a:lnTo>
                  <a:lnTo>
                    <a:pt x="686146" y="1327766"/>
                  </a:lnTo>
                  <a:lnTo>
                    <a:pt x="672575" y="1339807"/>
                  </a:lnTo>
                  <a:lnTo>
                    <a:pt x="658243" y="1349867"/>
                  </a:lnTo>
                  <a:lnTo>
                    <a:pt x="643147" y="1358554"/>
                  </a:lnTo>
                  <a:lnTo>
                    <a:pt x="627137" y="1365413"/>
                  </a:lnTo>
                  <a:lnTo>
                    <a:pt x="610517" y="1370900"/>
                  </a:lnTo>
                  <a:lnTo>
                    <a:pt x="593440" y="1374863"/>
                  </a:lnTo>
                  <a:lnTo>
                    <a:pt x="576058" y="1377454"/>
                  </a:lnTo>
                  <a:lnTo>
                    <a:pt x="558218" y="1378673"/>
                  </a:lnTo>
                  <a:lnTo>
                    <a:pt x="540531" y="1378673"/>
                  </a:lnTo>
                  <a:lnTo>
                    <a:pt x="522538" y="1377301"/>
                  </a:lnTo>
                  <a:lnTo>
                    <a:pt x="504699" y="1374710"/>
                  </a:lnTo>
                  <a:lnTo>
                    <a:pt x="487011" y="1370900"/>
                  </a:lnTo>
                  <a:lnTo>
                    <a:pt x="469629" y="1366175"/>
                  </a:lnTo>
                  <a:lnTo>
                    <a:pt x="452551" y="1360231"/>
                  </a:lnTo>
                  <a:lnTo>
                    <a:pt x="436084" y="1353372"/>
                  </a:lnTo>
                  <a:lnTo>
                    <a:pt x="420379" y="1345751"/>
                  </a:lnTo>
                  <a:lnTo>
                    <a:pt x="405131" y="1336911"/>
                  </a:lnTo>
                  <a:lnTo>
                    <a:pt x="390646" y="1327461"/>
                  </a:lnTo>
                  <a:lnTo>
                    <a:pt x="377533" y="1317250"/>
                  </a:lnTo>
                  <a:lnTo>
                    <a:pt x="365182" y="1306123"/>
                  </a:lnTo>
                  <a:lnTo>
                    <a:pt x="353899" y="1294540"/>
                  </a:lnTo>
                  <a:lnTo>
                    <a:pt x="343988" y="1282194"/>
                  </a:lnTo>
                  <a:lnTo>
                    <a:pt x="335754" y="1269391"/>
                  </a:lnTo>
                  <a:lnTo>
                    <a:pt x="331942" y="1262685"/>
                  </a:lnTo>
                  <a:lnTo>
                    <a:pt x="324928" y="1263904"/>
                  </a:lnTo>
                  <a:lnTo>
                    <a:pt x="309528" y="1264209"/>
                  </a:lnTo>
                  <a:lnTo>
                    <a:pt x="293213" y="1262532"/>
                  </a:lnTo>
                  <a:lnTo>
                    <a:pt x="276441" y="1258722"/>
                  </a:lnTo>
                  <a:lnTo>
                    <a:pt x="259211" y="1252778"/>
                  </a:lnTo>
                  <a:lnTo>
                    <a:pt x="242286" y="1245157"/>
                  </a:lnTo>
                  <a:lnTo>
                    <a:pt x="225209" y="1235402"/>
                  </a:lnTo>
                  <a:lnTo>
                    <a:pt x="208893" y="1223819"/>
                  </a:lnTo>
                  <a:lnTo>
                    <a:pt x="193036" y="1210406"/>
                  </a:lnTo>
                  <a:lnTo>
                    <a:pt x="178246" y="1195165"/>
                  </a:lnTo>
                  <a:lnTo>
                    <a:pt x="164828" y="1178094"/>
                  </a:lnTo>
                  <a:lnTo>
                    <a:pt x="152934" y="1159652"/>
                  </a:lnTo>
                  <a:lnTo>
                    <a:pt x="142719" y="1139228"/>
                  </a:lnTo>
                  <a:lnTo>
                    <a:pt x="134790" y="1117280"/>
                  </a:lnTo>
                  <a:lnTo>
                    <a:pt x="128843" y="1093961"/>
                  </a:lnTo>
                  <a:lnTo>
                    <a:pt x="125641" y="1069117"/>
                  </a:lnTo>
                  <a:lnTo>
                    <a:pt x="125336" y="1056009"/>
                  </a:lnTo>
                  <a:lnTo>
                    <a:pt x="121372" y="1053266"/>
                  </a:lnTo>
                  <a:lnTo>
                    <a:pt x="109326" y="1043206"/>
                  </a:lnTo>
                  <a:lnTo>
                    <a:pt x="93926" y="1027965"/>
                  </a:lnTo>
                  <a:lnTo>
                    <a:pt x="77611" y="1008608"/>
                  </a:lnTo>
                  <a:lnTo>
                    <a:pt x="66633" y="991842"/>
                  </a:lnTo>
                  <a:lnTo>
                    <a:pt x="60076" y="979801"/>
                  </a:lnTo>
                  <a:lnTo>
                    <a:pt x="54739" y="967151"/>
                  </a:lnTo>
                  <a:lnTo>
                    <a:pt x="50775" y="954195"/>
                  </a:lnTo>
                  <a:lnTo>
                    <a:pt x="48640" y="940630"/>
                  </a:lnTo>
                  <a:lnTo>
                    <a:pt x="48335" y="926913"/>
                  </a:lnTo>
                  <a:lnTo>
                    <a:pt x="50623" y="913043"/>
                  </a:lnTo>
                  <a:lnTo>
                    <a:pt x="55349" y="899173"/>
                  </a:lnTo>
                  <a:lnTo>
                    <a:pt x="58856" y="892162"/>
                  </a:lnTo>
                  <a:lnTo>
                    <a:pt x="50775" y="885456"/>
                  </a:lnTo>
                  <a:lnTo>
                    <a:pt x="36900" y="870977"/>
                  </a:lnTo>
                  <a:lnTo>
                    <a:pt x="25311" y="855735"/>
                  </a:lnTo>
                  <a:lnTo>
                    <a:pt x="16010" y="839579"/>
                  </a:lnTo>
                  <a:lnTo>
                    <a:pt x="9149" y="822813"/>
                  </a:lnTo>
                  <a:lnTo>
                    <a:pt x="4117" y="805590"/>
                  </a:lnTo>
                  <a:lnTo>
                    <a:pt x="1220" y="788062"/>
                  </a:lnTo>
                  <a:lnTo>
                    <a:pt x="0" y="770535"/>
                  </a:lnTo>
                  <a:lnTo>
                    <a:pt x="763" y="753464"/>
                  </a:lnTo>
                  <a:lnTo>
                    <a:pt x="2897" y="736393"/>
                  </a:lnTo>
                  <a:lnTo>
                    <a:pt x="6709" y="720237"/>
                  </a:lnTo>
                  <a:lnTo>
                    <a:pt x="11893" y="704691"/>
                  </a:lnTo>
                  <a:lnTo>
                    <a:pt x="18145" y="690059"/>
                  </a:lnTo>
                  <a:lnTo>
                    <a:pt x="25616" y="676342"/>
                  </a:lnTo>
                  <a:lnTo>
                    <a:pt x="34155" y="664301"/>
                  </a:lnTo>
                  <a:lnTo>
                    <a:pt x="43609" y="653632"/>
                  </a:lnTo>
                  <a:lnTo>
                    <a:pt x="48640" y="649059"/>
                  </a:lnTo>
                  <a:lnTo>
                    <a:pt x="60991" y="643572"/>
                  </a:lnTo>
                  <a:lnTo>
                    <a:pt x="82948" y="635494"/>
                  </a:lnTo>
                  <a:lnTo>
                    <a:pt x="99263" y="630769"/>
                  </a:lnTo>
                  <a:lnTo>
                    <a:pt x="116340" y="627111"/>
                  </a:lnTo>
                  <a:lnTo>
                    <a:pt x="134180" y="624825"/>
                  </a:lnTo>
                  <a:close/>
                  <a:moveTo>
                    <a:pt x="292206" y="353208"/>
                  </a:moveTo>
                  <a:lnTo>
                    <a:pt x="301813" y="358544"/>
                  </a:lnTo>
                  <a:lnTo>
                    <a:pt x="320572" y="367691"/>
                  </a:lnTo>
                  <a:lnTo>
                    <a:pt x="339025" y="374550"/>
                  </a:lnTo>
                  <a:lnTo>
                    <a:pt x="357479" y="379733"/>
                  </a:lnTo>
                  <a:lnTo>
                    <a:pt x="375475" y="382630"/>
                  </a:lnTo>
                  <a:lnTo>
                    <a:pt x="393318" y="383849"/>
                  </a:lnTo>
                  <a:lnTo>
                    <a:pt x="410857" y="382935"/>
                  </a:lnTo>
                  <a:lnTo>
                    <a:pt x="428090" y="379733"/>
                  </a:lnTo>
                  <a:lnTo>
                    <a:pt x="436478" y="377599"/>
                  </a:lnTo>
                  <a:lnTo>
                    <a:pt x="443646" y="375160"/>
                  </a:lnTo>
                  <a:lnTo>
                    <a:pt x="457524" y="369672"/>
                  </a:lnTo>
                  <a:lnTo>
                    <a:pt x="463777" y="366319"/>
                  </a:lnTo>
                  <a:lnTo>
                    <a:pt x="469725" y="375922"/>
                  </a:lnTo>
                  <a:lnTo>
                    <a:pt x="479790" y="394826"/>
                  </a:lnTo>
                  <a:lnTo>
                    <a:pt x="487568" y="412966"/>
                  </a:lnTo>
                  <a:lnTo>
                    <a:pt x="493059" y="430650"/>
                  </a:lnTo>
                  <a:lnTo>
                    <a:pt x="496414" y="448333"/>
                  </a:lnTo>
                  <a:lnTo>
                    <a:pt x="497786" y="465559"/>
                  </a:lnTo>
                  <a:lnTo>
                    <a:pt x="496871" y="482633"/>
                  </a:lnTo>
                  <a:lnTo>
                    <a:pt x="493821" y="499859"/>
                  </a:lnTo>
                  <a:lnTo>
                    <a:pt x="491686" y="508548"/>
                  </a:lnTo>
                  <a:lnTo>
                    <a:pt x="489703" y="514341"/>
                  </a:lnTo>
                  <a:lnTo>
                    <a:pt x="483145" y="525317"/>
                  </a:lnTo>
                  <a:lnTo>
                    <a:pt x="474147" y="535836"/>
                  </a:lnTo>
                  <a:lnTo>
                    <a:pt x="463014" y="545287"/>
                  </a:lnTo>
                  <a:lnTo>
                    <a:pt x="450356" y="553824"/>
                  </a:lnTo>
                  <a:lnTo>
                    <a:pt x="436783" y="561141"/>
                  </a:lnTo>
                  <a:lnTo>
                    <a:pt x="422752" y="566782"/>
                  </a:lnTo>
                  <a:lnTo>
                    <a:pt x="408721" y="570745"/>
                  </a:lnTo>
                  <a:lnTo>
                    <a:pt x="401706" y="571965"/>
                  </a:lnTo>
                  <a:lnTo>
                    <a:pt x="382643" y="575166"/>
                  </a:lnTo>
                  <a:lnTo>
                    <a:pt x="390878" y="592697"/>
                  </a:lnTo>
                  <a:lnTo>
                    <a:pt x="393318" y="598032"/>
                  </a:lnTo>
                  <a:lnTo>
                    <a:pt x="396978" y="608704"/>
                  </a:lnTo>
                  <a:lnTo>
                    <a:pt x="399571" y="619222"/>
                  </a:lnTo>
                  <a:lnTo>
                    <a:pt x="400791" y="629284"/>
                  </a:lnTo>
                  <a:lnTo>
                    <a:pt x="400638" y="639040"/>
                  </a:lnTo>
                  <a:lnTo>
                    <a:pt x="399114" y="648187"/>
                  </a:lnTo>
                  <a:lnTo>
                    <a:pt x="396368" y="657333"/>
                  </a:lnTo>
                  <a:lnTo>
                    <a:pt x="392403" y="665870"/>
                  </a:lnTo>
                  <a:lnTo>
                    <a:pt x="389963" y="669834"/>
                  </a:lnTo>
                  <a:lnTo>
                    <a:pt x="386760" y="674407"/>
                  </a:lnTo>
                  <a:lnTo>
                    <a:pt x="378830" y="683096"/>
                  </a:lnTo>
                  <a:lnTo>
                    <a:pt x="369375" y="690566"/>
                  </a:lnTo>
                  <a:lnTo>
                    <a:pt x="358394" y="697121"/>
                  </a:lnTo>
                  <a:lnTo>
                    <a:pt x="346651" y="702609"/>
                  </a:lnTo>
                  <a:lnTo>
                    <a:pt x="333383" y="706878"/>
                  </a:lnTo>
                  <a:lnTo>
                    <a:pt x="319352" y="710079"/>
                  </a:lnTo>
                  <a:lnTo>
                    <a:pt x="304559" y="712061"/>
                  </a:lnTo>
                  <a:lnTo>
                    <a:pt x="296781" y="712518"/>
                  </a:lnTo>
                  <a:lnTo>
                    <a:pt x="295866" y="707182"/>
                  </a:lnTo>
                  <a:lnTo>
                    <a:pt x="292968" y="696054"/>
                  </a:lnTo>
                  <a:lnTo>
                    <a:pt x="289155" y="685078"/>
                  </a:lnTo>
                  <a:lnTo>
                    <a:pt x="283970" y="673950"/>
                  </a:lnTo>
                  <a:lnTo>
                    <a:pt x="280920" y="668614"/>
                  </a:lnTo>
                  <a:lnTo>
                    <a:pt x="276954" y="661907"/>
                  </a:lnTo>
                  <a:lnTo>
                    <a:pt x="267956" y="649254"/>
                  </a:lnTo>
                  <a:lnTo>
                    <a:pt x="257586" y="637821"/>
                  </a:lnTo>
                  <a:lnTo>
                    <a:pt x="246605" y="627454"/>
                  </a:lnTo>
                  <a:lnTo>
                    <a:pt x="234405" y="618460"/>
                  </a:lnTo>
                  <a:lnTo>
                    <a:pt x="221442" y="610686"/>
                  </a:lnTo>
                  <a:lnTo>
                    <a:pt x="207868" y="604588"/>
                  </a:lnTo>
                  <a:lnTo>
                    <a:pt x="193838" y="599862"/>
                  </a:lnTo>
                  <a:lnTo>
                    <a:pt x="186517" y="598337"/>
                  </a:lnTo>
                  <a:lnTo>
                    <a:pt x="177672" y="596508"/>
                  </a:lnTo>
                  <a:lnTo>
                    <a:pt x="159676" y="594679"/>
                  </a:lnTo>
                  <a:lnTo>
                    <a:pt x="141833" y="594679"/>
                  </a:lnTo>
                  <a:lnTo>
                    <a:pt x="124447" y="596051"/>
                  </a:lnTo>
                  <a:lnTo>
                    <a:pt x="107671" y="598642"/>
                  </a:lnTo>
                  <a:lnTo>
                    <a:pt x="91352" y="602453"/>
                  </a:lnTo>
                  <a:lnTo>
                    <a:pt x="68629" y="609161"/>
                  </a:lnTo>
                  <a:lnTo>
                    <a:pt x="55208" y="614039"/>
                  </a:lnTo>
                  <a:lnTo>
                    <a:pt x="52005" y="604740"/>
                  </a:lnTo>
                  <a:lnTo>
                    <a:pt x="47735" y="583246"/>
                  </a:lnTo>
                  <a:lnTo>
                    <a:pt x="45752" y="559312"/>
                  </a:lnTo>
                  <a:lnTo>
                    <a:pt x="46515" y="534616"/>
                  </a:lnTo>
                  <a:lnTo>
                    <a:pt x="49717" y="516475"/>
                  </a:lnTo>
                  <a:lnTo>
                    <a:pt x="52615" y="504737"/>
                  </a:lnTo>
                  <a:lnTo>
                    <a:pt x="56885" y="493761"/>
                  </a:lnTo>
                  <a:lnTo>
                    <a:pt x="62223" y="483395"/>
                  </a:lnTo>
                  <a:lnTo>
                    <a:pt x="68476" y="473944"/>
                  </a:lnTo>
                  <a:lnTo>
                    <a:pt x="76254" y="465712"/>
                  </a:lnTo>
                  <a:lnTo>
                    <a:pt x="85099" y="458547"/>
                  </a:lnTo>
                  <a:lnTo>
                    <a:pt x="95165" y="453059"/>
                  </a:lnTo>
                  <a:lnTo>
                    <a:pt x="100960" y="450925"/>
                  </a:lnTo>
                  <a:lnTo>
                    <a:pt x="108280" y="451687"/>
                  </a:lnTo>
                  <a:lnTo>
                    <a:pt x="122921" y="452906"/>
                  </a:lnTo>
                  <a:lnTo>
                    <a:pt x="130089" y="452906"/>
                  </a:lnTo>
                  <a:lnTo>
                    <a:pt x="142747" y="452602"/>
                  </a:lnTo>
                  <a:lnTo>
                    <a:pt x="168369" y="449248"/>
                  </a:lnTo>
                  <a:lnTo>
                    <a:pt x="181179" y="446352"/>
                  </a:lnTo>
                  <a:lnTo>
                    <a:pt x="192160" y="442998"/>
                  </a:lnTo>
                  <a:lnTo>
                    <a:pt x="212596" y="434003"/>
                  </a:lnTo>
                  <a:lnTo>
                    <a:pt x="230745" y="422875"/>
                  </a:lnTo>
                  <a:lnTo>
                    <a:pt x="246758" y="410222"/>
                  </a:lnTo>
                  <a:lnTo>
                    <a:pt x="260636" y="396502"/>
                  </a:lnTo>
                  <a:lnTo>
                    <a:pt x="272227" y="382935"/>
                  </a:lnTo>
                  <a:lnTo>
                    <a:pt x="286105" y="363727"/>
                  </a:lnTo>
                  <a:close/>
                  <a:moveTo>
                    <a:pt x="1123985" y="96385"/>
                  </a:moveTo>
                  <a:lnTo>
                    <a:pt x="1140760" y="97453"/>
                  </a:lnTo>
                  <a:lnTo>
                    <a:pt x="1157079" y="100350"/>
                  </a:lnTo>
                  <a:lnTo>
                    <a:pt x="1173092" y="104926"/>
                  </a:lnTo>
                  <a:lnTo>
                    <a:pt x="1188343" y="111178"/>
                  </a:lnTo>
                  <a:lnTo>
                    <a:pt x="1202831" y="118956"/>
                  </a:lnTo>
                  <a:lnTo>
                    <a:pt x="1216404" y="127954"/>
                  </a:lnTo>
                  <a:lnTo>
                    <a:pt x="1229063" y="138172"/>
                  </a:lnTo>
                  <a:lnTo>
                    <a:pt x="1240501" y="149153"/>
                  </a:lnTo>
                  <a:lnTo>
                    <a:pt x="1250871" y="160896"/>
                  </a:lnTo>
                  <a:lnTo>
                    <a:pt x="1260174" y="173097"/>
                  </a:lnTo>
                  <a:lnTo>
                    <a:pt x="1267800" y="185908"/>
                  </a:lnTo>
                  <a:lnTo>
                    <a:pt x="1273900" y="198718"/>
                  </a:lnTo>
                  <a:lnTo>
                    <a:pt x="1278628" y="211681"/>
                  </a:lnTo>
                  <a:lnTo>
                    <a:pt x="1281678" y="224340"/>
                  </a:lnTo>
                  <a:lnTo>
                    <a:pt x="1282288" y="230440"/>
                  </a:lnTo>
                  <a:lnTo>
                    <a:pt x="1281830" y="230440"/>
                  </a:lnTo>
                  <a:lnTo>
                    <a:pt x="1281678" y="230593"/>
                  </a:lnTo>
                  <a:lnTo>
                    <a:pt x="1282288" y="230440"/>
                  </a:lnTo>
                  <a:lnTo>
                    <a:pt x="1286863" y="252706"/>
                  </a:lnTo>
                  <a:lnTo>
                    <a:pt x="1291286" y="281225"/>
                  </a:lnTo>
                  <a:lnTo>
                    <a:pt x="1292964" y="298154"/>
                  </a:lnTo>
                  <a:lnTo>
                    <a:pt x="1293116" y="313862"/>
                  </a:lnTo>
                  <a:lnTo>
                    <a:pt x="1291591" y="328198"/>
                  </a:lnTo>
                  <a:lnTo>
                    <a:pt x="1288388" y="341771"/>
                  </a:lnTo>
                  <a:lnTo>
                    <a:pt x="1283050" y="354582"/>
                  </a:lnTo>
                  <a:lnTo>
                    <a:pt x="1279543" y="360834"/>
                  </a:lnTo>
                  <a:lnTo>
                    <a:pt x="1276188" y="366020"/>
                  </a:lnTo>
                  <a:lnTo>
                    <a:pt x="1268867" y="375475"/>
                  </a:lnTo>
                  <a:lnTo>
                    <a:pt x="1260479" y="384016"/>
                  </a:lnTo>
                  <a:lnTo>
                    <a:pt x="1251786" y="391641"/>
                  </a:lnTo>
                  <a:lnTo>
                    <a:pt x="1237756" y="401402"/>
                  </a:lnTo>
                  <a:lnTo>
                    <a:pt x="1218540" y="411162"/>
                  </a:lnTo>
                  <a:lnTo>
                    <a:pt x="1200391" y="418178"/>
                  </a:lnTo>
                  <a:lnTo>
                    <a:pt x="1184378" y="422753"/>
                  </a:lnTo>
                  <a:lnTo>
                    <a:pt x="1167144" y="426108"/>
                  </a:lnTo>
                  <a:lnTo>
                    <a:pt x="1164399" y="426565"/>
                  </a:lnTo>
                  <a:lnTo>
                    <a:pt x="1167144" y="455542"/>
                  </a:lnTo>
                  <a:lnTo>
                    <a:pt x="1171415" y="455237"/>
                  </a:lnTo>
                  <a:lnTo>
                    <a:pt x="1192156" y="450967"/>
                  </a:lnTo>
                  <a:lnTo>
                    <a:pt x="1211067" y="445629"/>
                  </a:lnTo>
                  <a:lnTo>
                    <a:pt x="1232418" y="437241"/>
                  </a:lnTo>
                  <a:lnTo>
                    <a:pt x="1249194" y="428548"/>
                  </a:lnTo>
                  <a:lnTo>
                    <a:pt x="1260327" y="421533"/>
                  </a:lnTo>
                  <a:lnTo>
                    <a:pt x="1271307" y="413602"/>
                  </a:lnTo>
                  <a:lnTo>
                    <a:pt x="1281678" y="404604"/>
                  </a:lnTo>
                  <a:lnTo>
                    <a:pt x="1291591" y="394081"/>
                  </a:lnTo>
                  <a:lnTo>
                    <a:pt x="1300436" y="382490"/>
                  </a:lnTo>
                  <a:lnTo>
                    <a:pt x="1304401" y="376085"/>
                  </a:lnTo>
                  <a:lnTo>
                    <a:pt x="1308519" y="368765"/>
                  </a:lnTo>
                  <a:lnTo>
                    <a:pt x="1315382" y="353514"/>
                  </a:lnTo>
                  <a:lnTo>
                    <a:pt x="1320415" y="337501"/>
                  </a:lnTo>
                  <a:lnTo>
                    <a:pt x="1323313" y="320572"/>
                  </a:lnTo>
                  <a:lnTo>
                    <a:pt x="1324533" y="302729"/>
                  </a:lnTo>
                  <a:lnTo>
                    <a:pt x="1323923" y="283970"/>
                  </a:lnTo>
                  <a:lnTo>
                    <a:pt x="1321330" y="264449"/>
                  </a:lnTo>
                  <a:lnTo>
                    <a:pt x="1317060" y="244013"/>
                  </a:lnTo>
                  <a:lnTo>
                    <a:pt x="1314010" y="233643"/>
                  </a:lnTo>
                  <a:lnTo>
                    <a:pt x="1321635" y="235625"/>
                  </a:lnTo>
                  <a:lnTo>
                    <a:pt x="1336428" y="240963"/>
                  </a:lnTo>
                  <a:lnTo>
                    <a:pt x="1350612" y="247978"/>
                  </a:lnTo>
                  <a:lnTo>
                    <a:pt x="1364337" y="256671"/>
                  </a:lnTo>
                  <a:lnTo>
                    <a:pt x="1377148" y="267042"/>
                  </a:lnTo>
                  <a:lnTo>
                    <a:pt x="1389196" y="278480"/>
                  </a:lnTo>
                  <a:lnTo>
                    <a:pt x="1400024" y="291291"/>
                  </a:lnTo>
                  <a:lnTo>
                    <a:pt x="1409937" y="305169"/>
                  </a:lnTo>
                  <a:lnTo>
                    <a:pt x="1418630" y="319962"/>
                  </a:lnTo>
                  <a:lnTo>
                    <a:pt x="1425950" y="335518"/>
                  </a:lnTo>
                  <a:lnTo>
                    <a:pt x="1431898" y="351989"/>
                  </a:lnTo>
                  <a:lnTo>
                    <a:pt x="1436169" y="368917"/>
                  </a:lnTo>
                  <a:lnTo>
                    <a:pt x="1439066" y="386608"/>
                  </a:lnTo>
                  <a:lnTo>
                    <a:pt x="1439829" y="404299"/>
                  </a:lnTo>
                  <a:lnTo>
                    <a:pt x="1438761" y="422295"/>
                  </a:lnTo>
                  <a:lnTo>
                    <a:pt x="1435864" y="440596"/>
                  </a:lnTo>
                  <a:lnTo>
                    <a:pt x="1433423" y="449442"/>
                  </a:lnTo>
                  <a:lnTo>
                    <a:pt x="1437846" y="450814"/>
                  </a:lnTo>
                  <a:lnTo>
                    <a:pt x="1445929" y="454017"/>
                  </a:lnTo>
                  <a:lnTo>
                    <a:pt x="1453249" y="457982"/>
                  </a:lnTo>
                  <a:lnTo>
                    <a:pt x="1459807" y="462710"/>
                  </a:lnTo>
                  <a:lnTo>
                    <a:pt x="1468500" y="470946"/>
                  </a:lnTo>
                  <a:lnTo>
                    <a:pt x="1477956" y="484214"/>
                  </a:lnTo>
                  <a:lnTo>
                    <a:pt x="1484819" y="499464"/>
                  </a:lnTo>
                  <a:lnTo>
                    <a:pt x="1489851" y="515783"/>
                  </a:lnTo>
                  <a:lnTo>
                    <a:pt x="1492749" y="533016"/>
                  </a:lnTo>
                  <a:lnTo>
                    <a:pt x="1493969" y="550707"/>
                  </a:lnTo>
                  <a:lnTo>
                    <a:pt x="1493816" y="559400"/>
                  </a:lnTo>
                  <a:lnTo>
                    <a:pt x="1493207" y="566263"/>
                  </a:lnTo>
                  <a:lnTo>
                    <a:pt x="1490766" y="579836"/>
                  </a:lnTo>
                  <a:lnTo>
                    <a:pt x="1488936" y="586394"/>
                  </a:lnTo>
                  <a:lnTo>
                    <a:pt x="1487411" y="591732"/>
                  </a:lnTo>
                  <a:lnTo>
                    <a:pt x="1483446" y="601645"/>
                  </a:lnTo>
                  <a:lnTo>
                    <a:pt x="1478566" y="611100"/>
                  </a:lnTo>
                  <a:lnTo>
                    <a:pt x="1472770" y="619641"/>
                  </a:lnTo>
                  <a:lnTo>
                    <a:pt x="1466060" y="627724"/>
                  </a:lnTo>
                  <a:lnTo>
                    <a:pt x="1458435" y="635044"/>
                  </a:lnTo>
                  <a:lnTo>
                    <a:pt x="1449742" y="641908"/>
                  </a:lnTo>
                  <a:lnTo>
                    <a:pt x="1439981" y="648160"/>
                  </a:lnTo>
                  <a:lnTo>
                    <a:pt x="1434796" y="651058"/>
                  </a:lnTo>
                  <a:lnTo>
                    <a:pt x="1429763" y="653651"/>
                  </a:lnTo>
                  <a:lnTo>
                    <a:pt x="1419393" y="657768"/>
                  </a:lnTo>
                  <a:lnTo>
                    <a:pt x="1409022" y="660818"/>
                  </a:lnTo>
                  <a:lnTo>
                    <a:pt x="1398652" y="662496"/>
                  </a:lnTo>
                  <a:lnTo>
                    <a:pt x="1383248" y="663869"/>
                  </a:lnTo>
                  <a:lnTo>
                    <a:pt x="1363727" y="663259"/>
                  </a:lnTo>
                  <a:lnTo>
                    <a:pt x="1346036" y="660818"/>
                  </a:lnTo>
                  <a:lnTo>
                    <a:pt x="1331701" y="657158"/>
                  </a:lnTo>
                  <a:lnTo>
                    <a:pt x="1316602" y="652430"/>
                  </a:lnTo>
                  <a:lnTo>
                    <a:pt x="1314467" y="651515"/>
                  </a:lnTo>
                  <a:lnTo>
                    <a:pt x="1303639" y="646635"/>
                  </a:lnTo>
                  <a:lnTo>
                    <a:pt x="1297691" y="643127"/>
                  </a:lnTo>
                  <a:lnTo>
                    <a:pt x="1286863" y="634434"/>
                  </a:lnTo>
                  <a:lnTo>
                    <a:pt x="1281983" y="629554"/>
                  </a:lnTo>
                  <a:lnTo>
                    <a:pt x="1275883" y="622538"/>
                  </a:lnTo>
                  <a:lnTo>
                    <a:pt x="1266580" y="607593"/>
                  </a:lnTo>
                  <a:lnTo>
                    <a:pt x="1260174" y="592189"/>
                  </a:lnTo>
                  <a:lnTo>
                    <a:pt x="1255904" y="577091"/>
                  </a:lnTo>
                  <a:lnTo>
                    <a:pt x="1252854" y="556960"/>
                  </a:lnTo>
                  <a:lnTo>
                    <a:pt x="1252244" y="539574"/>
                  </a:lnTo>
                  <a:lnTo>
                    <a:pt x="1252396" y="537591"/>
                  </a:lnTo>
                  <a:lnTo>
                    <a:pt x="1223267" y="535151"/>
                  </a:lnTo>
                  <a:lnTo>
                    <a:pt x="1222962" y="538201"/>
                  </a:lnTo>
                  <a:lnTo>
                    <a:pt x="1223115" y="553452"/>
                  </a:lnTo>
                  <a:lnTo>
                    <a:pt x="1224488" y="567635"/>
                  </a:lnTo>
                  <a:lnTo>
                    <a:pt x="1227538" y="584411"/>
                  </a:lnTo>
                  <a:lnTo>
                    <a:pt x="1232570" y="602865"/>
                  </a:lnTo>
                  <a:lnTo>
                    <a:pt x="1240958" y="621776"/>
                  </a:lnTo>
                  <a:lnTo>
                    <a:pt x="1249499" y="635807"/>
                  </a:lnTo>
                  <a:lnTo>
                    <a:pt x="1256361" y="644805"/>
                  </a:lnTo>
                  <a:lnTo>
                    <a:pt x="1260327" y="649228"/>
                  </a:lnTo>
                  <a:lnTo>
                    <a:pt x="1267190" y="656396"/>
                  </a:lnTo>
                  <a:lnTo>
                    <a:pt x="1282898" y="668596"/>
                  </a:lnTo>
                  <a:lnTo>
                    <a:pt x="1291286" y="673629"/>
                  </a:lnTo>
                  <a:lnTo>
                    <a:pt x="1289303" y="680950"/>
                  </a:lnTo>
                  <a:lnTo>
                    <a:pt x="1284576" y="694523"/>
                  </a:lnTo>
                  <a:lnTo>
                    <a:pt x="1278933" y="707028"/>
                  </a:lnTo>
                  <a:lnTo>
                    <a:pt x="1272375" y="718467"/>
                  </a:lnTo>
                  <a:lnTo>
                    <a:pt x="1265054" y="728989"/>
                  </a:lnTo>
                  <a:lnTo>
                    <a:pt x="1256971" y="737987"/>
                  </a:lnTo>
                  <a:lnTo>
                    <a:pt x="1248126" y="746070"/>
                  </a:lnTo>
                  <a:lnTo>
                    <a:pt x="1238213" y="753239"/>
                  </a:lnTo>
                  <a:lnTo>
                    <a:pt x="1232875" y="756289"/>
                  </a:lnTo>
                  <a:lnTo>
                    <a:pt x="1224488" y="760559"/>
                  </a:lnTo>
                  <a:lnTo>
                    <a:pt x="1206797" y="766659"/>
                  </a:lnTo>
                  <a:lnTo>
                    <a:pt x="1188801" y="770319"/>
                  </a:lnTo>
                  <a:lnTo>
                    <a:pt x="1170957" y="771692"/>
                  </a:lnTo>
                  <a:lnTo>
                    <a:pt x="1154029" y="771234"/>
                  </a:lnTo>
                  <a:lnTo>
                    <a:pt x="1138168" y="769709"/>
                  </a:lnTo>
                  <a:lnTo>
                    <a:pt x="1117427" y="766049"/>
                  </a:lnTo>
                  <a:lnTo>
                    <a:pt x="1107056" y="763609"/>
                  </a:lnTo>
                  <a:lnTo>
                    <a:pt x="1114224" y="754458"/>
                  </a:lnTo>
                  <a:lnTo>
                    <a:pt x="1125967" y="735853"/>
                  </a:lnTo>
                  <a:lnTo>
                    <a:pt x="1134965" y="717551"/>
                  </a:lnTo>
                  <a:lnTo>
                    <a:pt x="1141371" y="700013"/>
                  </a:lnTo>
                  <a:lnTo>
                    <a:pt x="1147623" y="677137"/>
                  </a:lnTo>
                  <a:lnTo>
                    <a:pt x="1150674" y="657311"/>
                  </a:lnTo>
                  <a:lnTo>
                    <a:pt x="1150826" y="654566"/>
                  </a:lnTo>
                  <a:lnTo>
                    <a:pt x="1121544" y="653041"/>
                  </a:lnTo>
                  <a:lnTo>
                    <a:pt x="1121392" y="655481"/>
                  </a:lnTo>
                  <a:lnTo>
                    <a:pt x="1118952" y="670426"/>
                  </a:lnTo>
                  <a:lnTo>
                    <a:pt x="1115444" y="684915"/>
                  </a:lnTo>
                  <a:lnTo>
                    <a:pt x="1109649" y="701691"/>
                  </a:lnTo>
                  <a:lnTo>
                    <a:pt x="1101413" y="719839"/>
                  </a:lnTo>
                  <a:lnTo>
                    <a:pt x="1089975" y="738293"/>
                  </a:lnTo>
                  <a:lnTo>
                    <a:pt x="1078690" y="751408"/>
                  </a:lnTo>
                  <a:lnTo>
                    <a:pt x="1070149" y="759796"/>
                  </a:lnTo>
                  <a:lnTo>
                    <a:pt x="1065421" y="763761"/>
                  </a:lnTo>
                  <a:lnTo>
                    <a:pt x="1058711" y="769099"/>
                  </a:lnTo>
                  <a:lnTo>
                    <a:pt x="1043918" y="778097"/>
                  </a:lnTo>
                  <a:lnTo>
                    <a:pt x="1027904" y="785265"/>
                  </a:lnTo>
                  <a:lnTo>
                    <a:pt x="1010519" y="790755"/>
                  </a:lnTo>
                  <a:lnTo>
                    <a:pt x="991912" y="794416"/>
                  </a:lnTo>
                  <a:lnTo>
                    <a:pt x="971934" y="796093"/>
                  </a:lnTo>
                  <a:lnTo>
                    <a:pt x="950735" y="796093"/>
                  </a:lnTo>
                  <a:lnTo>
                    <a:pt x="928164" y="794416"/>
                  </a:lnTo>
                  <a:lnTo>
                    <a:pt x="916574" y="792738"/>
                  </a:lnTo>
                  <a:lnTo>
                    <a:pt x="906356" y="791060"/>
                  </a:lnTo>
                  <a:lnTo>
                    <a:pt x="886530" y="784655"/>
                  </a:lnTo>
                  <a:lnTo>
                    <a:pt x="868076" y="775810"/>
                  </a:lnTo>
                  <a:lnTo>
                    <a:pt x="850690" y="764982"/>
                  </a:lnTo>
                  <a:lnTo>
                    <a:pt x="834982" y="752628"/>
                  </a:lnTo>
                  <a:lnTo>
                    <a:pt x="820646" y="739818"/>
                  </a:lnTo>
                  <a:lnTo>
                    <a:pt x="802040" y="720296"/>
                  </a:lnTo>
                  <a:lnTo>
                    <a:pt x="792432" y="708553"/>
                  </a:lnTo>
                  <a:lnTo>
                    <a:pt x="792432" y="298154"/>
                  </a:lnTo>
                  <a:lnTo>
                    <a:pt x="804938" y="296018"/>
                  </a:lnTo>
                  <a:lnTo>
                    <a:pt x="828577" y="293121"/>
                  </a:lnTo>
                  <a:lnTo>
                    <a:pt x="850995" y="292358"/>
                  </a:lnTo>
                  <a:lnTo>
                    <a:pt x="871737" y="293426"/>
                  </a:lnTo>
                  <a:lnTo>
                    <a:pt x="891105" y="296628"/>
                  </a:lnTo>
                  <a:lnTo>
                    <a:pt x="908796" y="301966"/>
                  </a:lnTo>
                  <a:lnTo>
                    <a:pt x="925267" y="309287"/>
                  </a:lnTo>
                  <a:lnTo>
                    <a:pt x="940060" y="318590"/>
                  </a:lnTo>
                  <a:lnTo>
                    <a:pt x="946770" y="323928"/>
                  </a:lnTo>
                  <a:lnTo>
                    <a:pt x="951346" y="328045"/>
                  </a:lnTo>
                  <a:lnTo>
                    <a:pt x="959581" y="336586"/>
                  </a:lnTo>
                  <a:lnTo>
                    <a:pt x="966901" y="345889"/>
                  </a:lnTo>
                  <a:lnTo>
                    <a:pt x="973459" y="355497"/>
                  </a:lnTo>
                  <a:lnTo>
                    <a:pt x="981542" y="370595"/>
                  </a:lnTo>
                  <a:lnTo>
                    <a:pt x="989625" y="391183"/>
                  </a:lnTo>
                  <a:lnTo>
                    <a:pt x="995420" y="411467"/>
                  </a:lnTo>
                  <a:lnTo>
                    <a:pt x="998776" y="430531"/>
                  </a:lnTo>
                  <a:lnTo>
                    <a:pt x="1001368" y="454779"/>
                  </a:lnTo>
                  <a:lnTo>
                    <a:pt x="1001521" y="465608"/>
                  </a:lnTo>
                  <a:lnTo>
                    <a:pt x="992828" y="468353"/>
                  </a:lnTo>
                  <a:lnTo>
                    <a:pt x="977119" y="475521"/>
                  </a:lnTo>
                  <a:lnTo>
                    <a:pt x="963241" y="483604"/>
                  </a:lnTo>
                  <a:lnTo>
                    <a:pt x="951498" y="492297"/>
                  </a:lnTo>
                  <a:lnTo>
                    <a:pt x="937925" y="504650"/>
                  </a:lnTo>
                  <a:lnTo>
                    <a:pt x="927859" y="515783"/>
                  </a:lnTo>
                  <a:lnTo>
                    <a:pt x="926792" y="517308"/>
                  </a:lnTo>
                  <a:lnTo>
                    <a:pt x="950735" y="534084"/>
                  </a:lnTo>
                  <a:lnTo>
                    <a:pt x="953480" y="530271"/>
                  </a:lnTo>
                  <a:lnTo>
                    <a:pt x="969494" y="514715"/>
                  </a:lnTo>
                  <a:lnTo>
                    <a:pt x="981542" y="506175"/>
                  </a:lnTo>
                  <a:lnTo>
                    <a:pt x="991150" y="500837"/>
                  </a:lnTo>
                  <a:lnTo>
                    <a:pt x="1001826" y="496109"/>
                  </a:lnTo>
                  <a:lnTo>
                    <a:pt x="1013569" y="492602"/>
                  </a:lnTo>
                  <a:lnTo>
                    <a:pt x="1026684" y="490314"/>
                  </a:lnTo>
                  <a:lnTo>
                    <a:pt x="1040715" y="490009"/>
                  </a:lnTo>
                  <a:lnTo>
                    <a:pt x="1055966" y="491534"/>
                  </a:lnTo>
                  <a:lnTo>
                    <a:pt x="1072284" y="495499"/>
                  </a:lnTo>
                  <a:lnTo>
                    <a:pt x="1089518" y="502210"/>
                  </a:lnTo>
                  <a:lnTo>
                    <a:pt x="1107971" y="512123"/>
                  </a:lnTo>
                  <a:lnTo>
                    <a:pt x="1117579" y="518376"/>
                  </a:lnTo>
                  <a:lnTo>
                    <a:pt x="1134203" y="494279"/>
                  </a:lnTo>
                  <a:lnTo>
                    <a:pt x="1126730" y="489399"/>
                  </a:lnTo>
                  <a:lnTo>
                    <a:pt x="1112394" y="480858"/>
                  </a:lnTo>
                  <a:lnTo>
                    <a:pt x="1098668" y="474148"/>
                  </a:lnTo>
                  <a:lnTo>
                    <a:pt x="1085095" y="468810"/>
                  </a:lnTo>
                  <a:lnTo>
                    <a:pt x="1072132" y="464845"/>
                  </a:lnTo>
                  <a:lnTo>
                    <a:pt x="1059626" y="462253"/>
                  </a:lnTo>
                  <a:lnTo>
                    <a:pt x="1047883" y="460880"/>
                  </a:lnTo>
                  <a:lnTo>
                    <a:pt x="1036292" y="460575"/>
                  </a:lnTo>
                  <a:lnTo>
                    <a:pt x="1030802" y="460727"/>
                  </a:lnTo>
                  <a:lnTo>
                    <a:pt x="1030345" y="451577"/>
                  </a:lnTo>
                  <a:lnTo>
                    <a:pt x="1028210" y="427633"/>
                  </a:lnTo>
                  <a:lnTo>
                    <a:pt x="1022872" y="399419"/>
                  </a:lnTo>
                  <a:lnTo>
                    <a:pt x="1015856" y="376695"/>
                  </a:lnTo>
                  <a:lnTo>
                    <a:pt x="1009603" y="361292"/>
                  </a:lnTo>
                  <a:lnTo>
                    <a:pt x="1005943" y="353514"/>
                  </a:lnTo>
                  <a:lnTo>
                    <a:pt x="1017229" y="346804"/>
                  </a:lnTo>
                  <a:lnTo>
                    <a:pt x="1037360" y="332163"/>
                  </a:lnTo>
                  <a:lnTo>
                    <a:pt x="1051391" y="320115"/>
                  </a:lnTo>
                  <a:lnTo>
                    <a:pt x="1065574" y="305931"/>
                  </a:lnTo>
                  <a:lnTo>
                    <a:pt x="1078995" y="289461"/>
                  </a:lnTo>
                  <a:lnTo>
                    <a:pt x="1091348" y="271007"/>
                  </a:lnTo>
                  <a:lnTo>
                    <a:pt x="1101566" y="250113"/>
                  </a:lnTo>
                  <a:lnTo>
                    <a:pt x="1105684" y="238676"/>
                  </a:lnTo>
                  <a:lnTo>
                    <a:pt x="1108276" y="230593"/>
                  </a:lnTo>
                  <a:lnTo>
                    <a:pt x="1112242" y="214274"/>
                  </a:lnTo>
                  <a:lnTo>
                    <a:pt x="1114377" y="197345"/>
                  </a:lnTo>
                  <a:lnTo>
                    <a:pt x="1114987" y="180417"/>
                  </a:lnTo>
                  <a:lnTo>
                    <a:pt x="1114071" y="162879"/>
                  </a:lnTo>
                  <a:lnTo>
                    <a:pt x="1111479" y="145035"/>
                  </a:lnTo>
                  <a:lnTo>
                    <a:pt x="1107361" y="127040"/>
                  </a:lnTo>
                  <a:lnTo>
                    <a:pt x="1101413" y="108586"/>
                  </a:lnTo>
                  <a:lnTo>
                    <a:pt x="1097753" y="99435"/>
                  </a:lnTo>
                  <a:lnTo>
                    <a:pt x="1106751" y="97758"/>
                  </a:lnTo>
                  <a:close/>
                  <a:moveTo>
                    <a:pt x="920519" y="0"/>
                  </a:moveTo>
                  <a:lnTo>
                    <a:pt x="926779" y="305"/>
                  </a:lnTo>
                  <a:lnTo>
                    <a:pt x="938992" y="1221"/>
                  </a:lnTo>
                  <a:lnTo>
                    <a:pt x="956702" y="4425"/>
                  </a:lnTo>
                  <a:lnTo>
                    <a:pt x="978228" y="11748"/>
                  </a:lnTo>
                  <a:lnTo>
                    <a:pt x="997616" y="21666"/>
                  </a:lnTo>
                  <a:lnTo>
                    <a:pt x="1015020" y="33415"/>
                  </a:lnTo>
                  <a:lnTo>
                    <a:pt x="1030287" y="46994"/>
                  </a:lnTo>
                  <a:lnTo>
                    <a:pt x="1043111" y="61032"/>
                  </a:lnTo>
                  <a:lnTo>
                    <a:pt x="1053950" y="75069"/>
                  </a:lnTo>
                  <a:lnTo>
                    <a:pt x="1058378" y="81935"/>
                  </a:lnTo>
                  <a:lnTo>
                    <a:pt x="1063568" y="92005"/>
                  </a:lnTo>
                  <a:lnTo>
                    <a:pt x="1071812" y="111840"/>
                  </a:lnTo>
                  <a:lnTo>
                    <a:pt x="1078377" y="131218"/>
                  </a:lnTo>
                  <a:lnTo>
                    <a:pt x="1082957" y="149985"/>
                  </a:lnTo>
                  <a:lnTo>
                    <a:pt x="1085400" y="168294"/>
                  </a:lnTo>
                  <a:lnTo>
                    <a:pt x="1085858" y="186299"/>
                  </a:lnTo>
                  <a:lnTo>
                    <a:pt x="1084484" y="203693"/>
                  </a:lnTo>
                  <a:lnTo>
                    <a:pt x="1080972" y="220629"/>
                  </a:lnTo>
                  <a:lnTo>
                    <a:pt x="1078377" y="228868"/>
                  </a:lnTo>
                  <a:lnTo>
                    <a:pt x="1074866" y="238633"/>
                  </a:lnTo>
                  <a:lnTo>
                    <a:pt x="1065858" y="256638"/>
                  </a:lnTo>
                  <a:lnTo>
                    <a:pt x="1055019" y="272658"/>
                  </a:lnTo>
                  <a:lnTo>
                    <a:pt x="1043111" y="286849"/>
                  </a:lnTo>
                  <a:lnTo>
                    <a:pt x="1030592" y="299207"/>
                  </a:lnTo>
                  <a:lnTo>
                    <a:pt x="1018226" y="309735"/>
                  </a:lnTo>
                  <a:lnTo>
                    <a:pt x="1000364" y="322399"/>
                  </a:lnTo>
                  <a:lnTo>
                    <a:pt x="990746" y="328197"/>
                  </a:lnTo>
                  <a:lnTo>
                    <a:pt x="985403" y="321026"/>
                  </a:lnTo>
                  <a:lnTo>
                    <a:pt x="973037" y="307752"/>
                  </a:lnTo>
                  <a:lnTo>
                    <a:pt x="966167" y="301496"/>
                  </a:lnTo>
                  <a:lnTo>
                    <a:pt x="958228" y="295088"/>
                  </a:lnTo>
                  <a:lnTo>
                    <a:pt x="940977" y="284102"/>
                  </a:lnTo>
                  <a:lnTo>
                    <a:pt x="922199" y="275405"/>
                  </a:lnTo>
                  <a:lnTo>
                    <a:pt x="902047" y="268844"/>
                  </a:lnTo>
                  <a:lnTo>
                    <a:pt x="880216" y="264725"/>
                  </a:lnTo>
                  <a:lnTo>
                    <a:pt x="857163" y="262894"/>
                  </a:lnTo>
                  <a:lnTo>
                    <a:pt x="832431" y="263351"/>
                  </a:lnTo>
                  <a:lnTo>
                    <a:pt x="806020" y="265793"/>
                  </a:lnTo>
                  <a:lnTo>
                    <a:pt x="792432" y="268234"/>
                  </a:lnTo>
                  <a:lnTo>
                    <a:pt x="792432" y="161276"/>
                  </a:lnTo>
                  <a:lnTo>
                    <a:pt x="792585" y="152732"/>
                  </a:lnTo>
                  <a:lnTo>
                    <a:pt x="793654" y="136253"/>
                  </a:lnTo>
                  <a:lnTo>
                    <a:pt x="795333" y="120232"/>
                  </a:lnTo>
                  <a:lnTo>
                    <a:pt x="798387" y="105127"/>
                  </a:lnTo>
                  <a:lnTo>
                    <a:pt x="802356" y="90632"/>
                  </a:lnTo>
                  <a:lnTo>
                    <a:pt x="807394" y="76747"/>
                  </a:lnTo>
                  <a:lnTo>
                    <a:pt x="813348" y="63931"/>
                  </a:lnTo>
                  <a:lnTo>
                    <a:pt x="820370" y="52029"/>
                  </a:lnTo>
                  <a:lnTo>
                    <a:pt x="828309" y="41349"/>
                  </a:lnTo>
                  <a:lnTo>
                    <a:pt x="837164" y="31584"/>
                  </a:lnTo>
                  <a:lnTo>
                    <a:pt x="847240" y="23039"/>
                  </a:lnTo>
                  <a:lnTo>
                    <a:pt x="858384" y="15716"/>
                  </a:lnTo>
                  <a:lnTo>
                    <a:pt x="870140" y="9765"/>
                  </a:lnTo>
                  <a:lnTo>
                    <a:pt x="883269" y="5035"/>
                  </a:lnTo>
                  <a:lnTo>
                    <a:pt x="897314" y="1831"/>
                  </a:lnTo>
                  <a:lnTo>
                    <a:pt x="912581" y="305"/>
                  </a:lnTo>
                  <a:close/>
                  <a:moveTo>
                    <a:pt x="618878" y="0"/>
                  </a:moveTo>
                  <a:lnTo>
                    <a:pt x="626808" y="305"/>
                  </a:lnTo>
                  <a:lnTo>
                    <a:pt x="641906" y="1830"/>
                  </a:lnTo>
                  <a:lnTo>
                    <a:pt x="655937" y="5032"/>
                  </a:lnTo>
                  <a:lnTo>
                    <a:pt x="668900" y="9759"/>
                  </a:lnTo>
                  <a:lnTo>
                    <a:pt x="680948" y="15705"/>
                  </a:lnTo>
                  <a:lnTo>
                    <a:pt x="692082" y="23025"/>
                  </a:lnTo>
                  <a:lnTo>
                    <a:pt x="701994" y="31563"/>
                  </a:lnTo>
                  <a:lnTo>
                    <a:pt x="710840" y="41322"/>
                  </a:lnTo>
                  <a:lnTo>
                    <a:pt x="718923" y="51996"/>
                  </a:lnTo>
                  <a:lnTo>
                    <a:pt x="725938" y="63889"/>
                  </a:lnTo>
                  <a:lnTo>
                    <a:pt x="731733" y="76698"/>
                  </a:lnTo>
                  <a:lnTo>
                    <a:pt x="736766" y="90573"/>
                  </a:lnTo>
                  <a:lnTo>
                    <a:pt x="740731" y="105059"/>
                  </a:lnTo>
                  <a:lnTo>
                    <a:pt x="743629" y="120155"/>
                  </a:lnTo>
                  <a:lnTo>
                    <a:pt x="745612" y="136165"/>
                  </a:lnTo>
                  <a:lnTo>
                    <a:pt x="746679" y="152633"/>
                  </a:lnTo>
                  <a:lnTo>
                    <a:pt x="746679" y="161172"/>
                  </a:lnTo>
                  <a:lnTo>
                    <a:pt x="746679" y="755999"/>
                  </a:lnTo>
                  <a:lnTo>
                    <a:pt x="736766" y="751272"/>
                  </a:lnTo>
                  <a:lnTo>
                    <a:pt x="716330" y="743495"/>
                  </a:lnTo>
                  <a:lnTo>
                    <a:pt x="696047" y="738006"/>
                  </a:lnTo>
                  <a:lnTo>
                    <a:pt x="675458" y="734651"/>
                  </a:lnTo>
                  <a:lnTo>
                    <a:pt x="655174" y="733737"/>
                  </a:lnTo>
                  <a:lnTo>
                    <a:pt x="634738" y="734804"/>
                  </a:lnTo>
                  <a:lnTo>
                    <a:pt x="614760" y="738159"/>
                  </a:lnTo>
                  <a:lnTo>
                    <a:pt x="595239" y="743953"/>
                  </a:lnTo>
                  <a:lnTo>
                    <a:pt x="585478" y="747917"/>
                  </a:lnTo>
                  <a:lnTo>
                    <a:pt x="577548" y="751424"/>
                  </a:lnTo>
                  <a:lnTo>
                    <a:pt x="562145" y="759811"/>
                  </a:lnTo>
                  <a:lnTo>
                    <a:pt x="547961" y="769417"/>
                  </a:lnTo>
                  <a:lnTo>
                    <a:pt x="534998" y="780548"/>
                  </a:lnTo>
                  <a:lnTo>
                    <a:pt x="523103" y="792594"/>
                  </a:lnTo>
                  <a:lnTo>
                    <a:pt x="512427" y="805555"/>
                  </a:lnTo>
                  <a:lnTo>
                    <a:pt x="503124" y="819888"/>
                  </a:lnTo>
                  <a:lnTo>
                    <a:pt x="495346" y="834679"/>
                  </a:lnTo>
                  <a:lnTo>
                    <a:pt x="491991" y="842455"/>
                  </a:lnTo>
                  <a:lnTo>
                    <a:pt x="489246" y="835136"/>
                  </a:lnTo>
                  <a:lnTo>
                    <a:pt x="482688" y="821260"/>
                  </a:lnTo>
                  <a:lnTo>
                    <a:pt x="475367" y="808757"/>
                  </a:lnTo>
                  <a:lnTo>
                    <a:pt x="467742" y="797473"/>
                  </a:lnTo>
                  <a:lnTo>
                    <a:pt x="459659" y="787257"/>
                  </a:lnTo>
                  <a:lnTo>
                    <a:pt x="450966" y="778108"/>
                  </a:lnTo>
                  <a:lnTo>
                    <a:pt x="441816" y="770027"/>
                  </a:lnTo>
                  <a:lnTo>
                    <a:pt x="432360" y="763013"/>
                  </a:lnTo>
                  <a:lnTo>
                    <a:pt x="417567" y="753711"/>
                  </a:lnTo>
                  <a:lnTo>
                    <a:pt x="397283" y="744563"/>
                  </a:lnTo>
                  <a:lnTo>
                    <a:pt x="376542" y="738159"/>
                  </a:lnTo>
                  <a:lnTo>
                    <a:pt x="356106" y="734499"/>
                  </a:lnTo>
                  <a:lnTo>
                    <a:pt x="345888" y="733432"/>
                  </a:lnTo>
                  <a:lnTo>
                    <a:pt x="356869" y="729925"/>
                  </a:lnTo>
                  <a:lnTo>
                    <a:pt x="376542" y="720471"/>
                  </a:lnTo>
                  <a:lnTo>
                    <a:pt x="393776" y="708425"/>
                  </a:lnTo>
                  <a:lnTo>
                    <a:pt x="404604" y="697751"/>
                  </a:lnTo>
                  <a:lnTo>
                    <a:pt x="411009" y="689975"/>
                  </a:lnTo>
                  <a:lnTo>
                    <a:pt x="413754" y="685858"/>
                  </a:lnTo>
                  <a:lnTo>
                    <a:pt x="418482" y="678386"/>
                  </a:lnTo>
                  <a:lnTo>
                    <a:pt x="425192" y="662528"/>
                  </a:lnTo>
                  <a:lnTo>
                    <a:pt x="429005" y="645603"/>
                  </a:lnTo>
                  <a:lnTo>
                    <a:pt x="429615" y="627915"/>
                  </a:lnTo>
                  <a:lnTo>
                    <a:pt x="428548" y="618918"/>
                  </a:lnTo>
                  <a:lnTo>
                    <a:pt x="437546" y="624560"/>
                  </a:lnTo>
                  <a:lnTo>
                    <a:pt x="454932" y="634624"/>
                  </a:lnTo>
                  <a:lnTo>
                    <a:pt x="471860" y="643316"/>
                  </a:lnTo>
                  <a:lnTo>
                    <a:pt x="488636" y="650482"/>
                  </a:lnTo>
                  <a:lnTo>
                    <a:pt x="504954" y="656429"/>
                  </a:lnTo>
                  <a:lnTo>
                    <a:pt x="520662" y="660698"/>
                  </a:lnTo>
                  <a:lnTo>
                    <a:pt x="535913" y="663596"/>
                  </a:lnTo>
                  <a:lnTo>
                    <a:pt x="551011" y="665121"/>
                  </a:lnTo>
                  <a:lnTo>
                    <a:pt x="558179" y="665121"/>
                  </a:lnTo>
                  <a:lnTo>
                    <a:pt x="569160" y="664968"/>
                  </a:lnTo>
                  <a:lnTo>
                    <a:pt x="590206" y="661613"/>
                  </a:lnTo>
                  <a:lnTo>
                    <a:pt x="600577" y="658411"/>
                  </a:lnTo>
                  <a:lnTo>
                    <a:pt x="606677" y="655972"/>
                  </a:lnTo>
                  <a:lnTo>
                    <a:pt x="618115" y="650635"/>
                  </a:lnTo>
                  <a:lnTo>
                    <a:pt x="628638" y="644535"/>
                  </a:lnTo>
                  <a:lnTo>
                    <a:pt x="638093" y="637674"/>
                  </a:lnTo>
                  <a:lnTo>
                    <a:pt x="650752" y="626390"/>
                  </a:lnTo>
                  <a:lnTo>
                    <a:pt x="664325" y="610379"/>
                  </a:lnTo>
                  <a:lnTo>
                    <a:pt x="674848" y="594521"/>
                  </a:lnTo>
                  <a:lnTo>
                    <a:pt x="682168" y="580493"/>
                  </a:lnTo>
                  <a:lnTo>
                    <a:pt x="688726" y="564635"/>
                  </a:lnTo>
                  <a:lnTo>
                    <a:pt x="689641" y="561281"/>
                  </a:lnTo>
                  <a:lnTo>
                    <a:pt x="661580" y="553047"/>
                  </a:lnTo>
                  <a:lnTo>
                    <a:pt x="660970" y="555182"/>
                  </a:lnTo>
                  <a:lnTo>
                    <a:pt x="655937" y="567685"/>
                  </a:lnTo>
                  <a:lnTo>
                    <a:pt x="649837" y="579121"/>
                  </a:lnTo>
                  <a:lnTo>
                    <a:pt x="641449" y="591930"/>
                  </a:lnTo>
                  <a:lnTo>
                    <a:pt x="630621" y="605043"/>
                  </a:lnTo>
                  <a:lnTo>
                    <a:pt x="616895" y="617089"/>
                  </a:lnTo>
                  <a:lnTo>
                    <a:pt x="604694" y="624865"/>
                  </a:lnTo>
                  <a:lnTo>
                    <a:pt x="595544" y="628983"/>
                  </a:lnTo>
                  <a:lnTo>
                    <a:pt x="590816" y="630660"/>
                  </a:lnTo>
                  <a:lnTo>
                    <a:pt x="583191" y="633099"/>
                  </a:lnTo>
                  <a:lnTo>
                    <a:pt x="567025" y="635692"/>
                  </a:lnTo>
                  <a:lnTo>
                    <a:pt x="549944" y="635844"/>
                  </a:lnTo>
                  <a:lnTo>
                    <a:pt x="531948" y="633252"/>
                  </a:lnTo>
                  <a:lnTo>
                    <a:pt x="513037" y="628373"/>
                  </a:lnTo>
                  <a:lnTo>
                    <a:pt x="493211" y="620901"/>
                  </a:lnTo>
                  <a:lnTo>
                    <a:pt x="472470" y="610989"/>
                  </a:lnTo>
                  <a:lnTo>
                    <a:pt x="450966" y="598486"/>
                  </a:lnTo>
                  <a:lnTo>
                    <a:pt x="439833" y="591167"/>
                  </a:lnTo>
                  <a:lnTo>
                    <a:pt x="446544" y="588422"/>
                  </a:lnTo>
                  <a:lnTo>
                    <a:pt x="459659" y="581866"/>
                  </a:lnTo>
                  <a:lnTo>
                    <a:pt x="472317" y="574242"/>
                  </a:lnTo>
                  <a:lnTo>
                    <a:pt x="483908" y="565550"/>
                  </a:lnTo>
                  <a:lnTo>
                    <a:pt x="494584" y="555944"/>
                  </a:lnTo>
                  <a:lnTo>
                    <a:pt x="503886" y="545575"/>
                  </a:lnTo>
                  <a:lnTo>
                    <a:pt x="511665" y="534444"/>
                  </a:lnTo>
                  <a:lnTo>
                    <a:pt x="517307" y="522551"/>
                  </a:lnTo>
                  <a:lnTo>
                    <a:pt x="519290" y="516452"/>
                  </a:lnTo>
                  <a:lnTo>
                    <a:pt x="522645" y="503643"/>
                  </a:lnTo>
                  <a:lnTo>
                    <a:pt x="526000" y="479094"/>
                  </a:lnTo>
                  <a:lnTo>
                    <a:pt x="526000" y="455612"/>
                  </a:lnTo>
                  <a:lnTo>
                    <a:pt x="523255" y="433350"/>
                  </a:lnTo>
                  <a:lnTo>
                    <a:pt x="517917" y="412307"/>
                  </a:lnTo>
                  <a:lnTo>
                    <a:pt x="510597" y="392790"/>
                  </a:lnTo>
                  <a:lnTo>
                    <a:pt x="502056" y="374797"/>
                  </a:lnTo>
                  <a:lnTo>
                    <a:pt x="493058" y="358177"/>
                  </a:lnTo>
                  <a:lnTo>
                    <a:pt x="488331" y="350400"/>
                  </a:lnTo>
                  <a:lnTo>
                    <a:pt x="493974" y="346131"/>
                  </a:lnTo>
                  <a:lnTo>
                    <a:pt x="504496" y="336830"/>
                  </a:lnTo>
                  <a:lnTo>
                    <a:pt x="518680" y="322344"/>
                  </a:lnTo>
                  <a:lnTo>
                    <a:pt x="534388" y="303436"/>
                  </a:lnTo>
                  <a:lnTo>
                    <a:pt x="546131" y="285901"/>
                  </a:lnTo>
                  <a:lnTo>
                    <a:pt x="550554" y="278582"/>
                  </a:lnTo>
                  <a:lnTo>
                    <a:pt x="557417" y="284986"/>
                  </a:lnTo>
                  <a:lnTo>
                    <a:pt x="572820" y="296117"/>
                  </a:lnTo>
                  <a:lnTo>
                    <a:pt x="581208" y="300539"/>
                  </a:lnTo>
                  <a:lnTo>
                    <a:pt x="587766" y="303436"/>
                  </a:lnTo>
                  <a:lnTo>
                    <a:pt x="600882" y="307553"/>
                  </a:lnTo>
                  <a:lnTo>
                    <a:pt x="613845" y="310298"/>
                  </a:lnTo>
                  <a:lnTo>
                    <a:pt x="626503" y="311518"/>
                  </a:lnTo>
                  <a:lnTo>
                    <a:pt x="632603" y="311518"/>
                  </a:lnTo>
                  <a:lnTo>
                    <a:pt x="638856" y="311518"/>
                  </a:lnTo>
                  <a:lnTo>
                    <a:pt x="651209" y="310298"/>
                  </a:lnTo>
                  <a:lnTo>
                    <a:pt x="667375" y="307553"/>
                  </a:lnTo>
                  <a:lnTo>
                    <a:pt x="691319" y="300082"/>
                  </a:lnTo>
                  <a:lnTo>
                    <a:pt x="695589" y="297947"/>
                  </a:lnTo>
                  <a:lnTo>
                    <a:pt x="682931" y="271568"/>
                  </a:lnTo>
                  <a:lnTo>
                    <a:pt x="681406" y="272483"/>
                  </a:lnTo>
                  <a:lnTo>
                    <a:pt x="666003" y="277820"/>
                  </a:lnTo>
                  <a:lnTo>
                    <a:pt x="647244" y="281326"/>
                  </a:lnTo>
                  <a:lnTo>
                    <a:pt x="632756" y="282241"/>
                  </a:lnTo>
                  <a:lnTo>
                    <a:pt x="617352" y="281326"/>
                  </a:lnTo>
                  <a:lnTo>
                    <a:pt x="601492" y="277362"/>
                  </a:lnTo>
                  <a:lnTo>
                    <a:pt x="593561" y="274007"/>
                  </a:lnTo>
                  <a:lnTo>
                    <a:pt x="588224" y="271263"/>
                  </a:lnTo>
                  <a:lnTo>
                    <a:pt x="578463" y="264249"/>
                  </a:lnTo>
                  <a:lnTo>
                    <a:pt x="569312" y="256015"/>
                  </a:lnTo>
                  <a:lnTo>
                    <a:pt x="560772" y="245951"/>
                  </a:lnTo>
                  <a:lnTo>
                    <a:pt x="553299" y="234515"/>
                  </a:lnTo>
                  <a:lnTo>
                    <a:pt x="546741" y="221249"/>
                  </a:lnTo>
                  <a:lnTo>
                    <a:pt x="540794" y="206611"/>
                  </a:lnTo>
                  <a:lnTo>
                    <a:pt x="535913" y="190143"/>
                  </a:lnTo>
                  <a:lnTo>
                    <a:pt x="533778" y="181452"/>
                  </a:lnTo>
                  <a:lnTo>
                    <a:pt x="505259" y="188161"/>
                  </a:lnTo>
                  <a:lnTo>
                    <a:pt x="507394" y="197767"/>
                  </a:lnTo>
                  <a:lnTo>
                    <a:pt x="513037" y="215455"/>
                  </a:lnTo>
                  <a:lnTo>
                    <a:pt x="519290" y="231770"/>
                  </a:lnTo>
                  <a:lnTo>
                    <a:pt x="526610" y="246561"/>
                  </a:lnTo>
                  <a:lnTo>
                    <a:pt x="530728" y="253422"/>
                  </a:lnTo>
                  <a:lnTo>
                    <a:pt x="526763" y="260894"/>
                  </a:lnTo>
                  <a:lnTo>
                    <a:pt x="515325" y="279192"/>
                  </a:lnTo>
                  <a:lnTo>
                    <a:pt x="504954" y="293373"/>
                  </a:lnTo>
                  <a:lnTo>
                    <a:pt x="491991" y="308163"/>
                  </a:lnTo>
                  <a:lnTo>
                    <a:pt x="476588" y="322344"/>
                  </a:lnTo>
                  <a:lnTo>
                    <a:pt x="458897" y="335305"/>
                  </a:lnTo>
                  <a:lnTo>
                    <a:pt x="443798" y="343234"/>
                  </a:lnTo>
                  <a:lnTo>
                    <a:pt x="433123" y="347503"/>
                  </a:lnTo>
                  <a:lnTo>
                    <a:pt x="427632" y="349333"/>
                  </a:lnTo>
                  <a:lnTo>
                    <a:pt x="419855" y="351315"/>
                  </a:lnTo>
                  <a:lnTo>
                    <a:pt x="404299" y="353907"/>
                  </a:lnTo>
                  <a:lnTo>
                    <a:pt x="388285" y="354212"/>
                  </a:lnTo>
                  <a:lnTo>
                    <a:pt x="372119" y="352688"/>
                  </a:lnTo>
                  <a:lnTo>
                    <a:pt x="355191" y="348875"/>
                  </a:lnTo>
                  <a:lnTo>
                    <a:pt x="338263" y="343234"/>
                  </a:lnTo>
                  <a:lnTo>
                    <a:pt x="320877" y="335457"/>
                  </a:lnTo>
                  <a:lnTo>
                    <a:pt x="303033" y="325698"/>
                  </a:lnTo>
                  <a:lnTo>
                    <a:pt x="294035" y="320057"/>
                  </a:lnTo>
                  <a:lnTo>
                    <a:pt x="279547" y="310603"/>
                  </a:lnTo>
                  <a:lnTo>
                    <a:pt x="272684" y="326308"/>
                  </a:lnTo>
                  <a:lnTo>
                    <a:pt x="271464" y="328900"/>
                  </a:lnTo>
                  <a:lnTo>
                    <a:pt x="262924" y="344149"/>
                  </a:lnTo>
                  <a:lnTo>
                    <a:pt x="253468" y="358177"/>
                  </a:lnTo>
                  <a:lnTo>
                    <a:pt x="241115" y="373577"/>
                  </a:lnTo>
                  <a:lnTo>
                    <a:pt x="225559" y="388978"/>
                  </a:lnTo>
                  <a:lnTo>
                    <a:pt x="211986" y="399651"/>
                  </a:lnTo>
                  <a:lnTo>
                    <a:pt x="201921" y="406056"/>
                  </a:lnTo>
                  <a:lnTo>
                    <a:pt x="190940" y="411545"/>
                  </a:lnTo>
                  <a:lnTo>
                    <a:pt x="179349" y="416119"/>
                  </a:lnTo>
                  <a:lnTo>
                    <a:pt x="173249" y="417797"/>
                  </a:lnTo>
                  <a:lnTo>
                    <a:pt x="164098" y="420084"/>
                  </a:lnTo>
                  <a:lnTo>
                    <a:pt x="145645" y="422676"/>
                  </a:lnTo>
                  <a:lnTo>
                    <a:pt x="127344" y="423133"/>
                  </a:lnTo>
                  <a:lnTo>
                    <a:pt x="109348" y="422066"/>
                  </a:lnTo>
                  <a:lnTo>
                    <a:pt x="100198" y="420846"/>
                  </a:lnTo>
                  <a:lnTo>
                    <a:pt x="99435" y="411088"/>
                  </a:lnTo>
                  <a:lnTo>
                    <a:pt x="99588" y="392332"/>
                  </a:lnTo>
                  <a:lnTo>
                    <a:pt x="102028" y="373577"/>
                  </a:lnTo>
                  <a:lnTo>
                    <a:pt x="106146" y="355584"/>
                  </a:lnTo>
                  <a:lnTo>
                    <a:pt x="111941" y="338049"/>
                  </a:lnTo>
                  <a:lnTo>
                    <a:pt x="119566" y="321429"/>
                  </a:lnTo>
                  <a:lnTo>
                    <a:pt x="128564" y="305571"/>
                  </a:lnTo>
                  <a:lnTo>
                    <a:pt x="138935" y="290780"/>
                  </a:lnTo>
                  <a:lnTo>
                    <a:pt x="150525" y="277362"/>
                  </a:lnTo>
                  <a:lnTo>
                    <a:pt x="163336" y="265316"/>
                  </a:lnTo>
                  <a:lnTo>
                    <a:pt x="176909" y="254642"/>
                  </a:lnTo>
                  <a:lnTo>
                    <a:pt x="191397" y="245798"/>
                  </a:lnTo>
                  <a:lnTo>
                    <a:pt x="206648" y="238632"/>
                  </a:lnTo>
                  <a:lnTo>
                    <a:pt x="222357" y="233448"/>
                  </a:lnTo>
                  <a:lnTo>
                    <a:pt x="238827" y="230550"/>
                  </a:lnTo>
                  <a:lnTo>
                    <a:pt x="255451" y="229788"/>
                  </a:lnTo>
                  <a:lnTo>
                    <a:pt x="263686" y="230245"/>
                  </a:lnTo>
                  <a:lnTo>
                    <a:pt x="263991" y="223841"/>
                  </a:lnTo>
                  <a:lnTo>
                    <a:pt x="266279" y="210118"/>
                  </a:lnTo>
                  <a:lnTo>
                    <a:pt x="270702" y="196090"/>
                  </a:lnTo>
                  <a:lnTo>
                    <a:pt x="277107" y="182062"/>
                  </a:lnTo>
                  <a:lnTo>
                    <a:pt x="285495" y="168491"/>
                  </a:lnTo>
                  <a:lnTo>
                    <a:pt x="295561" y="155225"/>
                  </a:lnTo>
                  <a:lnTo>
                    <a:pt x="307151" y="142569"/>
                  </a:lnTo>
                  <a:lnTo>
                    <a:pt x="320267" y="131133"/>
                  </a:lnTo>
                  <a:lnTo>
                    <a:pt x="334755" y="120612"/>
                  </a:lnTo>
                  <a:lnTo>
                    <a:pt x="350158" y="111921"/>
                  </a:lnTo>
                  <a:lnTo>
                    <a:pt x="366782" y="104602"/>
                  </a:lnTo>
                  <a:lnTo>
                    <a:pt x="383862" y="99417"/>
                  </a:lnTo>
                  <a:lnTo>
                    <a:pt x="402164" y="96520"/>
                  </a:lnTo>
                  <a:lnTo>
                    <a:pt x="420617" y="96063"/>
                  </a:lnTo>
                  <a:lnTo>
                    <a:pt x="439680" y="98350"/>
                  </a:lnTo>
                  <a:lnTo>
                    <a:pt x="458897" y="103687"/>
                  </a:lnTo>
                  <a:lnTo>
                    <a:pt x="468657" y="107346"/>
                  </a:lnTo>
                  <a:lnTo>
                    <a:pt x="471097" y="100637"/>
                  </a:lnTo>
                  <a:lnTo>
                    <a:pt x="479333" y="84626"/>
                  </a:lnTo>
                  <a:lnTo>
                    <a:pt x="491228" y="67091"/>
                  </a:lnTo>
                  <a:lnTo>
                    <a:pt x="506632" y="49251"/>
                  </a:lnTo>
                  <a:lnTo>
                    <a:pt x="520662" y="36443"/>
                  </a:lnTo>
                  <a:lnTo>
                    <a:pt x="531185" y="28514"/>
                  </a:lnTo>
                  <a:lnTo>
                    <a:pt x="542471" y="21195"/>
                  </a:lnTo>
                  <a:lnTo>
                    <a:pt x="554519" y="14943"/>
                  </a:lnTo>
                  <a:lnTo>
                    <a:pt x="567330" y="9301"/>
                  </a:lnTo>
                  <a:lnTo>
                    <a:pt x="581055" y="5032"/>
                  </a:lnTo>
                  <a:lnTo>
                    <a:pt x="595544" y="1830"/>
                  </a:lnTo>
                  <a:lnTo>
                    <a:pt x="610795" y="305"/>
                  </a:lnTo>
                  <a:close/>
                </a:path>
              </a:pathLst>
            </a:custGeom>
            <a:solidFill>
              <a:schemeClr val="accent4"/>
            </a:solidFill>
            <a:ln w="12700">
              <a:solidFill>
                <a:schemeClr val="accent4">
                  <a:lumMod val="75000"/>
                </a:schemeClr>
              </a:solidFill>
            </a:ln>
          </p:spPr>
          <p:txBody>
            <a:bodyPr vert="horz" wrap="square" lIns="91440" tIns="45720" rIns="91440" bIns="4572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grpSp>
        <p:nvGrpSpPr>
          <p:cNvPr id="132" name="Group 131">
            <a:extLst>
              <a:ext uri="{FF2B5EF4-FFF2-40B4-BE49-F238E27FC236}">
                <a16:creationId xmlns:a16="http://schemas.microsoft.com/office/drawing/2014/main" id="{4F20738F-01AA-477D-8822-BFEEE1864687}"/>
              </a:ext>
            </a:extLst>
          </p:cNvPr>
          <p:cNvGrpSpPr/>
          <p:nvPr/>
        </p:nvGrpSpPr>
        <p:grpSpPr>
          <a:xfrm>
            <a:off x="8619416" y="1300052"/>
            <a:ext cx="1703787" cy="2307314"/>
            <a:chOff x="8381675" y="2631274"/>
            <a:chExt cx="2463781" cy="3336518"/>
          </a:xfrm>
        </p:grpSpPr>
        <p:sp>
          <p:nvSpPr>
            <p:cNvPr id="134" name="Freeform: Shape 133">
              <a:extLst>
                <a:ext uri="{FF2B5EF4-FFF2-40B4-BE49-F238E27FC236}">
                  <a16:creationId xmlns:a16="http://schemas.microsoft.com/office/drawing/2014/main" id="{E072CAEA-505B-46DC-B3A1-A83008074F31}"/>
                </a:ext>
              </a:extLst>
            </p:cNvPr>
            <p:cNvSpPr/>
            <p:nvPr/>
          </p:nvSpPr>
          <p:spPr>
            <a:xfrm rot="10800000">
              <a:off x="9058910" y="3525574"/>
              <a:ext cx="1145591" cy="216442"/>
            </a:xfrm>
            <a:custGeom>
              <a:avLst/>
              <a:gdLst>
                <a:gd name="connsiteX0" fmla="*/ 1004240 w 1145591"/>
                <a:gd name="connsiteY0" fmla="*/ 216442 h 216442"/>
                <a:gd name="connsiteX1" fmla="*/ 152900 w 1145591"/>
                <a:gd name="connsiteY1" fmla="*/ 216442 h 216442"/>
                <a:gd name="connsiteX2" fmla="*/ 87966 w 1145591"/>
                <a:gd name="connsiteY2" fmla="*/ 176760 h 216442"/>
                <a:gd name="connsiteX3" fmla="*/ 49017 w 1145591"/>
                <a:gd name="connsiteY3" fmla="*/ 100667 h 216442"/>
                <a:gd name="connsiteX4" fmla="*/ 0 w 1145591"/>
                <a:gd name="connsiteY4" fmla="*/ 11723 h 216442"/>
                <a:gd name="connsiteX5" fmla="*/ 7314 w 1145591"/>
                <a:gd name="connsiteY5" fmla="*/ 16495 h 216442"/>
                <a:gd name="connsiteX6" fmla="*/ 31713 w 1145591"/>
                <a:gd name="connsiteY6" fmla="*/ 30640 h 216442"/>
                <a:gd name="connsiteX7" fmla="*/ 56843 w 1145591"/>
                <a:gd name="connsiteY7" fmla="*/ 42835 h 216442"/>
                <a:gd name="connsiteX8" fmla="*/ 83193 w 1145591"/>
                <a:gd name="connsiteY8" fmla="*/ 53810 h 216442"/>
                <a:gd name="connsiteX9" fmla="*/ 110520 w 1145591"/>
                <a:gd name="connsiteY9" fmla="*/ 63321 h 216442"/>
                <a:gd name="connsiteX10" fmla="*/ 138334 w 1145591"/>
                <a:gd name="connsiteY10" fmla="*/ 70882 h 216442"/>
                <a:gd name="connsiteX11" fmla="*/ 166637 w 1145591"/>
                <a:gd name="connsiteY11" fmla="*/ 76978 h 216442"/>
                <a:gd name="connsiteX12" fmla="*/ 195182 w 1145591"/>
                <a:gd name="connsiteY12" fmla="*/ 81124 h 216442"/>
                <a:gd name="connsiteX13" fmla="*/ 223974 w 1145591"/>
                <a:gd name="connsiteY13" fmla="*/ 83320 h 216442"/>
                <a:gd name="connsiteX14" fmla="*/ 252276 w 1145591"/>
                <a:gd name="connsiteY14" fmla="*/ 83320 h 216442"/>
                <a:gd name="connsiteX15" fmla="*/ 280822 w 1145591"/>
                <a:gd name="connsiteY15" fmla="*/ 81369 h 216442"/>
                <a:gd name="connsiteX16" fmla="*/ 308636 w 1145591"/>
                <a:gd name="connsiteY16" fmla="*/ 77223 h 216442"/>
                <a:gd name="connsiteX17" fmla="*/ 335962 w 1145591"/>
                <a:gd name="connsiteY17" fmla="*/ 70882 h 216442"/>
                <a:gd name="connsiteX18" fmla="*/ 362556 w 1145591"/>
                <a:gd name="connsiteY18" fmla="*/ 62102 h 216442"/>
                <a:gd name="connsiteX19" fmla="*/ 388175 w 1145591"/>
                <a:gd name="connsiteY19" fmla="*/ 51127 h 216442"/>
                <a:gd name="connsiteX20" fmla="*/ 412330 w 1145591"/>
                <a:gd name="connsiteY20" fmla="*/ 37226 h 216442"/>
                <a:gd name="connsiteX21" fmla="*/ 435264 w 1145591"/>
                <a:gd name="connsiteY21" fmla="*/ 21129 h 216442"/>
                <a:gd name="connsiteX22" fmla="*/ 456979 w 1145591"/>
                <a:gd name="connsiteY22" fmla="*/ 1861 h 216442"/>
                <a:gd name="connsiteX23" fmla="*/ 458634 w 1145591"/>
                <a:gd name="connsiteY23" fmla="*/ 0 h 216442"/>
                <a:gd name="connsiteX24" fmla="*/ 578569 w 1145591"/>
                <a:gd name="connsiteY24" fmla="*/ 0 h 216442"/>
                <a:gd name="connsiteX25" fmla="*/ 722556 w 1145591"/>
                <a:gd name="connsiteY25" fmla="*/ 0 h 216442"/>
                <a:gd name="connsiteX26" fmla="*/ 724241 w 1145591"/>
                <a:gd name="connsiteY26" fmla="*/ 1847 h 216442"/>
                <a:gd name="connsiteX27" fmla="*/ 745729 w 1145591"/>
                <a:gd name="connsiteY27" fmla="*/ 21118 h 216442"/>
                <a:gd name="connsiteX28" fmla="*/ 768926 w 1145591"/>
                <a:gd name="connsiteY28" fmla="*/ 37217 h 216442"/>
                <a:gd name="connsiteX29" fmla="*/ 793100 w 1145591"/>
                <a:gd name="connsiteY29" fmla="*/ 51120 h 216442"/>
                <a:gd name="connsiteX30" fmla="*/ 818739 w 1145591"/>
                <a:gd name="connsiteY30" fmla="*/ 62097 h 216442"/>
                <a:gd name="connsiteX31" fmla="*/ 845111 w 1145591"/>
                <a:gd name="connsiteY31" fmla="*/ 70879 h 216442"/>
                <a:gd name="connsiteX32" fmla="*/ 872704 w 1145591"/>
                <a:gd name="connsiteY32" fmla="*/ 77222 h 216442"/>
                <a:gd name="connsiteX33" fmla="*/ 900541 w 1145591"/>
                <a:gd name="connsiteY33" fmla="*/ 81370 h 216442"/>
                <a:gd name="connsiteX34" fmla="*/ 928623 w 1145591"/>
                <a:gd name="connsiteY34" fmla="*/ 83320 h 216442"/>
                <a:gd name="connsiteX35" fmla="*/ 957436 w 1145591"/>
                <a:gd name="connsiteY35" fmla="*/ 83320 h 216442"/>
                <a:gd name="connsiteX36" fmla="*/ 986005 w 1145591"/>
                <a:gd name="connsiteY36" fmla="*/ 81125 h 216442"/>
                <a:gd name="connsiteX37" fmla="*/ 1014819 w 1145591"/>
                <a:gd name="connsiteY37" fmla="*/ 76979 h 216442"/>
                <a:gd name="connsiteX38" fmla="*/ 1042900 w 1145591"/>
                <a:gd name="connsiteY38" fmla="*/ 70879 h 216442"/>
                <a:gd name="connsiteX39" fmla="*/ 1070738 w 1145591"/>
                <a:gd name="connsiteY39" fmla="*/ 63318 h 216442"/>
                <a:gd name="connsiteX40" fmla="*/ 1098086 w 1145591"/>
                <a:gd name="connsiteY40" fmla="*/ 53804 h 216442"/>
                <a:gd name="connsiteX41" fmla="*/ 1124458 w 1145591"/>
                <a:gd name="connsiteY41" fmla="*/ 42827 h 216442"/>
                <a:gd name="connsiteX42" fmla="*/ 1145591 w 1145591"/>
                <a:gd name="connsiteY42" fmla="*/ 32678 h 216442"/>
                <a:gd name="connsiteX43" fmla="*/ 1108121 w 1145591"/>
                <a:gd name="connsiteY43" fmla="*/ 100667 h 216442"/>
                <a:gd name="connsiteX44" fmla="*/ 1069172 w 1145591"/>
                <a:gd name="connsiteY44" fmla="*/ 176760 h 216442"/>
                <a:gd name="connsiteX45" fmla="*/ 1004240 w 1145591"/>
                <a:gd name="connsiteY45" fmla="*/ 216442 h 216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145591" h="216442">
                  <a:moveTo>
                    <a:pt x="1004240" y="216442"/>
                  </a:moveTo>
                  <a:lnTo>
                    <a:pt x="152900" y="216442"/>
                  </a:lnTo>
                  <a:cubicBezTo>
                    <a:pt x="124041" y="216442"/>
                    <a:pt x="98787" y="202011"/>
                    <a:pt x="87966" y="176760"/>
                  </a:cubicBezTo>
                  <a:cubicBezTo>
                    <a:pt x="78045" y="156919"/>
                    <a:pt x="64743" y="130541"/>
                    <a:pt x="49017" y="100667"/>
                  </a:cubicBezTo>
                  <a:lnTo>
                    <a:pt x="0" y="11723"/>
                  </a:lnTo>
                  <a:lnTo>
                    <a:pt x="7314" y="16495"/>
                  </a:lnTo>
                  <a:lnTo>
                    <a:pt x="31713" y="30640"/>
                  </a:lnTo>
                  <a:lnTo>
                    <a:pt x="56843" y="42835"/>
                  </a:lnTo>
                  <a:lnTo>
                    <a:pt x="83193" y="53810"/>
                  </a:lnTo>
                  <a:lnTo>
                    <a:pt x="110520" y="63321"/>
                  </a:lnTo>
                  <a:lnTo>
                    <a:pt x="138334" y="70882"/>
                  </a:lnTo>
                  <a:lnTo>
                    <a:pt x="166637" y="76978"/>
                  </a:lnTo>
                  <a:lnTo>
                    <a:pt x="195182" y="81124"/>
                  </a:lnTo>
                  <a:lnTo>
                    <a:pt x="223974" y="83320"/>
                  </a:lnTo>
                  <a:lnTo>
                    <a:pt x="252276" y="83320"/>
                  </a:lnTo>
                  <a:lnTo>
                    <a:pt x="280822" y="81369"/>
                  </a:lnTo>
                  <a:lnTo>
                    <a:pt x="308636" y="77223"/>
                  </a:lnTo>
                  <a:lnTo>
                    <a:pt x="335962" y="70882"/>
                  </a:lnTo>
                  <a:lnTo>
                    <a:pt x="362556" y="62102"/>
                  </a:lnTo>
                  <a:lnTo>
                    <a:pt x="388175" y="51127"/>
                  </a:lnTo>
                  <a:lnTo>
                    <a:pt x="412330" y="37226"/>
                  </a:lnTo>
                  <a:lnTo>
                    <a:pt x="435264" y="21129"/>
                  </a:lnTo>
                  <a:lnTo>
                    <a:pt x="456979" y="1861"/>
                  </a:lnTo>
                  <a:lnTo>
                    <a:pt x="458634" y="0"/>
                  </a:lnTo>
                  <a:lnTo>
                    <a:pt x="578569" y="0"/>
                  </a:lnTo>
                  <a:lnTo>
                    <a:pt x="722556" y="0"/>
                  </a:lnTo>
                  <a:lnTo>
                    <a:pt x="724241" y="1847"/>
                  </a:lnTo>
                  <a:lnTo>
                    <a:pt x="745729" y="21118"/>
                  </a:lnTo>
                  <a:lnTo>
                    <a:pt x="768926" y="37217"/>
                  </a:lnTo>
                  <a:lnTo>
                    <a:pt x="793100" y="51120"/>
                  </a:lnTo>
                  <a:lnTo>
                    <a:pt x="818739" y="62097"/>
                  </a:lnTo>
                  <a:lnTo>
                    <a:pt x="845111" y="70879"/>
                  </a:lnTo>
                  <a:lnTo>
                    <a:pt x="872704" y="77222"/>
                  </a:lnTo>
                  <a:lnTo>
                    <a:pt x="900541" y="81370"/>
                  </a:lnTo>
                  <a:lnTo>
                    <a:pt x="928623" y="83320"/>
                  </a:lnTo>
                  <a:lnTo>
                    <a:pt x="957436" y="83320"/>
                  </a:lnTo>
                  <a:lnTo>
                    <a:pt x="986005" y="81125"/>
                  </a:lnTo>
                  <a:lnTo>
                    <a:pt x="1014819" y="76979"/>
                  </a:lnTo>
                  <a:lnTo>
                    <a:pt x="1042900" y="70879"/>
                  </a:lnTo>
                  <a:lnTo>
                    <a:pt x="1070738" y="63318"/>
                  </a:lnTo>
                  <a:lnTo>
                    <a:pt x="1098086" y="53804"/>
                  </a:lnTo>
                  <a:lnTo>
                    <a:pt x="1124458" y="42827"/>
                  </a:lnTo>
                  <a:lnTo>
                    <a:pt x="1145591" y="32678"/>
                  </a:lnTo>
                  <a:lnTo>
                    <a:pt x="1108121" y="100667"/>
                  </a:lnTo>
                  <a:cubicBezTo>
                    <a:pt x="1092395" y="130541"/>
                    <a:pt x="1079092" y="156920"/>
                    <a:pt x="1069172" y="176760"/>
                  </a:cubicBezTo>
                  <a:cubicBezTo>
                    <a:pt x="1058351" y="202012"/>
                    <a:pt x="1033099" y="216442"/>
                    <a:pt x="1004240" y="216442"/>
                  </a:cubicBezTo>
                  <a:close/>
                </a:path>
              </a:pathLst>
            </a:custGeom>
            <a:solidFill>
              <a:srgbClr val="000000"/>
            </a:solidFill>
            <a:ln w="17066" cap="flat">
              <a:noFill/>
              <a:prstDash val="solid"/>
              <a:miter/>
            </a:ln>
          </p:spPr>
          <p:txBody>
            <a:bodyPr rtlCol="0" anchor="ctr"/>
            <a:lstStyle/>
            <a:p>
              <a:endParaRPr lang="en-US"/>
            </a:p>
          </p:txBody>
        </p:sp>
        <p:grpSp>
          <p:nvGrpSpPr>
            <p:cNvPr id="135" name="Group 134">
              <a:extLst>
                <a:ext uri="{FF2B5EF4-FFF2-40B4-BE49-F238E27FC236}">
                  <a16:creationId xmlns:a16="http://schemas.microsoft.com/office/drawing/2014/main" id="{67056544-F824-4D32-BF1E-81AA277C73FA}"/>
                </a:ext>
              </a:extLst>
            </p:cNvPr>
            <p:cNvGrpSpPr/>
            <p:nvPr/>
          </p:nvGrpSpPr>
          <p:grpSpPr>
            <a:xfrm>
              <a:off x="9171842" y="2631274"/>
              <a:ext cx="883445" cy="804348"/>
              <a:chOff x="4282342" y="3346450"/>
              <a:chExt cx="883445" cy="804348"/>
            </a:xfrm>
          </p:grpSpPr>
          <p:grpSp>
            <p:nvGrpSpPr>
              <p:cNvPr id="137" name="Group 136">
                <a:extLst>
                  <a:ext uri="{FF2B5EF4-FFF2-40B4-BE49-F238E27FC236}">
                    <a16:creationId xmlns:a16="http://schemas.microsoft.com/office/drawing/2014/main" id="{CD3ACF36-3942-468B-93D4-7328ED712952}"/>
                  </a:ext>
                </a:extLst>
              </p:cNvPr>
              <p:cNvGrpSpPr/>
              <p:nvPr/>
            </p:nvGrpSpPr>
            <p:grpSpPr>
              <a:xfrm>
                <a:off x="4282343" y="3747691"/>
                <a:ext cx="883444" cy="191691"/>
                <a:chOff x="4282343" y="3747691"/>
                <a:chExt cx="883444" cy="191691"/>
              </a:xfrm>
            </p:grpSpPr>
            <p:sp>
              <p:nvSpPr>
                <p:cNvPr id="146" name="Freeform 6">
                  <a:extLst>
                    <a:ext uri="{FF2B5EF4-FFF2-40B4-BE49-F238E27FC236}">
                      <a16:creationId xmlns:a16="http://schemas.microsoft.com/office/drawing/2014/main" id="{261C693F-5FA5-4339-B5F4-994456DD2488}"/>
                    </a:ext>
                  </a:extLst>
                </p:cNvPr>
                <p:cNvSpPr>
                  <a:spLocks/>
                </p:cNvSpPr>
                <p:nvPr/>
              </p:nvSpPr>
              <p:spPr bwMode="auto">
                <a:xfrm rot="10800000">
                  <a:off x="4282343" y="3747691"/>
                  <a:ext cx="883444" cy="191691"/>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chemeClr val="bg2">
                    <a:lumMod val="75000"/>
                  </a:schemeClr>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147" name="Freeform 7">
                  <a:extLst>
                    <a:ext uri="{FF2B5EF4-FFF2-40B4-BE49-F238E27FC236}">
                      <a16:creationId xmlns:a16="http://schemas.microsoft.com/office/drawing/2014/main" id="{AA26C9F7-A36D-47E6-8C16-AE549881E33E}"/>
                    </a:ext>
                  </a:extLst>
                </p:cNvPr>
                <p:cNvSpPr>
                  <a:spLocks/>
                </p:cNvSpPr>
                <p:nvPr/>
              </p:nvSpPr>
              <p:spPr bwMode="auto">
                <a:xfrm rot="10800000">
                  <a:off x="4884799" y="3747691"/>
                  <a:ext cx="280988" cy="191691"/>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chemeClr val="tx1">
                    <a:alpha val="20000"/>
                  </a:schemeClr>
                </a:solidFill>
                <a:ln>
                  <a:noFill/>
                </a:ln>
              </p:spPr>
              <p:txBody>
                <a:bodyPr vert="horz" wrap="square" lIns="68580" tIns="34290" rIns="68580" bIns="34290" numCol="1" anchor="t" anchorCtr="0" compatLnSpc="1">
                  <a:prstTxWarp prst="textNoShape">
                    <a:avLst/>
                  </a:prstTxWarp>
                </a:bodyPr>
                <a:lstStyle/>
                <a:p>
                  <a:endParaRPr lang="en-US" sz="1350"/>
                </a:p>
              </p:txBody>
            </p:sp>
          </p:grpSp>
          <p:grpSp>
            <p:nvGrpSpPr>
              <p:cNvPr id="138" name="Group 137">
                <a:extLst>
                  <a:ext uri="{FF2B5EF4-FFF2-40B4-BE49-F238E27FC236}">
                    <a16:creationId xmlns:a16="http://schemas.microsoft.com/office/drawing/2014/main" id="{77E6A2B4-CA96-46D5-9C71-19581DD169DE}"/>
                  </a:ext>
                </a:extLst>
              </p:cNvPr>
              <p:cNvGrpSpPr/>
              <p:nvPr/>
            </p:nvGrpSpPr>
            <p:grpSpPr>
              <a:xfrm>
                <a:off x="4282343" y="3536951"/>
                <a:ext cx="883444" cy="192881"/>
                <a:chOff x="4282343" y="3536951"/>
                <a:chExt cx="883444" cy="192881"/>
              </a:xfrm>
            </p:grpSpPr>
            <p:sp>
              <p:nvSpPr>
                <p:cNvPr id="144" name="Freeform 8">
                  <a:extLst>
                    <a:ext uri="{FF2B5EF4-FFF2-40B4-BE49-F238E27FC236}">
                      <a16:creationId xmlns:a16="http://schemas.microsoft.com/office/drawing/2014/main" id="{12725B5D-BFB0-49D8-805E-23FDD471FCFD}"/>
                    </a:ext>
                  </a:extLst>
                </p:cNvPr>
                <p:cNvSpPr>
                  <a:spLocks/>
                </p:cNvSpPr>
                <p:nvPr/>
              </p:nvSpPr>
              <p:spPr bwMode="auto">
                <a:xfrm rot="10800000">
                  <a:off x="4282343" y="3536951"/>
                  <a:ext cx="883444" cy="192881"/>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chemeClr val="bg2">
                    <a:lumMod val="75000"/>
                  </a:schemeClr>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145" name="Freeform 9">
                  <a:extLst>
                    <a:ext uri="{FF2B5EF4-FFF2-40B4-BE49-F238E27FC236}">
                      <a16:creationId xmlns:a16="http://schemas.microsoft.com/office/drawing/2014/main" id="{74ACE085-48B9-4FC9-B689-06ECFF280AAC}"/>
                    </a:ext>
                  </a:extLst>
                </p:cNvPr>
                <p:cNvSpPr>
                  <a:spLocks/>
                </p:cNvSpPr>
                <p:nvPr/>
              </p:nvSpPr>
              <p:spPr bwMode="auto">
                <a:xfrm rot="10800000">
                  <a:off x="4884799" y="3536951"/>
                  <a:ext cx="280988" cy="192881"/>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chemeClr val="tx1">
                    <a:alpha val="20000"/>
                  </a:schemeClr>
                </a:solidFill>
                <a:ln>
                  <a:noFill/>
                </a:ln>
              </p:spPr>
              <p:txBody>
                <a:bodyPr vert="horz" wrap="square" lIns="68580" tIns="34290" rIns="68580" bIns="34290" numCol="1" anchor="t" anchorCtr="0" compatLnSpc="1">
                  <a:prstTxWarp prst="textNoShape">
                    <a:avLst/>
                  </a:prstTxWarp>
                </a:bodyPr>
                <a:lstStyle/>
                <a:p>
                  <a:endParaRPr lang="en-US" sz="1350" dirty="0"/>
                </a:p>
              </p:txBody>
            </p:sp>
          </p:grpSp>
          <p:sp>
            <p:nvSpPr>
              <p:cNvPr id="139" name="Freeform 10">
                <a:extLst>
                  <a:ext uri="{FF2B5EF4-FFF2-40B4-BE49-F238E27FC236}">
                    <a16:creationId xmlns:a16="http://schemas.microsoft.com/office/drawing/2014/main" id="{5C6B1619-1585-4BCA-92C7-19101C92BD8C}"/>
                  </a:ext>
                </a:extLst>
              </p:cNvPr>
              <p:cNvSpPr>
                <a:spLocks/>
              </p:cNvSpPr>
              <p:nvPr/>
            </p:nvSpPr>
            <p:spPr bwMode="auto">
              <a:xfrm rot="10800000">
                <a:off x="4410930" y="3346450"/>
                <a:ext cx="626269" cy="172641"/>
              </a:xfrm>
              <a:custGeom>
                <a:avLst/>
                <a:gdLst>
                  <a:gd name="T0" fmla="*/ 509 w 1017"/>
                  <a:gd name="T1" fmla="*/ 281 h 281"/>
                  <a:gd name="T2" fmla="*/ 0 w 1017"/>
                  <a:gd name="T3" fmla="*/ 0 h 281"/>
                  <a:gd name="T4" fmla="*/ 1017 w 1017"/>
                  <a:gd name="T5" fmla="*/ 0 h 281"/>
                  <a:gd name="T6" fmla="*/ 509 w 1017"/>
                  <a:gd name="T7" fmla="*/ 281 h 281"/>
                </a:gdLst>
                <a:ahLst/>
                <a:cxnLst>
                  <a:cxn ang="0">
                    <a:pos x="T0" y="T1"/>
                  </a:cxn>
                  <a:cxn ang="0">
                    <a:pos x="T2" y="T3"/>
                  </a:cxn>
                  <a:cxn ang="0">
                    <a:pos x="T4" y="T5"/>
                  </a:cxn>
                  <a:cxn ang="0">
                    <a:pos x="T6" y="T7"/>
                  </a:cxn>
                </a:cxnLst>
                <a:rect l="0" t="0" r="r" b="b"/>
                <a:pathLst>
                  <a:path w="1017" h="281">
                    <a:moveTo>
                      <a:pt x="509" y="281"/>
                    </a:moveTo>
                    <a:cubicBezTo>
                      <a:pt x="243" y="281"/>
                      <a:pt x="24" y="157"/>
                      <a:pt x="0" y="0"/>
                    </a:cubicBezTo>
                    <a:lnTo>
                      <a:pt x="1017" y="0"/>
                    </a:lnTo>
                    <a:cubicBezTo>
                      <a:pt x="993" y="157"/>
                      <a:pt x="774" y="281"/>
                      <a:pt x="509" y="281"/>
                    </a:cubicBezTo>
                    <a:close/>
                  </a:path>
                </a:pathLst>
              </a:custGeom>
              <a:solidFill>
                <a:schemeClr val="bg2">
                  <a:lumMod val="50000"/>
                </a:schemeClr>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140" name="Freeform 11">
                <a:extLst>
                  <a:ext uri="{FF2B5EF4-FFF2-40B4-BE49-F238E27FC236}">
                    <a16:creationId xmlns:a16="http://schemas.microsoft.com/office/drawing/2014/main" id="{283B812A-3220-42EC-BB6A-12DEB0D05F75}"/>
                  </a:ext>
                </a:extLst>
              </p:cNvPr>
              <p:cNvSpPr>
                <a:spLocks/>
              </p:cNvSpPr>
              <p:nvPr/>
            </p:nvSpPr>
            <p:spPr bwMode="auto">
              <a:xfrm rot="10800000">
                <a:off x="4596668" y="3346450"/>
                <a:ext cx="440531" cy="172641"/>
              </a:xfrm>
              <a:custGeom>
                <a:avLst/>
                <a:gdLst>
                  <a:gd name="T0" fmla="*/ 416 w 716"/>
                  <a:gd name="T1" fmla="*/ 0 h 281"/>
                  <a:gd name="T2" fmla="*/ 0 w 716"/>
                  <a:gd name="T3" fmla="*/ 0 h 281"/>
                  <a:gd name="T4" fmla="*/ 509 w 716"/>
                  <a:gd name="T5" fmla="*/ 281 h 281"/>
                  <a:gd name="T6" fmla="*/ 716 w 716"/>
                  <a:gd name="T7" fmla="*/ 254 h 281"/>
                  <a:gd name="T8" fmla="*/ 416 w 716"/>
                  <a:gd name="T9" fmla="*/ 0 h 281"/>
                </a:gdLst>
                <a:ahLst/>
                <a:cxnLst>
                  <a:cxn ang="0">
                    <a:pos x="T0" y="T1"/>
                  </a:cxn>
                  <a:cxn ang="0">
                    <a:pos x="T2" y="T3"/>
                  </a:cxn>
                  <a:cxn ang="0">
                    <a:pos x="T4" y="T5"/>
                  </a:cxn>
                  <a:cxn ang="0">
                    <a:pos x="T6" y="T7"/>
                  </a:cxn>
                  <a:cxn ang="0">
                    <a:pos x="T8" y="T9"/>
                  </a:cxn>
                </a:cxnLst>
                <a:rect l="0" t="0" r="r" b="b"/>
                <a:pathLst>
                  <a:path w="716" h="281">
                    <a:moveTo>
                      <a:pt x="416" y="0"/>
                    </a:moveTo>
                    <a:lnTo>
                      <a:pt x="0" y="0"/>
                    </a:lnTo>
                    <a:cubicBezTo>
                      <a:pt x="24" y="157"/>
                      <a:pt x="243" y="281"/>
                      <a:pt x="509" y="281"/>
                    </a:cubicBezTo>
                    <a:cubicBezTo>
                      <a:pt x="582" y="281"/>
                      <a:pt x="653" y="272"/>
                      <a:pt x="716" y="254"/>
                    </a:cubicBezTo>
                    <a:cubicBezTo>
                      <a:pt x="552" y="210"/>
                      <a:pt x="433" y="113"/>
                      <a:pt x="416" y="0"/>
                    </a:cubicBezTo>
                    <a:close/>
                  </a:path>
                </a:pathLst>
              </a:custGeom>
              <a:solidFill>
                <a:schemeClr val="tx1">
                  <a:alpha val="20000"/>
                </a:schemeClr>
              </a:solidFill>
              <a:ln>
                <a:noFill/>
              </a:ln>
            </p:spPr>
            <p:txBody>
              <a:bodyPr vert="horz" wrap="square" lIns="68580" tIns="34290" rIns="68580" bIns="34290" numCol="1" anchor="t" anchorCtr="0" compatLnSpc="1">
                <a:prstTxWarp prst="textNoShape">
                  <a:avLst/>
                </a:prstTxWarp>
              </a:bodyPr>
              <a:lstStyle/>
              <a:p>
                <a:endParaRPr lang="en-US" sz="1350"/>
              </a:p>
            </p:txBody>
          </p:sp>
          <p:grpSp>
            <p:nvGrpSpPr>
              <p:cNvPr id="141" name="Group 140">
                <a:extLst>
                  <a:ext uri="{FF2B5EF4-FFF2-40B4-BE49-F238E27FC236}">
                    <a16:creationId xmlns:a16="http://schemas.microsoft.com/office/drawing/2014/main" id="{78705998-C136-4761-85DE-42EA16DC0743}"/>
                  </a:ext>
                </a:extLst>
              </p:cNvPr>
              <p:cNvGrpSpPr/>
              <p:nvPr/>
            </p:nvGrpSpPr>
            <p:grpSpPr>
              <a:xfrm>
                <a:off x="4282342" y="3959107"/>
                <a:ext cx="883444" cy="191691"/>
                <a:chOff x="4282343" y="3747691"/>
                <a:chExt cx="883444" cy="191691"/>
              </a:xfrm>
            </p:grpSpPr>
            <p:sp>
              <p:nvSpPr>
                <p:cNvPr id="142" name="Freeform 6">
                  <a:extLst>
                    <a:ext uri="{FF2B5EF4-FFF2-40B4-BE49-F238E27FC236}">
                      <a16:creationId xmlns:a16="http://schemas.microsoft.com/office/drawing/2014/main" id="{A7E6E22C-4146-48F9-A76C-B56881A8E0F8}"/>
                    </a:ext>
                  </a:extLst>
                </p:cNvPr>
                <p:cNvSpPr>
                  <a:spLocks/>
                </p:cNvSpPr>
                <p:nvPr/>
              </p:nvSpPr>
              <p:spPr bwMode="auto">
                <a:xfrm rot="10800000">
                  <a:off x="4282343" y="3747691"/>
                  <a:ext cx="883444" cy="191691"/>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chemeClr val="bg2">
                    <a:lumMod val="75000"/>
                  </a:schemeClr>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143" name="Freeform 7">
                  <a:extLst>
                    <a:ext uri="{FF2B5EF4-FFF2-40B4-BE49-F238E27FC236}">
                      <a16:creationId xmlns:a16="http://schemas.microsoft.com/office/drawing/2014/main" id="{DC997F3F-8AA4-4D69-9B41-59D527419C77}"/>
                    </a:ext>
                  </a:extLst>
                </p:cNvPr>
                <p:cNvSpPr>
                  <a:spLocks/>
                </p:cNvSpPr>
                <p:nvPr/>
              </p:nvSpPr>
              <p:spPr bwMode="auto">
                <a:xfrm rot="10800000">
                  <a:off x="4884799" y="3747691"/>
                  <a:ext cx="280988" cy="191691"/>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chemeClr val="tx1">
                    <a:alpha val="20000"/>
                  </a:schemeClr>
                </a:solidFill>
                <a:ln>
                  <a:noFill/>
                </a:ln>
              </p:spPr>
              <p:txBody>
                <a:bodyPr vert="horz" wrap="square" lIns="68580" tIns="34290" rIns="68580" bIns="34290" numCol="1" anchor="t" anchorCtr="0" compatLnSpc="1">
                  <a:prstTxWarp prst="textNoShape">
                    <a:avLst/>
                  </a:prstTxWarp>
                </a:bodyPr>
                <a:lstStyle/>
                <a:p>
                  <a:endParaRPr lang="en-US" sz="1350"/>
                </a:p>
              </p:txBody>
            </p:sp>
          </p:grpSp>
        </p:grpSp>
        <p:sp>
          <p:nvSpPr>
            <p:cNvPr id="136" name="Freeform: Shape 135">
              <a:extLst>
                <a:ext uri="{FF2B5EF4-FFF2-40B4-BE49-F238E27FC236}">
                  <a16:creationId xmlns:a16="http://schemas.microsoft.com/office/drawing/2014/main" id="{77281575-728B-4392-8E1D-8A7D6B818149}"/>
                </a:ext>
              </a:extLst>
            </p:cNvPr>
            <p:cNvSpPr>
              <a:spLocks/>
            </p:cNvSpPr>
            <p:nvPr/>
          </p:nvSpPr>
          <p:spPr bwMode="auto">
            <a:xfrm rot="10800000">
              <a:off x="8381675" y="3761713"/>
              <a:ext cx="2463781" cy="2206079"/>
            </a:xfrm>
            <a:custGeom>
              <a:avLst/>
              <a:gdLst>
                <a:gd name="connsiteX0" fmla="*/ 1488295 w 1539722"/>
                <a:gd name="connsiteY0" fmla="*/ 646634 h 1378673"/>
                <a:gd name="connsiteX1" fmla="*/ 1493331 w 1539722"/>
                <a:gd name="connsiteY1" fmla="*/ 650903 h 1378673"/>
                <a:gd name="connsiteX2" fmla="*/ 1503250 w 1539722"/>
                <a:gd name="connsiteY2" fmla="*/ 661421 h 1378673"/>
                <a:gd name="connsiteX3" fmla="*/ 1512254 w 1539722"/>
                <a:gd name="connsiteY3" fmla="*/ 673464 h 1378673"/>
                <a:gd name="connsiteX4" fmla="*/ 1520036 w 1539722"/>
                <a:gd name="connsiteY4" fmla="*/ 686880 h 1378673"/>
                <a:gd name="connsiteX5" fmla="*/ 1526751 w 1539722"/>
                <a:gd name="connsiteY5" fmla="*/ 701514 h 1378673"/>
                <a:gd name="connsiteX6" fmla="*/ 1532397 w 1539722"/>
                <a:gd name="connsiteY6" fmla="*/ 717216 h 1378673"/>
                <a:gd name="connsiteX7" fmla="*/ 1536365 w 1539722"/>
                <a:gd name="connsiteY7" fmla="*/ 733680 h 1378673"/>
                <a:gd name="connsiteX8" fmla="*/ 1538959 w 1539722"/>
                <a:gd name="connsiteY8" fmla="*/ 750754 h 1378673"/>
                <a:gd name="connsiteX9" fmla="*/ 1539722 w 1539722"/>
                <a:gd name="connsiteY9" fmla="*/ 768285 h 1378673"/>
                <a:gd name="connsiteX10" fmla="*/ 1538959 w 1539722"/>
                <a:gd name="connsiteY10" fmla="*/ 786121 h 1378673"/>
                <a:gd name="connsiteX11" fmla="*/ 1535907 w 1539722"/>
                <a:gd name="connsiteY11" fmla="*/ 803652 h 1378673"/>
                <a:gd name="connsiteX12" fmla="*/ 1531176 w 1539722"/>
                <a:gd name="connsiteY12" fmla="*/ 821336 h 1378673"/>
                <a:gd name="connsiteX13" fmla="*/ 1524309 w 1539722"/>
                <a:gd name="connsiteY13" fmla="*/ 838409 h 1378673"/>
                <a:gd name="connsiteX14" fmla="*/ 1515001 w 1539722"/>
                <a:gd name="connsiteY14" fmla="*/ 854873 h 1378673"/>
                <a:gd name="connsiteX15" fmla="*/ 1503250 w 1539722"/>
                <a:gd name="connsiteY15" fmla="*/ 870728 h 1378673"/>
                <a:gd name="connsiteX16" fmla="*/ 1489058 w 1539722"/>
                <a:gd name="connsiteY16" fmla="*/ 885362 h 1378673"/>
                <a:gd name="connsiteX17" fmla="*/ 1480665 w 1539722"/>
                <a:gd name="connsiteY17" fmla="*/ 892070 h 1378673"/>
                <a:gd name="connsiteX18" fmla="*/ 1483565 w 1539722"/>
                <a:gd name="connsiteY18" fmla="*/ 897101 h 1378673"/>
                <a:gd name="connsiteX19" fmla="*/ 1487532 w 1539722"/>
                <a:gd name="connsiteY19" fmla="*/ 907162 h 1378673"/>
                <a:gd name="connsiteX20" fmla="*/ 1489974 w 1539722"/>
                <a:gd name="connsiteY20" fmla="*/ 917223 h 1378673"/>
                <a:gd name="connsiteX21" fmla="*/ 1491347 w 1539722"/>
                <a:gd name="connsiteY21" fmla="*/ 927437 h 1378673"/>
                <a:gd name="connsiteX22" fmla="*/ 1491347 w 1539722"/>
                <a:gd name="connsiteY22" fmla="*/ 937498 h 1378673"/>
                <a:gd name="connsiteX23" fmla="*/ 1490279 w 1539722"/>
                <a:gd name="connsiteY23" fmla="*/ 947102 h 1378673"/>
                <a:gd name="connsiteX24" fmla="*/ 1487074 w 1539722"/>
                <a:gd name="connsiteY24" fmla="*/ 961585 h 1378673"/>
                <a:gd name="connsiteX25" fmla="*/ 1479597 w 1539722"/>
                <a:gd name="connsiteY25" fmla="*/ 980183 h 1378673"/>
                <a:gd name="connsiteX26" fmla="*/ 1469831 w 1539722"/>
                <a:gd name="connsiteY26" fmla="*/ 997257 h 1378673"/>
                <a:gd name="connsiteX27" fmla="*/ 1458538 w 1539722"/>
                <a:gd name="connsiteY27" fmla="*/ 1012959 h 1378673"/>
                <a:gd name="connsiteX28" fmla="*/ 1446940 w 1539722"/>
                <a:gd name="connsiteY28" fmla="*/ 1026831 h 1378673"/>
                <a:gd name="connsiteX29" fmla="*/ 1441142 w 1539722"/>
                <a:gd name="connsiteY29" fmla="*/ 1032624 h 1378673"/>
                <a:gd name="connsiteX30" fmla="*/ 1440226 w 1539722"/>
                <a:gd name="connsiteY30" fmla="*/ 1024239 h 1378673"/>
                <a:gd name="connsiteX31" fmla="*/ 1436869 w 1539722"/>
                <a:gd name="connsiteY31" fmla="*/ 1007013 h 1378673"/>
                <a:gd name="connsiteX32" fmla="*/ 1431833 w 1539722"/>
                <a:gd name="connsiteY32" fmla="*/ 989482 h 1378673"/>
                <a:gd name="connsiteX33" fmla="*/ 1424813 w 1539722"/>
                <a:gd name="connsiteY33" fmla="*/ 971798 h 1378673"/>
                <a:gd name="connsiteX34" fmla="*/ 1420235 w 1539722"/>
                <a:gd name="connsiteY34" fmla="*/ 962957 h 1378673"/>
                <a:gd name="connsiteX35" fmla="*/ 1414894 w 1539722"/>
                <a:gd name="connsiteY35" fmla="*/ 953505 h 1378673"/>
                <a:gd name="connsiteX36" fmla="*/ 1402228 w 1539722"/>
                <a:gd name="connsiteY36" fmla="*/ 935669 h 1378673"/>
                <a:gd name="connsiteX37" fmla="*/ 1387426 w 1539722"/>
                <a:gd name="connsiteY37" fmla="*/ 919205 h 1378673"/>
                <a:gd name="connsiteX38" fmla="*/ 1370182 w 1539722"/>
                <a:gd name="connsiteY38" fmla="*/ 904723 h 1378673"/>
                <a:gd name="connsiteX39" fmla="*/ 1350802 w 1539722"/>
                <a:gd name="connsiteY39" fmla="*/ 891613 h 1378673"/>
                <a:gd name="connsiteX40" fmla="*/ 1329285 w 1539722"/>
                <a:gd name="connsiteY40" fmla="*/ 880027 h 1378673"/>
                <a:gd name="connsiteX41" fmla="*/ 1305479 w 1539722"/>
                <a:gd name="connsiteY41" fmla="*/ 870118 h 1378673"/>
                <a:gd name="connsiteX42" fmla="*/ 1279537 w 1539722"/>
                <a:gd name="connsiteY42" fmla="*/ 861733 h 1378673"/>
                <a:gd name="connsiteX43" fmla="*/ 1265802 w 1539722"/>
                <a:gd name="connsiteY43" fmla="*/ 858227 h 1378673"/>
                <a:gd name="connsiteX44" fmla="*/ 1258783 w 1539722"/>
                <a:gd name="connsiteY44" fmla="*/ 886734 h 1378673"/>
                <a:gd name="connsiteX45" fmla="*/ 1271144 w 1539722"/>
                <a:gd name="connsiteY45" fmla="*/ 889783 h 1378673"/>
                <a:gd name="connsiteX46" fmla="*/ 1294034 w 1539722"/>
                <a:gd name="connsiteY46" fmla="*/ 897101 h 1378673"/>
                <a:gd name="connsiteX47" fmla="*/ 1314940 w 1539722"/>
                <a:gd name="connsiteY47" fmla="*/ 905638 h 1378673"/>
                <a:gd name="connsiteX48" fmla="*/ 1334015 w 1539722"/>
                <a:gd name="connsiteY48" fmla="*/ 915699 h 1378673"/>
                <a:gd name="connsiteX49" fmla="*/ 1350954 w 1539722"/>
                <a:gd name="connsiteY49" fmla="*/ 926980 h 1378673"/>
                <a:gd name="connsiteX50" fmla="*/ 1366062 w 1539722"/>
                <a:gd name="connsiteY50" fmla="*/ 939480 h 1378673"/>
                <a:gd name="connsiteX51" fmla="*/ 1378880 w 1539722"/>
                <a:gd name="connsiteY51" fmla="*/ 953200 h 1378673"/>
                <a:gd name="connsiteX52" fmla="*/ 1389715 w 1539722"/>
                <a:gd name="connsiteY52" fmla="*/ 968445 h 1378673"/>
                <a:gd name="connsiteX53" fmla="*/ 1394293 w 1539722"/>
                <a:gd name="connsiteY53" fmla="*/ 976524 h 1378673"/>
                <a:gd name="connsiteX54" fmla="*/ 1397650 w 1539722"/>
                <a:gd name="connsiteY54" fmla="*/ 982927 h 1378673"/>
                <a:gd name="connsiteX55" fmla="*/ 1402991 w 1539722"/>
                <a:gd name="connsiteY55" fmla="*/ 995885 h 1378673"/>
                <a:gd name="connsiteX56" fmla="*/ 1407111 w 1539722"/>
                <a:gd name="connsiteY56" fmla="*/ 1008995 h 1378673"/>
                <a:gd name="connsiteX57" fmla="*/ 1409858 w 1539722"/>
                <a:gd name="connsiteY57" fmla="*/ 1021953 h 1378673"/>
                <a:gd name="connsiteX58" fmla="*/ 1412452 w 1539722"/>
                <a:gd name="connsiteY58" fmla="*/ 1041008 h 1378673"/>
                <a:gd name="connsiteX59" fmla="*/ 1412758 w 1539722"/>
                <a:gd name="connsiteY59" fmla="*/ 1065095 h 1378673"/>
                <a:gd name="connsiteX60" fmla="*/ 1410774 w 1539722"/>
                <a:gd name="connsiteY60" fmla="*/ 1086437 h 1378673"/>
                <a:gd name="connsiteX61" fmla="*/ 1407569 w 1539722"/>
                <a:gd name="connsiteY61" fmla="*/ 1104273 h 1378673"/>
                <a:gd name="connsiteX62" fmla="*/ 1402991 w 1539722"/>
                <a:gd name="connsiteY62" fmla="*/ 1122414 h 1378673"/>
                <a:gd name="connsiteX63" fmla="*/ 1401770 w 1539722"/>
                <a:gd name="connsiteY63" fmla="*/ 1125158 h 1378673"/>
                <a:gd name="connsiteX64" fmla="*/ 1402228 w 1539722"/>
                <a:gd name="connsiteY64" fmla="*/ 1125158 h 1378673"/>
                <a:gd name="connsiteX65" fmla="*/ 1399481 w 1539722"/>
                <a:gd name="connsiteY65" fmla="*/ 1132628 h 1378673"/>
                <a:gd name="connsiteX66" fmla="*/ 1393072 w 1539722"/>
                <a:gd name="connsiteY66" fmla="*/ 1146957 h 1378673"/>
                <a:gd name="connsiteX67" fmla="*/ 1386052 w 1539722"/>
                <a:gd name="connsiteY67" fmla="*/ 1160372 h 1378673"/>
                <a:gd name="connsiteX68" fmla="*/ 1378117 w 1539722"/>
                <a:gd name="connsiteY68" fmla="*/ 1173178 h 1378673"/>
                <a:gd name="connsiteX69" fmla="*/ 1369419 w 1539722"/>
                <a:gd name="connsiteY69" fmla="*/ 1185221 h 1378673"/>
                <a:gd name="connsiteX70" fmla="*/ 1360110 w 1539722"/>
                <a:gd name="connsiteY70" fmla="*/ 1196349 h 1378673"/>
                <a:gd name="connsiteX71" fmla="*/ 1345003 w 1539722"/>
                <a:gd name="connsiteY71" fmla="*/ 1211746 h 1378673"/>
                <a:gd name="connsiteX72" fmla="*/ 1323333 w 1539722"/>
                <a:gd name="connsiteY72" fmla="*/ 1229277 h 1378673"/>
                <a:gd name="connsiteX73" fmla="*/ 1300596 w 1539722"/>
                <a:gd name="connsiteY73" fmla="*/ 1243455 h 1378673"/>
                <a:gd name="connsiteX74" fmla="*/ 1277248 w 1539722"/>
                <a:gd name="connsiteY74" fmla="*/ 1253973 h 1378673"/>
                <a:gd name="connsiteX75" fmla="*/ 1254052 w 1539722"/>
                <a:gd name="connsiteY75" fmla="*/ 1260833 h 1378673"/>
                <a:gd name="connsiteX76" fmla="*/ 1243065 w 1539722"/>
                <a:gd name="connsiteY76" fmla="*/ 1262815 h 1378673"/>
                <a:gd name="connsiteX77" fmla="*/ 1247796 w 1539722"/>
                <a:gd name="connsiteY77" fmla="*/ 1252754 h 1378673"/>
                <a:gd name="connsiteX78" fmla="*/ 1256036 w 1539722"/>
                <a:gd name="connsiteY78" fmla="*/ 1230649 h 1378673"/>
                <a:gd name="connsiteX79" fmla="*/ 1261987 w 1539722"/>
                <a:gd name="connsiteY79" fmla="*/ 1206411 h 1378673"/>
                <a:gd name="connsiteX80" fmla="*/ 1264124 w 1539722"/>
                <a:gd name="connsiteY80" fmla="*/ 1186745 h 1378673"/>
                <a:gd name="connsiteX81" fmla="*/ 1264582 w 1539722"/>
                <a:gd name="connsiteY81" fmla="*/ 1173330 h 1378673"/>
                <a:gd name="connsiteX82" fmla="*/ 1264276 w 1539722"/>
                <a:gd name="connsiteY82" fmla="*/ 1166470 h 1378673"/>
                <a:gd name="connsiteX83" fmla="*/ 1263514 w 1539722"/>
                <a:gd name="connsiteY83" fmla="*/ 1155952 h 1378673"/>
                <a:gd name="connsiteX84" fmla="*/ 1260156 w 1539722"/>
                <a:gd name="connsiteY84" fmla="*/ 1135372 h 1378673"/>
                <a:gd name="connsiteX85" fmla="*/ 1254052 w 1539722"/>
                <a:gd name="connsiteY85" fmla="*/ 1115249 h 1378673"/>
                <a:gd name="connsiteX86" fmla="*/ 1245812 w 1539722"/>
                <a:gd name="connsiteY86" fmla="*/ 1095584 h 1378673"/>
                <a:gd name="connsiteX87" fmla="*/ 1234824 w 1539722"/>
                <a:gd name="connsiteY87" fmla="*/ 1076375 h 1378673"/>
                <a:gd name="connsiteX88" fmla="*/ 1221396 w 1539722"/>
                <a:gd name="connsiteY88" fmla="*/ 1057320 h 1378673"/>
                <a:gd name="connsiteX89" fmla="*/ 1205830 w 1539722"/>
                <a:gd name="connsiteY89" fmla="*/ 1039027 h 1378673"/>
                <a:gd name="connsiteX90" fmla="*/ 1187671 w 1539722"/>
                <a:gd name="connsiteY90" fmla="*/ 1021191 h 1378673"/>
                <a:gd name="connsiteX91" fmla="*/ 1177446 w 1539722"/>
                <a:gd name="connsiteY91" fmla="*/ 1012349 h 1378673"/>
                <a:gd name="connsiteX92" fmla="*/ 1182482 w 1539722"/>
                <a:gd name="connsiteY92" fmla="*/ 1002135 h 1378673"/>
                <a:gd name="connsiteX93" fmla="*/ 1189349 w 1539722"/>
                <a:gd name="connsiteY93" fmla="*/ 981707 h 1378673"/>
                <a:gd name="connsiteX94" fmla="*/ 1193775 w 1539722"/>
                <a:gd name="connsiteY94" fmla="*/ 961890 h 1378673"/>
                <a:gd name="connsiteX95" fmla="*/ 1195758 w 1539722"/>
                <a:gd name="connsiteY95" fmla="*/ 943749 h 1378673"/>
                <a:gd name="connsiteX96" fmla="*/ 1196369 w 1539722"/>
                <a:gd name="connsiteY96" fmla="*/ 920272 h 1378673"/>
                <a:gd name="connsiteX97" fmla="*/ 1194538 w 1539722"/>
                <a:gd name="connsiteY97" fmla="*/ 900912 h 1378673"/>
                <a:gd name="connsiteX98" fmla="*/ 1194080 w 1539722"/>
                <a:gd name="connsiteY98" fmla="*/ 898778 h 1378673"/>
                <a:gd name="connsiteX99" fmla="*/ 1165238 w 1539722"/>
                <a:gd name="connsiteY99" fmla="*/ 904418 h 1378673"/>
                <a:gd name="connsiteX100" fmla="*/ 1166459 w 1539722"/>
                <a:gd name="connsiteY100" fmla="*/ 910211 h 1378673"/>
                <a:gd name="connsiteX101" fmla="*/ 1167375 w 1539722"/>
                <a:gd name="connsiteY101" fmla="*/ 938261 h 1378673"/>
                <a:gd name="connsiteX102" fmla="*/ 1165391 w 1539722"/>
                <a:gd name="connsiteY102" fmla="*/ 956554 h 1378673"/>
                <a:gd name="connsiteX103" fmla="*/ 1162644 w 1539722"/>
                <a:gd name="connsiteY103" fmla="*/ 969817 h 1378673"/>
                <a:gd name="connsiteX104" fmla="*/ 1158524 w 1539722"/>
                <a:gd name="connsiteY104" fmla="*/ 983537 h 1378673"/>
                <a:gd name="connsiteX105" fmla="*/ 1152572 w 1539722"/>
                <a:gd name="connsiteY105" fmla="*/ 997562 h 1378673"/>
                <a:gd name="connsiteX106" fmla="*/ 1144942 w 1539722"/>
                <a:gd name="connsiteY106" fmla="*/ 1011129 h 1378673"/>
                <a:gd name="connsiteX107" fmla="*/ 1134565 w 1539722"/>
                <a:gd name="connsiteY107" fmla="*/ 1024544 h 1378673"/>
                <a:gd name="connsiteX108" fmla="*/ 1121899 w 1539722"/>
                <a:gd name="connsiteY108" fmla="*/ 1037045 h 1378673"/>
                <a:gd name="connsiteX109" fmla="*/ 1106487 w 1539722"/>
                <a:gd name="connsiteY109" fmla="*/ 1048631 h 1378673"/>
                <a:gd name="connsiteX110" fmla="*/ 1088174 w 1539722"/>
                <a:gd name="connsiteY110" fmla="*/ 1058844 h 1378673"/>
                <a:gd name="connsiteX111" fmla="*/ 1066352 w 1539722"/>
                <a:gd name="connsiteY111" fmla="*/ 1067076 h 1378673"/>
                <a:gd name="connsiteX112" fmla="*/ 1053839 w 1539722"/>
                <a:gd name="connsiteY112" fmla="*/ 1070583 h 1378673"/>
                <a:gd name="connsiteX113" fmla="*/ 1061011 w 1539722"/>
                <a:gd name="connsiteY113" fmla="*/ 1098937 h 1378673"/>
                <a:gd name="connsiteX114" fmla="*/ 1070168 w 1539722"/>
                <a:gd name="connsiteY114" fmla="*/ 1096498 h 1378673"/>
                <a:gd name="connsiteX115" fmla="*/ 1086954 w 1539722"/>
                <a:gd name="connsiteY115" fmla="*/ 1091010 h 1378673"/>
                <a:gd name="connsiteX116" fmla="*/ 1102214 w 1539722"/>
                <a:gd name="connsiteY116" fmla="*/ 1084455 h 1378673"/>
                <a:gd name="connsiteX117" fmla="*/ 1115948 w 1539722"/>
                <a:gd name="connsiteY117" fmla="*/ 1077138 h 1378673"/>
                <a:gd name="connsiteX118" fmla="*/ 1128309 w 1539722"/>
                <a:gd name="connsiteY118" fmla="*/ 1069211 h 1378673"/>
                <a:gd name="connsiteX119" fmla="*/ 1139296 w 1539722"/>
                <a:gd name="connsiteY119" fmla="*/ 1060674 h 1378673"/>
                <a:gd name="connsiteX120" fmla="*/ 1149215 w 1539722"/>
                <a:gd name="connsiteY120" fmla="*/ 1051679 h 1378673"/>
                <a:gd name="connsiteX121" fmla="*/ 1157913 w 1539722"/>
                <a:gd name="connsiteY121" fmla="*/ 1042380 h 1378673"/>
                <a:gd name="connsiteX122" fmla="*/ 1161881 w 1539722"/>
                <a:gd name="connsiteY122" fmla="*/ 1037502 h 1378673"/>
                <a:gd name="connsiteX123" fmla="*/ 1170427 w 1539722"/>
                <a:gd name="connsiteY123" fmla="*/ 1044972 h 1378673"/>
                <a:gd name="connsiteX124" fmla="*/ 1185687 w 1539722"/>
                <a:gd name="connsiteY124" fmla="*/ 1060369 h 1378673"/>
                <a:gd name="connsiteX125" fmla="*/ 1198810 w 1539722"/>
                <a:gd name="connsiteY125" fmla="*/ 1076223 h 1378673"/>
                <a:gd name="connsiteX126" fmla="*/ 1210103 w 1539722"/>
                <a:gd name="connsiteY126" fmla="*/ 1092230 h 1378673"/>
                <a:gd name="connsiteX127" fmla="*/ 1219259 w 1539722"/>
                <a:gd name="connsiteY127" fmla="*/ 1108389 h 1378673"/>
                <a:gd name="connsiteX128" fmla="*/ 1226431 w 1539722"/>
                <a:gd name="connsiteY128" fmla="*/ 1125005 h 1378673"/>
                <a:gd name="connsiteX129" fmla="*/ 1231467 w 1539722"/>
                <a:gd name="connsiteY129" fmla="*/ 1141774 h 1378673"/>
                <a:gd name="connsiteX130" fmla="*/ 1234519 w 1539722"/>
                <a:gd name="connsiteY130" fmla="*/ 1159000 h 1378673"/>
                <a:gd name="connsiteX131" fmla="*/ 1235130 w 1539722"/>
                <a:gd name="connsiteY131" fmla="*/ 1167690 h 1378673"/>
                <a:gd name="connsiteX132" fmla="*/ 1235282 w 1539722"/>
                <a:gd name="connsiteY132" fmla="*/ 1174550 h 1378673"/>
                <a:gd name="connsiteX133" fmla="*/ 1234672 w 1539722"/>
                <a:gd name="connsiteY133" fmla="*/ 1188117 h 1378673"/>
                <a:gd name="connsiteX134" fmla="*/ 1232841 w 1539722"/>
                <a:gd name="connsiteY134" fmla="*/ 1201380 h 1378673"/>
                <a:gd name="connsiteX135" fmla="*/ 1230094 w 1539722"/>
                <a:gd name="connsiteY135" fmla="*/ 1214033 h 1378673"/>
                <a:gd name="connsiteX136" fmla="*/ 1224448 w 1539722"/>
                <a:gd name="connsiteY136" fmla="*/ 1232021 h 1378673"/>
                <a:gd name="connsiteX137" fmla="*/ 1214681 w 1539722"/>
                <a:gd name="connsiteY137" fmla="*/ 1253669 h 1378673"/>
                <a:gd name="connsiteX138" fmla="*/ 1209493 w 1539722"/>
                <a:gd name="connsiteY138" fmla="*/ 1263120 h 1378673"/>
                <a:gd name="connsiteX139" fmla="*/ 1208424 w 1539722"/>
                <a:gd name="connsiteY139" fmla="*/ 1262815 h 1378673"/>
                <a:gd name="connsiteX140" fmla="*/ 1207356 w 1539722"/>
                <a:gd name="connsiteY140" fmla="*/ 1262663 h 1378673"/>
                <a:gd name="connsiteX141" fmla="*/ 1203846 w 1539722"/>
                <a:gd name="connsiteY141" fmla="*/ 1269370 h 1378673"/>
                <a:gd name="connsiteX142" fmla="*/ 1195301 w 1539722"/>
                <a:gd name="connsiteY142" fmla="*/ 1282176 h 1378673"/>
                <a:gd name="connsiteX143" fmla="*/ 1185382 w 1539722"/>
                <a:gd name="connsiteY143" fmla="*/ 1294524 h 1378673"/>
                <a:gd name="connsiteX144" fmla="*/ 1174394 w 1539722"/>
                <a:gd name="connsiteY144" fmla="*/ 1306110 h 1378673"/>
                <a:gd name="connsiteX145" fmla="*/ 1162034 w 1539722"/>
                <a:gd name="connsiteY145" fmla="*/ 1317238 h 1378673"/>
                <a:gd name="connsiteX146" fmla="*/ 1148605 w 1539722"/>
                <a:gd name="connsiteY146" fmla="*/ 1327452 h 1378673"/>
                <a:gd name="connsiteX147" fmla="*/ 1134413 w 1539722"/>
                <a:gd name="connsiteY147" fmla="*/ 1336903 h 1378673"/>
                <a:gd name="connsiteX148" fmla="*/ 1119153 w 1539722"/>
                <a:gd name="connsiteY148" fmla="*/ 1345745 h 1378673"/>
                <a:gd name="connsiteX149" fmla="*/ 1103282 w 1539722"/>
                <a:gd name="connsiteY149" fmla="*/ 1353367 h 1378673"/>
                <a:gd name="connsiteX150" fmla="*/ 1086801 w 1539722"/>
                <a:gd name="connsiteY150" fmla="*/ 1360227 h 1378673"/>
                <a:gd name="connsiteX151" fmla="*/ 1069710 w 1539722"/>
                <a:gd name="connsiteY151" fmla="*/ 1366173 h 1378673"/>
                <a:gd name="connsiteX152" fmla="*/ 1052313 w 1539722"/>
                <a:gd name="connsiteY152" fmla="*/ 1370898 h 1378673"/>
                <a:gd name="connsiteX153" fmla="*/ 1034764 w 1539722"/>
                <a:gd name="connsiteY153" fmla="*/ 1374710 h 1378673"/>
                <a:gd name="connsiteX154" fmla="*/ 1016757 w 1539722"/>
                <a:gd name="connsiteY154" fmla="*/ 1377301 h 1378673"/>
                <a:gd name="connsiteX155" fmla="*/ 998903 w 1539722"/>
                <a:gd name="connsiteY155" fmla="*/ 1378673 h 1378673"/>
                <a:gd name="connsiteX156" fmla="*/ 980896 w 1539722"/>
                <a:gd name="connsiteY156" fmla="*/ 1378673 h 1378673"/>
                <a:gd name="connsiteX157" fmla="*/ 963347 w 1539722"/>
                <a:gd name="connsiteY157" fmla="*/ 1377454 h 1378673"/>
                <a:gd name="connsiteX158" fmla="*/ 945950 w 1539722"/>
                <a:gd name="connsiteY158" fmla="*/ 1374862 h 1378673"/>
                <a:gd name="connsiteX159" fmla="*/ 928706 w 1539722"/>
                <a:gd name="connsiteY159" fmla="*/ 1370898 h 1378673"/>
                <a:gd name="connsiteX160" fmla="*/ 912225 w 1539722"/>
                <a:gd name="connsiteY160" fmla="*/ 1365410 h 1378673"/>
                <a:gd name="connsiteX161" fmla="*/ 896202 w 1539722"/>
                <a:gd name="connsiteY161" fmla="*/ 1358550 h 1378673"/>
                <a:gd name="connsiteX162" fmla="*/ 881095 w 1539722"/>
                <a:gd name="connsiteY162" fmla="*/ 1349861 h 1378673"/>
                <a:gd name="connsiteX163" fmla="*/ 866598 w 1539722"/>
                <a:gd name="connsiteY163" fmla="*/ 1339800 h 1378673"/>
                <a:gd name="connsiteX164" fmla="*/ 853169 w 1539722"/>
                <a:gd name="connsiteY164" fmla="*/ 1327757 h 1378673"/>
                <a:gd name="connsiteX165" fmla="*/ 840655 w 1539722"/>
                <a:gd name="connsiteY165" fmla="*/ 1314037 h 1378673"/>
                <a:gd name="connsiteX166" fmla="*/ 829363 w 1539722"/>
                <a:gd name="connsiteY166" fmla="*/ 1298640 h 1378673"/>
                <a:gd name="connsiteX167" fmla="*/ 819444 w 1539722"/>
                <a:gd name="connsiteY167" fmla="*/ 1281261 h 1378673"/>
                <a:gd name="connsiteX168" fmla="*/ 810745 w 1539722"/>
                <a:gd name="connsiteY168" fmla="*/ 1262053 h 1378673"/>
                <a:gd name="connsiteX169" fmla="*/ 803878 w 1539722"/>
                <a:gd name="connsiteY169" fmla="*/ 1241016 h 1378673"/>
                <a:gd name="connsiteX170" fmla="*/ 798385 w 1539722"/>
                <a:gd name="connsiteY170" fmla="*/ 1217844 h 1378673"/>
                <a:gd name="connsiteX171" fmla="*/ 794570 w 1539722"/>
                <a:gd name="connsiteY171" fmla="*/ 1192538 h 1378673"/>
                <a:gd name="connsiteX172" fmla="*/ 792586 w 1539722"/>
                <a:gd name="connsiteY172" fmla="*/ 1165251 h 1378673"/>
                <a:gd name="connsiteX173" fmla="*/ 792433 w 1539722"/>
                <a:gd name="connsiteY173" fmla="*/ 1150616 h 1378673"/>
                <a:gd name="connsiteX174" fmla="*/ 792433 w 1539722"/>
                <a:gd name="connsiteY174" fmla="*/ 1125005 h 1378673"/>
                <a:gd name="connsiteX175" fmla="*/ 796248 w 1539722"/>
                <a:gd name="connsiteY175" fmla="*/ 1130036 h 1378673"/>
                <a:gd name="connsiteX176" fmla="*/ 804641 w 1539722"/>
                <a:gd name="connsiteY176" fmla="*/ 1139792 h 1378673"/>
                <a:gd name="connsiteX177" fmla="*/ 813950 w 1539722"/>
                <a:gd name="connsiteY177" fmla="*/ 1149092 h 1378673"/>
                <a:gd name="connsiteX178" fmla="*/ 824480 w 1539722"/>
                <a:gd name="connsiteY178" fmla="*/ 1157933 h 1378673"/>
                <a:gd name="connsiteX179" fmla="*/ 830126 w 1539722"/>
                <a:gd name="connsiteY179" fmla="*/ 1161897 h 1378673"/>
                <a:gd name="connsiteX180" fmla="*/ 835162 w 1539722"/>
                <a:gd name="connsiteY180" fmla="*/ 1165251 h 1378673"/>
                <a:gd name="connsiteX181" fmla="*/ 845386 w 1539722"/>
                <a:gd name="connsiteY181" fmla="*/ 1171196 h 1378673"/>
                <a:gd name="connsiteX182" fmla="*/ 856068 w 1539722"/>
                <a:gd name="connsiteY182" fmla="*/ 1176379 h 1378673"/>
                <a:gd name="connsiteX183" fmla="*/ 867208 w 1539722"/>
                <a:gd name="connsiteY183" fmla="*/ 1180495 h 1378673"/>
                <a:gd name="connsiteX184" fmla="*/ 884604 w 1539722"/>
                <a:gd name="connsiteY184" fmla="*/ 1185221 h 1378673"/>
                <a:gd name="connsiteX185" fmla="*/ 909326 w 1539722"/>
                <a:gd name="connsiteY185" fmla="*/ 1188727 h 1378673"/>
                <a:gd name="connsiteX186" fmla="*/ 922297 w 1539722"/>
                <a:gd name="connsiteY186" fmla="*/ 1189032 h 1378673"/>
                <a:gd name="connsiteX187" fmla="*/ 933589 w 1539722"/>
                <a:gd name="connsiteY187" fmla="*/ 1188727 h 1378673"/>
                <a:gd name="connsiteX188" fmla="*/ 956937 w 1539722"/>
                <a:gd name="connsiteY188" fmla="*/ 1186441 h 1378673"/>
                <a:gd name="connsiteX189" fmla="*/ 969298 w 1539722"/>
                <a:gd name="connsiteY189" fmla="*/ 1184306 h 1378673"/>
                <a:gd name="connsiteX190" fmla="*/ 972197 w 1539722"/>
                <a:gd name="connsiteY190" fmla="*/ 1193148 h 1378673"/>
                <a:gd name="connsiteX191" fmla="*/ 979675 w 1539722"/>
                <a:gd name="connsiteY191" fmla="*/ 1209155 h 1378673"/>
                <a:gd name="connsiteX192" fmla="*/ 988678 w 1539722"/>
                <a:gd name="connsiteY192" fmla="*/ 1223027 h 1378673"/>
                <a:gd name="connsiteX193" fmla="*/ 997987 w 1539722"/>
                <a:gd name="connsiteY193" fmla="*/ 1234765 h 1378673"/>
                <a:gd name="connsiteX194" fmla="*/ 1010958 w 1539722"/>
                <a:gd name="connsiteY194" fmla="*/ 1248485 h 1378673"/>
                <a:gd name="connsiteX195" fmla="*/ 1023014 w 1539722"/>
                <a:gd name="connsiteY195" fmla="*/ 1258394 h 1378673"/>
                <a:gd name="connsiteX196" fmla="*/ 1024692 w 1539722"/>
                <a:gd name="connsiteY196" fmla="*/ 1259157 h 1378673"/>
                <a:gd name="connsiteX197" fmla="*/ 1040410 w 1539722"/>
                <a:gd name="connsiteY197" fmla="*/ 1234613 h 1378673"/>
                <a:gd name="connsiteX198" fmla="*/ 1036443 w 1539722"/>
                <a:gd name="connsiteY198" fmla="*/ 1232021 h 1378673"/>
                <a:gd name="connsiteX199" fmla="*/ 1020267 w 1539722"/>
                <a:gd name="connsiteY199" fmla="*/ 1216625 h 1378673"/>
                <a:gd name="connsiteX200" fmla="*/ 1011111 w 1539722"/>
                <a:gd name="connsiteY200" fmla="*/ 1205039 h 1378673"/>
                <a:gd name="connsiteX201" fmla="*/ 1005617 w 1539722"/>
                <a:gd name="connsiteY201" fmla="*/ 1195740 h 1378673"/>
                <a:gd name="connsiteX202" fmla="*/ 1000429 w 1539722"/>
                <a:gd name="connsiteY202" fmla="*/ 1185221 h 1378673"/>
                <a:gd name="connsiteX203" fmla="*/ 996614 w 1539722"/>
                <a:gd name="connsiteY203" fmla="*/ 1173635 h 1378673"/>
                <a:gd name="connsiteX204" fmla="*/ 993714 w 1539722"/>
                <a:gd name="connsiteY204" fmla="*/ 1160677 h 1378673"/>
                <a:gd name="connsiteX205" fmla="*/ 992799 w 1539722"/>
                <a:gd name="connsiteY205" fmla="*/ 1146652 h 1378673"/>
                <a:gd name="connsiteX206" fmla="*/ 993714 w 1539722"/>
                <a:gd name="connsiteY206" fmla="*/ 1131256 h 1378673"/>
                <a:gd name="connsiteX207" fmla="*/ 996919 w 1539722"/>
                <a:gd name="connsiteY207" fmla="*/ 1114944 h 1378673"/>
                <a:gd name="connsiteX208" fmla="*/ 1003023 w 1539722"/>
                <a:gd name="connsiteY208" fmla="*/ 1097260 h 1378673"/>
                <a:gd name="connsiteX209" fmla="*/ 1012179 w 1539722"/>
                <a:gd name="connsiteY209" fmla="*/ 1078510 h 1378673"/>
                <a:gd name="connsiteX210" fmla="*/ 1018130 w 1539722"/>
                <a:gd name="connsiteY210" fmla="*/ 1068601 h 1378673"/>
                <a:gd name="connsiteX211" fmla="*/ 993256 w 1539722"/>
                <a:gd name="connsiteY211" fmla="*/ 1053204 h 1378673"/>
                <a:gd name="connsiteX212" fmla="*/ 988831 w 1539722"/>
                <a:gd name="connsiteY212" fmla="*/ 1060521 h 1378673"/>
                <a:gd name="connsiteX213" fmla="*/ 981048 w 1539722"/>
                <a:gd name="connsiteY213" fmla="*/ 1074851 h 1378673"/>
                <a:gd name="connsiteX214" fmla="*/ 974944 w 1539722"/>
                <a:gd name="connsiteY214" fmla="*/ 1088571 h 1378673"/>
                <a:gd name="connsiteX215" fmla="*/ 970214 w 1539722"/>
                <a:gd name="connsiteY215" fmla="*/ 1101834 h 1378673"/>
                <a:gd name="connsiteX216" fmla="*/ 966856 w 1539722"/>
                <a:gd name="connsiteY216" fmla="*/ 1114639 h 1378673"/>
                <a:gd name="connsiteX217" fmla="*/ 964720 w 1539722"/>
                <a:gd name="connsiteY217" fmla="*/ 1126987 h 1378673"/>
                <a:gd name="connsiteX218" fmla="*/ 963499 w 1539722"/>
                <a:gd name="connsiteY218" fmla="*/ 1138725 h 1378673"/>
                <a:gd name="connsiteX219" fmla="*/ 963347 w 1539722"/>
                <a:gd name="connsiteY219" fmla="*/ 1150006 h 1378673"/>
                <a:gd name="connsiteX220" fmla="*/ 963652 w 1539722"/>
                <a:gd name="connsiteY220" fmla="*/ 1155342 h 1378673"/>
                <a:gd name="connsiteX221" fmla="*/ 954953 w 1539722"/>
                <a:gd name="connsiteY221" fmla="*/ 1157019 h 1378673"/>
                <a:gd name="connsiteX222" fmla="*/ 938015 w 1539722"/>
                <a:gd name="connsiteY222" fmla="*/ 1159153 h 1378673"/>
                <a:gd name="connsiteX223" fmla="*/ 921839 w 1539722"/>
                <a:gd name="connsiteY223" fmla="*/ 1159763 h 1378673"/>
                <a:gd name="connsiteX224" fmla="*/ 906579 w 1539722"/>
                <a:gd name="connsiteY224" fmla="*/ 1159000 h 1378673"/>
                <a:gd name="connsiteX225" fmla="*/ 891929 w 1539722"/>
                <a:gd name="connsiteY225" fmla="*/ 1156714 h 1378673"/>
                <a:gd name="connsiteX226" fmla="*/ 878043 w 1539722"/>
                <a:gd name="connsiteY226" fmla="*/ 1153208 h 1378673"/>
                <a:gd name="connsiteX227" fmla="*/ 865072 w 1539722"/>
                <a:gd name="connsiteY227" fmla="*/ 1148329 h 1378673"/>
                <a:gd name="connsiteX228" fmla="*/ 852711 w 1539722"/>
                <a:gd name="connsiteY228" fmla="*/ 1141774 h 1378673"/>
                <a:gd name="connsiteX229" fmla="*/ 847065 w 1539722"/>
                <a:gd name="connsiteY229" fmla="*/ 1137963 h 1378673"/>
                <a:gd name="connsiteX230" fmla="*/ 841418 w 1539722"/>
                <a:gd name="connsiteY230" fmla="*/ 1134000 h 1378673"/>
                <a:gd name="connsiteX231" fmla="*/ 831652 w 1539722"/>
                <a:gd name="connsiteY231" fmla="*/ 1125615 h 1378673"/>
                <a:gd name="connsiteX232" fmla="*/ 822954 w 1539722"/>
                <a:gd name="connsiteY232" fmla="*/ 1116316 h 1378673"/>
                <a:gd name="connsiteX233" fmla="*/ 815171 w 1539722"/>
                <a:gd name="connsiteY233" fmla="*/ 1106560 h 1378673"/>
                <a:gd name="connsiteX234" fmla="*/ 805404 w 1539722"/>
                <a:gd name="connsiteY234" fmla="*/ 1091315 h 1378673"/>
                <a:gd name="connsiteX235" fmla="*/ 795943 w 1539722"/>
                <a:gd name="connsiteY235" fmla="*/ 1071650 h 1378673"/>
                <a:gd name="connsiteX236" fmla="*/ 792433 w 1539722"/>
                <a:gd name="connsiteY236" fmla="*/ 1062351 h 1378673"/>
                <a:gd name="connsiteX237" fmla="*/ 792433 w 1539722"/>
                <a:gd name="connsiteY237" fmla="*/ 752736 h 1378673"/>
                <a:gd name="connsiteX238" fmla="*/ 803726 w 1539722"/>
                <a:gd name="connsiteY238" fmla="*/ 763712 h 1378673"/>
                <a:gd name="connsiteX239" fmla="*/ 822954 w 1539722"/>
                <a:gd name="connsiteY239" fmla="*/ 780176 h 1378673"/>
                <a:gd name="connsiteX240" fmla="*/ 836993 w 1539722"/>
                <a:gd name="connsiteY240" fmla="*/ 790389 h 1378673"/>
                <a:gd name="connsiteX241" fmla="*/ 851948 w 1539722"/>
                <a:gd name="connsiteY241" fmla="*/ 799993 h 1378673"/>
                <a:gd name="connsiteX242" fmla="*/ 867971 w 1539722"/>
                <a:gd name="connsiteY242" fmla="*/ 808073 h 1378673"/>
                <a:gd name="connsiteX243" fmla="*/ 885062 w 1539722"/>
                <a:gd name="connsiteY243" fmla="*/ 814781 h 1378673"/>
                <a:gd name="connsiteX244" fmla="*/ 902916 w 1539722"/>
                <a:gd name="connsiteY244" fmla="*/ 819659 h 1378673"/>
                <a:gd name="connsiteX245" fmla="*/ 912072 w 1539722"/>
                <a:gd name="connsiteY245" fmla="*/ 821336 h 1378673"/>
                <a:gd name="connsiteX246" fmla="*/ 924891 w 1539722"/>
                <a:gd name="connsiteY246" fmla="*/ 823317 h 1378673"/>
                <a:gd name="connsiteX247" fmla="*/ 949612 w 1539722"/>
                <a:gd name="connsiteY247" fmla="*/ 824994 h 1378673"/>
                <a:gd name="connsiteX248" fmla="*/ 961363 w 1539722"/>
                <a:gd name="connsiteY248" fmla="*/ 825147 h 1378673"/>
                <a:gd name="connsiteX249" fmla="*/ 970671 w 1539722"/>
                <a:gd name="connsiteY249" fmla="*/ 825147 h 1378673"/>
                <a:gd name="connsiteX250" fmla="*/ 988373 w 1539722"/>
                <a:gd name="connsiteY250" fmla="*/ 824080 h 1378673"/>
                <a:gd name="connsiteX251" fmla="*/ 1005465 w 1539722"/>
                <a:gd name="connsiteY251" fmla="*/ 821488 h 1378673"/>
                <a:gd name="connsiteX252" fmla="*/ 1021488 w 1539722"/>
                <a:gd name="connsiteY252" fmla="*/ 817677 h 1378673"/>
                <a:gd name="connsiteX253" fmla="*/ 1036900 w 1539722"/>
                <a:gd name="connsiteY253" fmla="*/ 812951 h 1378673"/>
                <a:gd name="connsiteX254" fmla="*/ 1051550 w 1539722"/>
                <a:gd name="connsiteY254" fmla="*/ 806701 h 1378673"/>
                <a:gd name="connsiteX255" fmla="*/ 1065132 w 1539722"/>
                <a:gd name="connsiteY255" fmla="*/ 799384 h 1378673"/>
                <a:gd name="connsiteX256" fmla="*/ 1078255 w 1539722"/>
                <a:gd name="connsiteY256" fmla="*/ 790847 h 1378673"/>
                <a:gd name="connsiteX257" fmla="*/ 1084359 w 1539722"/>
                <a:gd name="connsiteY257" fmla="*/ 785969 h 1378673"/>
                <a:gd name="connsiteX258" fmla="*/ 1084817 w 1539722"/>
                <a:gd name="connsiteY258" fmla="*/ 785664 h 1378673"/>
                <a:gd name="connsiteX259" fmla="*/ 1085122 w 1539722"/>
                <a:gd name="connsiteY259" fmla="*/ 785359 h 1378673"/>
                <a:gd name="connsiteX260" fmla="*/ 1084512 w 1539722"/>
                <a:gd name="connsiteY260" fmla="*/ 786731 h 1378673"/>
                <a:gd name="connsiteX261" fmla="*/ 1090464 w 1539722"/>
                <a:gd name="connsiteY261" fmla="*/ 788865 h 1378673"/>
                <a:gd name="connsiteX262" fmla="*/ 1121594 w 1539722"/>
                <a:gd name="connsiteY262" fmla="*/ 796640 h 1378673"/>
                <a:gd name="connsiteX263" fmla="*/ 1142501 w 1539722"/>
                <a:gd name="connsiteY263" fmla="*/ 799536 h 1378673"/>
                <a:gd name="connsiteX264" fmla="*/ 1157913 w 1539722"/>
                <a:gd name="connsiteY264" fmla="*/ 800451 h 1378673"/>
                <a:gd name="connsiteX265" fmla="*/ 1166001 w 1539722"/>
                <a:gd name="connsiteY265" fmla="*/ 800451 h 1378673"/>
                <a:gd name="connsiteX266" fmla="*/ 1175920 w 1539722"/>
                <a:gd name="connsiteY266" fmla="*/ 800451 h 1378673"/>
                <a:gd name="connsiteX267" fmla="*/ 1196064 w 1539722"/>
                <a:gd name="connsiteY267" fmla="*/ 798621 h 1378673"/>
                <a:gd name="connsiteX268" fmla="*/ 1216665 w 1539722"/>
                <a:gd name="connsiteY268" fmla="*/ 794048 h 1378673"/>
                <a:gd name="connsiteX269" fmla="*/ 1237266 w 1539722"/>
                <a:gd name="connsiteY269" fmla="*/ 786731 h 1378673"/>
                <a:gd name="connsiteX270" fmla="*/ 1247185 w 1539722"/>
                <a:gd name="connsiteY270" fmla="*/ 781548 h 1378673"/>
                <a:gd name="connsiteX271" fmla="*/ 1253747 w 1539722"/>
                <a:gd name="connsiteY271" fmla="*/ 777736 h 1378673"/>
                <a:gd name="connsiteX272" fmla="*/ 1265497 w 1539722"/>
                <a:gd name="connsiteY272" fmla="*/ 769504 h 1378673"/>
                <a:gd name="connsiteX273" fmla="*/ 1276637 w 1539722"/>
                <a:gd name="connsiteY273" fmla="*/ 759748 h 1378673"/>
                <a:gd name="connsiteX274" fmla="*/ 1286709 w 1539722"/>
                <a:gd name="connsiteY274" fmla="*/ 748924 h 1378673"/>
                <a:gd name="connsiteX275" fmla="*/ 1295560 w 1539722"/>
                <a:gd name="connsiteY275" fmla="*/ 736881 h 1378673"/>
                <a:gd name="connsiteX276" fmla="*/ 1303495 w 1539722"/>
                <a:gd name="connsiteY276" fmla="*/ 723466 h 1378673"/>
                <a:gd name="connsiteX277" fmla="*/ 1310362 w 1539722"/>
                <a:gd name="connsiteY277" fmla="*/ 708984 h 1378673"/>
                <a:gd name="connsiteX278" fmla="*/ 1316314 w 1539722"/>
                <a:gd name="connsiteY278" fmla="*/ 693282 h 1378673"/>
                <a:gd name="connsiteX279" fmla="*/ 1318908 w 1539722"/>
                <a:gd name="connsiteY279" fmla="*/ 684898 h 1378673"/>
                <a:gd name="connsiteX280" fmla="*/ 1325012 w 1539722"/>
                <a:gd name="connsiteY280" fmla="*/ 686727 h 1378673"/>
                <a:gd name="connsiteX281" fmla="*/ 1337983 w 1539722"/>
                <a:gd name="connsiteY281" fmla="*/ 689624 h 1378673"/>
                <a:gd name="connsiteX282" fmla="*/ 1351564 w 1539722"/>
                <a:gd name="connsiteY282" fmla="*/ 691605 h 1378673"/>
                <a:gd name="connsiteX283" fmla="*/ 1365756 w 1539722"/>
                <a:gd name="connsiteY283" fmla="*/ 692672 h 1378673"/>
                <a:gd name="connsiteX284" fmla="*/ 1373386 w 1539722"/>
                <a:gd name="connsiteY284" fmla="*/ 692825 h 1378673"/>
                <a:gd name="connsiteX285" fmla="*/ 1382237 w 1539722"/>
                <a:gd name="connsiteY285" fmla="*/ 692977 h 1378673"/>
                <a:gd name="connsiteX286" fmla="*/ 1401007 w 1539722"/>
                <a:gd name="connsiteY286" fmla="*/ 691605 h 1378673"/>
                <a:gd name="connsiteX287" fmla="*/ 1420235 w 1539722"/>
                <a:gd name="connsiteY287" fmla="*/ 687947 h 1378673"/>
                <a:gd name="connsiteX288" fmla="*/ 1439463 w 1539722"/>
                <a:gd name="connsiteY288" fmla="*/ 681391 h 1378673"/>
                <a:gd name="connsiteX289" fmla="*/ 1449077 w 1539722"/>
                <a:gd name="connsiteY289" fmla="*/ 676666 h 1378673"/>
                <a:gd name="connsiteX290" fmla="*/ 1454570 w 1539722"/>
                <a:gd name="connsiteY290" fmla="*/ 673464 h 1378673"/>
                <a:gd name="connsiteX291" fmla="*/ 1465558 w 1539722"/>
                <a:gd name="connsiteY291" fmla="*/ 666604 h 1378673"/>
                <a:gd name="connsiteX292" fmla="*/ 1475172 w 1539722"/>
                <a:gd name="connsiteY292" fmla="*/ 658982 h 1378673"/>
                <a:gd name="connsiteX293" fmla="*/ 1484022 w 1539722"/>
                <a:gd name="connsiteY293" fmla="*/ 650903 h 1378673"/>
                <a:gd name="connsiteX294" fmla="*/ 152630 w 1539722"/>
                <a:gd name="connsiteY294" fmla="*/ 624063 h 1378673"/>
                <a:gd name="connsiteX295" fmla="*/ 170927 w 1539722"/>
                <a:gd name="connsiteY295" fmla="*/ 625435 h 1378673"/>
                <a:gd name="connsiteX296" fmla="*/ 180228 w 1539722"/>
                <a:gd name="connsiteY296" fmla="*/ 627111 h 1378673"/>
                <a:gd name="connsiteX297" fmla="*/ 186022 w 1539722"/>
                <a:gd name="connsiteY297" fmla="*/ 628636 h 1378673"/>
                <a:gd name="connsiteX298" fmla="*/ 197000 w 1539722"/>
                <a:gd name="connsiteY298" fmla="*/ 632141 h 1378673"/>
                <a:gd name="connsiteX299" fmla="*/ 207826 w 1539722"/>
                <a:gd name="connsiteY299" fmla="*/ 637018 h 1378673"/>
                <a:gd name="connsiteX300" fmla="*/ 218195 w 1539722"/>
                <a:gd name="connsiteY300" fmla="*/ 643115 h 1378673"/>
                <a:gd name="connsiteX301" fmla="*/ 227648 w 1539722"/>
                <a:gd name="connsiteY301" fmla="*/ 650431 h 1378673"/>
                <a:gd name="connsiteX302" fmla="*/ 236797 w 1539722"/>
                <a:gd name="connsiteY302" fmla="*/ 658814 h 1378673"/>
                <a:gd name="connsiteX303" fmla="*/ 244878 w 1539722"/>
                <a:gd name="connsiteY303" fmla="*/ 667806 h 1378673"/>
                <a:gd name="connsiteX304" fmla="*/ 251892 w 1539722"/>
                <a:gd name="connsiteY304" fmla="*/ 678018 h 1378673"/>
                <a:gd name="connsiteX305" fmla="*/ 255094 w 1539722"/>
                <a:gd name="connsiteY305" fmla="*/ 683353 h 1378673"/>
                <a:gd name="connsiteX306" fmla="*/ 259668 w 1539722"/>
                <a:gd name="connsiteY306" fmla="*/ 691736 h 1378673"/>
                <a:gd name="connsiteX307" fmla="*/ 265767 w 1539722"/>
                <a:gd name="connsiteY307" fmla="*/ 708501 h 1378673"/>
                <a:gd name="connsiteX308" fmla="*/ 268512 w 1539722"/>
                <a:gd name="connsiteY308" fmla="*/ 725115 h 1378673"/>
                <a:gd name="connsiteX309" fmla="*/ 268207 w 1539722"/>
                <a:gd name="connsiteY309" fmla="*/ 736698 h 1378673"/>
                <a:gd name="connsiteX310" fmla="*/ 266835 w 1539722"/>
                <a:gd name="connsiteY310" fmla="*/ 743709 h 1378673"/>
                <a:gd name="connsiteX311" fmla="*/ 265767 w 1539722"/>
                <a:gd name="connsiteY311" fmla="*/ 747063 h 1378673"/>
                <a:gd name="connsiteX312" fmla="*/ 257686 w 1539722"/>
                <a:gd name="connsiteY312" fmla="*/ 770535 h 1378673"/>
                <a:gd name="connsiteX313" fmla="*/ 282235 w 1539722"/>
                <a:gd name="connsiteY313" fmla="*/ 766267 h 1378673"/>
                <a:gd name="connsiteX314" fmla="*/ 292908 w 1539722"/>
                <a:gd name="connsiteY314" fmla="*/ 764438 h 1378673"/>
                <a:gd name="connsiteX315" fmla="*/ 316542 w 1539722"/>
                <a:gd name="connsiteY315" fmla="*/ 762304 h 1378673"/>
                <a:gd name="connsiteX316" fmla="*/ 342311 w 1539722"/>
                <a:gd name="connsiteY316" fmla="*/ 762761 h 1378673"/>
                <a:gd name="connsiteX317" fmla="*/ 362285 w 1539722"/>
                <a:gd name="connsiteY317" fmla="*/ 765505 h 1378673"/>
                <a:gd name="connsiteX318" fmla="*/ 375551 w 1539722"/>
                <a:gd name="connsiteY318" fmla="*/ 768706 h 1378673"/>
                <a:gd name="connsiteX319" fmla="*/ 388511 w 1539722"/>
                <a:gd name="connsiteY319" fmla="*/ 773126 h 1378673"/>
                <a:gd name="connsiteX320" fmla="*/ 401319 w 1539722"/>
                <a:gd name="connsiteY320" fmla="*/ 778917 h 1378673"/>
                <a:gd name="connsiteX321" fmla="*/ 413670 w 1539722"/>
                <a:gd name="connsiteY321" fmla="*/ 786386 h 1378673"/>
                <a:gd name="connsiteX322" fmla="*/ 425411 w 1539722"/>
                <a:gd name="connsiteY322" fmla="*/ 795531 h 1378673"/>
                <a:gd name="connsiteX323" fmla="*/ 436541 w 1539722"/>
                <a:gd name="connsiteY323" fmla="*/ 806352 h 1378673"/>
                <a:gd name="connsiteX324" fmla="*/ 446605 w 1539722"/>
                <a:gd name="connsiteY324" fmla="*/ 819155 h 1378673"/>
                <a:gd name="connsiteX325" fmla="*/ 455906 w 1539722"/>
                <a:gd name="connsiteY325" fmla="*/ 834092 h 1378673"/>
                <a:gd name="connsiteX326" fmla="*/ 463987 w 1539722"/>
                <a:gd name="connsiteY326" fmla="*/ 851162 h 1378673"/>
                <a:gd name="connsiteX327" fmla="*/ 467342 w 1539722"/>
                <a:gd name="connsiteY327" fmla="*/ 860765 h 1378673"/>
                <a:gd name="connsiteX328" fmla="*/ 460023 w 1539722"/>
                <a:gd name="connsiteY328" fmla="*/ 859698 h 1378673"/>
                <a:gd name="connsiteX329" fmla="*/ 445233 w 1539722"/>
                <a:gd name="connsiteY329" fmla="*/ 858936 h 1378673"/>
                <a:gd name="connsiteX330" fmla="*/ 430595 w 1539722"/>
                <a:gd name="connsiteY330" fmla="*/ 859241 h 1378673"/>
                <a:gd name="connsiteX331" fmla="*/ 416567 w 1539722"/>
                <a:gd name="connsiteY331" fmla="*/ 860765 h 1378673"/>
                <a:gd name="connsiteX332" fmla="*/ 403149 w 1539722"/>
                <a:gd name="connsiteY332" fmla="*/ 863051 h 1378673"/>
                <a:gd name="connsiteX333" fmla="*/ 390493 w 1539722"/>
                <a:gd name="connsiteY333" fmla="*/ 866252 h 1378673"/>
                <a:gd name="connsiteX334" fmla="*/ 378905 w 1539722"/>
                <a:gd name="connsiteY334" fmla="*/ 870214 h 1378673"/>
                <a:gd name="connsiteX335" fmla="*/ 368384 w 1539722"/>
                <a:gd name="connsiteY335" fmla="*/ 874482 h 1378673"/>
                <a:gd name="connsiteX336" fmla="*/ 363657 w 1539722"/>
                <a:gd name="connsiteY336" fmla="*/ 877073 h 1378673"/>
                <a:gd name="connsiteX337" fmla="*/ 358016 w 1539722"/>
                <a:gd name="connsiteY337" fmla="*/ 880121 h 1378673"/>
                <a:gd name="connsiteX338" fmla="*/ 347800 w 1539722"/>
                <a:gd name="connsiteY338" fmla="*/ 886980 h 1378673"/>
                <a:gd name="connsiteX339" fmla="*/ 338194 w 1539722"/>
                <a:gd name="connsiteY339" fmla="*/ 894906 h 1378673"/>
                <a:gd name="connsiteX340" fmla="*/ 329045 w 1539722"/>
                <a:gd name="connsiteY340" fmla="*/ 903593 h 1378673"/>
                <a:gd name="connsiteX341" fmla="*/ 320507 w 1539722"/>
                <a:gd name="connsiteY341" fmla="*/ 913196 h 1378673"/>
                <a:gd name="connsiteX342" fmla="*/ 313035 w 1539722"/>
                <a:gd name="connsiteY342" fmla="*/ 923712 h 1378673"/>
                <a:gd name="connsiteX343" fmla="*/ 306479 w 1539722"/>
                <a:gd name="connsiteY343" fmla="*/ 934839 h 1378673"/>
                <a:gd name="connsiteX344" fmla="*/ 300837 w 1539722"/>
                <a:gd name="connsiteY344" fmla="*/ 946880 h 1378673"/>
                <a:gd name="connsiteX345" fmla="*/ 296263 w 1539722"/>
                <a:gd name="connsiteY345" fmla="*/ 959225 h 1378673"/>
                <a:gd name="connsiteX346" fmla="*/ 292603 w 1539722"/>
                <a:gd name="connsiteY346" fmla="*/ 972485 h 1378673"/>
                <a:gd name="connsiteX347" fmla="*/ 290316 w 1539722"/>
                <a:gd name="connsiteY347" fmla="*/ 986355 h 1378673"/>
                <a:gd name="connsiteX348" fmla="*/ 289249 w 1539722"/>
                <a:gd name="connsiteY348" fmla="*/ 1000530 h 1378673"/>
                <a:gd name="connsiteX349" fmla="*/ 289554 w 1539722"/>
                <a:gd name="connsiteY349" fmla="*/ 1015314 h 1378673"/>
                <a:gd name="connsiteX350" fmla="*/ 291078 w 1539722"/>
                <a:gd name="connsiteY350" fmla="*/ 1030556 h 1378673"/>
                <a:gd name="connsiteX351" fmla="*/ 294281 w 1539722"/>
                <a:gd name="connsiteY351" fmla="*/ 1046255 h 1378673"/>
                <a:gd name="connsiteX352" fmla="*/ 299007 w 1539722"/>
                <a:gd name="connsiteY352" fmla="*/ 1062258 h 1378673"/>
                <a:gd name="connsiteX353" fmla="*/ 302209 w 1539722"/>
                <a:gd name="connsiteY353" fmla="*/ 1070336 h 1378673"/>
                <a:gd name="connsiteX354" fmla="*/ 294281 w 1539722"/>
                <a:gd name="connsiteY354" fmla="*/ 1074451 h 1378673"/>
                <a:gd name="connsiteX355" fmla="*/ 279490 w 1539722"/>
                <a:gd name="connsiteY355" fmla="*/ 1084663 h 1378673"/>
                <a:gd name="connsiteX356" fmla="*/ 266225 w 1539722"/>
                <a:gd name="connsiteY356" fmla="*/ 1096552 h 1378673"/>
                <a:gd name="connsiteX357" fmla="*/ 254484 w 1539722"/>
                <a:gd name="connsiteY357" fmla="*/ 1109964 h 1378673"/>
                <a:gd name="connsiteX358" fmla="*/ 244726 w 1539722"/>
                <a:gd name="connsiteY358" fmla="*/ 1124749 h 1378673"/>
                <a:gd name="connsiteX359" fmla="*/ 236797 w 1539722"/>
                <a:gd name="connsiteY359" fmla="*/ 1140752 h 1378673"/>
                <a:gd name="connsiteX360" fmla="*/ 231003 w 1539722"/>
                <a:gd name="connsiteY360" fmla="*/ 1157670 h 1378673"/>
                <a:gd name="connsiteX361" fmla="*/ 227648 w 1539722"/>
                <a:gd name="connsiteY361" fmla="*/ 1175046 h 1378673"/>
                <a:gd name="connsiteX362" fmla="*/ 226886 w 1539722"/>
                <a:gd name="connsiteY362" fmla="*/ 1183886 h 1378673"/>
                <a:gd name="connsiteX363" fmla="*/ 256161 w 1539722"/>
                <a:gd name="connsiteY363" fmla="*/ 1185410 h 1378673"/>
                <a:gd name="connsiteX364" fmla="*/ 256771 w 1539722"/>
                <a:gd name="connsiteY364" fmla="*/ 1177180 h 1378673"/>
                <a:gd name="connsiteX365" fmla="*/ 260431 w 1539722"/>
                <a:gd name="connsiteY365" fmla="*/ 1161024 h 1378673"/>
                <a:gd name="connsiteX366" fmla="*/ 266530 w 1539722"/>
                <a:gd name="connsiteY366" fmla="*/ 1145630 h 1378673"/>
                <a:gd name="connsiteX367" fmla="*/ 274916 w 1539722"/>
                <a:gd name="connsiteY367" fmla="*/ 1131303 h 1378673"/>
                <a:gd name="connsiteX368" fmla="*/ 285437 w 1539722"/>
                <a:gd name="connsiteY368" fmla="*/ 1118500 h 1378673"/>
                <a:gd name="connsiteX369" fmla="*/ 297635 w 1539722"/>
                <a:gd name="connsiteY369" fmla="*/ 1107221 h 1378673"/>
                <a:gd name="connsiteX370" fmla="*/ 311510 w 1539722"/>
                <a:gd name="connsiteY370" fmla="*/ 1097923 h 1378673"/>
                <a:gd name="connsiteX371" fmla="*/ 326606 w 1539722"/>
                <a:gd name="connsiteY371" fmla="*/ 1091065 h 1378673"/>
                <a:gd name="connsiteX372" fmla="*/ 334839 w 1539722"/>
                <a:gd name="connsiteY372" fmla="*/ 1088626 h 1378673"/>
                <a:gd name="connsiteX373" fmla="*/ 342616 w 1539722"/>
                <a:gd name="connsiteY373" fmla="*/ 1086645 h 1378673"/>
                <a:gd name="connsiteX374" fmla="*/ 358626 w 1539722"/>
                <a:gd name="connsiteY374" fmla="*/ 1085121 h 1378673"/>
                <a:gd name="connsiteX375" fmla="*/ 374331 w 1539722"/>
                <a:gd name="connsiteY375" fmla="*/ 1086340 h 1378673"/>
                <a:gd name="connsiteX376" fmla="*/ 389731 w 1539722"/>
                <a:gd name="connsiteY376" fmla="*/ 1090303 h 1378673"/>
                <a:gd name="connsiteX377" fmla="*/ 404979 w 1539722"/>
                <a:gd name="connsiteY377" fmla="*/ 1096704 h 1378673"/>
                <a:gd name="connsiteX378" fmla="*/ 419311 w 1539722"/>
                <a:gd name="connsiteY378" fmla="*/ 1105697 h 1378673"/>
                <a:gd name="connsiteX379" fmla="*/ 433339 w 1539722"/>
                <a:gd name="connsiteY379" fmla="*/ 1117128 h 1378673"/>
                <a:gd name="connsiteX380" fmla="*/ 446757 w 1539722"/>
                <a:gd name="connsiteY380" fmla="*/ 1131150 h 1378673"/>
                <a:gd name="connsiteX381" fmla="*/ 453009 w 1539722"/>
                <a:gd name="connsiteY381" fmla="*/ 1139228 h 1378673"/>
                <a:gd name="connsiteX382" fmla="*/ 447672 w 1539722"/>
                <a:gd name="connsiteY382" fmla="*/ 1146087 h 1378673"/>
                <a:gd name="connsiteX383" fmla="*/ 438524 w 1539722"/>
                <a:gd name="connsiteY383" fmla="*/ 1161024 h 1378673"/>
                <a:gd name="connsiteX384" fmla="*/ 431357 w 1539722"/>
                <a:gd name="connsiteY384" fmla="*/ 1176722 h 1378673"/>
                <a:gd name="connsiteX385" fmla="*/ 426020 w 1539722"/>
                <a:gd name="connsiteY385" fmla="*/ 1193488 h 1378673"/>
                <a:gd name="connsiteX386" fmla="*/ 422971 w 1539722"/>
                <a:gd name="connsiteY386" fmla="*/ 1210559 h 1378673"/>
                <a:gd name="connsiteX387" fmla="*/ 421904 w 1539722"/>
                <a:gd name="connsiteY387" fmla="*/ 1227934 h 1378673"/>
                <a:gd name="connsiteX388" fmla="*/ 423123 w 1539722"/>
                <a:gd name="connsiteY388" fmla="*/ 1245309 h 1378673"/>
                <a:gd name="connsiteX389" fmla="*/ 426630 w 1539722"/>
                <a:gd name="connsiteY389" fmla="*/ 1262380 h 1378673"/>
                <a:gd name="connsiteX390" fmla="*/ 429375 w 1539722"/>
                <a:gd name="connsiteY390" fmla="*/ 1270610 h 1378673"/>
                <a:gd name="connsiteX391" fmla="*/ 457126 w 1539722"/>
                <a:gd name="connsiteY391" fmla="*/ 1260703 h 1378673"/>
                <a:gd name="connsiteX392" fmla="*/ 454534 w 1539722"/>
                <a:gd name="connsiteY392" fmla="*/ 1252778 h 1378673"/>
                <a:gd name="connsiteX393" fmla="*/ 451637 w 1539722"/>
                <a:gd name="connsiteY393" fmla="*/ 1236622 h 1378673"/>
                <a:gd name="connsiteX394" fmla="*/ 451332 w 1539722"/>
                <a:gd name="connsiteY394" fmla="*/ 1220008 h 1378673"/>
                <a:gd name="connsiteX395" fmla="*/ 453619 w 1539722"/>
                <a:gd name="connsiteY395" fmla="*/ 1203700 h 1378673"/>
                <a:gd name="connsiteX396" fmla="*/ 458346 w 1539722"/>
                <a:gd name="connsiteY396" fmla="*/ 1187696 h 1378673"/>
                <a:gd name="connsiteX397" fmla="*/ 465359 w 1539722"/>
                <a:gd name="connsiteY397" fmla="*/ 1172607 h 1378673"/>
                <a:gd name="connsiteX398" fmla="*/ 474508 w 1539722"/>
                <a:gd name="connsiteY398" fmla="*/ 1158737 h 1378673"/>
                <a:gd name="connsiteX399" fmla="*/ 485791 w 1539722"/>
                <a:gd name="connsiteY399" fmla="*/ 1146544 h 1378673"/>
                <a:gd name="connsiteX400" fmla="*/ 492348 w 1539722"/>
                <a:gd name="connsiteY400" fmla="*/ 1141210 h 1378673"/>
                <a:gd name="connsiteX401" fmla="*/ 499667 w 1539722"/>
                <a:gd name="connsiteY401" fmla="*/ 1135875 h 1378673"/>
                <a:gd name="connsiteX402" fmla="*/ 515067 w 1539722"/>
                <a:gd name="connsiteY402" fmla="*/ 1127949 h 1378673"/>
                <a:gd name="connsiteX403" fmla="*/ 531382 w 1539722"/>
                <a:gd name="connsiteY403" fmla="*/ 1123072 h 1378673"/>
                <a:gd name="connsiteX404" fmla="*/ 548764 w 1539722"/>
                <a:gd name="connsiteY404" fmla="*/ 1121091 h 1378673"/>
                <a:gd name="connsiteX405" fmla="*/ 567062 w 1539722"/>
                <a:gd name="connsiteY405" fmla="*/ 1122310 h 1378673"/>
                <a:gd name="connsiteX406" fmla="*/ 585816 w 1539722"/>
                <a:gd name="connsiteY406" fmla="*/ 1126578 h 1378673"/>
                <a:gd name="connsiteX407" fmla="*/ 604876 w 1539722"/>
                <a:gd name="connsiteY407" fmla="*/ 1133741 h 1378673"/>
                <a:gd name="connsiteX408" fmla="*/ 624240 w 1539722"/>
                <a:gd name="connsiteY408" fmla="*/ 1143953 h 1378673"/>
                <a:gd name="connsiteX409" fmla="*/ 633999 w 1539722"/>
                <a:gd name="connsiteY409" fmla="*/ 1150354 h 1378673"/>
                <a:gd name="connsiteX410" fmla="*/ 650619 w 1539722"/>
                <a:gd name="connsiteY410" fmla="*/ 1126273 h 1378673"/>
                <a:gd name="connsiteX411" fmla="*/ 638726 w 1539722"/>
                <a:gd name="connsiteY411" fmla="*/ 1118500 h 1378673"/>
                <a:gd name="connsiteX412" fmla="*/ 614939 w 1539722"/>
                <a:gd name="connsiteY412" fmla="*/ 1106002 h 1378673"/>
                <a:gd name="connsiteX413" fmla="*/ 591458 w 1539722"/>
                <a:gd name="connsiteY413" fmla="*/ 1097619 h 1378673"/>
                <a:gd name="connsiteX414" fmla="*/ 568434 w 1539722"/>
                <a:gd name="connsiteY414" fmla="*/ 1092741 h 1378673"/>
                <a:gd name="connsiteX415" fmla="*/ 551356 w 1539722"/>
                <a:gd name="connsiteY415" fmla="*/ 1091674 h 1378673"/>
                <a:gd name="connsiteX416" fmla="*/ 540378 w 1539722"/>
                <a:gd name="connsiteY416" fmla="*/ 1092284 h 1378673"/>
                <a:gd name="connsiteX417" fmla="*/ 529400 w 1539722"/>
                <a:gd name="connsiteY417" fmla="*/ 1093351 h 1378673"/>
                <a:gd name="connsiteX418" fmla="*/ 518726 w 1539722"/>
                <a:gd name="connsiteY418" fmla="*/ 1095790 h 1378673"/>
                <a:gd name="connsiteX419" fmla="*/ 508358 w 1539722"/>
                <a:gd name="connsiteY419" fmla="*/ 1099143 h 1378673"/>
                <a:gd name="connsiteX420" fmla="*/ 498142 w 1539722"/>
                <a:gd name="connsiteY420" fmla="*/ 1103258 h 1378673"/>
                <a:gd name="connsiteX421" fmla="*/ 488536 w 1539722"/>
                <a:gd name="connsiteY421" fmla="*/ 1108440 h 1378673"/>
                <a:gd name="connsiteX422" fmla="*/ 479082 w 1539722"/>
                <a:gd name="connsiteY422" fmla="*/ 1114537 h 1378673"/>
                <a:gd name="connsiteX423" fmla="*/ 474356 w 1539722"/>
                <a:gd name="connsiteY423" fmla="*/ 1118042 h 1378673"/>
                <a:gd name="connsiteX424" fmla="*/ 474051 w 1539722"/>
                <a:gd name="connsiteY424" fmla="*/ 1118347 h 1378673"/>
                <a:gd name="connsiteX425" fmla="*/ 473898 w 1539722"/>
                <a:gd name="connsiteY425" fmla="*/ 1118500 h 1378673"/>
                <a:gd name="connsiteX426" fmla="*/ 466427 w 1539722"/>
                <a:gd name="connsiteY426" fmla="*/ 1109202 h 1378673"/>
                <a:gd name="connsiteX427" fmla="*/ 450417 w 1539722"/>
                <a:gd name="connsiteY427" fmla="*/ 1093046 h 1378673"/>
                <a:gd name="connsiteX428" fmla="*/ 433339 w 1539722"/>
                <a:gd name="connsiteY428" fmla="*/ 1079634 h 1378673"/>
                <a:gd name="connsiteX429" fmla="*/ 415805 w 1539722"/>
                <a:gd name="connsiteY429" fmla="*/ 1069117 h 1378673"/>
                <a:gd name="connsiteX430" fmla="*/ 397355 w 1539722"/>
                <a:gd name="connsiteY430" fmla="*/ 1061649 h 1378673"/>
                <a:gd name="connsiteX431" fmla="*/ 378448 w 1539722"/>
                <a:gd name="connsiteY431" fmla="*/ 1057228 h 1378673"/>
                <a:gd name="connsiteX432" fmla="*/ 359083 w 1539722"/>
                <a:gd name="connsiteY432" fmla="*/ 1055857 h 1378673"/>
                <a:gd name="connsiteX433" fmla="*/ 339261 w 1539722"/>
                <a:gd name="connsiteY433" fmla="*/ 1057686 h 1378673"/>
                <a:gd name="connsiteX434" fmla="*/ 329503 w 1539722"/>
                <a:gd name="connsiteY434" fmla="*/ 1059820 h 1378673"/>
                <a:gd name="connsiteX435" fmla="*/ 326911 w 1539722"/>
                <a:gd name="connsiteY435" fmla="*/ 1052961 h 1378673"/>
                <a:gd name="connsiteX436" fmla="*/ 322641 w 1539722"/>
                <a:gd name="connsiteY436" fmla="*/ 1039548 h 1378673"/>
                <a:gd name="connsiteX437" fmla="*/ 319897 w 1539722"/>
                <a:gd name="connsiteY437" fmla="*/ 1026441 h 1378673"/>
                <a:gd name="connsiteX438" fmla="*/ 318524 w 1539722"/>
                <a:gd name="connsiteY438" fmla="*/ 1013790 h 1378673"/>
                <a:gd name="connsiteX439" fmla="*/ 318219 w 1539722"/>
                <a:gd name="connsiteY439" fmla="*/ 1001597 h 1378673"/>
                <a:gd name="connsiteX440" fmla="*/ 319134 w 1539722"/>
                <a:gd name="connsiteY440" fmla="*/ 989708 h 1378673"/>
                <a:gd name="connsiteX441" fmla="*/ 320964 w 1539722"/>
                <a:gd name="connsiteY441" fmla="*/ 978582 h 1378673"/>
                <a:gd name="connsiteX442" fmla="*/ 323861 w 1539722"/>
                <a:gd name="connsiteY442" fmla="*/ 967913 h 1378673"/>
                <a:gd name="connsiteX443" fmla="*/ 327673 w 1539722"/>
                <a:gd name="connsiteY443" fmla="*/ 957701 h 1378673"/>
                <a:gd name="connsiteX444" fmla="*/ 332247 w 1539722"/>
                <a:gd name="connsiteY444" fmla="*/ 948251 h 1378673"/>
                <a:gd name="connsiteX445" fmla="*/ 340481 w 1539722"/>
                <a:gd name="connsiteY445" fmla="*/ 934991 h 1378673"/>
                <a:gd name="connsiteX446" fmla="*/ 353746 w 1539722"/>
                <a:gd name="connsiteY446" fmla="*/ 919902 h 1378673"/>
                <a:gd name="connsiteX447" fmla="*/ 369147 w 1539722"/>
                <a:gd name="connsiteY447" fmla="*/ 907709 h 1378673"/>
                <a:gd name="connsiteX448" fmla="*/ 377533 w 1539722"/>
                <a:gd name="connsiteY448" fmla="*/ 902831 h 1378673"/>
                <a:gd name="connsiteX449" fmla="*/ 382870 w 1539722"/>
                <a:gd name="connsiteY449" fmla="*/ 900240 h 1378673"/>
                <a:gd name="connsiteX450" fmla="*/ 394458 w 1539722"/>
                <a:gd name="connsiteY450" fmla="*/ 895515 h 1378673"/>
                <a:gd name="connsiteX451" fmla="*/ 407723 w 1539722"/>
                <a:gd name="connsiteY451" fmla="*/ 891857 h 1378673"/>
                <a:gd name="connsiteX452" fmla="*/ 422056 w 1539722"/>
                <a:gd name="connsiteY452" fmla="*/ 889266 h 1378673"/>
                <a:gd name="connsiteX453" fmla="*/ 437151 w 1539722"/>
                <a:gd name="connsiteY453" fmla="*/ 888200 h 1378673"/>
                <a:gd name="connsiteX454" fmla="*/ 452704 w 1539722"/>
                <a:gd name="connsiteY454" fmla="*/ 888504 h 1378673"/>
                <a:gd name="connsiteX455" fmla="*/ 468409 w 1539722"/>
                <a:gd name="connsiteY455" fmla="*/ 890333 h 1378673"/>
                <a:gd name="connsiteX456" fmla="*/ 483809 w 1539722"/>
                <a:gd name="connsiteY456" fmla="*/ 894144 h 1378673"/>
                <a:gd name="connsiteX457" fmla="*/ 491128 w 1539722"/>
                <a:gd name="connsiteY457" fmla="*/ 896887 h 1378673"/>
                <a:gd name="connsiteX458" fmla="*/ 508510 w 1539722"/>
                <a:gd name="connsiteY458" fmla="*/ 903593 h 1378673"/>
                <a:gd name="connsiteX459" fmla="*/ 510798 w 1539722"/>
                <a:gd name="connsiteY459" fmla="*/ 885151 h 1378673"/>
                <a:gd name="connsiteX460" fmla="*/ 512475 w 1539722"/>
                <a:gd name="connsiteY460" fmla="*/ 876311 h 1378673"/>
                <a:gd name="connsiteX461" fmla="*/ 517202 w 1539722"/>
                <a:gd name="connsiteY461" fmla="*/ 858783 h 1378673"/>
                <a:gd name="connsiteX462" fmla="*/ 524368 w 1539722"/>
                <a:gd name="connsiteY462" fmla="*/ 842322 h 1378673"/>
                <a:gd name="connsiteX463" fmla="*/ 533517 w 1539722"/>
                <a:gd name="connsiteY463" fmla="*/ 826776 h 1378673"/>
                <a:gd name="connsiteX464" fmla="*/ 544647 w 1539722"/>
                <a:gd name="connsiteY464" fmla="*/ 812449 h 1378673"/>
                <a:gd name="connsiteX465" fmla="*/ 557760 w 1539722"/>
                <a:gd name="connsiteY465" fmla="*/ 799646 h 1378673"/>
                <a:gd name="connsiteX466" fmla="*/ 572398 w 1539722"/>
                <a:gd name="connsiteY466" fmla="*/ 788367 h 1378673"/>
                <a:gd name="connsiteX467" fmla="*/ 588256 w 1539722"/>
                <a:gd name="connsiteY467" fmla="*/ 779070 h 1378673"/>
                <a:gd name="connsiteX468" fmla="*/ 597099 w 1539722"/>
                <a:gd name="connsiteY468" fmla="*/ 775107 h 1378673"/>
                <a:gd name="connsiteX469" fmla="*/ 605943 w 1539722"/>
                <a:gd name="connsiteY469" fmla="*/ 771602 h 1378673"/>
                <a:gd name="connsiteX470" fmla="*/ 624088 w 1539722"/>
                <a:gd name="connsiteY470" fmla="*/ 766724 h 1378673"/>
                <a:gd name="connsiteX471" fmla="*/ 642690 w 1539722"/>
                <a:gd name="connsiteY471" fmla="*/ 763828 h 1378673"/>
                <a:gd name="connsiteX472" fmla="*/ 661445 w 1539722"/>
                <a:gd name="connsiteY472" fmla="*/ 763523 h 1378673"/>
                <a:gd name="connsiteX473" fmla="*/ 680657 w 1539722"/>
                <a:gd name="connsiteY473" fmla="*/ 765200 h 1378673"/>
                <a:gd name="connsiteX474" fmla="*/ 699564 w 1539722"/>
                <a:gd name="connsiteY474" fmla="*/ 769468 h 1378673"/>
                <a:gd name="connsiteX475" fmla="*/ 718623 w 1539722"/>
                <a:gd name="connsiteY475" fmla="*/ 775717 h 1378673"/>
                <a:gd name="connsiteX476" fmla="*/ 737531 w 1539722"/>
                <a:gd name="connsiteY476" fmla="*/ 784404 h 1378673"/>
                <a:gd name="connsiteX477" fmla="*/ 746679 w 1539722"/>
                <a:gd name="connsiteY477" fmla="*/ 789739 h 1378673"/>
                <a:gd name="connsiteX478" fmla="*/ 746679 w 1539722"/>
                <a:gd name="connsiteY478" fmla="*/ 1150659 h 1378673"/>
                <a:gd name="connsiteX479" fmla="*/ 746679 w 1539722"/>
                <a:gd name="connsiteY479" fmla="*/ 1165291 h 1378673"/>
                <a:gd name="connsiteX480" fmla="*/ 744697 w 1539722"/>
                <a:gd name="connsiteY480" fmla="*/ 1192574 h 1378673"/>
                <a:gd name="connsiteX481" fmla="*/ 740885 w 1539722"/>
                <a:gd name="connsiteY481" fmla="*/ 1217875 h 1378673"/>
                <a:gd name="connsiteX482" fmla="*/ 735396 w 1539722"/>
                <a:gd name="connsiteY482" fmla="*/ 1241042 h 1378673"/>
                <a:gd name="connsiteX483" fmla="*/ 728230 w 1539722"/>
                <a:gd name="connsiteY483" fmla="*/ 1262075 h 1378673"/>
                <a:gd name="connsiteX484" fmla="*/ 719691 w 1539722"/>
                <a:gd name="connsiteY484" fmla="*/ 1281280 h 1378673"/>
                <a:gd name="connsiteX485" fmla="*/ 709627 w 1539722"/>
                <a:gd name="connsiteY485" fmla="*/ 1298655 h 1378673"/>
                <a:gd name="connsiteX486" fmla="*/ 698344 w 1539722"/>
                <a:gd name="connsiteY486" fmla="*/ 1314049 h 1378673"/>
                <a:gd name="connsiteX487" fmla="*/ 686146 w 1539722"/>
                <a:gd name="connsiteY487" fmla="*/ 1327766 h 1378673"/>
                <a:gd name="connsiteX488" fmla="*/ 672575 w 1539722"/>
                <a:gd name="connsiteY488" fmla="*/ 1339807 h 1378673"/>
                <a:gd name="connsiteX489" fmla="*/ 658243 w 1539722"/>
                <a:gd name="connsiteY489" fmla="*/ 1349867 h 1378673"/>
                <a:gd name="connsiteX490" fmla="*/ 643147 w 1539722"/>
                <a:gd name="connsiteY490" fmla="*/ 1358554 h 1378673"/>
                <a:gd name="connsiteX491" fmla="*/ 627137 w 1539722"/>
                <a:gd name="connsiteY491" fmla="*/ 1365413 h 1378673"/>
                <a:gd name="connsiteX492" fmla="*/ 610517 w 1539722"/>
                <a:gd name="connsiteY492" fmla="*/ 1370900 h 1378673"/>
                <a:gd name="connsiteX493" fmla="*/ 593440 w 1539722"/>
                <a:gd name="connsiteY493" fmla="*/ 1374863 h 1378673"/>
                <a:gd name="connsiteX494" fmla="*/ 576058 w 1539722"/>
                <a:gd name="connsiteY494" fmla="*/ 1377454 h 1378673"/>
                <a:gd name="connsiteX495" fmla="*/ 558218 w 1539722"/>
                <a:gd name="connsiteY495" fmla="*/ 1378673 h 1378673"/>
                <a:gd name="connsiteX496" fmla="*/ 540531 w 1539722"/>
                <a:gd name="connsiteY496" fmla="*/ 1378673 h 1378673"/>
                <a:gd name="connsiteX497" fmla="*/ 522538 w 1539722"/>
                <a:gd name="connsiteY497" fmla="*/ 1377301 h 1378673"/>
                <a:gd name="connsiteX498" fmla="*/ 504699 w 1539722"/>
                <a:gd name="connsiteY498" fmla="*/ 1374710 h 1378673"/>
                <a:gd name="connsiteX499" fmla="*/ 487011 w 1539722"/>
                <a:gd name="connsiteY499" fmla="*/ 1370900 h 1378673"/>
                <a:gd name="connsiteX500" fmla="*/ 469629 w 1539722"/>
                <a:gd name="connsiteY500" fmla="*/ 1366175 h 1378673"/>
                <a:gd name="connsiteX501" fmla="*/ 452551 w 1539722"/>
                <a:gd name="connsiteY501" fmla="*/ 1360231 h 1378673"/>
                <a:gd name="connsiteX502" fmla="*/ 436084 w 1539722"/>
                <a:gd name="connsiteY502" fmla="*/ 1353372 h 1378673"/>
                <a:gd name="connsiteX503" fmla="*/ 420379 w 1539722"/>
                <a:gd name="connsiteY503" fmla="*/ 1345751 h 1378673"/>
                <a:gd name="connsiteX504" fmla="*/ 405131 w 1539722"/>
                <a:gd name="connsiteY504" fmla="*/ 1336911 h 1378673"/>
                <a:gd name="connsiteX505" fmla="*/ 390646 w 1539722"/>
                <a:gd name="connsiteY505" fmla="*/ 1327461 h 1378673"/>
                <a:gd name="connsiteX506" fmla="*/ 377533 w 1539722"/>
                <a:gd name="connsiteY506" fmla="*/ 1317250 h 1378673"/>
                <a:gd name="connsiteX507" fmla="*/ 365182 w 1539722"/>
                <a:gd name="connsiteY507" fmla="*/ 1306123 h 1378673"/>
                <a:gd name="connsiteX508" fmla="*/ 353899 w 1539722"/>
                <a:gd name="connsiteY508" fmla="*/ 1294540 h 1378673"/>
                <a:gd name="connsiteX509" fmla="*/ 343988 w 1539722"/>
                <a:gd name="connsiteY509" fmla="*/ 1282194 h 1378673"/>
                <a:gd name="connsiteX510" fmla="*/ 335754 w 1539722"/>
                <a:gd name="connsiteY510" fmla="*/ 1269391 h 1378673"/>
                <a:gd name="connsiteX511" fmla="*/ 331942 w 1539722"/>
                <a:gd name="connsiteY511" fmla="*/ 1262685 h 1378673"/>
                <a:gd name="connsiteX512" fmla="*/ 324928 w 1539722"/>
                <a:gd name="connsiteY512" fmla="*/ 1263904 h 1378673"/>
                <a:gd name="connsiteX513" fmla="*/ 309528 w 1539722"/>
                <a:gd name="connsiteY513" fmla="*/ 1264209 h 1378673"/>
                <a:gd name="connsiteX514" fmla="*/ 293213 w 1539722"/>
                <a:gd name="connsiteY514" fmla="*/ 1262532 h 1378673"/>
                <a:gd name="connsiteX515" fmla="*/ 276441 w 1539722"/>
                <a:gd name="connsiteY515" fmla="*/ 1258722 h 1378673"/>
                <a:gd name="connsiteX516" fmla="*/ 259211 w 1539722"/>
                <a:gd name="connsiteY516" fmla="*/ 1252778 h 1378673"/>
                <a:gd name="connsiteX517" fmla="*/ 242286 w 1539722"/>
                <a:gd name="connsiteY517" fmla="*/ 1245157 h 1378673"/>
                <a:gd name="connsiteX518" fmla="*/ 225209 w 1539722"/>
                <a:gd name="connsiteY518" fmla="*/ 1235402 h 1378673"/>
                <a:gd name="connsiteX519" fmla="*/ 208893 w 1539722"/>
                <a:gd name="connsiteY519" fmla="*/ 1223819 h 1378673"/>
                <a:gd name="connsiteX520" fmla="*/ 193036 w 1539722"/>
                <a:gd name="connsiteY520" fmla="*/ 1210406 h 1378673"/>
                <a:gd name="connsiteX521" fmla="*/ 178246 w 1539722"/>
                <a:gd name="connsiteY521" fmla="*/ 1195165 h 1378673"/>
                <a:gd name="connsiteX522" fmla="*/ 164828 w 1539722"/>
                <a:gd name="connsiteY522" fmla="*/ 1178094 h 1378673"/>
                <a:gd name="connsiteX523" fmla="*/ 152934 w 1539722"/>
                <a:gd name="connsiteY523" fmla="*/ 1159652 h 1378673"/>
                <a:gd name="connsiteX524" fmla="*/ 142719 w 1539722"/>
                <a:gd name="connsiteY524" fmla="*/ 1139228 h 1378673"/>
                <a:gd name="connsiteX525" fmla="*/ 134790 w 1539722"/>
                <a:gd name="connsiteY525" fmla="*/ 1117280 h 1378673"/>
                <a:gd name="connsiteX526" fmla="*/ 128843 w 1539722"/>
                <a:gd name="connsiteY526" fmla="*/ 1093961 h 1378673"/>
                <a:gd name="connsiteX527" fmla="*/ 125641 w 1539722"/>
                <a:gd name="connsiteY527" fmla="*/ 1069117 h 1378673"/>
                <a:gd name="connsiteX528" fmla="*/ 125336 w 1539722"/>
                <a:gd name="connsiteY528" fmla="*/ 1056009 h 1378673"/>
                <a:gd name="connsiteX529" fmla="*/ 121372 w 1539722"/>
                <a:gd name="connsiteY529" fmla="*/ 1053266 h 1378673"/>
                <a:gd name="connsiteX530" fmla="*/ 109326 w 1539722"/>
                <a:gd name="connsiteY530" fmla="*/ 1043206 h 1378673"/>
                <a:gd name="connsiteX531" fmla="*/ 93926 w 1539722"/>
                <a:gd name="connsiteY531" fmla="*/ 1027965 h 1378673"/>
                <a:gd name="connsiteX532" fmla="*/ 77611 w 1539722"/>
                <a:gd name="connsiteY532" fmla="*/ 1008608 h 1378673"/>
                <a:gd name="connsiteX533" fmla="*/ 66633 w 1539722"/>
                <a:gd name="connsiteY533" fmla="*/ 991842 h 1378673"/>
                <a:gd name="connsiteX534" fmla="*/ 60076 w 1539722"/>
                <a:gd name="connsiteY534" fmla="*/ 979801 h 1378673"/>
                <a:gd name="connsiteX535" fmla="*/ 54739 w 1539722"/>
                <a:gd name="connsiteY535" fmla="*/ 967151 h 1378673"/>
                <a:gd name="connsiteX536" fmla="*/ 50775 w 1539722"/>
                <a:gd name="connsiteY536" fmla="*/ 954195 h 1378673"/>
                <a:gd name="connsiteX537" fmla="*/ 48640 w 1539722"/>
                <a:gd name="connsiteY537" fmla="*/ 940630 h 1378673"/>
                <a:gd name="connsiteX538" fmla="*/ 48335 w 1539722"/>
                <a:gd name="connsiteY538" fmla="*/ 926913 h 1378673"/>
                <a:gd name="connsiteX539" fmla="*/ 50623 w 1539722"/>
                <a:gd name="connsiteY539" fmla="*/ 913043 h 1378673"/>
                <a:gd name="connsiteX540" fmla="*/ 55349 w 1539722"/>
                <a:gd name="connsiteY540" fmla="*/ 899173 h 1378673"/>
                <a:gd name="connsiteX541" fmla="*/ 58856 w 1539722"/>
                <a:gd name="connsiteY541" fmla="*/ 892162 h 1378673"/>
                <a:gd name="connsiteX542" fmla="*/ 50775 w 1539722"/>
                <a:gd name="connsiteY542" fmla="*/ 885456 h 1378673"/>
                <a:gd name="connsiteX543" fmla="*/ 36900 w 1539722"/>
                <a:gd name="connsiteY543" fmla="*/ 870977 h 1378673"/>
                <a:gd name="connsiteX544" fmla="*/ 25311 w 1539722"/>
                <a:gd name="connsiteY544" fmla="*/ 855735 h 1378673"/>
                <a:gd name="connsiteX545" fmla="*/ 16010 w 1539722"/>
                <a:gd name="connsiteY545" fmla="*/ 839579 h 1378673"/>
                <a:gd name="connsiteX546" fmla="*/ 9149 w 1539722"/>
                <a:gd name="connsiteY546" fmla="*/ 822813 h 1378673"/>
                <a:gd name="connsiteX547" fmla="*/ 4117 w 1539722"/>
                <a:gd name="connsiteY547" fmla="*/ 805590 h 1378673"/>
                <a:gd name="connsiteX548" fmla="*/ 1220 w 1539722"/>
                <a:gd name="connsiteY548" fmla="*/ 788062 h 1378673"/>
                <a:gd name="connsiteX549" fmla="*/ 0 w 1539722"/>
                <a:gd name="connsiteY549" fmla="*/ 770535 h 1378673"/>
                <a:gd name="connsiteX550" fmla="*/ 763 w 1539722"/>
                <a:gd name="connsiteY550" fmla="*/ 753464 h 1378673"/>
                <a:gd name="connsiteX551" fmla="*/ 2897 w 1539722"/>
                <a:gd name="connsiteY551" fmla="*/ 736393 h 1378673"/>
                <a:gd name="connsiteX552" fmla="*/ 6709 w 1539722"/>
                <a:gd name="connsiteY552" fmla="*/ 720237 h 1378673"/>
                <a:gd name="connsiteX553" fmla="*/ 11893 w 1539722"/>
                <a:gd name="connsiteY553" fmla="*/ 704691 h 1378673"/>
                <a:gd name="connsiteX554" fmla="*/ 18145 w 1539722"/>
                <a:gd name="connsiteY554" fmla="*/ 690059 h 1378673"/>
                <a:gd name="connsiteX555" fmla="*/ 25616 w 1539722"/>
                <a:gd name="connsiteY555" fmla="*/ 676342 h 1378673"/>
                <a:gd name="connsiteX556" fmla="*/ 34155 w 1539722"/>
                <a:gd name="connsiteY556" fmla="*/ 664301 h 1378673"/>
                <a:gd name="connsiteX557" fmla="*/ 43609 w 1539722"/>
                <a:gd name="connsiteY557" fmla="*/ 653632 h 1378673"/>
                <a:gd name="connsiteX558" fmla="*/ 48640 w 1539722"/>
                <a:gd name="connsiteY558" fmla="*/ 649059 h 1378673"/>
                <a:gd name="connsiteX559" fmla="*/ 60991 w 1539722"/>
                <a:gd name="connsiteY559" fmla="*/ 643572 h 1378673"/>
                <a:gd name="connsiteX560" fmla="*/ 82948 w 1539722"/>
                <a:gd name="connsiteY560" fmla="*/ 635494 h 1378673"/>
                <a:gd name="connsiteX561" fmla="*/ 99263 w 1539722"/>
                <a:gd name="connsiteY561" fmla="*/ 630769 h 1378673"/>
                <a:gd name="connsiteX562" fmla="*/ 116340 w 1539722"/>
                <a:gd name="connsiteY562" fmla="*/ 627111 h 1378673"/>
                <a:gd name="connsiteX563" fmla="*/ 134180 w 1539722"/>
                <a:gd name="connsiteY563" fmla="*/ 624825 h 1378673"/>
                <a:gd name="connsiteX564" fmla="*/ 292206 w 1539722"/>
                <a:gd name="connsiteY564" fmla="*/ 353208 h 1378673"/>
                <a:gd name="connsiteX565" fmla="*/ 301813 w 1539722"/>
                <a:gd name="connsiteY565" fmla="*/ 358544 h 1378673"/>
                <a:gd name="connsiteX566" fmla="*/ 320572 w 1539722"/>
                <a:gd name="connsiteY566" fmla="*/ 367691 h 1378673"/>
                <a:gd name="connsiteX567" fmla="*/ 339025 w 1539722"/>
                <a:gd name="connsiteY567" fmla="*/ 374550 h 1378673"/>
                <a:gd name="connsiteX568" fmla="*/ 357479 w 1539722"/>
                <a:gd name="connsiteY568" fmla="*/ 379733 h 1378673"/>
                <a:gd name="connsiteX569" fmla="*/ 375475 w 1539722"/>
                <a:gd name="connsiteY569" fmla="*/ 382630 h 1378673"/>
                <a:gd name="connsiteX570" fmla="*/ 393318 w 1539722"/>
                <a:gd name="connsiteY570" fmla="*/ 383849 h 1378673"/>
                <a:gd name="connsiteX571" fmla="*/ 410857 w 1539722"/>
                <a:gd name="connsiteY571" fmla="*/ 382935 h 1378673"/>
                <a:gd name="connsiteX572" fmla="*/ 428090 w 1539722"/>
                <a:gd name="connsiteY572" fmla="*/ 379733 h 1378673"/>
                <a:gd name="connsiteX573" fmla="*/ 436478 w 1539722"/>
                <a:gd name="connsiteY573" fmla="*/ 377599 h 1378673"/>
                <a:gd name="connsiteX574" fmla="*/ 443646 w 1539722"/>
                <a:gd name="connsiteY574" fmla="*/ 375160 h 1378673"/>
                <a:gd name="connsiteX575" fmla="*/ 457524 w 1539722"/>
                <a:gd name="connsiteY575" fmla="*/ 369672 h 1378673"/>
                <a:gd name="connsiteX576" fmla="*/ 463777 w 1539722"/>
                <a:gd name="connsiteY576" fmla="*/ 366319 h 1378673"/>
                <a:gd name="connsiteX577" fmla="*/ 469725 w 1539722"/>
                <a:gd name="connsiteY577" fmla="*/ 375922 h 1378673"/>
                <a:gd name="connsiteX578" fmla="*/ 479790 w 1539722"/>
                <a:gd name="connsiteY578" fmla="*/ 394826 h 1378673"/>
                <a:gd name="connsiteX579" fmla="*/ 487568 w 1539722"/>
                <a:gd name="connsiteY579" fmla="*/ 412966 h 1378673"/>
                <a:gd name="connsiteX580" fmla="*/ 493059 w 1539722"/>
                <a:gd name="connsiteY580" fmla="*/ 430650 h 1378673"/>
                <a:gd name="connsiteX581" fmla="*/ 496414 w 1539722"/>
                <a:gd name="connsiteY581" fmla="*/ 448333 h 1378673"/>
                <a:gd name="connsiteX582" fmla="*/ 497786 w 1539722"/>
                <a:gd name="connsiteY582" fmla="*/ 465559 h 1378673"/>
                <a:gd name="connsiteX583" fmla="*/ 496871 w 1539722"/>
                <a:gd name="connsiteY583" fmla="*/ 482633 h 1378673"/>
                <a:gd name="connsiteX584" fmla="*/ 493821 w 1539722"/>
                <a:gd name="connsiteY584" fmla="*/ 499859 h 1378673"/>
                <a:gd name="connsiteX585" fmla="*/ 491686 w 1539722"/>
                <a:gd name="connsiteY585" fmla="*/ 508548 h 1378673"/>
                <a:gd name="connsiteX586" fmla="*/ 489703 w 1539722"/>
                <a:gd name="connsiteY586" fmla="*/ 514341 h 1378673"/>
                <a:gd name="connsiteX587" fmla="*/ 483145 w 1539722"/>
                <a:gd name="connsiteY587" fmla="*/ 525317 h 1378673"/>
                <a:gd name="connsiteX588" fmla="*/ 474147 w 1539722"/>
                <a:gd name="connsiteY588" fmla="*/ 535836 h 1378673"/>
                <a:gd name="connsiteX589" fmla="*/ 463014 w 1539722"/>
                <a:gd name="connsiteY589" fmla="*/ 545287 h 1378673"/>
                <a:gd name="connsiteX590" fmla="*/ 450356 w 1539722"/>
                <a:gd name="connsiteY590" fmla="*/ 553824 h 1378673"/>
                <a:gd name="connsiteX591" fmla="*/ 436783 w 1539722"/>
                <a:gd name="connsiteY591" fmla="*/ 561141 h 1378673"/>
                <a:gd name="connsiteX592" fmla="*/ 422752 w 1539722"/>
                <a:gd name="connsiteY592" fmla="*/ 566782 h 1378673"/>
                <a:gd name="connsiteX593" fmla="*/ 408721 w 1539722"/>
                <a:gd name="connsiteY593" fmla="*/ 570745 h 1378673"/>
                <a:gd name="connsiteX594" fmla="*/ 401706 w 1539722"/>
                <a:gd name="connsiteY594" fmla="*/ 571965 h 1378673"/>
                <a:gd name="connsiteX595" fmla="*/ 382643 w 1539722"/>
                <a:gd name="connsiteY595" fmla="*/ 575166 h 1378673"/>
                <a:gd name="connsiteX596" fmla="*/ 390878 w 1539722"/>
                <a:gd name="connsiteY596" fmla="*/ 592697 h 1378673"/>
                <a:gd name="connsiteX597" fmla="*/ 393318 w 1539722"/>
                <a:gd name="connsiteY597" fmla="*/ 598032 h 1378673"/>
                <a:gd name="connsiteX598" fmla="*/ 396978 w 1539722"/>
                <a:gd name="connsiteY598" fmla="*/ 608704 h 1378673"/>
                <a:gd name="connsiteX599" fmla="*/ 399571 w 1539722"/>
                <a:gd name="connsiteY599" fmla="*/ 619222 h 1378673"/>
                <a:gd name="connsiteX600" fmla="*/ 400791 w 1539722"/>
                <a:gd name="connsiteY600" fmla="*/ 629284 h 1378673"/>
                <a:gd name="connsiteX601" fmla="*/ 400638 w 1539722"/>
                <a:gd name="connsiteY601" fmla="*/ 639040 h 1378673"/>
                <a:gd name="connsiteX602" fmla="*/ 399114 w 1539722"/>
                <a:gd name="connsiteY602" fmla="*/ 648187 h 1378673"/>
                <a:gd name="connsiteX603" fmla="*/ 396368 w 1539722"/>
                <a:gd name="connsiteY603" fmla="*/ 657333 h 1378673"/>
                <a:gd name="connsiteX604" fmla="*/ 392403 w 1539722"/>
                <a:gd name="connsiteY604" fmla="*/ 665870 h 1378673"/>
                <a:gd name="connsiteX605" fmla="*/ 389963 w 1539722"/>
                <a:gd name="connsiteY605" fmla="*/ 669834 h 1378673"/>
                <a:gd name="connsiteX606" fmla="*/ 386760 w 1539722"/>
                <a:gd name="connsiteY606" fmla="*/ 674407 h 1378673"/>
                <a:gd name="connsiteX607" fmla="*/ 378830 w 1539722"/>
                <a:gd name="connsiteY607" fmla="*/ 683096 h 1378673"/>
                <a:gd name="connsiteX608" fmla="*/ 369375 w 1539722"/>
                <a:gd name="connsiteY608" fmla="*/ 690566 h 1378673"/>
                <a:gd name="connsiteX609" fmla="*/ 358394 w 1539722"/>
                <a:gd name="connsiteY609" fmla="*/ 697121 h 1378673"/>
                <a:gd name="connsiteX610" fmla="*/ 346651 w 1539722"/>
                <a:gd name="connsiteY610" fmla="*/ 702609 h 1378673"/>
                <a:gd name="connsiteX611" fmla="*/ 333383 w 1539722"/>
                <a:gd name="connsiteY611" fmla="*/ 706878 h 1378673"/>
                <a:gd name="connsiteX612" fmla="*/ 319352 w 1539722"/>
                <a:gd name="connsiteY612" fmla="*/ 710079 h 1378673"/>
                <a:gd name="connsiteX613" fmla="*/ 304559 w 1539722"/>
                <a:gd name="connsiteY613" fmla="*/ 712061 h 1378673"/>
                <a:gd name="connsiteX614" fmla="*/ 296781 w 1539722"/>
                <a:gd name="connsiteY614" fmla="*/ 712518 h 1378673"/>
                <a:gd name="connsiteX615" fmla="*/ 295866 w 1539722"/>
                <a:gd name="connsiteY615" fmla="*/ 707182 h 1378673"/>
                <a:gd name="connsiteX616" fmla="*/ 292968 w 1539722"/>
                <a:gd name="connsiteY616" fmla="*/ 696054 h 1378673"/>
                <a:gd name="connsiteX617" fmla="*/ 289155 w 1539722"/>
                <a:gd name="connsiteY617" fmla="*/ 685078 h 1378673"/>
                <a:gd name="connsiteX618" fmla="*/ 283970 w 1539722"/>
                <a:gd name="connsiteY618" fmla="*/ 673950 h 1378673"/>
                <a:gd name="connsiteX619" fmla="*/ 280920 w 1539722"/>
                <a:gd name="connsiteY619" fmla="*/ 668614 h 1378673"/>
                <a:gd name="connsiteX620" fmla="*/ 276954 w 1539722"/>
                <a:gd name="connsiteY620" fmla="*/ 661907 h 1378673"/>
                <a:gd name="connsiteX621" fmla="*/ 267956 w 1539722"/>
                <a:gd name="connsiteY621" fmla="*/ 649254 h 1378673"/>
                <a:gd name="connsiteX622" fmla="*/ 257586 w 1539722"/>
                <a:gd name="connsiteY622" fmla="*/ 637821 h 1378673"/>
                <a:gd name="connsiteX623" fmla="*/ 246605 w 1539722"/>
                <a:gd name="connsiteY623" fmla="*/ 627454 h 1378673"/>
                <a:gd name="connsiteX624" fmla="*/ 234405 w 1539722"/>
                <a:gd name="connsiteY624" fmla="*/ 618460 h 1378673"/>
                <a:gd name="connsiteX625" fmla="*/ 221442 w 1539722"/>
                <a:gd name="connsiteY625" fmla="*/ 610686 h 1378673"/>
                <a:gd name="connsiteX626" fmla="*/ 207868 w 1539722"/>
                <a:gd name="connsiteY626" fmla="*/ 604588 h 1378673"/>
                <a:gd name="connsiteX627" fmla="*/ 193838 w 1539722"/>
                <a:gd name="connsiteY627" fmla="*/ 599862 h 1378673"/>
                <a:gd name="connsiteX628" fmla="*/ 186517 w 1539722"/>
                <a:gd name="connsiteY628" fmla="*/ 598337 h 1378673"/>
                <a:gd name="connsiteX629" fmla="*/ 177672 w 1539722"/>
                <a:gd name="connsiteY629" fmla="*/ 596508 h 1378673"/>
                <a:gd name="connsiteX630" fmla="*/ 159676 w 1539722"/>
                <a:gd name="connsiteY630" fmla="*/ 594679 h 1378673"/>
                <a:gd name="connsiteX631" fmla="*/ 141833 w 1539722"/>
                <a:gd name="connsiteY631" fmla="*/ 594679 h 1378673"/>
                <a:gd name="connsiteX632" fmla="*/ 124447 w 1539722"/>
                <a:gd name="connsiteY632" fmla="*/ 596051 h 1378673"/>
                <a:gd name="connsiteX633" fmla="*/ 107671 w 1539722"/>
                <a:gd name="connsiteY633" fmla="*/ 598642 h 1378673"/>
                <a:gd name="connsiteX634" fmla="*/ 91352 w 1539722"/>
                <a:gd name="connsiteY634" fmla="*/ 602453 h 1378673"/>
                <a:gd name="connsiteX635" fmla="*/ 68629 w 1539722"/>
                <a:gd name="connsiteY635" fmla="*/ 609161 h 1378673"/>
                <a:gd name="connsiteX636" fmla="*/ 55208 w 1539722"/>
                <a:gd name="connsiteY636" fmla="*/ 614039 h 1378673"/>
                <a:gd name="connsiteX637" fmla="*/ 52005 w 1539722"/>
                <a:gd name="connsiteY637" fmla="*/ 604740 h 1378673"/>
                <a:gd name="connsiteX638" fmla="*/ 47735 w 1539722"/>
                <a:gd name="connsiteY638" fmla="*/ 583246 h 1378673"/>
                <a:gd name="connsiteX639" fmla="*/ 45752 w 1539722"/>
                <a:gd name="connsiteY639" fmla="*/ 559312 h 1378673"/>
                <a:gd name="connsiteX640" fmla="*/ 46515 w 1539722"/>
                <a:gd name="connsiteY640" fmla="*/ 534616 h 1378673"/>
                <a:gd name="connsiteX641" fmla="*/ 49717 w 1539722"/>
                <a:gd name="connsiteY641" fmla="*/ 516475 h 1378673"/>
                <a:gd name="connsiteX642" fmla="*/ 52615 w 1539722"/>
                <a:gd name="connsiteY642" fmla="*/ 504737 h 1378673"/>
                <a:gd name="connsiteX643" fmla="*/ 56885 w 1539722"/>
                <a:gd name="connsiteY643" fmla="*/ 493761 h 1378673"/>
                <a:gd name="connsiteX644" fmla="*/ 62223 w 1539722"/>
                <a:gd name="connsiteY644" fmla="*/ 483395 h 1378673"/>
                <a:gd name="connsiteX645" fmla="*/ 68476 w 1539722"/>
                <a:gd name="connsiteY645" fmla="*/ 473944 h 1378673"/>
                <a:gd name="connsiteX646" fmla="*/ 76254 w 1539722"/>
                <a:gd name="connsiteY646" fmla="*/ 465712 h 1378673"/>
                <a:gd name="connsiteX647" fmla="*/ 85099 w 1539722"/>
                <a:gd name="connsiteY647" fmla="*/ 458547 h 1378673"/>
                <a:gd name="connsiteX648" fmla="*/ 95165 w 1539722"/>
                <a:gd name="connsiteY648" fmla="*/ 453059 h 1378673"/>
                <a:gd name="connsiteX649" fmla="*/ 100960 w 1539722"/>
                <a:gd name="connsiteY649" fmla="*/ 450925 h 1378673"/>
                <a:gd name="connsiteX650" fmla="*/ 108280 w 1539722"/>
                <a:gd name="connsiteY650" fmla="*/ 451687 h 1378673"/>
                <a:gd name="connsiteX651" fmla="*/ 122921 w 1539722"/>
                <a:gd name="connsiteY651" fmla="*/ 452906 h 1378673"/>
                <a:gd name="connsiteX652" fmla="*/ 130089 w 1539722"/>
                <a:gd name="connsiteY652" fmla="*/ 452906 h 1378673"/>
                <a:gd name="connsiteX653" fmla="*/ 142747 w 1539722"/>
                <a:gd name="connsiteY653" fmla="*/ 452602 h 1378673"/>
                <a:gd name="connsiteX654" fmla="*/ 168369 w 1539722"/>
                <a:gd name="connsiteY654" fmla="*/ 449248 h 1378673"/>
                <a:gd name="connsiteX655" fmla="*/ 181179 w 1539722"/>
                <a:gd name="connsiteY655" fmla="*/ 446352 h 1378673"/>
                <a:gd name="connsiteX656" fmla="*/ 192160 w 1539722"/>
                <a:gd name="connsiteY656" fmla="*/ 442998 h 1378673"/>
                <a:gd name="connsiteX657" fmla="*/ 212596 w 1539722"/>
                <a:gd name="connsiteY657" fmla="*/ 434003 h 1378673"/>
                <a:gd name="connsiteX658" fmla="*/ 230745 w 1539722"/>
                <a:gd name="connsiteY658" fmla="*/ 422875 h 1378673"/>
                <a:gd name="connsiteX659" fmla="*/ 246758 w 1539722"/>
                <a:gd name="connsiteY659" fmla="*/ 410222 h 1378673"/>
                <a:gd name="connsiteX660" fmla="*/ 260636 w 1539722"/>
                <a:gd name="connsiteY660" fmla="*/ 396502 h 1378673"/>
                <a:gd name="connsiteX661" fmla="*/ 272227 w 1539722"/>
                <a:gd name="connsiteY661" fmla="*/ 382935 h 1378673"/>
                <a:gd name="connsiteX662" fmla="*/ 286105 w 1539722"/>
                <a:gd name="connsiteY662" fmla="*/ 363727 h 1378673"/>
                <a:gd name="connsiteX663" fmla="*/ 1123985 w 1539722"/>
                <a:gd name="connsiteY663" fmla="*/ 96385 h 1378673"/>
                <a:gd name="connsiteX664" fmla="*/ 1140760 w 1539722"/>
                <a:gd name="connsiteY664" fmla="*/ 97453 h 1378673"/>
                <a:gd name="connsiteX665" fmla="*/ 1157079 w 1539722"/>
                <a:gd name="connsiteY665" fmla="*/ 100350 h 1378673"/>
                <a:gd name="connsiteX666" fmla="*/ 1173092 w 1539722"/>
                <a:gd name="connsiteY666" fmla="*/ 104926 h 1378673"/>
                <a:gd name="connsiteX667" fmla="*/ 1188343 w 1539722"/>
                <a:gd name="connsiteY667" fmla="*/ 111178 h 1378673"/>
                <a:gd name="connsiteX668" fmla="*/ 1202831 w 1539722"/>
                <a:gd name="connsiteY668" fmla="*/ 118956 h 1378673"/>
                <a:gd name="connsiteX669" fmla="*/ 1216404 w 1539722"/>
                <a:gd name="connsiteY669" fmla="*/ 127954 h 1378673"/>
                <a:gd name="connsiteX670" fmla="*/ 1229063 w 1539722"/>
                <a:gd name="connsiteY670" fmla="*/ 138172 h 1378673"/>
                <a:gd name="connsiteX671" fmla="*/ 1240501 w 1539722"/>
                <a:gd name="connsiteY671" fmla="*/ 149153 h 1378673"/>
                <a:gd name="connsiteX672" fmla="*/ 1250871 w 1539722"/>
                <a:gd name="connsiteY672" fmla="*/ 160896 h 1378673"/>
                <a:gd name="connsiteX673" fmla="*/ 1260174 w 1539722"/>
                <a:gd name="connsiteY673" fmla="*/ 173097 h 1378673"/>
                <a:gd name="connsiteX674" fmla="*/ 1267800 w 1539722"/>
                <a:gd name="connsiteY674" fmla="*/ 185908 h 1378673"/>
                <a:gd name="connsiteX675" fmla="*/ 1273900 w 1539722"/>
                <a:gd name="connsiteY675" fmla="*/ 198718 h 1378673"/>
                <a:gd name="connsiteX676" fmla="*/ 1278628 w 1539722"/>
                <a:gd name="connsiteY676" fmla="*/ 211681 h 1378673"/>
                <a:gd name="connsiteX677" fmla="*/ 1281678 w 1539722"/>
                <a:gd name="connsiteY677" fmla="*/ 224340 h 1378673"/>
                <a:gd name="connsiteX678" fmla="*/ 1282288 w 1539722"/>
                <a:gd name="connsiteY678" fmla="*/ 230440 h 1378673"/>
                <a:gd name="connsiteX679" fmla="*/ 1281830 w 1539722"/>
                <a:gd name="connsiteY679" fmla="*/ 230440 h 1378673"/>
                <a:gd name="connsiteX680" fmla="*/ 1281678 w 1539722"/>
                <a:gd name="connsiteY680" fmla="*/ 230593 h 1378673"/>
                <a:gd name="connsiteX681" fmla="*/ 1282288 w 1539722"/>
                <a:gd name="connsiteY681" fmla="*/ 230440 h 1378673"/>
                <a:gd name="connsiteX682" fmla="*/ 1286863 w 1539722"/>
                <a:gd name="connsiteY682" fmla="*/ 252706 h 1378673"/>
                <a:gd name="connsiteX683" fmla="*/ 1291286 w 1539722"/>
                <a:gd name="connsiteY683" fmla="*/ 281225 h 1378673"/>
                <a:gd name="connsiteX684" fmla="*/ 1292964 w 1539722"/>
                <a:gd name="connsiteY684" fmla="*/ 298154 h 1378673"/>
                <a:gd name="connsiteX685" fmla="*/ 1293116 w 1539722"/>
                <a:gd name="connsiteY685" fmla="*/ 313862 h 1378673"/>
                <a:gd name="connsiteX686" fmla="*/ 1291591 w 1539722"/>
                <a:gd name="connsiteY686" fmla="*/ 328198 h 1378673"/>
                <a:gd name="connsiteX687" fmla="*/ 1288388 w 1539722"/>
                <a:gd name="connsiteY687" fmla="*/ 341771 h 1378673"/>
                <a:gd name="connsiteX688" fmla="*/ 1283050 w 1539722"/>
                <a:gd name="connsiteY688" fmla="*/ 354582 h 1378673"/>
                <a:gd name="connsiteX689" fmla="*/ 1279543 w 1539722"/>
                <a:gd name="connsiteY689" fmla="*/ 360834 h 1378673"/>
                <a:gd name="connsiteX690" fmla="*/ 1276188 w 1539722"/>
                <a:gd name="connsiteY690" fmla="*/ 366020 h 1378673"/>
                <a:gd name="connsiteX691" fmla="*/ 1268867 w 1539722"/>
                <a:gd name="connsiteY691" fmla="*/ 375475 h 1378673"/>
                <a:gd name="connsiteX692" fmla="*/ 1260479 w 1539722"/>
                <a:gd name="connsiteY692" fmla="*/ 384016 h 1378673"/>
                <a:gd name="connsiteX693" fmla="*/ 1251786 w 1539722"/>
                <a:gd name="connsiteY693" fmla="*/ 391641 h 1378673"/>
                <a:gd name="connsiteX694" fmla="*/ 1237756 w 1539722"/>
                <a:gd name="connsiteY694" fmla="*/ 401402 h 1378673"/>
                <a:gd name="connsiteX695" fmla="*/ 1218540 w 1539722"/>
                <a:gd name="connsiteY695" fmla="*/ 411162 h 1378673"/>
                <a:gd name="connsiteX696" fmla="*/ 1200391 w 1539722"/>
                <a:gd name="connsiteY696" fmla="*/ 418178 h 1378673"/>
                <a:gd name="connsiteX697" fmla="*/ 1184378 w 1539722"/>
                <a:gd name="connsiteY697" fmla="*/ 422753 h 1378673"/>
                <a:gd name="connsiteX698" fmla="*/ 1167144 w 1539722"/>
                <a:gd name="connsiteY698" fmla="*/ 426108 h 1378673"/>
                <a:gd name="connsiteX699" fmla="*/ 1164399 w 1539722"/>
                <a:gd name="connsiteY699" fmla="*/ 426565 h 1378673"/>
                <a:gd name="connsiteX700" fmla="*/ 1167144 w 1539722"/>
                <a:gd name="connsiteY700" fmla="*/ 455542 h 1378673"/>
                <a:gd name="connsiteX701" fmla="*/ 1171415 w 1539722"/>
                <a:gd name="connsiteY701" fmla="*/ 455237 h 1378673"/>
                <a:gd name="connsiteX702" fmla="*/ 1192156 w 1539722"/>
                <a:gd name="connsiteY702" fmla="*/ 450967 h 1378673"/>
                <a:gd name="connsiteX703" fmla="*/ 1211067 w 1539722"/>
                <a:gd name="connsiteY703" fmla="*/ 445629 h 1378673"/>
                <a:gd name="connsiteX704" fmla="*/ 1232418 w 1539722"/>
                <a:gd name="connsiteY704" fmla="*/ 437241 h 1378673"/>
                <a:gd name="connsiteX705" fmla="*/ 1249194 w 1539722"/>
                <a:gd name="connsiteY705" fmla="*/ 428548 h 1378673"/>
                <a:gd name="connsiteX706" fmla="*/ 1260327 w 1539722"/>
                <a:gd name="connsiteY706" fmla="*/ 421533 h 1378673"/>
                <a:gd name="connsiteX707" fmla="*/ 1271307 w 1539722"/>
                <a:gd name="connsiteY707" fmla="*/ 413602 h 1378673"/>
                <a:gd name="connsiteX708" fmla="*/ 1281678 w 1539722"/>
                <a:gd name="connsiteY708" fmla="*/ 404604 h 1378673"/>
                <a:gd name="connsiteX709" fmla="*/ 1291591 w 1539722"/>
                <a:gd name="connsiteY709" fmla="*/ 394081 h 1378673"/>
                <a:gd name="connsiteX710" fmla="*/ 1300436 w 1539722"/>
                <a:gd name="connsiteY710" fmla="*/ 382490 h 1378673"/>
                <a:gd name="connsiteX711" fmla="*/ 1304401 w 1539722"/>
                <a:gd name="connsiteY711" fmla="*/ 376085 h 1378673"/>
                <a:gd name="connsiteX712" fmla="*/ 1308519 w 1539722"/>
                <a:gd name="connsiteY712" fmla="*/ 368765 h 1378673"/>
                <a:gd name="connsiteX713" fmla="*/ 1315382 w 1539722"/>
                <a:gd name="connsiteY713" fmla="*/ 353514 h 1378673"/>
                <a:gd name="connsiteX714" fmla="*/ 1320415 w 1539722"/>
                <a:gd name="connsiteY714" fmla="*/ 337501 h 1378673"/>
                <a:gd name="connsiteX715" fmla="*/ 1323313 w 1539722"/>
                <a:gd name="connsiteY715" fmla="*/ 320572 h 1378673"/>
                <a:gd name="connsiteX716" fmla="*/ 1324533 w 1539722"/>
                <a:gd name="connsiteY716" fmla="*/ 302729 h 1378673"/>
                <a:gd name="connsiteX717" fmla="*/ 1323923 w 1539722"/>
                <a:gd name="connsiteY717" fmla="*/ 283970 h 1378673"/>
                <a:gd name="connsiteX718" fmla="*/ 1321330 w 1539722"/>
                <a:gd name="connsiteY718" fmla="*/ 264449 h 1378673"/>
                <a:gd name="connsiteX719" fmla="*/ 1317060 w 1539722"/>
                <a:gd name="connsiteY719" fmla="*/ 244013 h 1378673"/>
                <a:gd name="connsiteX720" fmla="*/ 1314010 w 1539722"/>
                <a:gd name="connsiteY720" fmla="*/ 233643 h 1378673"/>
                <a:gd name="connsiteX721" fmla="*/ 1321635 w 1539722"/>
                <a:gd name="connsiteY721" fmla="*/ 235625 h 1378673"/>
                <a:gd name="connsiteX722" fmla="*/ 1336428 w 1539722"/>
                <a:gd name="connsiteY722" fmla="*/ 240963 h 1378673"/>
                <a:gd name="connsiteX723" fmla="*/ 1350612 w 1539722"/>
                <a:gd name="connsiteY723" fmla="*/ 247978 h 1378673"/>
                <a:gd name="connsiteX724" fmla="*/ 1364337 w 1539722"/>
                <a:gd name="connsiteY724" fmla="*/ 256671 h 1378673"/>
                <a:gd name="connsiteX725" fmla="*/ 1377148 w 1539722"/>
                <a:gd name="connsiteY725" fmla="*/ 267042 h 1378673"/>
                <a:gd name="connsiteX726" fmla="*/ 1389196 w 1539722"/>
                <a:gd name="connsiteY726" fmla="*/ 278480 h 1378673"/>
                <a:gd name="connsiteX727" fmla="*/ 1400024 w 1539722"/>
                <a:gd name="connsiteY727" fmla="*/ 291291 h 1378673"/>
                <a:gd name="connsiteX728" fmla="*/ 1409937 w 1539722"/>
                <a:gd name="connsiteY728" fmla="*/ 305169 h 1378673"/>
                <a:gd name="connsiteX729" fmla="*/ 1418630 w 1539722"/>
                <a:gd name="connsiteY729" fmla="*/ 319962 h 1378673"/>
                <a:gd name="connsiteX730" fmla="*/ 1425950 w 1539722"/>
                <a:gd name="connsiteY730" fmla="*/ 335518 h 1378673"/>
                <a:gd name="connsiteX731" fmla="*/ 1431898 w 1539722"/>
                <a:gd name="connsiteY731" fmla="*/ 351989 h 1378673"/>
                <a:gd name="connsiteX732" fmla="*/ 1436169 w 1539722"/>
                <a:gd name="connsiteY732" fmla="*/ 368917 h 1378673"/>
                <a:gd name="connsiteX733" fmla="*/ 1439066 w 1539722"/>
                <a:gd name="connsiteY733" fmla="*/ 386608 h 1378673"/>
                <a:gd name="connsiteX734" fmla="*/ 1439829 w 1539722"/>
                <a:gd name="connsiteY734" fmla="*/ 404299 h 1378673"/>
                <a:gd name="connsiteX735" fmla="*/ 1438761 w 1539722"/>
                <a:gd name="connsiteY735" fmla="*/ 422295 h 1378673"/>
                <a:gd name="connsiteX736" fmla="*/ 1435864 w 1539722"/>
                <a:gd name="connsiteY736" fmla="*/ 440596 h 1378673"/>
                <a:gd name="connsiteX737" fmla="*/ 1433423 w 1539722"/>
                <a:gd name="connsiteY737" fmla="*/ 449442 h 1378673"/>
                <a:gd name="connsiteX738" fmla="*/ 1437846 w 1539722"/>
                <a:gd name="connsiteY738" fmla="*/ 450814 h 1378673"/>
                <a:gd name="connsiteX739" fmla="*/ 1445929 w 1539722"/>
                <a:gd name="connsiteY739" fmla="*/ 454017 h 1378673"/>
                <a:gd name="connsiteX740" fmla="*/ 1453249 w 1539722"/>
                <a:gd name="connsiteY740" fmla="*/ 457982 h 1378673"/>
                <a:gd name="connsiteX741" fmla="*/ 1459807 w 1539722"/>
                <a:gd name="connsiteY741" fmla="*/ 462710 h 1378673"/>
                <a:gd name="connsiteX742" fmla="*/ 1468500 w 1539722"/>
                <a:gd name="connsiteY742" fmla="*/ 470946 h 1378673"/>
                <a:gd name="connsiteX743" fmla="*/ 1477956 w 1539722"/>
                <a:gd name="connsiteY743" fmla="*/ 484214 h 1378673"/>
                <a:gd name="connsiteX744" fmla="*/ 1484819 w 1539722"/>
                <a:gd name="connsiteY744" fmla="*/ 499464 h 1378673"/>
                <a:gd name="connsiteX745" fmla="*/ 1489851 w 1539722"/>
                <a:gd name="connsiteY745" fmla="*/ 515783 h 1378673"/>
                <a:gd name="connsiteX746" fmla="*/ 1492749 w 1539722"/>
                <a:gd name="connsiteY746" fmla="*/ 533016 h 1378673"/>
                <a:gd name="connsiteX747" fmla="*/ 1493969 w 1539722"/>
                <a:gd name="connsiteY747" fmla="*/ 550707 h 1378673"/>
                <a:gd name="connsiteX748" fmla="*/ 1493816 w 1539722"/>
                <a:gd name="connsiteY748" fmla="*/ 559400 h 1378673"/>
                <a:gd name="connsiteX749" fmla="*/ 1493207 w 1539722"/>
                <a:gd name="connsiteY749" fmla="*/ 566263 h 1378673"/>
                <a:gd name="connsiteX750" fmla="*/ 1490766 w 1539722"/>
                <a:gd name="connsiteY750" fmla="*/ 579836 h 1378673"/>
                <a:gd name="connsiteX751" fmla="*/ 1488936 w 1539722"/>
                <a:gd name="connsiteY751" fmla="*/ 586394 h 1378673"/>
                <a:gd name="connsiteX752" fmla="*/ 1487411 w 1539722"/>
                <a:gd name="connsiteY752" fmla="*/ 591732 h 1378673"/>
                <a:gd name="connsiteX753" fmla="*/ 1483446 w 1539722"/>
                <a:gd name="connsiteY753" fmla="*/ 601645 h 1378673"/>
                <a:gd name="connsiteX754" fmla="*/ 1478566 w 1539722"/>
                <a:gd name="connsiteY754" fmla="*/ 611100 h 1378673"/>
                <a:gd name="connsiteX755" fmla="*/ 1472770 w 1539722"/>
                <a:gd name="connsiteY755" fmla="*/ 619641 h 1378673"/>
                <a:gd name="connsiteX756" fmla="*/ 1466060 w 1539722"/>
                <a:gd name="connsiteY756" fmla="*/ 627724 h 1378673"/>
                <a:gd name="connsiteX757" fmla="*/ 1458435 w 1539722"/>
                <a:gd name="connsiteY757" fmla="*/ 635044 h 1378673"/>
                <a:gd name="connsiteX758" fmla="*/ 1449742 w 1539722"/>
                <a:gd name="connsiteY758" fmla="*/ 641908 h 1378673"/>
                <a:gd name="connsiteX759" fmla="*/ 1439981 w 1539722"/>
                <a:gd name="connsiteY759" fmla="*/ 648160 h 1378673"/>
                <a:gd name="connsiteX760" fmla="*/ 1434796 w 1539722"/>
                <a:gd name="connsiteY760" fmla="*/ 651058 h 1378673"/>
                <a:gd name="connsiteX761" fmla="*/ 1429763 w 1539722"/>
                <a:gd name="connsiteY761" fmla="*/ 653651 h 1378673"/>
                <a:gd name="connsiteX762" fmla="*/ 1419393 w 1539722"/>
                <a:gd name="connsiteY762" fmla="*/ 657768 h 1378673"/>
                <a:gd name="connsiteX763" fmla="*/ 1409022 w 1539722"/>
                <a:gd name="connsiteY763" fmla="*/ 660818 h 1378673"/>
                <a:gd name="connsiteX764" fmla="*/ 1398652 w 1539722"/>
                <a:gd name="connsiteY764" fmla="*/ 662496 h 1378673"/>
                <a:gd name="connsiteX765" fmla="*/ 1383248 w 1539722"/>
                <a:gd name="connsiteY765" fmla="*/ 663869 h 1378673"/>
                <a:gd name="connsiteX766" fmla="*/ 1363727 w 1539722"/>
                <a:gd name="connsiteY766" fmla="*/ 663259 h 1378673"/>
                <a:gd name="connsiteX767" fmla="*/ 1346036 w 1539722"/>
                <a:gd name="connsiteY767" fmla="*/ 660818 h 1378673"/>
                <a:gd name="connsiteX768" fmla="*/ 1331701 w 1539722"/>
                <a:gd name="connsiteY768" fmla="*/ 657158 h 1378673"/>
                <a:gd name="connsiteX769" fmla="*/ 1316602 w 1539722"/>
                <a:gd name="connsiteY769" fmla="*/ 652430 h 1378673"/>
                <a:gd name="connsiteX770" fmla="*/ 1314467 w 1539722"/>
                <a:gd name="connsiteY770" fmla="*/ 651515 h 1378673"/>
                <a:gd name="connsiteX771" fmla="*/ 1303639 w 1539722"/>
                <a:gd name="connsiteY771" fmla="*/ 646635 h 1378673"/>
                <a:gd name="connsiteX772" fmla="*/ 1297691 w 1539722"/>
                <a:gd name="connsiteY772" fmla="*/ 643127 h 1378673"/>
                <a:gd name="connsiteX773" fmla="*/ 1286863 w 1539722"/>
                <a:gd name="connsiteY773" fmla="*/ 634434 h 1378673"/>
                <a:gd name="connsiteX774" fmla="*/ 1281983 w 1539722"/>
                <a:gd name="connsiteY774" fmla="*/ 629554 h 1378673"/>
                <a:gd name="connsiteX775" fmla="*/ 1275883 w 1539722"/>
                <a:gd name="connsiteY775" fmla="*/ 622538 h 1378673"/>
                <a:gd name="connsiteX776" fmla="*/ 1266580 w 1539722"/>
                <a:gd name="connsiteY776" fmla="*/ 607593 h 1378673"/>
                <a:gd name="connsiteX777" fmla="*/ 1260174 w 1539722"/>
                <a:gd name="connsiteY777" fmla="*/ 592189 h 1378673"/>
                <a:gd name="connsiteX778" fmla="*/ 1255904 w 1539722"/>
                <a:gd name="connsiteY778" fmla="*/ 577091 h 1378673"/>
                <a:gd name="connsiteX779" fmla="*/ 1252854 w 1539722"/>
                <a:gd name="connsiteY779" fmla="*/ 556960 h 1378673"/>
                <a:gd name="connsiteX780" fmla="*/ 1252244 w 1539722"/>
                <a:gd name="connsiteY780" fmla="*/ 539574 h 1378673"/>
                <a:gd name="connsiteX781" fmla="*/ 1252396 w 1539722"/>
                <a:gd name="connsiteY781" fmla="*/ 537591 h 1378673"/>
                <a:gd name="connsiteX782" fmla="*/ 1223267 w 1539722"/>
                <a:gd name="connsiteY782" fmla="*/ 535151 h 1378673"/>
                <a:gd name="connsiteX783" fmla="*/ 1222962 w 1539722"/>
                <a:gd name="connsiteY783" fmla="*/ 538201 h 1378673"/>
                <a:gd name="connsiteX784" fmla="*/ 1223115 w 1539722"/>
                <a:gd name="connsiteY784" fmla="*/ 553452 h 1378673"/>
                <a:gd name="connsiteX785" fmla="*/ 1224488 w 1539722"/>
                <a:gd name="connsiteY785" fmla="*/ 567635 h 1378673"/>
                <a:gd name="connsiteX786" fmla="*/ 1227538 w 1539722"/>
                <a:gd name="connsiteY786" fmla="*/ 584411 h 1378673"/>
                <a:gd name="connsiteX787" fmla="*/ 1232570 w 1539722"/>
                <a:gd name="connsiteY787" fmla="*/ 602865 h 1378673"/>
                <a:gd name="connsiteX788" fmla="*/ 1240958 w 1539722"/>
                <a:gd name="connsiteY788" fmla="*/ 621776 h 1378673"/>
                <a:gd name="connsiteX789" fmla="*/ 1249499 w 1539722"/>
                <a:gd name="connsiteY789" fmla="*/ 635807 h 1378673"/>
                <a:gd name="connsiteX790" fmla="*/ 1256361 w 1539722"/>
                <a:gd name="connsiteY790" fmla="*/ 644805 h 1378673"/>
                <a:gd name="connsiteX791" fmla="*/ 1260327 w 1539722"/>
                <a:gd name="connsiteY791" fmla="*/ 649228 h 1378673"/>
                <a:gd name="connsiteX792" fmla="*/ 1267190 w 1539722"/>
                <a:gd name="connsiteY792" fmla="*/ 656396 h 1378673"/>
                <a:gd name="connsiteX793" fmla="*/ 1282898 w 1539722"/>
                <a:gd name="connsiteY793" fmla="*/ 668596 h 1378673"/>
                <a:gd name="connsiteX794" fmla="*/ 1291286 w 1539722"/>
                <a:gd name="connsiteY794" fmla="*/ 673629 h 1378673"/>
                <a:gd name="connsiteX795" fmla="*/ 1289303 w 1539722"/>
                <a:gd name="connsiteY795" fmla="*/ 680950 h 1378673"/>
                <a:gd name="connsiteX796" fmla="*/ 1284576 w 1539722"/>
                <a:gd name="connsiteY796" fmla="*/ 694523 h 1378673"/>
                <a:gd name="connsiteX797" fmla="*/ 1278933 w 1539722"/>
                <a:gd name="connsiteY797" fmla="*/ 707028 h 1378673"/>
                <a:gd name="connsiteX798" fmla="*/ 1272375 w 1539722"/>
                <a:gd name="connsiteY798" fmla="*/ 718467 h 1378673"/>
                <a:gd name="connsiteX799" fmla="*/ 1265054 w 1539722"/>
                <a:gd name="connsiteY799" fmla="*/ 728989 h 1378673"/>
                <a:gd name="connsiteX800" fmla="*/ 1256971 w 1539722"/>
                <a:gd name="connsiteY800" fmla="*/ 737987 h 1378673"/>
                <a:gd name="connsiteX801" fmla="*/ 1248126 w 1539722"/>
                <a:gd name="connsiteY801" fmla="*/ 746070 h 1378673"/>
                <a:gd name="connsiteX802" fmla="*/ 1238213 w 1539722"/>
                <a:gd name="connsiteY802" fmla="*/ 753239 h 1378673"/>
                <a:gd name="connsiteX803" fmla="*/ 1232875 w 1539722"/>
                <a:gd name="connsiteY803" fmla="*/ 756289 h 1378673"/>
                <a:gd name="connsiteX804" fmla="*/ 1224488 w 1539722"/>
                <a:gd name="connsiteY804" fmla="*/ 760559 h 1378673"/>
                <a:gd name="connsiteX805" fmla="*/ 1206797 w 1539722"/>
                <a:gd name="connsiteY805" fmla="*/ 766659 h 1378673"/>
                <a:gd name="connsiteX806" fmla="*/ 1188801 w 1539722"/>
                <a:gd name="connsiteY806" fmla="*/ 770319 h 1378673"/>
                <a:gd name="connsiteX807" fmla="*/ 1170957 w 1539722"/>
                <a:gd name="connsiteY807" fmla="*/ 771692 h 1378673"/>
                <a:gd name="connsiteX808" fmla="*/ 1154029 w 1539722"/>
                <a:gd name="connsiteY808" fmla="*/ 771234 h 1378673"/>
                <a:gd name="connsiteX809" fmla="*/ 1138168 w 1539722"/>
                <a:gd name="connsiteY809" fmla="*/ 769709 h 1378673"/>
                <a:gd name="connsiteX810" fmla="*/ 1117427 w 1539722"/>
                <a:gd name="connsiteY810" fmla="*/ 766049 h 1378673"/>
                <a:gd name="connsiteX811" fmla="*/ 1107056 w 1539722"/>
                <a:gd name="connsiteY811" fmla="*/ 763609 h 1378673"/>
                <a:gd name="connsiteX812" fmla="*/ 1114224 w 1539722"/>
                <a:gd name="connsiteY812" fmla="*/ 754458 h 1378673"/>
                <a:gd name="connsiteX813" fmla="*/ 1125967 w 1539722"/>
                <a:gd name="connsiteY813" fmla="*/ 735853 h 1378673"/>
                <a:gd name="connsiteX814" fmla="*/ 1134965 w 1539722"/>
                <a:gd name="connsiteY814" fmla="*/ 717551 h 1378673"/>
                <a:gd name="connsiteX815" fmla="*/ 1141371 w 1539722"/>
                <a:gd name="connsiteY815" fmla="*/ 700013 h 1378673"/>
                <a:gd name="connsiteX816" fmla="*/ 1147623 w 1539722"/>
                <a:gd name="connsiteY816" fmla="*/ 677137 h 1378673"/>
                <a:gd name="connsiteX817" fmla="*/ 1150674 w 1539722"/>
                <a:gd name="connsiteY817" fmla="*/ 657311 h 1378673"/>
                <a:gd name="connsiteX818" fmla="*/ 1150826 w 1539722"/>
                <a:gd name="connsiteY818" fmla="*/ 654566 h 1378673"/>
                <a:gd name="connsiteX819" fmla="*/ 1121544 w 1539722"/>
                <a:gd name="connsiteY819" fmla="*/ 653041 h 1378673"/>
                <a:gd name="connsiteX820" fmla="*/ 1121392 w 1539722"/>
                <a:gd name="connsiteY820" fmla="*/ 655481 h 1378673"/>
                <a:gd name="connsiteX821" fmla="*/ 1118952 w 1539722"/>
                <a:gd name="connsiteY821" fmla="*/ 670426 h 1378673"/>
                <a:gd name="connsiteX822" fmla="*/ 1115444 w 1539722"/>
                <a:gd name="connsiteY822" fmla="*/ 684915 h 1378673"/>
                <a:gd name="connsiteX823" fmla="*/ 1109649 w 1539722"/>
                <a:gd name="connsiteY823" fmla="*/ 701691 h 1378673"/>
                <a:gd name="connsiteX824" fmla="*/ 1101413 w 1539722"/>
                <a:gd name="connsiteY824" fmla="*/ 719839 h 1378673"/>
                <a:gd name="connsiteX825" fmla="*/ 1089975 w 1539722"/>
                <a:gd name="connsiteY825" fmla="*/ 738293 h 1378673"/>
                <a:gd name="connsiteX826" fmla="*/ 1078690 w 1539722"/>
                <a:gd name="connsiteY826" fmla="*/ 751408 h 1378673"/>
                <a:gd name="connsiteX827" fmla="*/ 1070149 w 1539722"/>
                <a:gd name="connsiteY827" fmla="*/ 759796 h 1378673"/>
                <a:gd name="connsiteX828" fmla="*/ 1065421 w 1539722"/>
                <a:gd name="connsiteY828" fmla="*/ 763761 h 1378673"/>
                <a:gd name="connsiteX829" fmla="*/ 1058711 w 1539722"/>
                <a:gd name="connsiteY829" fmla="*/ 769099 h 1378673"/>
                <a:gd name="connsiteX830" fmla="*/ 1043918 w 1539722"/>
                <a:gd name="connsiteY830" fmla="*/ 778097 h 1378673"/>
                <a:gd name="connsiteX831" fmla="*/ 1027904 w 1539722"/>
                <a:gd name="connsiteY831" fmla="*/ 785265 h 1378673"/>
                <a:gd name="connsiteX832" fmla="*/ 1010519 w 1539722"/>
                <a:gd name="connsiteY832" fmla="*/ 790755 h 1378673"/>
                <a:gd name="connsiteX833" fmla="*/ 991912 w 1539722"/>
                <a:gd name="connsiteY833" fmla="*/ 794416 h 1378673"/>
                <a:gd name="connsiteX834" fmla="*/ 971934 w 1539722"/>
                <a:gd name="connsiteY834" fmla="*/ 796093 h 1378673"/>
                <a:gd name="connsiteX835" fmla="*/ 950735 w 1539722"/>
                <a:gd name="connsiteY835" fmla="*/ 796093 h 1378673"/>
                <a:gd name="connsiteX836" fmla="*/ 928164 w 1539722"/>
                <a:gd name="connsiteY836" fmla="*/ 794416 h 1378673"/>
                <a:gd name="connsiteX837" fmla="*/ 916574 w 1539722"/>
                <a:gd name="connsiteY837" fmla="*/ 792738 h 1378673"/>
                <a:gd name="connsiteX838" fmla="*/ 906356 w 1539722"/>
                <a:gd name="connsiteY838" fmla="*/ 791060 h 1378673"/>
                <a:gd name="connsiteX839" fmla="*/ 886530 w 1539722"/>
                <a:gd name="connsiteY839" fmla="*/ 784655 h 1378673"/>
                <a:gd name="connsiteX840" fmla="*/ 868076 w 1539722"/>
                <a:gd name="connsiteY840" fmla="*/ 775810 h 1378673"/>
                <a:gd name="connsiteX841" fmla="*/ 850690 w 1539722"/>
                <a:gd name="connsiteY841" fmla="*/ 764982 h 1378673"/>
                <a:gd name="connsiteX842" fmla="*/ 834982 w 1539722"/>
                <a:gd name="connsiteY842" fmla="*/ 752628 h 1378673"/>
                <a:gd name="connsiteX843" fmla="*/ 820646 w 1539722"/>
                <a:gd name="connsiteY843" fmla="*/ 739818 h 1378673"/>
                <a:gd name="connsiteX844" fmla="*/ 802040 w 1539722"/>
                <a:gd name="connsiteY844" fmla="*/ 720296 h 1378673"/>
                <a:gd name="connsiteX845" fmla="*/ 792432 w 1539722"/>
                <a:gd name="connsiteY845" fmla="*/ 708553 h 1378673"/>
                <a:gd name="connsiteX846" fmla="*/ 792432 w 1539722"/>
                <a:gd name="connsiteY846" fmla="*/ 298154 h 1378673"/>
                <a:gd name="connsiteX847" fmla="*/ 804938 w 1539722"/>
                <a:gd name="connsiteY847" fmla="*/ 296018 h 1378673"/>
                <a:gd name="connsiteX848" fmla="*/ 828577 w 1539722"/>
                <a:gd name="connsiteY848" fmla="*/ 293121 h 1378673"/>
                <a:gd name="connsiteX849" fmla="*/ 850995 w 1539722"/>
                <a:gd name="connsiteY849" fmla="*/ 292358 h 1378673"/>
                <a:gd name="connsiteX850" fmla="*/ 871737 w 1539722"/>
                <a:gd name="connsiteY850" fmla="*/ 293426 h 1378673"/>
                <a:gd name="connsiteX851" fmla="*/ 891105 w 1539722"/>
                <a:gd name="connsiteY851" fmla="*/ 296628 h 1378673"/>
                <a:gd name="connsiteX852" fmla="*/ 908796 w 1539722"/>
                <a:gd name="connsiteY852" fmla="*/ 301966 h 1378673"/>
                <a:gd name="connsiteX853" fmla="*/ 925267 w 1539722"/>
                <a:gd name="connsiteY853" fmla="*/ 309287 h 1378673"/>
                <a:gd name="connsiteX854" fmla="*/ 940060 w 1539722"/>
                <a:gd name="connsiteY854" fmla="*/ 318590 h 1378673"/>
                <a:gd name="connsiteX855" fmla="*/ 946770 w 1539722"/>
                <a:gd name="connsiteY855" fmla="*/ 323928 h 1378673"/>
                <a:gd name="connsiteX856" fmla="*/ 951346 w 1539722"/>
                <a:gd name="connsiteY856" fmla="*/ 328045 h 1378673"/>
                <a:gd name="connsiteX857" fmla="*/ 959581 w 1539722"/>
                <a:gd name="connsiteY857" fmla="*/ 336586 h 1378673"/>
                <a:gd name="connsiteX858" fmla="*/ 966901 w 1539722"/>
                <a:gd name="connsiteY858" fmla="*/ 345889 h 1378673"/>
                <a:gd name="connsiteX859" fmla="*/ 973459 w 1539722"/>
                <a:gd name="connsiteY859" fmla="*/ 355497 h 1378673"/>
                <a:gd name="connsiteX860" fmla="*/ 981542 w 1539722"/>
                <a:gd name="connsiteY860" fmla="*/ 370595 h 1378673"/>
                <a:gd name="connsiteX861" fmla="*/ 989625 w 1539722"/>
                <a:gd name="connsiteY861" fmla="*/ 391183 h 1378673"/>
                <a:gd name="connsiteX862" fmla="*/ 995420 w 1539722"/>
                <a:gd name="connsiteY862" fmla="*/ 411467 h 1378673"/>
                <a:gd name="connsiteX863" fmla="*/ 998776 w 1539722"/>
                <a:gd name="connsiteY863" fmla="*/ 430531 h 1378673"/>
                <a:gd name="connsiteX864" fmla="*/ 1001368 w 1539722"/>
                <a:gd name="connsiteY864" fmla="*/ 454779 h 1378673"/>
                <a:gd name="connsiteX865" fmla="*/ 1001521 w 1539722"/>
                <a:gd name="connsiteY865" fmla="*/ 465608 h 1378673"/>
                <a:gd name="connsiteX866" fmla="*/ 992828 w 1539722"/>
                <a:gd name="connsiteY866" fmla="*/ 468353 h 1378673"/>
                <a:gd name="connsiteX867" fmla="*/ 977119 w 1539722"/>
                <a:gd name="connsiteY867" fmla="*/ 475521 h 1378673"/>
                <a:gd name="connsiteX868" fmla="*/ 963241 w 1539722"/>
                <a:gd name="connsiteY868" fmla="*/ 483604 h 1378673"/>
                <a:gd name="connsiteX869" fmla="*/ 951498 w 1539722"/>
                <a:gd name="connsiteY869" fmla="*/ 492297 h 1378673"/>
                <a:gd name="connsiteX870" fmla="*/ 937925 w 1539722"/>
                <a:gd name="connsiteY870" fmla="*/ 504650 h 1378673"/>
                <a:gd name="connsiteX871" fmla="*/ 927859 w 1539722"/>
                <a:gd name="connsiteY871" fmla="*/ 515783 h 1378673"/>
                <a:gd name="connsiteX872" fmla="*/ 926792 w 1539722"/>
                <a:gd name="connsiteY872" fmla="*/ 517308 h 1378673"/>
                <a:gd name="connsiteX873" fmla="*/ 950735 w 1539722"/>
                <a:gd name="connsiteY873" fmla="*/ 534084 h 1378673"/>
                <a:gd name="connsiteX874" fmla="*/ 953480 w 1539722"/>
                <a:gd name="connsiteY874" fmla="*/ 530271 h 1378673"/>
                <a:gd name="connsiteX875" fmla="*/ 969494 w 1539722"/>
                <a:gd name="connsiteY875" fmla="*/ 514715 h 1378673"/>
                <a:gd name="connsiteX876" fmla="*/ 981542 w 1539722"/>
                <a:gd name="connsiteY876" fmla="*/ 506175 h 1378673"/>
                <a:gd name="connsiteX877" fmla="*/ 991150 w 1539722"/>
                <a:gd name="connsiteY877" fmla="*/ 500837 h 1378673"/>
                <a:gd name="connsiteX878" fmla="*/ 1001826 w 1539722"/>
                <a:gd name="connsiteY878" fmla="*/ 496109 h 1378673"/>
                <a:gd name="connsiteX879" fmla="*/ 1013569 w 1539722"/>
                <a:gd name="connsiteY879" fmla="*/ 492602 h 1378673"/>
                <a:gd name="connsiteX880" fmla="*/ 1026684 w 1539722"/>
                <a:gd name="connsiteY880" fmla="*/ 490314 h 1378673"/>
                <a:gd name="connsiteX881" fmla="*/ 1040715 w 1539722"/>
                <a:gd name="connsiteY881" fmla="*/ 490009 h 1378673"/>
                <a:gd name="connsiteX882" fmla="*/ 1055966 w 1539722"/>
                <a:gd name="connsiteY882" fmla="*/ 491534 h 1378673"/>
                <a:gd name="connsiteX883" fmla="*/ 1072284 w 1539722"/>
                <a:gd name="connsiteY883" fmla="*/ 495499 h 1378673"/>
                <a:gd name="connsiteX884" fmla="*/ 1089518 w 1539722"/>
                <a:gd name="connsiteY884" fmla="*/ 502210 h 1378673"/>
                <a:gd name="connsiteX885" fmla="*/ 1107971 w 1539722"/>
                <a:gd name="connsiteY885" fmla="*/ 512123 h 1378673"/>
                <a:gd name="connsiteX886" fmla="*/ 1117579 w 1539722"/>
                <a:gd name="connsiteY886" fmla="*/ 518376 h 1378673"/>
                <a:gd name="connsiteX887" fmla="*/ 1134203 w 1539722"/>
                <a:gd name="connsiteY887" fmla="*/ 494279 h 1378673"/>
                <a:gd name="connsiteX888" fmla="*/ 1126730 w 1539722"/>
                <a:gd name="connsiteY888" fmla="*/ 489399 h 1378673"/>
                <a:gd name="connsiteX889" fmla="*/ 1112394 w 1539722"/>
                <a:gd name="connsiteY889" fmla="*/ 480858 h 1378673"/>
                <a:gd name="connsiteX890" fmla="*/ 1098668 w 1539722"/>
                <a:gd name="connsiteY890" fmla="*/ 474148 h 1378673"/>
                <a:gd name="connsiteX891" fmla="*/ 1085095 w 1539722"/>
                <a:gd name="connsiteY891" fmla="*/ 468810 h 1378673"/>
                <a:gd name="connsiteX892" fmla="*/ 1072132 w 1539722"/>
                <a:gd name="connsiteY892" fmla="*/ 464845 h 1378673"/>
                <a:gd name="connsiteX893" fmla="*/ 1059626 w 1539722"/>
                <a:gd name="connsiteY893" fmla="*/ 462253 h 1378673"/>
                <a:gd name="connsiteX894" fmla="*/ 1047883 w 1539722"/>
                <a:gd name="connsiteY894" fmla="*/ 460880 h 1378673"/>
                <a:gd name="connsiteX895" fmla="*/ 1036292 w 1539722"/>
                <a:gd name="connsiteY895" fmla="*/ 460575 h 1378673"/>
                <a:gd name="connsiteX896" fmla="*/ 1030802 w 1539722"/>
                <a:gd name="connsiteY896" fmla="*/ 460727 h 1378673"/>
                <a:gd name="connsiteX897" fmla="*/ 1030345 w 1539722"/>
                <a:gd name="connsiteY897" fmla="*/ 451577 h 1378673"/>
                <a:gd name="connsiteX898" fmla="*/ 1028210 w 1539722"/>
                <a:gd name="connsiteY898" fmla="*/ 427633 h 1378673"/>
                <a:gd name="connsiteX899" fmla="*/ 1022872 w 1539722"/>
                <a:gd name="connsiteY899" fmla="*/ 399419 h 1378673"/>
                <a:gd name="connsiteX900" fmla="*/ 1015856 w 1539722"/>
                <a:gd name="connsiteY900" fmla="*/ 376695 h 1378673"/>
                <a:gd name="connsiteX901" fmla="*/ 1009603 w 1539722"/>
                <a:gd name="connsiteY901" fmla="*/ 361292 h 1378673"/>
                <a:gd name="connsiteX902" fmla="*/ 1005943 w 1539722"/>
                <a:gd name="connsiteY902" fmla="*/ 353514 h 1378673"/>
                <a:gd name="connsiteX903" fmla="*/ 1017229 w 1539722"/>
                <a:gd name="connsiteY903" fmla="*/ 346804 h 1378673"/>
                <a:gd name="connsiteX904" fmla="*/ 1037360 w 1539722"/>
                <a:gd name="connsiteY904" fmla="*/ 332163 h 1378673"/>
                <a:gd name="connsiteX905" fmla="*/ 1051391 w 1539722"/>
                <a:gd name="connsiteY905" fmla="*/ 320115 h 1378673"/>
                <a:gd name="connsiteX906" fmla="*/ 1065574 w 1539722"/>
                <a:gd name="connsiteY906" fmla="*/ 305931 h 1378673"/>
                <a:gd name="connsiteX907" fmla="*/ 1078995 w 1539722"/>
                <a:gd name="connsiteY907" fmla="*/ 289461 h 1378673"/>
                <a:gd name="connsiteX908" fmla="*/ 1091348 w 1539722"/>
                <a:gd name="connsiteY908" fmla="*/ 271007 h 1378673"/>
                <a:gd name="connsiteX909" fmla="*/ 1101566 w 1539722"/>
                <a:gd name="connsiteY909" fmla="*/ 250113 h 1378673"/>
                <a:gd name="connsiteX910" fmla="*/ 1105684 w 1539722"/>
                <a:gd name="connsiteY910" fmla="*/ 238676 h 1378673"/>
                <a:gd name="connsiteX911" fmla="*/ 1108276 w 1539722"/>
                <a:gd name="connsiteY911" fmla="*/ 230593 h 1378673"/>
                <a:gd name="connsiteX912" fmla="*/ 1112242 w 1539722"/>
                <a:gd name="connsiteY912" fmla="*/ 214274 h 1378673"/>
                <a:gd name="connsiteX913" fmla="*/ 1114377 w 1539722"/>
                <a:gd name="connsiteY913" fmla="*/ 197345 h 1378673"/>
                <a:gd name="connsiteX914" fmla="*/ 1114987 w 1539722"/>
                <a:gd name="connsiteY914" fmla="*/ 180417 h 1378673"/>
                <a:gd name="connsiteX915" fmla="*/ 1114071 w 1539722"/>
                <a:gd name="connsiteY915" fmla="*/ 162879 h 1378673"/>
                <a:gd name="connsiteX916" fmla="*/ 1111479 w 1539722"/>
                <a:gd name="connsiteY916" fmla="*/ 145035 h 1378673"/>
                <a:gd name="connsiteX917" fmla="*/ 1107361 w 1539722"/>
                <a:gd name="connsiteY917" fmla="*/ 127040 h 1378673"/>
                <a:gd name="connsiteX918" fmla="*/ 1101413 w 1539722"/>
                <a:gd name="connsiteY918" fmla="*/ 108586 h 1378673"/>
                <a:gd name="connsiteX919" fmla="*/ 1097753 w 1539722"/>
                <a:gd name="connsiteY919" fmla="*/ 99435 h 1378673"/>
                <a:gd name="connsiteX920" fmla="*/ 1106751 w 1539722"/>
                <a:gd name="connsiteY920" fmla="*/ 97758 h 1378673"/>
                <a:gd name="connsiteX921" fmla="*/ 920519 w 1539722"/>
                <a:gd name="connsiteY921" fmla="*/ 0 h 1378673"/>
                <a:gd name="connsiteX922" fmla="*/ 926779 w 1539722"/>
                <a:gd name="connsiteY922" fmla="*/ 305 h 1378673"/>
                <a:gd name="connsiteX923" fmla="*/ 938992 w 1539722"/>
                <a:gd name="connsiteY923" fmla="*/ 1221 h 1378673"/>
                <a:gd name="connsiteX924" fmla="*/ 956702 w 1539722"/>
                <a:gd name="connsiteY924" fmla="*/ 4425 h 1378673"/>
                <a:gd name="connsiteX925" fmla="*/ 978228 w 1539722"/>
                <a:gd name="connsiteY925" fmla="*/ 11748 h 1378673"/>
                <a:gd name="connsiteX926" fmla="*/ 997616 w 1539722"/>
                <a:gd name="connsiteY926" fmla="*/ 21666 h 1378673"/>
                <a:gd name="connsiteX927" fmla="*/ 1015020 w 1539722"/>
                <a:gd name="connsiteY927" fmla="*/ 33415 h 1378673"/>
                <a:gd name="connsiteX928" fmla="*/ 1030287 w 1539722"/>
                <a:gd name="connsiteY928" fmla="*/ 46994 h 1378673"/>
                <a:gd name="connsiteX929" fmla="*/ 1043111 w 1539722"/>
                <a:gd name="connsiteY929" fmla="*/ 61032 h 1378673"/>
                <a:gd name="connsiteX930" fmla="*/ 1053950 w 1539722"/>
                <a:gd name="connsiteY930" fmla="*/ 75069 h 1378673"/>
                <a:gd name="connsiteX931" fmla="*/ 1058378 w 1539722"/>
                <a:gd name="connsiteY931" fmla="*/ 81935 h 1378673"/>
                <a:gd name="connsiteX932" fmla="*/ 1063568 w 1539722"/>
                <a:gd name="connsiteY932" fmla="*/ 92005 h 1378673"/>
                <a:gd name="connsiteX933" fmla="*/ 1071812 w 1539722"/>
                <a:gd name="connsiteY933" fmla="*/ 111840 h 1378673"/>
                <a:gd name="connsiteX934" fmla="*/ 1078377 w 1539722"/>
                <a:gd name="connsiteY934" fmla="*/ 131218 h 1378673"/>
                <a:gd name="connsiteX935" fmla="*/ 1082957 w 1539722"/>
                <a:gd name="connsiteY935" fmla="*/ 149985 h 1378673"/>
                <a:gd name="connsiteX936" fmla="*/ 1085400 w 1539722"/>
                <a:gd name="connsiteY936" fmla="*/ 168294 h 1378673"/>
                <a:gd name="connsiteX937" fmla="*/ 1085858 w 1539722"/>
                <a:gd name="connsiteY937" fmla="*/ 186299 h 1378673"/>
                <a:gd name="connsiteX938" fmla="*/ 1084484 w 1539722"/>
                <a:gd name="connsiteY938" fmla="*/ 203693 h 1378673"/>
                <a:gd name="connsiteX939" fmla="*/ 1080972 w 1539722"/>
                <a:gd name="connsiteY939" fmla="*/ 220629 h 1378673"/>
                <a:gd name="connsiteX940" fmla="*/ 1078377 w 1539722"/>
                <a:gd name="connsiteY940" fmla="*/ 228868 h 1378673"/>
                <a:gd name="connsiteX941" fmla="*/ 1074866 w 1539722"/>
                <a:gd name="connsiteY941" fmla="*/ 238633 h 1378673"/>
                <a:gd name="connsiteX942" fmla="*/ 1065858 w 1539722"/>
                <a:gd name="connsiteY942" fmla="*/ 256638 h 1378673"/>
                <a:gd name="connsiteX943" fmla="*/ 1055019 w 1539722"/>
                <a:gd name="connsiteY943" fmla="*/ 272658 h 1378673"/>
                <a:gd name="connsiteX944" fmla="*/ 1043111 w 1539722"/>
                <a:gd name="connsiteY944" fmla="*/ 286849 h 1378673"/>
                <a:gd name="connsiteX945" fmla="*/ 1030592 w 1539722"/>
                <a:gd name="connsiteY945" fmla="*/ 299207 h 1378673"/>
                <a:gd name="connsiteX946" fmla="*/ 1018226 w 1539722"/>
                <a:gd name="connsiteY946" fmla="*/ 309735 h 1378673"/>
                <a:gd name="connsiteX947" fmla="*/ 1000364 w 1539722"/>
                <a:gd name="connsiteY947" fmla="*/ 322399 h 1378673"/>
                <a:gd name="connsiteX948" fmla="*/ 990746 w 1539722"/>
                <a:gd name="connsiteY948" fmla="*/ 328197 h 1378673"/>
                <a:gd name="connsiteX949" fmla="*/ 985403 w 1539722"/>
                <a:gd name="connsiteY949" fmla="*/ 321026 h 1378673"/>
                <a:gd name="connsiteX950" fmla="*/ 973037 w 1539722"/>
                <a:gd name="connsiteY950" fmla="*/ 307752 h 1378673"/>
                <a:gd name="connsiteX951" fmla="*/ 966167 w 1539722"/>
                <a:gd name="connsiteY951" fmla="*/ 301496 h 1378673"/>
                <a:gd name="connsiteX952" fmla="*/ 958228 w 1539722"/>
                <a:gd name="connsiteY952" fmla="*/ 295088 h 1378673"/>
                <a:gd name="connsiteX953" fmla="*/ 940977 w 1539722"/>
                <a:gd name="connsiteY953" fmla="*/ 284102 h 1378673"/>
                <a:gd name="connsiteX954" fmla="*/ 922199 w 1539722"/>
                <a:gd name="connsiteY954" fmla="*/ 275405 h 1378673"/>
                <a:gd name="connsiteX955" fmla="*/ 902047 w 1539722"/>
                <a:gd name="connsiteY955" fmla="*/ 268844 h 1378673"/>
                <a:gd name="connsiteX956" fmla="*/ 880216 w 1539722"/>
                <a:gd name="connsiteY956" fmla="*/ 264725 h 1378673"/>
                <a:gd name="connsiteX957" fmla="*/ 857163 w 1539722"/>
                <a:gd name="connsiteY957" fmla="*/ 262894 h 1378673"/>
                <a:gd name="connsiteX958" fmla="*/ 832431 w 1539722"/>
                <a:gd name="connsiteY958" fmla="*/ 263351 h 1378673"/>
                <a:gd name="connsiteX959" fmla="*/ 806020 w 1539722"/>
                <a:gd name="connsiteY959" fmla="*/ 265793 h 1378673"/>
                <a:gd name="connsiteX960" fmla="*/ 792432 w 1539722"/>
                <a:gd name="connsiteY960" fmla="*/ 268234 h 1378673"/>
                <a:gd name="connsiteX961" fmla="*/ 792432 w 1539722"/>
                <a:gd name="connsiteY961" fmla="*/ 161276 h 1378673"/>
                <a:gd name="connsiteX962" fmla="*/ 792585 w 1539722"/>
                <a:gd name="connsiteY962" fmla="*/ 152732 h 1378673"/>
                <a:gd name="connsiteX963" fmla="*/ 793654 w 1539722"/>
                <a:gd name="connsiteY963" fmla="*/ 136253 h 1378673"/>
                <a:gd name="connsiteX964" fmla="*/ 795333 w 1539722"/>
                <a:gd name="connsiteY964" fmla="*/ 120232 h 1378673"/>
                <a:gd name="connsiteX965" fmla="*/ 798387 w 1539722"/>
                <a:gd name="connsiteY965" fmla="*/ 105127 h 1378673"/>
                <a:gd name="connsiteX966" fmla="*/ 802356 w 1539722"/>
                <a:gd name="connsiteY966" fmla="*/ 90632 h 1378673"/>
                <a:gd name="connsiteX967" fmla="*/ 807394 w 1539722"/>
                <a:gd name="connsiteY967" fmla="*/ 76747 h 1378673"/>
                <a:gd name="connsiteX968" fmla="*/ 813348 w 1539722"/>
                <a:gd name="connsiteY968" fmla="*/ 63931 h 1378673"/>
                <a:gd name="connsiteX969" fmla="*/ 820370 w 1539722"/>
                <a:gd name="connsiteY969" fmla="*/ 52029 h 1378673"/>
                <a:gd name="connsiteX970" fmla="*/ 828309 w 1539722"/>
                <a:gd name="connsiteY970" fmla="*/ 41349 h 1378673"/>
                <a:gd name="connsiteX971" fmla="*/ 837164 w 1539722"/>
                <a:gd name="connsiteY971" fmla="*/ 31584 h 1378673"/>
                <a:gd name="connsiteX972" fmla="*/ 847240 w 1539722"/>
                <a:gd name="connsiteY972" fmla="*/ 23039 h 1378673"/>
                <a:gd name="connsiteX973" fmla="*/ 858384 w 1539722"/>
                <a:gd name="connsiteY973" fmla="*/ 15716 h 1378673"/>
                <a:gd name="connsiteX974" fmla="*/ 870140 w 1539722"/>
                <a:gd name="connsiteY974" fmla="*/ 9765 h 1378673"/>
                <a:gd name="connsiteX975" fmla="*/ 883269 w 1539722"/>
                <a:gd name="connsiteY975" fmla="*/ 5035 h 1378673"/>
                <a:gd name="connsiteX976" fmla="*/ 897314 w 1539722"/>
                <a:gd name="connsiteY976" fmla="*/ 1831 h 1378673"/>
                <a:gd name="connsiteX977" fmla="*/ 912581 w 1539722"/>
                <a:gd name="connsiteY977" fmla="*/ 305 h 1378673"/>
                <a:gd name="connsiteX978" fmla="*/ 618878 w 1539722"/>
                <a:gd name="connsiteY978" fmla="*/ 0 h 1378673"/>
                <a:gd name="connsiteX979" fmla="*/ 626808 w 1539722"/>
                <a:gd name="connsiteY979" fmla="*/ 305 h 1378673"/>
                <a:gd name="connsiteX980" fmla="*/ 641906 w 1539722"/>
                <a:gd name="connsiteY980" fmla="*/ 1830 h 1378673"/>
                <a:gd name="connsiteX981" fmla="*/ 655937 w 1539722"/>
                <a:gd name="connsiteY981" fmla="*/ 5032 h 1378673"/>
                <a:gd name="connsiteX982" fmla="*/ 668900 w 1539722"/>
                <a:gd name="connsiteY982" fmla="*/ 9759 h 1378673"/>
                <a:gd name="connsiteX983" fmla="*/ 680948 w 1539722"/>
                <a:gd name="connsiteY983" fmla="*/ 15705 h 1378673"/>
                <a:gd name="connsiteX984" fmla="*/ 692082 w 1539722"/>
                <a:gd name="connsiteY984" fmla="*/ 23025 h 1378673"/>
                <a:gd name="connsiteX985" fmla="*/ 701994 w 1539722"/>
                <a:gd name="connsiteY985" fmla="*/ 31563 h 1378673"/>
                <a:gd name="connsiteX986" fmla="*/ 710840 w 1539722"/>
                <a:gd name="connsiteY986" fmla="*/ 41322 h 1378673"/>
                <a:gd name="connsiteX987" fmla="*/ 718923 w 1539722"/>
                <a:gd name="connsiteY987" fmla="*/ 51996 h 1378673"/>
                <a:gd name="connsiteX988" fmla="*/ 725938 w 1539722"/>
                <a:gd name="connsiteY988" fmla="*/ 63889 h 1378673"/>
                <a:gd name="connsiteX989" fmla="*/ 731733 w 1539722"/>
                <a:gd name="connsiteY989" fmla="*/ 76698 h 1378673"/>
                <a:gd name="connsiteX990" fmla="*/ 736766 w 1539722"/>
                <a:gd name="connsiteY990" fmla="*/ 90573 h 1378673"/>
                <a:gd name="connsiteX991" fmla="*/ 740731 w 1539722"/>
                <a:gd name="connsiteY991" fmla="*/ 105059 h 1378673"/>
                <a:gd name="connsiteX992" fmla="*/ 743629 w 1539722"/>
                <a:gd name="connsiteY992" fmla="*/ 120155 h 1378673"/>
                <a:gd name="connsiteX993" fmla="*/ 745612 w 1539722"/>
                <a:gd name="connsiteY993" fmla="*/ 136165 h 1378673"/>
                <a:gd name="connsiteX994" fmla="*/ 746679 w 1539722"/>
                <a:gd name="connsiteY994" fmla="*/ 152633 h 1378673"/>
                <a:gd name="connsiteX995" fmla="*/ 746679 w 1539722"/>
                <a:gd name="connsiteY995" fmla="*/ 161172 h 1378673"/>
                <a:gd name="connsiteX996" fmla="*/ 746679 w 1539722"/>
                <a:gd name="connsiteY996" fmla="*/ 755999 h 1378673"/>
                <a:gd name="connsiteX997" fmla="*/ 736766 w 1539722"/>
                <a:gd name="connsiteY997" fmla="*/ 751272 h 1378673"/>
                <a:gd name="connsiteX998" fmla="*/ 716330 w 1539722"/>
                <a:gd name="connsiteY998" fmla="*/ 743495 h 1378673"/>
                <a:gd name="connsiteX999" fmla="*/ 696047 w 1539722"/>
                <a:gd name="connsiteY999" fmla="*/ 738006 h 1378673"/>
                <a:gd name="connsiteX1000" fmla="*/ 675458 w 1539722"/>
                <a:gd name="connsiteY1000" fmla="*/ 734651 h 1378673"/>
                <a:gd name="connsiteX1001" fmla="*/ 655174 w 1539722"/>
                <a:gd name="connsiteY1001" fmla="*/ 733737 h 1378673"/>
                <a:gd name="connsiteX1002" fmla="*/ 634738 w 1539722"/>
                <a:gd name="connsiteY1002" fmla="*/ 734804 h 1378673"/>
                <a:gd name="connsiteX1003" fmla="*/ 614760 w 1539722"/>
                <a:gd name="connsiteY1003" fmla="*/ 738159 h 1378673"/>
                <a:gd name="connsiteX1004" fmla="*/ 595239 w 1539722"/>
                <a:gd name="connsiteY1004" fmla="*/ 743953 h 1378673"/>
                <a:gd name="connsiteX1005" fmla="*/ 585478 w 1539722"/>
                <a:gd name="connsiteY1005" fmla="*/ 747917 h 1378673"/>
                <a:gd name="connsiteX1006" fmla="*/ 577548 w 1539722"/>
                <a:gd name="connsiteY1006" fmla="*/ 751424 h 1378673"/>
                <a:gd name="connsiteX1007" fmla="*/ 562145 w 1539722"/>
                <a:gd name="connsiteY1007" fmla="*/ 759811 h 1378673"/>
                <a:gd name="connsiteX1008" fmla="*/ 547961 w 1539722"/>
                <a:gd name="connsiteY1008" fmla="*/ 769417 h 1378673"/>
                <a:gd name="connsiteX1009" fmla="*/ 534998 w 1539722"/>
                <a:gd name="connsiteY1009" fmla="*/ 780548 h 1378673"/>
                <a:gd name="connsiteX1010" fmla="*/ 523103 w 1539722"/>
                <a:gd name="connsiteY1010" fmla="*/ 792594 h 1378673"/>
                <a:gd name="connsiteX1011" fmla="*/ 512427 w 1539722"/>
                <a:gd name="connsiteY1011" fmla="*/ 805555 h 1378673"/>
                <a:gd name="connsiteX1012" fmla="*/ 503124 w 1539722"/>
                <a:gd name="connsiteY1012" fmla="*/ 819888 h 1378673"/>
                <a:gd name="connsiteX1013" fmla="*/ 495346 w 1539722"/>
                <a:gd name="connsiteY1013" fmla="*/ 834679 h 1378673"/>
                <a:gd name="connsiteX1014" fmla="*/ 491991 w 1539722"/>
                <a:gd name="connsiteY1014" fmla="*/ 842455 h 1378673"/>
                <a:gd name="connsiteX1015" fmla="*/ 489246 w 1539722"/>
                <a:gd name="connsiteY1015" fmla="*/ 835136 h 1378673"/>
                <a:gd name="connsiteX1016" fmla="*/ 482688 w 1539722"/>
                <a:gd name="connsiteY1016" fmla="*/ 821260 h 1378673"/>
                <a:gd name="connsiteX1017" fmla="*/ 475367 w 1539722"/>
                <a:gd name="connsiteY1017" fmla="*/ 808757 h 1378673"/>
                <a:gd name="connsiteX1018" fmla="*/ 467742 w 1539722"/>
                <a:gd name="connsiteY1018" fmla="*/ 797473 h 1378673"/>
                <a:gd name="connsiteX1019" fmla="*/ 459659 w 1539722"/>
                <a:gd name="connsiteY1019" fmla="*/ 787257 h 1378673"/>
                <a:gd name="connsiteX1020" fmla="*/ 450966 w 1539722"/>
                <a:gd name="connsiteY1020" fmla="*/ 778108 h 1378673"/>
                <a:gd name="connsiteX1021" fmla="*/ 441816 w 1539722"/>
                <a:gd name="connsiteY1021" fmla="*/ 770027 h 1378673"/>
                <a:gd name="connsiteX1022" fmla="*/ 432360 w 1539722"/>
                <a:gd name="connsiteY1022" fmla="*/ 763013 h 1378673"/>
                <a:gd name="connsiteX1023" fmla="*/ 417567 w 1539722"/>
                <a:gd name="connsiteY1023" fmla="*/ 753711 h 1378673"/>
                <a:gd name="connsiteX1024" fmla="*/ 397283 w 1539722"/>
                <a:gd name="connsiteY1024" fmla="*/ 744563 h 1378673"/>
                <a:gd name="connsiteX1025" fmla="*/ 376542 w 1539722"/>
                <a:gd name="connsiteY1025" fmla="*/ 738159 h 1378673"/>
                <a:gd name="connsiteX1026" fmla="*/ 356106 w 1539722"/>
                <a:gd name="connsiteY1026" fmla="*/ 734499 h 1378673"/>
                <a:gd name="connsiteX1027" fmla="*/ 345888 w 1539722"/>
                <a:gd name="connsiteY1027" fmla="*/ 733432 h 1378673"/>
                <a:gd name="connsiteX1028" fmla="*/ 356869 w 1539722"/>
                <a:gd name="connsiteY1028" fmla="*/ 729925 h 1378673"/>
                <a:gd name="connsiteX1029" fmla="*/ 376542 w 1539722"/>
                <a:gd name="connsiteY1029" fmla="*/ 720471 h 1378673"/>
                <a:gd name="connsiteX1030" fmla="*/ 393776 w 1539722"/>
                <a:gd name="connsiteY1030" fmla="*/ 708425 h 1378673"/>
                <a:gd name="connsiteX1031" fmla="*/ 404604 w 1539722"/>
                <a:gd name="connsiteY1031" fmla="*/ 697751 h 1378673"/>
                <a:gd name="connsiteX1032" fmla="*/ 411009 w 1539722"/>
                <a:gd name="connsiteY1032" fmla="*/ 689975 h 1378673"/>
                <a:gd name="connsiteX1033" fmla="*/ 413754 w 1539722"/>
                <a:gd name="connsiteY1033" fmla="*/ 685858 h 1378673"/>
                <a:gd name="connsiteX1034" fmla="*/ 418482 w 1539722"/>
                <a:gd name="connsiteY1034" fmla="*/ 678386 h 1378673"/>
                <a:gd name="connsiteX1035" fmla="*/ 425192 w 1539722"/>
                <a:gd name="connsiteY1035" fmla="*/ 662528 h 1378673"/>
                <a:gd name="connsiteX1036" fmla="*/ 429005 w 1539722"/>
                <a:gd name="connsiteY1036" fmla="*/ 645603 h 1378673"/>
                <a:gd name="connsiteX1037" fmla="*/ 429615 w 1539722"/>
                <a:gd name="connsiteY1037" fmla="*/ 627915 h 1378673"/>
                <a:gd name="connsiteX1038" fmla="*/ 428548 w 1539722"/>
                <a:gd name="connsiteY1038" fmla="*/ 618918 h 1378673"/>
                <a:gd name="connsiteX1039" fmla="*/ 437546 w 1539722"/>
                <a:gd name="connsiteY1039" fmla="*/ 624560 h 1378673"/>
                <a:gd name="connsiteX1040" fmla="*/ 454932 w 1539722"/>
                <a:gd name="connsiteY1040" fmla="*/ 634624 h 1378673"/>
                <a:gd name="connsiteX1041" fmla="*/ 471860 w 1539722"/>
                <a:gd name="connsiteY1041" fmla="*/ 643316 h 1378673"/>
                <a:gd name="connsiteX1042" fmla="*/ 488636 w 1539722"/>
                <a:gd name="connsiteY1042" fmla="*/ 650482 h 1378673"/>
                <a:gd name="connsiteX1043" fmla="*/ 504954 w 1539722"/>
                <a:gd name="connsiteY1043" fmla="*/ 656429 h 1378673"/>
                <a:gd name="connsiteX1044" fmla="*/ 520662 w 1539722"/>
                <a:gd name="connsiteY1044" fmla="*/ 660698 h 1378673"/>
                <a:gd name="connsiteX1045" fmla="*/ 535913 w 1539722"/>
                <a:gd name="connsiteY1045" fmla="*/ 663596 h 1378673"/>
                <a:gd name="connsiteX1046" fmla="*/ 551011 w 1539722"/>
                <a:gd name="connsiteY1046" fmla="*/ 665121 h 1378673"/>
                <a:gd name="connsiteX1047" fmla="*/ 558179 w 1539722"/>
                <a:gd name="connsiteY1047" fmla="*/ 665121 h 1378673"/>
                <a:gd name="connsiteX1048" fmla="*/ 569160 w 1539722"/>
                <a:gd name="connsiteY1048" fmla="*/ 664968 h 1378673"/>
                <a:gd name="connsiteX1049" fmla="*/ 590206 w 1539722"/>
                <a:gd name="connsiteY1049" fmla="*/ 661613 h 1378673"/>
                <a:gd name="connsiteX1050" fmla="*/ 600577 w 1539722"/>
                <a:gd name="connsiteY1050" fmla="*/ 658411 h 1378673"/>
                <a:gd name="connsiteX1051" fmla="*/ 606677 w 1539722"/>
                <a:gd name="connsiteY1051" fmla="*/ 655972 h 1378673"/>
                <a:gd name="connsiteX1052" fmla="*/ 618115 w 1539722"/>
                <a:gd name="connsiteY1052" fmla="*/ 650635 h 1378673"/>
                <a:gd name="connsiteX1053" fmla="*/ 628638 w 1539722"/>
                <a:gd name="connsiteY1053" fmla="*/ 644535 h 1378673"/>
                <a:gd name="connsiteX1054" fmla="*/ 638093 w 1539722"/>
                <a:gd name="connsiteY1054" fmla="*/ 637674 h 1378673"/>
                <a:gd name="connsiteX1055" fmla="*/ 650752 w 1539722"/>
                <a:gd name="connsiteY1055" fmla="*/ 626390 h 1378673"/>
                <a:gd name="connsiteX1056" fmla="*/ 664325 w 1539722"/>
                <a:gd name="connsiteY1056" fmla="*/ 610379 h 1378673"/>
                <a:gd name="connsiteX1057" fmla="*/ 674848 w 1539722"/>
                <a:gd name="connsiteY1057" fmla="*/ 594521 h 1378673"/>
                <a:gd name="connsiteX1058" fmla="*/ 682168 w 1539722"/>
                <a:gd name="connsiteY1058" fmla="*/ 580493 h 1378673"/>
                <a:gd name="connsiteX1059" fmla="*/ 688726 w 1539722"/>
                <a:gd name="connsiteY1059" fmla="*/ 564635 h 1378673"/>
                <a:gd name="connsiteX1060" fmla="*/ 689641 w 1539722"/>
                <a:gd name="connsiteY1060" fmla="*/ 561281 h 1378673"/>
                <a:gd name="connsiteX1061" fmla="*/ 661580 w 1539722"/>
                <a:gd name="connsiteY1061" fmla="*/ 553047 h 1378673"/>
                <a:gd name="connsiteX1062" fmla="*/ 660970 w 1539722"/>
                <a:gd name="connsiteY1062" fmla="*/ 555182 h 1378673"/>
                <a:gd name="connsiteX1063" fmla="*/ 655937 w 1539722"/>
                <a:gd name="connsiteY1063" fmla="*/ 567685 h 1378673"/>
                <a:gd name="connsiteX1064" fmla="*/ 649837 w 1539722"/>
                <a:gd name="connsiteY1064" fmla="*/ 579121 h 1378673"/>
                <a:gd name="connsiteX1065" fmla="*/ 641449 w 1539722"/>
                <a:gd name="connsiteY1065" fmla="*/ 591930 h 1378673"/>
                <a:gd name="connsiteX1066" fmla="*/ 630621 w 1539722"/>
                <a:gd name="connsiteY1066" fmla="*/ 605043 h 1378673"/>
                <a:gd name="connsiteX1067" fmla="*/ 616895 w 1539722"/>
                <a:gd name="connsiteY1067" fmla="*/ 617089 h 1378673"/>
                <a:gd name="connsiteX1068" fmla="*/ 604694 w 1539722"/>
                <a:gd name="connsiteY1068" fmla="*/ 624865 h 1378673"/>
                <a:gd name="connsiteX1069" fmla="*/ 595544 w 1539722"/>
                <a:gd name="connsiteY1069" fmla="*/ 628983 h 1378673"/>
                <a:gd name="connsiteX1070" fmla="*/ 590816 w 1539722"/>
                <a:gd name="connsiteY1070" fmla="*/ 630660 h 1378673"/>
                <a:gd name="connsiteX1071" fmla="*/ 583191 w 1539722"/>
                <a:gd name="connsiteY1071" fmla="*/ 633099 h 1378673"/>
                <a:gd name="connsiteX1072" fmla="*/ 567025 w 1539722"/>
                <a:gd name="connsiteY1072" fmla="*/ 635692 h 1378673"/>
                <a:gd name="connsiteX1073" fmla="*/ 549944 w 1539722"/>
                <a:gd name="connsiteY1073" fmla="*/ 635844 h 1378673"/>
                <a:gd name="connsiteX1074" fmla="*/ 531948 w 1539722"/>
                <a:gd name="connsiteY1074" fmla="*/ 633252 h 1378673"/>
                <a:gd name="connsiteX1075" fmla="*/ 513037 w 1539722"/>
                <a:gd name="connsiteY1075" fmla="*/ 628373 h 1378673"/>
                <a:gd name="connsiteX1076" fmla="*/ 493211 w 1539722"/>
                <a:gd name="connsiteY1076" fmla="*/ 620901 h 1378673"/>
                <a:gd name="connsiteX1077" fmla="*/ 472470 w 1539722"/>
                <a:gd name="connsiteY1077" fmla="*/ 610989 h 1378673"/>
                <a:gd name="connsiteX1078" fmla="*/ 450966 w 1539722"/>
                <a:gd name="connsiteY1078" fmla="*/ 598486 h 1378673"/>
                <a:gd name="connsiteX1079" fmla="*/ 439833 w 1539722"/>
                <a:gd name="connsiteY1079" fmla="*/ 591167 h 1378673"/>
                <a:gd name="connsiteX1080" fmla="*/ 446544 w 1539722"/>
                <a:gd name="connsiteY1080" fmla="*/ 588422 h 1378673"/>
                <a:gd name="connsiteX1081" fmla="*/ 459659 w 1539722"/>
                <a:gd name="connsiteY1081" fmla="*/ 581866 h 1378673"/>
                <a:gd name="connsiteX1082" fmla="*/ 472317 w 1539722"/>
                <a:gd name="connsiteY1082" fmla="*/ 574242 h 1378673"/>
                <a:gd name="connsiteX1083" fmla="*/ 483908 w 1539722"/>
                <a:gd name="connsiteY1083" fmla="*/ 565550 h 1378673"/>
                <a:gd name="connsiteX1084" fmla="*/ 494584 w 1539722"/>
                <a:gd name="connsiteY1084" fmla="*/ 555944 h 1378673"/>
                <a:gd name="connsiteX1085" fmla="*/ 503886 w 1539722"/>
                <a:gd name="connsiteY1085" fmla="*/ 545575 h 1378673"/>
                <a:gd name="connsiteX1086" fmla="*/ 511665 w 1539722"/>
                <a:gd name="connsiteY1086" fmla="*/ 534444 h 1378673"/>
                <a:gd name="connsiteX1087" fmla="*/ 517307 w 1539722"/>
                <a:gd name="connsiteY1087" fmla="*/ 522551 h 1378673"/>
                <a:gd name="connsiteX1088" fmla="*/ 519290 w 1539722"/>
                <a:gd name="connsiteY1088" fmla="*/ 516452 h 1378673"/>
                <a:gd name="connsiteX1089" fmla="*/ 522645 w 1539722"/>
                <a:gd name="connsiteY1089" fmla="*/ 503643 h 1378673"/>
                <a:gd name="connsiteX1090" fmla="*/ 526000 w 1539722"/>
                <a:gd name="connsiteY1090" fmla="*/ 479094 h 1378673"/>
                <a:gd name="connsiteX1091" fmla="*/ 526000 w 1539722"/>
                <a:gd name="connsiteY1091" fmla="*/ 455612 h 1378673"/>
                <a:gd name="connsiteX1092" fmla="*/ 523255 w 1539722"/>
                <a:gd name="connsiteY1092" fmla="*/ 433350 h 1378673"/>
                <a:gd name="connsiteX1093" fmla="*/ 517917 w 1539722"/>
                <a:gd name="connsiteY1093" fmla="*/ 412307 h 1378673"/>
                <a:gd name="connsiteX1094" fmla="*/ 510597 w 1539722"/>
                <a:gd name="connsiteY1094" fmla="*/ 392790 h 1378673"/>
                <a:gd name="connsiteX1095" fmla="*/ 502056 w 1539722"/>
                <a:gd name="connsiteY1095" fmla="*/ 374797 h 1378673"/>
                <a:gd name="connsiteX1096" fmla="*/ 493058 w 1539722"/>
                <a:gd name="connsiteY1096" fmla="*/ 358177 h 1378673"/>
                <a:gd name="connsiteX1097" fmla="*/ 488331 w 1539722"/>
                <a:gd name="connsiteY1097" fmla="*/ 350400 h 1378673"/>
                <a:gd name="connsiteX1098" fmla="*/ 493974 w 1539722"/>
                <a:gd name="connsiteY1098" fmla="*/ 346131 h 1378673"/>
                <a:gd name="connsiteX1099" fmla="*/ 504496 w 1539722"/>
                <a:gd name="connsiteY1099" fmla="*/ 336830 h 1378673"/>
                <a:gd name="connsiteX1100" fmla="*/ 518680 w 1539722"/>
                <a:gd name="connsiteY1100" fmla="*/ 322344 h 1378673"/>
                <a:gd name="connsiteX1101" fmla="*/ 534388 w 1539722"/>
                <a:gd name="connsiteY1101" fmla="*/ 303436 h 1378673"/>
                <a:gd name="connsiteX1102" fmla="*/ 546131 w 1539722"/>
                <a:gd name="connsiteY1102" fmla="*/ 285901 h 1378673"/>
                <a:gd name="connsiteX1103" fmla="*/ 550554 w 1539722"/>
                <a:gd name="connsiteY1103" fmla="*/ 278582 h 1378673"/>
                <a:gd name="connsiteX1104" fmla="*/ 557417 w 1539722"/>
                <a:gd name="connsiteY1104" fmla="*/ 284986 h 1378673"/>
                <a:gd name="connsiteX1105" fmla="*/ 572820 w 1539722"/>
                <a:gd name="connsiteY1105" fmla="*/ 296117 h 1378673"/>
                <a:gd name="connsiteX1106" fmla="*/ 581208 w 1539722"/>
                <a:gd name="connsiteY1106" fmla="*/ 300539 h 1378673"/>
                <a:gd name="connsiteX1107" fmla="*/ 587766 w 1539722"/>
                <a:gd name="connsiteY1107" fmla="*/ 303436 h 1378673"/>
                <a:gd name="connsiteX1108" fmla="*/ 600882 w 1539722"/>
                <a:gd name="connsiteY1108" fmla="*/ 307553 h 1378673"/>
                <a:gd name="connsiteX1109" fmla="*/ 613845 w 1539722"/>
                <a:gd name="connsiteY1109" fmla="*/ 310298 h 1378673"/>
                <a:gd name="connsiteX1110" fmla="*/ 626503 w 1539722"/>
                <a:gd name="connsiteY1110" fmla="*/ 311518 h 1378673"/>
                <a:gd name="connsiteX1111" fmla="*/ 632603 w 1539722"/>
                <a:gd name="connsiteY1111" fmla="*/ 311518 h 1378673"/>
                <a:gd name="connsiteX1112" fmla="*/ 638856 w 1539722"/>
                <a:gd name="connsiteY1112" fmla="*/ 311518 h 1378673"/>
                <a:gd name="connsiteX1113" fmla="*/ 651209 w 1539722"/>
                <a:gd name="connsiteY1113" fmla="*/ 310298 h 1378673"/>
                <a:gd name="connsiteX1114" fmla="*/ 667375 w 1539722"/>
                <a:gd name="connsiteY1114" fmla="*/ 307553 h 1378673"/>
                <a:gd name="connsiteX1115" fmla="*/ 691319 w 1539722"/>
                <a:gd name="connsiteY1115" fmla="*/ 300082 h 1378673"/>
                <a:gd name="connsiteX1116" fmla="*/ 695589 w 1539722"/>
                <a:gd name="connsiteY1116" fmla="*/ 297947 h 1378673"/>
                <a:gd name="connsiteX1117" fmla="*/ 682931 w 1539722"/>
                <a:gd name="connsiteY1117" fmla="*/ 271568 h 1378673"/>
                <a:gd name="connsiteX1118" fmla="*/ 681406 w 1539722"/>
                <a:gd name="connsiteY1118" fmla="*/ 272483 h 1378673"/>
                <a:gd name="connsiteX1119" fmla="*/ 666003 w 1539722"/>
                <a:gd name="connsiteY1119" fmla="*/ 277820 h 1378673"/>
                <a:gd name="connsiteX1120" fmla="*/ 647244 w 1539722"/>
                <a:gd name="connsiteY1120" fmla="*/ 281326 h 1378673"/>
                <a:gd name="connsiteX1121" fmla="*/ 632756 w 1539722"/>
                <a:gd name="connsiteY1121" fmla="*/ 282241 h 1378673"/>
                <a:gd name="connsiteX1122" fmla="*/ 617352 w 1539722"/>
                <a:gd name="connsiteY1122" fmla="*/ 281326 h 1378673"/>
                <a:gd name="connsiteX1123" fmla="*/ 601492 w 1539722"/>
                <a:gd name="connsiteY1123" fmla="*/ 277362 h 1378673"/>
                <a:gd name="connsiteX1124" fmla="*/ 593561 w 1539722"/>
                <a:gd name="connsiteY1124" fmla="*/ 274007 h 1378673"/>
                <a:gd name="connsiteX1125" fmla="*/ 588224 w 1539722"/>
                <a:gd name="connsiteY1125" fmla="*/ 271263 h 1378673"/>
                <a:gd name="connsiteX1126" fmla="*/ 578463 w 1539722"/>
                <a:gd name="connsiteY1126" fmla="*/ 264249 h 1378673"/>
                <a:gd name="connsiteX1127" fmla="*/ 569312 w 1539722"/>
                <a:gd name="connsiteY1127" fmla="*/ 256015 h 1378673"/>
                <a:gd name="connsiteX1128" fmla="*/ 560772 w 1539722"/>
                <a:gd name="connsiteY1128" fmla="*/ 245951 h 1378673"/>
                <a:gd name="connsiteX1129" fmla="*/ 553299 w 1539722"/>
                <a:gd name="connsiteY1129" fmla="*/ 234515 h 1378673"/>
                <a:gd name="connsiteX1130" fmla="*/ 546741 w 1539722"/>
                <a:gd name="connsiteY1130" fmla="*/ 221249 h 1378673"/>
                <a:gd name="connsiteX1131" fmla="*/ 540794 w 1539722"/>
                <a:gd name="connsiteY1131" fmla="*/ 206611 h 1378673"/>
                <a:gd name="connsiteX1132" fmla="*/ 535913 w 1539722"/>
                <a:gd name="connsiteY1132" fmla="*/ 190143 h 1378673"/>
                <a:gd name="connsiteX1133" fmla="*/ 533778 w 1539722"/>
                <a:gd name="connsiteY1133" fmla="*/ 181452 h 1378673"/>
                <a:gd name="connsiteX1134" fmla="*/ 505259 w 1539722"/>
                <a:gd name="connsiteY1134" fmla="*/ 188161 h 1378673"/>
                <a:gd name="connsiteX1135" fmla="*/ 507394 w 1539722"/>
                <a:gd name="connsiteY1135" fmla="*/ 197767 h 1378673"/>
                <a:gd name="connsiteX1136" fmla="*/ 513037 w 1539722"/>
                <a:gd name="connsiteY1136" fmla="*/ 215455 h 1378673"/>
                <a:gd name="connsiteX1137" fmla="*/ 519290 w 1539722"/>
                <a:gd name="connsiteY1137" fmla="*/ 231770 h 1378673"/>
                <a:gd name="connsiteX1138" fmla="*/ 526610 w 1539722"/>
                <a:gd name="connsiteY1138" fmla="*/ 246561 h 1378673"/>
                <a:gd name="connsiteX1139" fmla="*/ 530728 w 1539722"/>
                <a:gd name="connsiteY1139" fmla="*/ 253422 h 1378673"/>
                <a:gd name="connsiteX1140" fmla="*/ 526763 w 1539722"/>
                <a:gd name="connsiteY1140" fmla="*/ 260894 h 1378673"/>
                <a:gd name="connsiteX1141" fmla="*/ 515325 w 1539722"/>
                <a:gd name="connsiteY1141" fmla="*/ 279192 h 1378673"/>
                <a:gd name="connsiteX1142" fmla="*/ 504954 w 1539722"/>
                <a:gd name="connsiteY1142" fmla="*/ 293373 h 1378673"/>
                <a:gd name="connsiteX1143" fmla="*/ 491991 w 1539722"/>
                <a:gd name="connsiteY1143" fmla="*/ 308163 h 1378673"/>
                <a:gd name="connsiteX1144" fmla="*/ 476588 w 1539722"/>
                <a:gd name="connsiteY1144" fmla="*/ 322344 h 1378673"/>
                <a:gd name="connsiteX1145" fmla="*/ 458897 w 1539722"/>
                <a:gd name="connsiteY1145" fmla="*/ 335305 h 1378673"/>
                <a:gd name="connsiteX1146" fmla="*/ 443798 w 1539722"/>
                <a:gd name="connsiteY1146" fmla="*/ 343234 h 1378673"/>
                <a:gd name="connsiteX1147" fmla="*/ 433123 w 1539722"/>
                <a:gd name="connsiteY1147" fmla="*/ 347503 h 1378673"/>
                <a:gd name="connsiteX1148" fmla="*/ 427632 w 1539722"/>
                <a:gd name="connsiteY1148" fmla="*/ 349333 h 1378673"/>
                <a:gd name="connsiteX1149" fmla="*/ 419855 w 1539722"/>
                <a:gd name="connsiteY1149" fmla="*/ 351315 h 1378673"/>
                <a:gd name="connsiteX1150" fmla="*/ 404299 w 1539722"/>
                <a:gd name="connsiteY1150" fmla="*/ 353907 h 1378673"/>
                <a:gd name="connsiteX1151" fmla="*/ 388285 w 1539722"/>
                <a:gd name="connsiteY1151" fmla="*/ 354212 h 1378673"/>
                <a:gd name="connsiteX1152" fmla="*/ 372119 w 1539722"/>
                <a:gd name="connsiteY1152" fmla="*/ 352688 h 1378673"/>
                <a:gd name="connsiteX1153" fmla="*/ 355191 w 1539722"/>
                <a:gd name="connsiteY1153" fmla="*/ 348875 h 1378673"/>
                <a:gd name="connsiteX1154" fmla="*/ 338263 w 1539722"/>
                <a:gd name="connsiteY1154" fmla="*/ 343234 h 1378673"/>
                <a:gd name="connsiteX1155" fmla="*/ 320877 w 1539722"/>
                <a:gd name="connsiteY1155" fmla="*/ 335457 h 1378673"/>
                <a:gd name="connsiteX1156" fmla="*/ 303033 w 1539722"/>
                <a:gd name="connsiteY1156" fmla="*/ 325698 h 1378673"/>
                <a:gd name="connsiteX1157" fmla="*/ 294035 w 1539722"/>
                <a:gd name="connsiteY1157" fmla="*/ 320057 h 1378673"/>
                <a:gd name="connsiteX1158" fmla="*/ 279547 w 1539722"/>
                <a:gd name="connsiteY1158" fmla="*/ 310603 h 1378673"/>
                <a:gd name="connsiteX1159" fmla="*/ 272684 w 1539722"/>
                <a:gd name="connsiteY1159" fmla="*/ 326308 h 1378673"/>
                <a:gd name="connsiteX1160" fmla="*/ 271464 w 1539722"/>
                <a:gd name="connsiteY1160" fmla="*/ 328900 h 1378673"/>
                <a:gd name="connsiteX1161" fmla="*/ 262924 w 1539722"/>
                <a:gd name="connsiteY1161" fmla="*/ 344149 h 1378673"/>
                <a:gd name="connsiteX1162" fmla="*/ 253468 w 1539722"/>
                <a:gd name="connsiteY1162" fmla="*/ 358177 h 1378673"/>
                <a:gd name="connsiteX1163" fmla="*/ 241115 w 1539722"/>
                <a:gd name="connsiteY1163" fmla="*/ 373577 h 1378673"/>
                <a:gd name="connsiteX1164" fmla="*/ 225559 w 1539722"/>
                <a:gd name="connsiteY1164" fmla="*/ 388978 h 1378673"/>
                <a:gd name="connsiteX1165" fmla="*/ 211986 w 1539722"/>
                <a:gd name="connsiteY1165" fmla="*/ 399651 h 1378673"/>
                <a:gd name="connsiteX1166" fmla="*/ 201921 w 1539722"/>
                <a:gd name="connsiteY1166" fmla="*/ 406056 h 1378673"/>
                <a:gd name="connsiteX1167" fmla="*/ 190940 w 1539722"/>
                <a:gd name="connsiteY1167" fmla="*/ 411545 h 1378673"/>
                <a:gd name="connsiteX1168" fmla="*/ 179349 w 1539722"/>
                <a:gd name="connsiteY1168" fmla="*/ 416119 h 1378673"/>
                <a:gd name="connsiteX1169" fmla="*/ 173249 w 1539722"/>
                <a:gd name="connsiteY1169" fmla="*/ 417797 h 1378673"/>
                <a:gd name="connsiteX1170" fmla="*/ 164098 w 1539722"/>
                <a:gd name="connsiteY1170" fmla="*/ 420084 h 1378673"/>
                <a:gd name="connsiteX1171" fmla="*/ 145645 w 1539722"/>
                <a:gd name="connsiteY1171" fmla="*/ 422676 h 1378673"/>
                <a:gd name="connsiteX1172" fmla="*/ 127344 w 1539722"/>
                <a:gd name="connsiteY1172" fmla="*/ 423133 h 1378673"/>
                <a:gd name="connsiteX1173" fmla="*/ 109348 w 1539722"/>
                <a:gd name="connsiteY1173" fmla="*/ 422066 h 1378673"/>
                <a:gd name="connsiteX1174" fmla="*/ 100198 w 1539722"/>
                <a:gd name="connsiteY1174" fmla="*/ 420846 h 1378673"/>
                <a:gd name="connsiteX1175" fmla="*/ 99435 w 1539722"/>
                <a:gd name="connsiteY1175" fmla="*/ 411088 h 1378673"/>
                <a:gd name="connsiteX1176" fmla="*/ 99588 w 1539722"/>
                <a:gd name="connsiteY1176" fmla="*/ 392332 h 1378673"/>
                <a:gd name="connsiteX1177" fmla="*/ 102028 w 1539722"/>
                <a:gd name="connsiteY1177" fmla="*/ 373577 h 1378673"/>
                <a:gd name="connsiteX1178" fmla="*/ 106146 w 1539722"/>
                <a:gd name="connsiteY1178" fmla="*/ 355584 h 1378673"/>
                <a:gd name="connsiteX1179" fmla="*/ 111941 w 1539722"/>
                <a:gd name="connsiteY1179" fmla="*/ 338049 h 1378673"/>
                <a:gd name="connsiteX1180" fmla="*/ 119566 w 1539722"/>
                <a:gd name="connsiteY1180" fmla="*/ 321429 h 1378673"/>
                <a:gd name="connsiteX1181" fmla="*/ 128564 w 1539722"/>
                <a:gd name="connsiteY1181" fmla="*/ 305571 h 1378673"/>
                <a:gd name="connsiteX1182" fmla="*/ 138935 w 1539722"/>
                <a:gd name="connsiteY1182" fmla="*/ 290780 h 1378673"/>
                <a:gd name="connsiteX1183" fmla="*/ 150525 w 1539722"/>
                <a:gd name="connsiteY1183" fmla="*/ 277362 h 1378673"/>
                <a:gd name="connsiteX1184" fmla="*/ 163336 w 1539722"/>
                <a:gd name="connsiteY1184" fmla="*/ 265316 h 1378673"/>
                <a:gd name="connsiteX1185" fmla="*/ 176909 w 1539722"/>
                <a:gd name="connsiteY1185" fmla="*/ 254642 h 1378673"/>
                <a:gd name="connsiteX1186" fmla="*/ 191397 w 1539722"/>
                <a:gd name="connsiteY1186" fmla="*/ 245798 h 1378673"/>
                <a:gd name="connsiteX1187" fmla="*/ 206648 w 1539722"/>
                <a:gd name="connsiteY1187" fmla="*/ 238632 h 1378673"/>
                <a:gd name="connsiteX1188" fmla="*/ 222357 w 1539722"/>
                <a:gd name="connsiteY1188" fmla="*/ 233448 h 1378673"/>
                <a:gd name="connsiteX1189" fmla="*/ 238827 w 1539722"/>
                <a:gd name="connsiteY1189" fmla="*/ 230550 h 1378673"/>
                <a:gd name="connsiteX1190" fmla="*/ 255451 w 1539722"/>
                <a:gd name="connsiteY1190" fmla="*/ 229788 h 1378673"/>
                <a:gd name="connsiteX1191" fmla="*/ 263686 w 1539722"/>
                <a:gd name="connsiteY1191" fmla="*/ 230245 h 1378673"/>
                <a:gd name="connsiteX1192" fmla="*/ 263991 w 1539722"/>
                <a:gd name="connsiteY1192" fmla="*/ 223841 h 1378673"/>
                <a:gd name="connsiteX1193" fmla="*/ 266279 w 1539722"/>
                <a:gd name="connsiteY1193" fmla="*/ 210118 h 1378673"/>
                <a:gd name="connsiteX1194" fmla="*/ 270702 w 1539722"/>
                <a:gd name="connsiteY1194" fmla="*/ 196090 h 1378673"/>
                <a:gd name="connsiteX1195" fmla="*/ 277107 w 1539722"/>
                <a:gd name="connsiteY1195" fmla="*/ 182062 h 1378673"/>
                <a:gd name="connsiteX1196" fmla="*/ 285495 w 1539722"/>
                <a:gd name="connsiteY1196" fmla="*/ 168491 h 1378673"/>
                <a:gd name="connsiteX1197" fmla="*/ 295561 w 1539722"/>
                <a:gd name="connsiteY1197" fmla="*/ 155225 h 1378673"/>
                <a:gd name="connsiteX1198" fmla="*/ 307151 w 1539722"/>
                <a:gd name="connsiteY1198" fmla="*/ 142569 h 1378673"/>
                <a:gd name="connsiteX1199" fmla="*/ 320267 w 1539722"/>
                <a:gd name="connsiteY1199" fmla="*/ 131133 h 1378673"/>
                <a:gd name="connsiteX1200" fmla="*/ 334755 w 1539722"/>
                <a:gd name="connsiteY1200" fmla="*/ 120612 h 1378673"/>
                <a:gd name="connsiteX1201" fmla="*/ 350158 w 1539722"/>
                <a:gd name="connsiteY1201" fmla="*/ 111921 h 1378673"/>
                <a:gd name="connsiteX1202" fmla="*/ 366782 w 1539722"/>
                <a:gd name="connsiteY1202" fmla="*/ 104602 h 1378673"/>
                <a:gd name="connsiteX1203" fmla="*/ 383862 w 1539722"/>
                <a:gd name="connsiteY1203" fmla="*/ 99417 h 1378673"/>
                <a:gd name="connsiteX1204" fmla="*/ 402164 w 1539722"/>
                <a:gd name="connsiteY1204" fmla="*/ 96520 h 1378673"/>
                <a:gd name="connsiteX1205" fmla="*/ 420617 w 1539722"/>
                <a:gd name="connsiteY1205" fmla="*/ 96063 h 1378673"/>
                <a:gd name="connsiteX1206" fmla="*/ 439680 w 1539722"/>
                <a:gd name="connsiteY1206" fmla="*/ 98350 h 1378673"/>
                <a:gd name="connsiteX1207" fmla="*/ 458897 w 1539722"/>
                <a:gd name="connsiteY1207" fmla="*/ 103687 h 1378673"/>
                <a:gd name="connsiteX1208" fmla="*/ 468657 w 1539722"/>
                <a:gd name="connsiteY1208" fmla="*/ 107346 h 1378673"/>
                <a:gd name="connsiteX1209" fmla="*/ 471097 w 1539722"/>
                <a:gd name="connsiteY1209" fmla="*/ 100637 h 1378673"/>
                <a:gd name="connsiteX1210" fmla="*/ 479333 w 1539722"/>
                <a:gd name="connsiteY1210" fmla="*/ 84626 h 1378673"/>
                <a:gd name="connsiteX1211" fmla="*/ 491228 w 1539722"/>
                <a:gd name="connsiteY1211" fmla="*/ 67091 h 1378673"/>
                <a:gd name="connsiteX1212" fmla="*/ 506632 w 1539722"/>
                <a:gd name="connsiteY1212" fmla="*/ 49251 h 1378673"/>
                <a:gd name="connsiteX1213" fmla="*/ 520662 w 1539722"/>
                <a:gd name="connsiteY1213" fmla="*/ 36443 h 1378673"/>
                <a:gd name="connsiteX1214" fmla="*/ 531185 w 1539722"/>
                <a:gd name="connsiteY1214" fmla="*/ 28514 h 1378673"/>
                <a:gd name="connsiteX1215" fmla="*/ 542471 w 1539722"/>
                <a:gd name="connsiteY1215" fmla="*/ 21195 h 1378673"/>
                <a:gd name="connsiteX1216" fmla="*/ 554519 w 1539722"/>
                <a:gd name="connsiteY1216" fmla="*/ 14943 h 1378673"/>
                <a:gd name="connsiteX1217" fmla="*/ 567330 w 1539722"/>
                <a:gd name="connsiteY1217" fmla="*/ 9301 h 1378673"/>
                <a:gd name="connsiteX1218" fmla="*/ 581055 w 1539722"/>
                <a:gd name="connsiteY1218" fmla="*/ 5032 h 1378673"/>
                <a:gd name="connsiteX1219" fmla="*/ 595544 w 1539722"/>
                <a:gd name="connsiteY1219" fmla="*/ 1830 h 1378673"/>
                <a:gd name="connsiteX1220" fmla="*/ 610795 w 1539722"/>
                <a:gd name="connsiteY1220" fmla="*/ 305 h 137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Lst>
              <a:rect l="l" t="t" r="r" b="b"/>
              <a:pathLst>
                <a:path w="1539722" h="1378673">
                  <a:moveTo>
                    <a:pt x="1488295" y="646634"/>
                  </a:moveTo>
                  <a:lnTo>
                    <a:pt x="1493331" y="650903"/>
                  </a:lnTo>
                  <a:lnTo>
                    <a:pt x="1503250" y="661421"/>
                  </a:lnTo>
                  <a:lnTo>
                    <a:pt x="1512254" y="673464"/>
                  </a:lnTo>
                  <a:lnTo>
                    <a:pt x="1520036" y="686880"/>
                  </a:lnTo>
                  <a:lnTo>
                    <a:pt x="1526751" y="701514"/>
                  </a:lnTo>
                  <a:lnTo>
                    <a:pt x="1532397" y="717216"/>
                  </a:lnTo>
                  <a:lnTo>
                    <a:pt x="1536365" y="733680"/>
                  </a:lnTo>
                  <a:lnTo>
                    <a:pt x="1538959" y="750754"/>
                  </a:lnTo>
                  <a:lnTo>
                    <a:pt x="1539722" y="768285"/>
                  </a:lnTo>
                  <a:lnTo>
                    <a:pt x="1538959" y="786121"/>
                  </a:lnTo>
                  <a:lnTo>
                    <a:pt x="1535907" y="803652"/>
                  </a:lnTo>
                  <a:lnTo>
                    <a:pt x="1531176" y="821336"/>
                  </a:lnTo>
                  <a:lnTo>
                    <a:pt x="1524309" y="838409"/>
                  </a:lnTo>
                  <a:lnTo>
                    <a:pt x="1515001" y="854873"/>
                  </a:lnTo>
                  <a:lnTo>
                    <a:pt x="1503250" y="870728"/>
                  </a:lnTo>
                  <a:lnTo>
                    <a:pt x="1489058" y="885362"/>
                  </a:lnTo>
                  <a:lnTo>
                    <a:pt x="1480665" y="892070"/>
                  </a:lnTo>
                  <a:lnTo>
                    <a:pt x="1483565" y="897101"/>
                  </a:lnTo>
                  <a:lnTo>
                    <a:pt x="1487532" y="907162"/>
                  </a:lnTo>
                  <a:lnTo>
                    <a:pt x="1489974" y="917223"/>
                  </a:lnTo>
                  <a:lnTo>
                    <a:pt x="1491347" y="927437"/>
                  </a:lnTo>
                  <a:lnTo>
                    <a:pt x="1491347" y="937498"/>
                  </a:lnTo>
                  <a:lnTo>
                    <a:pt x="1490279" y="947102"/>
                  </a:lnTo>
                  <a:lnTo>
                    <a:pt x="1487074" y="961585"/>
                  </a:lnTo>
                  <a:lnTo>
                    <a:pt x="1479597" y="980183"/>
                  </a:lnTo>
                  <a:lnTo>
                    <a:pt x="1469831" y="997257"/>
                  </a:lnTo>
                  <a:lnTo>
                    <a:pt x="1458538" y="1012959"/>
                  </a:lnTo>
                  <a:lnTo>
                    <a:pt x="1446940" y="1026831"/>
                  </a:lnTo>
                  <a:lnTo>
                    <a:pt x="1441142" y="1032624"/>
                  </a:lnTo>
                  <a:lnTo>
                    <a:pt x="1440226" y="1024239"/>
                  </a:lnTo>
                  <a:lnTo>
                    <a:pt x="1436869" y="1007013"/>
                  </a:lnTo>
                  <a:lnTo>
                    <a:pt x="1431833" y="989482"/>
                  </a:lnTo>
                  <a:lnTo>
                    <a:pt x="1424813" y="971798"/>
                  </a:lnTo>
                  <a:lnTo>
                    <a:pt x="1420235" y="962957"/>
                  </a:lnTo>
                  <a:lnTo>
                    <a:pt x="1414894" y="953505"/>
                  </a:lnTo>
                  <a:lnTo>
                    <a:pt x="1402228" y="935669"/>
                  </a:lnTo>
                  <a:lnTo>
                    <a:pt x="1387426" y="919205"/>
                  </a:lnTo>
                  <a:lnTo>
                    <a:pt x="1370182" y="904723"/>
                  </a:lnTo>
                  <a:lnTo>
                    <a:pt x="1350802" y="891613"/>
                  </a:lnTo>
                  <a:lnTo>
                    <a:pt x="1329285" y="880027"/>
                  </a:lnTo>
                  <a:lnTo>
                    <a:pt x="1305479" y="870118"/>
                  </a:lnTo>
                  <a:lnTo>
                    <a:pt x="1279537" y="861733"/>
                  </a:lnTo>
                  <a:lnTo>
                    <a:pt x="1265802" y="858227"/>
                  </a:lnTo>
                  <a:lnTo>
                    <a:pt x="1258783" y="886734"/>
                  </a:lnTo>
                  <a:lnTo>
                    <a:pt x="1271144" y="889783"/>
                  </a:lnTo>
                  <a:lnTo>
                    <a:pt x="1294034" y="897101"/>
                  </a:lnTo>
                  <a:lnTo>
                    <a:pt x="1314940" y="905638"/>
                  </a:lnTo>
                  <a:lnTo>
                    <a:pt x="1334015" y="915699"/>
                  </a:lnTo>
                  <a:lnTo>
                    <a:pt x="1350954" y="926980"/>
                  </a:lnTo>
                  <a:lnTo>
                    <a:pt x="1366062" y="939480"/>
                  </a:lnTo>
                  <a:lnTo>
                    <a:pt x="1378880" y="953200"/>
                  </a:lnTo>
                  <a:lnTo>
                    <a:pt x="1389715" y="968445"/>
                  </a:lnTo>
                  <a:lnTo>
                    <a:pt x="1394293" y="976524"/>
                  </a:lnTo>
                  <a:lnTo>
                    <a:pt x="1397650" y="982927"/>
                  </a:lnTo>
                  <a:lnTo>
                    <a:pt x="1402991" y="995885"/>
                  </a:lnTo>
                  <a:lnTo>
                    <a:pt x="1407111" y="1008995"/>
                  </a:lnTo>
                  <a:lnTo>
                    <a:pt x="1409858" y="1021953"/>
                  </a:lnTo>
                  <a:lnTo>
                    <a:pt x="1412452" y="1041008"/>
                  </a:lnTo>
                  <a:lnTo>
                    <a:pt x="1412758" y="1065095"/>
                  </a:lnTo>
                  <a:lnTo>
                    <a:pt x="1410774" y="1086437"/>
                  </a:lnTo>
                  <a:lnTo>
                    <a:pt x="1407569" y="1104273"/>
                  </a:lnTo>
                  <a:lnTo>
                    <a:pt x="1402991" y="1122414"/>
                  </a:lnTo>
                  <a:lnTo>
                    <a:pt x="1401770" y="1125158"/>
                  </a:lnTo>
                  <a:lnTo>
                    <a:pt x="1402228" y="1125158"/>
                  </a:lnTo>
                  <a:lnTo>
                    <a:pt x="1399481" y="1132628"/>
                  </a:lnTo>
                  <a:lnTo>
                    <a:pt x="1393072" y="1146957"/>
                  </a:lnTo>
                  <a:lnTo>
                    <a:pt x="1386052" y="1160372"/>
                  </a:lnTo>
                  <a:lnTo>
                    <a:pt x="1378117" y="1173178"/>
                  </a:lnTo>
                  <a:lnTo>
                    <a:pt x="1369419" y="1185221"/>
                  </a:lnTo>
                  <a:lnTo>
                    <a:pt x="1360110" y="1196349"/>
                  </a:lnTo>
                  <a:lnTo>
                    <a:pt x="1345003" y="1211746"/>
                  </a:lnTo>
                  <a:lnTo>
                    <a:pt x="1323333" y="1229277"/>
                  </a:lnTo>
                  <a:lnTo>
                    <a:pt x="1300596" y="1243455"/>
                  </a:lnTo>
                  <a:lnTo>
                    <a:pt x="1277248" y="1253973"/>
                  </a:lnTo>
                  <a:lnTo>
                    <a:pt x="1254052" y="1260833"/>
                  </a:lnTo>
                  <a:lnTo>
                    <a:pt x="1243065" y="1262815"/>
                  </a:lnTo>
                  <a:lnTo>
                    <a:pt x="1247796" y="1252754"/>
                  </a:lnTo>
                  <a:lnTo>
                    <a:pt x="1256036" y="1230649"/>
                  </a:lnTo>
                  <a:lnTo>
                    <a:pt x="1261987" y="1206411"/>
                  </a:lnTo>
                  <a:lnTo>
                    <a:pt x="1264124" y="1186745"/>
                  </a:lnTo>
                  <a:lnTo>
                    <a:pt x="1264582" y="1173330"/>
                  </a:lnTo>
                  <a:lnTo>
                    <a:pt x="1264276" y="1166470"/>
                  </a:lnTo>
                  <a:lnTo>
                    <a:pt x="1263514" y="1155952"/>
                  </a:lnTo>
                  <a:lnTo>
                    <a:pt x="1260156" y="1135372"/>
                  </a:lnTo>
                  <a:lnTo>
                    <a:pt x="1254052" y="1115249"/>
                  </a:lnTo>
                  <a:lnTo>
                    <a:pt x="1245812" y="1095584"/>
                  </a:lnTo>
                  <a:lnTo>
                    <a:pt x="1234824" y="1076375"/>
                  </a:lnTo>
                  <a:lnTo>
                    <a:pt x="1221396" y="1057320"/>
                  </a:lnTo>
                  <a:lnTo>
                    <a:pt x="1205830" y="1039027"/>
                  </a:lnTo>
                  <a:lnTo>
                    <a:pt x="1187671" y="1021191"/>
                  </a:lnTo>
                  <a:lnTo>
                    <a:pt x="1177446" y="1012349"/>
                  </a:lnTo>
                  <a:lnTo>
                    <a:pt x="1182482" y="1002135"/>
                  </a:lnTo>
                  <a:lnTo>
                    <a:pt x="1189349" y="981707"/>
                  </a:lnTo>
                  <a:lnTo>
                    <a:pt x="1193775" y="961890"/>
                  </a:lnTo>
                  <a:lnTo>
                    <a:pt x="1195758" y="943749"/>
                  </a:lnTo>
                  <a:lnTo>
                    <a:pt x="1196369" y="920272"/>
                  </a:lnTo>
                  <a:lnTo>
                    <a:pt x="1194538" y="900912"/>
                  </a:lnTo>
                  <a:lnTo>
                    <a:pt x="1194080" y="898778"/>
                  </a:lnTo>
                  <a:lnTo>
                    <a:pt x="1165238" y="904418"/>
                  </a:lnTo>
                  <a:lnTo>
                    <a:pt x="1166459" y="910211"/>
                  </a:lnTo>
                  <a:lnTo>
                    <a:pt x="1167375" y="938261"/>
                  </a:lnTo>
                  <a:lnTo>
                    <a:pt x="1165391" y="956554"/>
                  </a:lnTo>
                  <a:lnTo>
                    <a:pt x="1162644" y="969817"/>
                  </a:lnTo>
                  <a:lnTo>
                    <a:pt x="1158524" y="983537"/>
                  </a:lnTo>
                  <a:lnTo>
                    <a:pt x="1152572" y="997562"/>
                  </a:lnTo>
                  <a:lnTo>
                    <a:pt x="1144942" y="1011129"/>
                  </a:lnTo>
                  <a:lnTo>
                    <a:pt x="1134565" y="1024544"/>
                  </a:lnTo>
                  <a:lnTo>
                    <a:pt x="1121899" y="1037045"/>
                  </a:lnTo>
                  <a:lnTo>
                    <a:pt x="1106487" y="1048631"/>
                  </a:lnTo>
                  <a:lnTo>
                    <a:pt x="1088174" y="1058844"/>
                  </a:lnTo>
                  <a:lnTo>
                    <a:pt x="1066352" y="1067076"/>
                  </a:lnTo>
                  <a:lnTo>
                    <a:pt x="1053839" y="1070583"/>
                  </a:lnTo>
                  <a:lnTo>
                    <a:pt x="1061011" y="1098937"/>
                  </a:lnTo>
                  <a:lnTo>
                    <a:pt x="1070168" y="1096498"/>
                  </a:lnTo>
                  <a:lnTo>
                    <a:pt x="1086954" y="1091010"/>
                  </a:lnTo>
                  <a:lnTo>
                    <a:pt x="1102214" y="1084455"/>
                  </a:lnTo>
                  <a:lnTo>
                    <a:pt x="1115948" y="1077138"/>
                  </a:lnTo>
                  <a:lnTo>
                    <a:pt x="1128309" y="1069211"/>
                  </a:lnTo>
                  <a:lnTo>
                    <a:pt x="1139296" y="1060674"/>
                  </a:lnTo>
                  <a:lnTo>
                    <a:pt x="1149215" y="1051679"/>
                  </a:lnTo>
                  <a:lnTo>
                    <a:pt x="1157913" y="1042380"/>
                  </a:lnTo>
                  <a:lnTo>
                    <a:pt x="1161881" y="1037502"/>
                  </a:lnTo>
                  <a:lnTo>
                    <a:pt x="1170427" y="1044972"/>
                  </a:lnTo>
                  <a:lnTo>
                    <a:pt x="1185687" y="1060369"/>
                  </a:lnTo>
                  <a:lnTo>
                    <a:pt x="1198810" y="1076223"/>
                  </a:lnTo>
                  <a:lnTo>
                    <a:pt x="1210103" y="1092230"/>
                  </a:lnTo>
                  <a:lnTo>
                    <a:pt x="1219259" y="1108389"/>
                  </a:lnTo>
                  <a:lnTo>
                    <a:pt x="1226431" y="1125005"/>
                  </a:lnTo>
                  <a:lnTo>
                    <a:pt x="1231467" y="1141774"/>
                  </a:lnTo>
                  <a:lnTo>
                    <a:pt x="1234519" y="1159000"/>
                  </a:lnTo>
                  <a:lnTo>
                    <a:pt x="1235130" y="1167690"/>
                  </a:lnTo>
                  <a:lnTo>
                    <a:pt x="1235282" y="1174550"/>
                  </a:lnTo>
                  <a:lnTo>
                    <a:pt x="1234672" y="1188117"/>
                  </a:lnTo>
                  <a:lnTo>
                    <a:pt x="1232841" y="1201380"/>
                  </a:lnTo>
                  <a:lnTo>
                    <a:pt x="1230094" y="1214033"/>
                  </a:lnTo>
                  <a:lnTo>
                    <a:pt x="1224448" y="1232021"/>
                  </a:lnTo>
                  <a:lnTo>
                    <a:pt x="1214681" y="1253669"/>
                  </a:lnTo>
                  <a:lnTo>
                    <a:pt x="1209493" y="1263120"/>
                  </a:lnTo>
                  <a:lnTo>
                    <a:pt x="1208424" y="1262815"/>
                  </a:lnTo>
                  <a:lnTo>
                    <a:pt x="1207356" y="1262663"/>
                  </a:lnTo>
                  <a:lnTo>
                    <a:pt x="1203846" y="1269370"/>
                  </a:lnTo>
                  <a:lnTo>
                    <a:pt x="1195301" y="1282176"/>
                  </a:lnTo>
                  <a:lnTo>
                    <a:pt x="1185382" y="1294524"/>
                  </a:lnTo>
                  <a:lnTo>
                    <a:pt x="1174394" y="1306110"/>
                  </a:lnTo>
                  <a:lnTo>
                    <a:pt x="1162034" y="1317238"/>
                  </a:lnTo>
                  <a:lnTo>
                    <a:pt x="1148605" y="1327452"/>
                  </a:lnTo>
                  <a:lnTo>
                    <a:pt x="1134413" y="1336903"/>
                  </a:lnTo>
                  <a:lnTo>
                    <a:pt x="1119153" y="1345745"/>
                  </a:lnTo>
                  <a:lnTo>
                    <a:pt x="1103282" y="1353367"/>
                  </a:lnTo>
                  <a:lnTo>
                    <a:pt x="1086801" y="1360227"/>
                  </a:lnTo>
                  <a:lnTo>
                    <a:pt x="1069710" y="1366173"/>
                  </a:lnTo>
                  <a:lnTo>
                    <a:pt x="1052313" y="1370898"/>
                  </a:lnTo>
                  <a:lnTo>
                    <a:pt x="1034764" y="1374710"/>
                  </a:lnTo>
                  <a:lnTo>
                    <a:pt x="1016757" y="1377301"/>
                  </a:lnTo>
                  <a:lnTo>
                    <a:pt x="998903" y="1378673"/>
                  </a:lnTo>
                  <a:lnTo>
                    <a:pt x="980896" y="1378673"/>
                  </a:lnTo>
                  <a:lnTo>
                    <a:pt x="963347" y="1377454"/>
                  </a:lnTo>
                  <a:lnTo>
                    <a:pt x="945950" y="1374862"/>
                  </a:lnTo>
                  <a:lnTo>
                    <a:pt x="928706" y="1370898"/>
                  </a:lnTo>
                  <a:lnTo>
                    <a:pt x="912225" y="1365410"/>
                  </a:lnTo>
                  <a:lnTo>
                    <a:pt x="896202" y="1358550"/>
                  </a:lnTo>
                  <a:lnTo>
                    <a:pt x="881095" y="1349861"/>
                  </a:lnTo>
                  <a:lnTo>
                    <a:pt x="866598" y="1339800"/>
                  </a:lnTo>
                  <a:lnTo>
                    <a:pt x="853169" y="1327757"/>
                  </a:lnTo>
                  <a:lnTo>
                    <a:pt x="840655" y="1314037"/>
                  </a:lnTo>
                  <a:lnTo>
                    <a:pt x="829363" y="1298640"/>
                  </a:lnTo>
                  <a:lnTo>
                    <a:pt x="819444" y="1281261"/>
                  </a:lnTo>
                  <a:lnTo>
                    <a:pt x="810745" y="1262053"/>
                  </a:lnTo>
                  <a:lnTo>
                    <a:pt x="803878" y="1241016"/>
                  </a:lnTo>
                  <a:lnTo>
                    <a:pt x="798385" y="1217844"/>
                  </a:lnTo>
                  <a:lnTo>
                    <a:pt x="794570" y="1192538"/>
                  </a:lnTo>
                  <a:lnTo>
                    <a:pt x="792586" y="1165251"/>
                  </a:lnTo>
                  <a:lnTo>
                    <a:pt x="792433" y="1150616"/>
                  </a:lnTo>
                  <a:lnTo>
                    <a:pt x="792433" y="1125005"/>
                  </a:lnTo>
                  <a:lnTo>
                    <a:pt x="796248" y="1130036"/>
                  </a:lnTo>
                  <a:lnTo>
                    <a:pt x="804641" y="1139792"/>
                  </a:lnTo>
                  <a:lnTo>
                    <a:pt x="813950" y="1149092"/>
                  </a:lnTo>
                  <a:lnTo>
                    <a:pt x="824480" y="1157933"/>
                  </a:lnTo>
                  <a:lnTo>
                    <a:pt x="830126" y="1161897"/>
                  </a:lnTo>
                  <a:lnTo>
                    <a:pt x="835162" y="1165251"/>
                  </a:lnTo>
                  <a:lnTo>
                    <a:pt x="845386" y="1171196"/>
                  </a:lnTo>
                  <a:lnTo>
                    <a:pt x="856068" y="1176379"/>
                  </a:lnTo>
                  <a:lnTo>
                    <a:pt x="867208" y="1180495"/>
                  </a:lnTo>
                  <a:lnTo>
                    <a:pt x="884604" y="1185221"/>
                  </a:lnTo>
                  <a:lnTo>
                    <a:pt x="909326" y="1188727"/>
                  </a:lnTo>
                  <a:lnTo>
                    <a:pt x="922297" y="1189032"/>
                  </a:lnTo>
                  <a:lnTo>
                    <a:pt x="933589" y="1188727"/>
                  </a:lnTo>
                  <a:lnTo>
                    <a:pt x="956937" y="1186441"/>
                  </a:lnTo>
                  <a:lnTo>
                    <a:pt x="969298" y="1184306"/>
                  </a:lnTo>
                  <a:lnTo>
                    <a:pt x="972197" y="1193148"/>
                  </a:lnTo>
                  <a:lnTo>
                    <a:pt x="979675" y="1209155"/>
                  </a:lnTo>
                  <a:lnTo>
                    <a:pt x="988678" y="1223027"/>
                  </a:lnTo>
                  <a:lnTo>
                    <a:pt x="997987" y="1234765"/>
                  </a:lnTo>
                  <a:lnTo>
                    <a:pt x="1010958" y="1248485"/>
                  </a:lnTo>
                  <a:lnTo>
                    <a:pt x="1023014" y="1258394"/>
                  </a:lnTo>
                  <a:lnTo>
                    <a:pt x="1024692" y="1259157"/>
                  </a:lnTo>
                  <a:lnTo>
                    <a:pt x="1040410" y="1234613"/>
                  </a:lnTo>
                  <a:lnTo>
                    <a:pt x="1036443" y="1232021"/>
                  </a:lnTo>
                  <a:lnTo>
                    <a:pt x="1020267" y="1216625"/>
                  </a:lnTo>
                  <a:lnTo>
                    <a:pt x="1011111" y="1205039"/>
                  </a:lnTo>
                  <a:lnTo>
                    <a:pt x="1005617" y="1195740"/>
                  </a:lnTo>
                  <a:lnTo>
                    <a:pt x="1000429" y="1185221"/>
                  </a:lnTo>
                  <a:lnTo>
                    <a:pt x="996614" y="1173635"/>
                  </a:lnTo>
                  <a:lnTo>
                    <a:pt x="993714" y="1160677"/>
                  </a:lnTo>
                  <a:lnTo>
                    <a:pt x="992799" y="1146652"/>
                  </a:lnTo>
                  <a:lnTo>
                    <a:pt x="993714" y="1131256"/>
                  </a:lnTo>
                  <a:lnTo>
                    <a:pt x="996919" y="1114944"/>
                  </a:lnTo>
                  <a:lnTo>
                    <a:pt x="1003023" y="1097260"/>
                  </a:lnTo>
                  <a:lnTo>
                    <a:pt x="1012179" y="1078510"/>
                  </a:lnTo>
                  <a:lnTo>
                    <a:pt x="1018130" y="1068601"/>
                  </a:lnTo>
                  <a:lnTo>
                    <a:pt x="993256" y="1053204"/>
                  </a:lnTo>
                  <a:lnTo>
                    <a:pt x="988831" y="1060521"/>
                  </a:lnTo>
                  <a:lnTo>
                    <a:pt x="981048" y="1074851"/>
                  </a:lnTo>
                  <a:lnTo>
                    <a:pt x="974944" y="1088571"/>
                  </a:lnTo>
                  <a:lnTo>
                    <a:pt x="970214" y="1101834"/>
                  </a:lnTo>
                  <a:lnTo>
                    <a:pt x="966856" y="1114639"/>
                  </a:lnTo>
                  <a:lnTo>
                    <a:pt x="964720" y="1126987"/>
                  </a:lnTo>
                  <a:lnTo>
                    <a:pt x="963499" y="1138725"/>
                  </a:lnTo>
                  <a:lnTo>
                    <a:pt x="963347" y="1150006"/>
                  </a:lnTo>
                  <a:lnTo>
                    <a:pt x="963652" y="1155342"/>
                  </a:lnTo>
                  <a:lnTo>
                    <a:pt x="954953" y="1157019"/>
                  </a:lnTo>
                  <a:lnTo>
                    <a:pt x="938015" y="1159153"/>
                  </a:lnTo>
                  <a:lnTo>
                    <a:pt x="921839" y="1159763"/>
                  </a:lnTo>
                  <a:lnTo>
                    <a:pt x="906579" y="1159000"/>
                  </a:lnTo>
                  <a:lnTo>
                    <a:pt x="891929" y="1156714"/>
                  </a:lnTo>
                  <a:lnTo>
                    <a:pt x="878043" y="1153208"/>
                  </a:lnTo>
                  <a:lnTo>
                    <a:pt x="865072" y="1148329"/>
                  </a:lnTo>
                  <a:lnTo>
                    <a:pt x="852711" y="1141774"/>
                  </a:lnTo>
                  <a:lnTo>
                    <a:pt x="847065" y="1137963"/>
                  </a:lnTo>
                  <a:lnTo>
                    <a:pt x="841418" y="1134000"/>
                  </a:lnTo>
                  <a:lnTo>
                    <a:pt x="831652" y="1125615"/>
                  </a:lnTo>
                  <a:lnTo>
                    <a:pt x="822954" y="1116316"/>
                  </a:lnTo>
                  <a:lnTo>
                    <a:pt x="815171" y="1106560"/>
                  </a:lnTo>
                  <a:lnTo>
                    <a:pt x="805404" y="1091315"/>
                  </a:lnTo>
                  <a:lnTo>
                    <a:pt x="795943" y="1071650"/>
                  </a:lnTo>
                  <a:lnTo>
                    <a:pt x="792433" y="1062351"/>
                  </a:lnTo>
                  <a:lnTo>
                    <a:pt x="792433" y="752736"/>
                  </a:lnTo>
                  <a:lnTo>
                    <a:pt x="803726" y="763712"/>
                  </a:lnTo>
                  <a:lnTo>
                    <a:pt x="822954" y="780176"/>
                  </a:lnTo>
                  <a:lnTo>
                    <a:pt x="836993" y="790389"/>
                  </a:lnTo>
                  <a:lnTo>
                    <a:pt x="851948" y="799993"/>
                  </a:lnTo>
                  <a:lnTo>
                    <a:pt x="867971" y="808073"/>
                  </a:lnTo>
                  <a:lnTo>
                    <a:pt x="885062" y="814781"/>
                  </a:lnTo>
                  <a:lnTo>
                    <a:pt x="902916" y="819659"/>
                  </a:lnTo>
                  <a:lnTo>
                    <a:pt x="912072" y="821336"/>
                  </a:lnTo>
                  <a:lnTo>
                    <a:pt x="924891" y="823317"/>
                  </a:lnTo>
                  <a:lnTo>
                    <a:pt x="949612" y="824994"/>
                  </a:lnTo>
                  <a:lnTo>
                    <a:pt x="961363" y="825147"/>
                  </a:lnTo>
                  <a:lnTo>
                    <a:pt x="970671" y="825147"/>
                  </a:lnTo>
                  <a:lnTo>
                    <a:pt x="988373" y="824080"/>
                  </a:lnTo>
                  <a:lnTo>
                    <a:pt x="1005465" y="821488"/>
                  </a:lnTo>
                  <a:lnTo>
                    <a:pt x="1021488" y="817677"/>
                  </a:lnTo>
                  <a:lnTo>
                    <a:pt x="1036900" y="812951"/>
                  </a:lnTo>
                  <a:lnTo>
                    <a:pt x="1051550" y="806701"/>
                  </a:lnTo>
                  <a:lnTo>
                    <a:pt x="1065132" y="799384"/>
                  </a:lnTo>
                  <a:lnTo>
                    <a:pt x="1078255" y="790847"/>
                  </a:lnTo>
                  <a:lnTo>
                    <a:pt x="1084359" y="785969"/>
                  </a:lnTo>
                  <a:lnTo>
                    <a:pt x="1084817" y="785664"/>
                  </a:lnTo>
                  <a:lnTo>
                    <a:pt x="1085122" y="785359"/>
                  </a:lnTo>
                  <a:lnTo>
                    <a:pt x="1084512" y="786731"/>
                  </a:lnTo>
                  <a:lnTo>
                    <a:pt x="1090464" y="788865"/>
                  </a:lnTo>
                  <a:lnTo>
                    <a:pt x="1121594" y="796640"/>
                  </a:lnTo>
                  <a:lnTo>
                    <a:pt x="1142501" y="799536"/>
                  </a:lnTo>
                  <a:lnTo>
                    <a:pt x="1157913" y="800451"/>
                  </a:lnTo>
                  <a:lnTo>
                    <a:pt x="1166001" y="800451"/>
                  </a:lnTo>
                  <a:lnTo>
                    <a:pt x="1175920" y="800451"/>
                  </a:lnTo>
                  <a:lnTo>
                    <a:pt x="1196064" y="798621"/>
                  </a:lnTo>
                  <a:lnTo>
                    <a:pt x="1216665" y="794048"/>
                  </a:lnTo>
                  <a:lnTo>
                    <a:pt x="1237266" y="786731"/>
                  </a:lnTo>
                  <a:lnTo>
                    <a:pt x="1247185" y="781548"/>
                  </a:lnTo>
                  <a:lnTo>
                    <a:pt x="1253747" y="777736"/>
                  </a:lnTo>
                  <a:lnTo>
                    <a:pt x="1265497" y="769504"/>
                  </a:lnTo>
                  <a:lnTo>
                    <a:pt x="1276637" y="759748"/>
                  </a:lnTo>
                  <a:lnTo>
                    <a:pt x="1286709" y="748924"/>
                  </a:lnTo>
                  <a:lnTo>
                    <a:pt x="1295560" y="736881"/>
                  </a:lnTo>
                  <a:lnTo>
                    <a:pt x="1303495" y="723466"/>
                  </a:lnTo>
                  <a:lnTo>
                    <a:pt x="1310362" y="708984"/>
                  </a:lnTo>
                  <a:lnTo>
                    <a:pt x="1316314" y="693282"/>
                  </a:lnTo>
                  <a:lnTo>
                    <a:pt x="1318908" y="684898"/>
                  </a:lnTo>
                  <a:lnTo>
                    <a:pt x="1325012" y="686727"/>
                  </a:lnTo>
                  <a:lnTo>
                    <a:pt x="1337983" y="689624"/>
                  </a:lnTo>
                  <a:lnTo>
                    <a:pt x="1351564" y="691605"/>
                  </a:lnTo>
                  <a:lnTo>
                    <a:pt x="1365756" y="692672"/>
                  </a:lnTo>
                  <a:lnTo>
                    <a:pt x="1373386" y="692825"/>
                  </a:lnTo>
                  <a:lnTo>
                    <a:pt x="1382237" y="692977"/>
                  </a:lnTo>
                  <a:lnTo>
                    <a:pt x="1401007" y="691605"/>
                  </a:lnTo>
                  <a:lnTo>
                    <a:pt x="1420235" y="687947"/>
                  </a:lnTo>
                  <a:lnTo>
                    <a:pt x="1439463" y="681391"/>
                  </a:lnTo>
                  <a:lnTo>
                    <a:pt x="1449077" y="676666"/>
                  </a:lnTo>
                  <a:lnTo>
                    <a:pt x="1454570" y="673464"/>
                  </a:lnTo>
                  <a:lnTo>
                    <a:pt x="1465558" y="666604"/>
                  </a:lnTo>
                  <a:lnTo>
                    <a:pt x="1475172" y="658982"/>
                  </a:lnTo>
                  <a:lnTo>
                    <a:pt x="1484022" y="650903"/>
                  </a:lnTo>
                  <a:close/>
                  <a:moveTo>
                    <a:pt x="152630" y="624063"/>
                  </a:moveTo>
                  <a:lnTo>
                    <a:pt x="170927" y="625435"/>
                  </a:lnTo>
                  <a:lnTo>
                    <a:pt x="180228" y="627111"/>
                  </a:lnTo>
                  <a:lnTo>
                    <a:pt x="186022" y="628636"/>
                  </a:lnTo>
                  <a:lnTo>
                    <a:pt x="197000" y="632141"/>
                  </a:lnTo>
                  <a:lnTo>
                    <a:pt x="207826" y="637018"/>
                  </a:lnTo>
                  <a:lnTo>
                    <a:pt x="218195" y="643115"/>
                  </a:lnTo>
                  <a:lnTo>
                    <a:pt x="227648" y="650431"/>
                  </a:lnTo>
                  <a:lnTo>
                    <a:pt x="236797" y="658814"/>
                  </a:lnTo>
                  <a:lnTo>
                    <a:pt x="244878" y="667806"/>
                  </a:lnTo>
                  <a:lnTo>
                    <a:pt x="251892" y="678018"/>
                  </a:lnTo>
                  <a:lnTo>
                    <a:pt x="255094" y="683353"/>
                  </a:lnTo>
                  <a:lnTo>
                    <a:pt x="259668" y="691736"/>
                  </a:lnTo>
                  <a:lnTo>
                    <a:pt x="265767" y="708501"/>
                  </a:lnTo>
                  <a:lnTo>
                    <a:pt x="268512" y="725115"/>
                  </a:lnTo>
                  <a:lnTo>
                    <a:pt x="268207" y="736698"/>
                  </a:lnTo>
                  <a:lnTo>
                    <a:pt x="266835" y="743709"/>
                  </a:lnTo>
                  <a:lnTo>
                    <a:pt x="265767" y="747063"/>
                  </a:lnTo>
                  <a:lnTo>
                    <a:pt x="257686" y="770535"/>
                  </a:lnTo>
                  <a:lnTo>
                    <a:pt x="282235" y="766267"/>
                  </a:lnTo>
                  <a:lnTo>
                    <a:pt x="292908" y="764438"/>
                  </a:lnTo>
                  <a:lnTo>
                    <a:pt x="316542" y="762304"/>
                  </a:lnTo>
                  <a:lnTo>
                    <a:pt x="342311" y="762761"/>
                  </a:lnTo>
                  <a:lnTo>
                    <a:pt x="362285" y="765505"/>
                  </a:lnTo>
                  <a:lnTo>
                    <a:pt x="375551" y="768706"/>
                  </a:lnTo>
                  <a:lnTo>
                    <a:pt x="388511" y="773126"/>
                  </a:lnTo>
                  <a:lnTo>
                    <a:pt x="401319" y="778917"/>
                  </a:lnTo>
                  <a:lnTo>
                    <a:pt x="413670" y="786386"/>
                  </a:lnTo>
                  <a:lnTo>
                    <a:pt x="425411" y="795531"/>
                  </a:lnTo>
                  <a:lnTo>
                    <a:pt x="436541" y="806352"/>
                  </a:lnTo>
                  <a:lnTo>
                    <a:pt x="446605" y="819155"/>
                  </a:lnTo>
                  <a:lnTo>
                    <a:pt x="455906" y="834092"/>
                  </a:lnTo>
                  <a:lnTo>
                    <a:pt x="463987" y="851162"/>
                  </a:lnTo>
                  <a:lnTo>
                    <a:pt x="467342" y="860765"/>
                  </a:lnTo>
                  <a:lnTo>
                    <a:pt x="460023" y="859698"/>
                  </a:lnTo>
                  <a:lnTo>
                    <a:pt x="445233" y="858936"/>
                  </a:lnTo>
                  <a:lnTo>
                    <a:pt x="430595" y="859241"/>
                  </a:lnTo>
                  <a:lnTo>
                    <a:pt x="416567" y="860765"/>
                  </a:lnTo>
                  <a:lnTo>
                    <a:pt x="403149" y="863051"/>
                  </a:lnTo>
                  <a:lnTo>
                    <a:pt x="390493" y="866252"/>
                  </a:lnTo>
                  <a:lnTo>
                    <a:pt x="378905" y="870214"/>
                  </a:lnTo>
                  <a:lnTo>
                    <a:pt x="368384" y="874482"/>
                  </a:lnTo>
                  <a:lnTo>
                    <a:pt x="363657" y="877073"/>
                  </a:lnTo>
                  <a:lnTo>
                    <a:pt x="358016" y="880121"/>
                  </a:lnTo>
                  <a:lnTo>
                    <a:pt x="347800" y="886980"/>
                  </a:lnTo>
                  <a:lnTo>
                    <a:pt x="338194" y="894906"/>
                  </a:lnTo>
                  <a:lnTo>
                    <a:pt x="329045" y="903593"/>
                  </a:lnTo>
                  <a:lnTo>
                    <a:pt x="320507" y="913196"/>
                  </a:lnTo>
                  <a:lnTo>
                    <a:pt x="313035" y="923712"/>
                  </a:lnTo>
                  <a:lnTo>
                    <a:pt x="306479" y="934839"/>
                  </a:lnTo>
                  <a:lnTo>
                    <a:pt x="300837" y="946880"/>
                  </a:lnTo>
                  <a:lnTo>
                    <a:pt x="296263" y="959225"/>
                  </a:lnTo>
                  <a:lnTo>
                    <a:pt x="292603" y="972485"/>
                  </a:lnTo>
                  <a:lnTo>
                    <a:pt x="290316" y="986355"/>
                  </a:lnTo>
                  <a:lnTo>
                    <a:pt x="289249" y="1000530"/>
                  </a:lnTo>
                  <a:lnTo>
                    <a:pt x="289554" y="1015314"/>
                  </a:lnTo>
                  <a:lnTo>
                    <a:pt x="291078" y="1030556"/>
                  </a:lnTo>
                  <a:lnTo>
                    <a:pt x="294281" y="1046255"/>
                  </a:lnTo>
                  <a:lnTo>
                    <a:pt x="299007" y="1062258"/>
                  </a:lnTo>
                  <a:lnTo>
                    <a:pt x="302209" y="1070336"/>
                  </a:lnTo>
                  <a:lnTo>
                    <a:pt x="294281" y="1074451"/>
                  </a:lnTo>
                  <a:lnTo>
                    <a:pt x="279490" y="1084663"/>
                  </a:lnTo>
                  <a:lnTo>
                    <a:pt x="266225" y="1096552"/>
                  </a:lnTo>
                  <a:lnTo>
                    <a:pt x="254484" y="1109964"/>
                  </a:lnTo>
                  <a:lnTo>
                    <a:pt x="244726" y="1124749"/>
                  </a:lnTo>
                  <a:lnTo>
                    <a:pt x="236797" y="1140752"/>
                  </a:lnTo>
                  <a:lnTo>
                    <a:pt x="231003" y="1157670"/>
                  </a:lnTo>
                  <a:lnTo>
                    <a:pt x="227648" y="1175046"/>
                  </a:lnTo>
                  <a:lnTo>
                    <a:pt x="226886" y="1183886"/>
                  </a:lnTo>
                  <a:lnTo>
                    <a:pt x="256161" y="1185410"/>
                  </a:lnTo>
                  <a:lnTo>
                    <a:pt x="256771" y="1177180"/>
                  </a:lnTo>
                  <a:lnTo>
                    <a:pt x="260431" y="1161024"/>
                  </a:lnTo>
                  <a:lnTo>
                    <a:pt x="266530" y="1145630"/>
                  </a:lnTo>
                  <a:lnTo>
                    <a:pt x="274916" y="1131303"/>
                  </a:lnTo>
                  <a:lnTo>
                    <a:pt x="285437" y="1118500"/>
                  </a:lnTo>
                  <a:lnTo>
                    <a:pt x="297635" y="1107221"/>
                  </a:lnTo>
                  <a:lnTo>
                    <a:pt x="311510" y="1097923"/>
                  </a:lnTo>
                  <a:lnTo>
                    <a:pt x="326606" y="1091065"/>
                  </a:lnTo>
                  <a:lnTo>
                    <a:pt x="334839" y="1088626"/>
                  </a:lnTo>
                  <a:lnTo>
                    <a:pt x="342616" y="1086645"/>
                  </a:lnTo>
                  <a:lnTo>
                    <a:pt x="358626" y="1085121"/>
                  </a:lnTo>
                  <a:lnTo>
                    <a:pt x="374331" y="1086340"/>
                  </a:lnTo>
                  <a:lnTo>
                    <a:pt x="389731" y="1090303"/>
                  </a:lnTo>
                  <a:lnTo>
                    <a:pt x="404979" y="1096704"/>
                  </a:lnTo>
                  <a:lnTo>
                    <a:pt x="419311" y="1105697"/>
                  </a:lnTo>
                  <a:lnTo>
                    <a:pt x="433339" y="1117128"/>
                  </a:lnTo>
                  <a:lnTo>
                    <a:pt x="446757" y="1131150"/>
                  </a:lnTo>
                  <a:lnTo>
                    <a:pt x="453009" y="1139228"/>
                  </a:lnTo>
                  <a:lnTo>
                    <a:pt x="447672" y="1146087"/>
                  </a:lnTo>
                  <a:lnTo>
                    <a:pt x="438524" y="1161024"/>
                  </a:lnTo>
                  <a:lnTo>
                    <a:pt x="431357" y="1176722"/>
                  </a:lnTo>
                  <a:lnTo>
                    <a:pt x="426020" y="1193488"/>
                  </a:lnTo>
                  <a:lnTo>
                    <a:pt x="422971" y="1210559"/>
                  </a:lnTo>
                  <a:lnTo>
                    <a:pt x="421904" y="1227934"/>
                  </a:lnTo>
                  <a:lnTo>
                    <a:pt x="423123" y="1245309"/>
                  </a:lnTo>
                  <a:lnTo>
                    <a:pt x="426630" y="1262380"/>
                  </a:lnTo>
                  <a:lnTo>
                    <a:pt x="429375" y="1270610"/>
                  </a:lnTo>
                  <a:lnTo>
                    <a:pt x="457126" y="1260703"/>
                  </a:lnTo>
                  <a:lnTo>
                    <a:pt x="454534" y="1252778"/>
                  </a:lnTo>
                  <a:lnTo>
                    <a:pt x="451637" y="1236622"/>
                  </a:lnTo>
                  <a:lnTo>
                    <a:pt x="451332" y="1220008"/>
                  </a:lnTo>
                  <a:lnTo>
                    <a:pt x="453619" y="1203700"/>
                  </a:lnTo>
                  <a:lnTo>
                    <a:pt x="458346" y="1187696"/>
                  </a:lnTo>
                  <a:lnTo>
                    <a:pt x="465359" y="1172607"/>
                  </a:lnTo>
                  <a:lnTo>
                    <a:pt x="474508" y="1158737"/>
                  </a:lnTo>
                  <a:lnTo>
                    <a:pt x="485791" y="1146544"/>
                  </a:lnTo>
                  <a:lnTo>
                    <a:pt x="492348" y="1141210"/>
                  </a:lnTo>
                  <a:lnTo>
                    <a:pt x="499667" y="1135875"/>
                  </a:lnTo>
                  <a:lnTo>
                    <a:pt x="515067" y="1127949"/>
                  </a:lnTo>
                  <a:lnTo>
                    <a:pt x="531382" y="1123072"/>
                  </a:lnTo>
                  <a:lnTo>
                    <a:pt x="548764" y="1121091"/>
                  </a:lnTo>
                  <a:lnTo>
                    <a:pt x="567062" y="1122310"/>
                  </a:lnTo>
                  <a:lnTo>
                    <a:pt x="585816" y="1126578"/>
                  </a:lnTo>
                  <a:lnTo>
                    <a:pt x="604876" y="1133741"/>
                  </a:lnTo>
                  <a:lnTo>
                    <a:pt x="624240" y="1143953"/>
                  </a:lnTo>
                  <a:lnTo>
                    <a:pt x="633999" y="1150354"/>
                  </a:lnTo>
                  <a:lnTo>
                    <a:pt x="650619" y="1126273"/>
                  </a:lnTo>
                  <a:lnTo>
                    <a:pt x="638726" y="1118500"/>
                  </a:lnTo>
                  <a:lnTo>
                    <a:pt x="614939" y="1106002"/>
                  </a:lnTo>
                  <a:lnTo>
                    <a:pt x="591458" y="1097619"/>
                  </a:lnTo>
                  <a:lnTo>
                    <a:pt x="568434" y="1092741"/>
                  </a:lnTo>
                  <a:lnTo>
                    <a:pt x="551356" y="1091674"/>
                  </a:lnTo>
                  <a:lnTo>
                    <a:pt x="540378" y="1092284"/>
                  </a:lnTo>
                  <a:lnTo>
                    <a:pt x="529400" y="1093351"/>
                  </a:lnTo>
                  <a:lnTo>
                    <a:pt x="518726" y="1095790"/>
                  </a:lnTo>
                  <a:lnTo>
                    <a:pt x="508358" y="1099143"/>
                  </a:lnTo>
                  <a:lnTo>
                    <a:pt x="498142" y="1103258"/>
                  </a:lnTo>
                  <a:lnTo>
                    <a:pt x="488536" y="1108440"/>
                  </a:lnTo>
                  <a:lnTo>
                    <a:pt x="479082" y="1114537"/>
                  </a:lnTo>
                  <a:lnTo>
                    <a:pt x="474356" y="1118042"/>
                  </a:lnTo>
                  <a:lnTo>
                    <a:pt x="474051" y="1118347"/>
                  </a:lnTo>
                  <a:lnTo>
                    <a:pt x="473898" y="1118500"/>
                  </a:lnTo>
                  <a:lnTo>
                    <a:pt x="466427" y="1109202"/>
                  </a:lnTo>
                  <a:lnTo>
                    <a:pt x="450417" y="1093046"/>
                  </a:lnTo>
                  <a:lnTo>
                    <a:pt x="433339" y="1079634"/>
                  </a:lnTo>
                  <a:lnTo>
                    <a:pt x="415805" y="1069117"/>
                  </a:lnTo>
                  <a:lnTo>
                    <a:pt x="397355" y="1061649"/>
                  </a:lnTo>
                  <a:lnTo>
                    <a:pt x="378448" y="1057228"/>
                  </a:lnTo>
                  <a:lnTo>
                    <a:pt x="359083" y="1055857"/>
                  </a:lnTo>
                  <a:lnTo>
                    <a:pt x="339261" y="1057686"/>
                  </a:lnTo>
                  <a:lnTo>
                    <a:pt x="329503" y="1059820"/>
                  </a:lnTo>
                  <a:lnTo>
                    <a:pt x="326911" y="1052961"/>
                  </a:lnTo>
                  <a:lnTo>
                    <a:pt x="322641" y="1039548"/>
                  </a:lnTo>
                  <a:lnTo>
                    <a:pt x="319897" y="1026441"/>
                  </a:lnTo>
                  <a:lnTo>
                    <a:pt x="318524" y="1013790"/>
                  </a:lnTo>
                  <a:lnTo>
                    <a:pt x="318219" y="1001597"/>
                  </a:lnTo>
                  <a:lnTo>
                    <a:pt x="319134" y="989708"/>
                  </a:lnTo>
                  <a:lnTo>
                    <a:pt x="320964" y="978582"/>
                  </a:lnTo>
                  <a:lnTo>
                    <a:pt x="323861" y="967913"/>
                  </a:lnTo>
                  <a:lnTo>
                    <a:pt x="327673" y="957701"/>
                  </a:lnTo>
                  <a:lnTo>
                    <a:pt x="332247" y="948251"/>
                  </a:lnTo>
                  <a:lnTo>
                    <a:pt x="340481" y="934991"/>
                  </a:lnTo>
                  <a:lnTo>
                    <a:pt x="353746" y="919902"/>
                  </a:lnTo>
                  <a:lnTo>
                    <a:pt x="369147" y="907709"/>
                  </a:lnTo>
                  <a:lnTo>
                    <a:pt x="377533" y="902831"/>
                  </a:lnTo>
                  <a:lnTo>
                    <a:pt x="382870" y="900240"/>
                  </a:lnTo>
                  <a:lnTo>
                    <a:pt x="394458" y="895515"/>
                  </a:lnTo>
                  <a:lnTo>
                    <a:pt x="407723" y="891857"/>
                  </a:lnTo>
                  <a:lnTo>
                    <a:pt x="422056" y="889266"/>
                  </a:lnTo>
                  <a:lnTo>
                    <a:pt x="437151" y="888200"/>
                  </a:lnTo>
                  <a:lnTo>
                    <a:pt x="452704" y="888504"/>
                  </a:lnTo>
                  <a:lnTo>
                    <a:pt x="468409" y="890333"/>
                  </a:lnTo>
                  <a:lnTo>
                    <a:pt x="483809" y="894144"/>
                  </a:lnTo>
                  <a:lnTo>
                    <a:pt x="491128" y="896887"/>
                  </a:lnTo>
                  <a:lnTo>
                    <a:pt x="508510" y="903593"/>
                  </a:lnTo>
                  <a:lnTo>
                    <a:pt x="510798" y="885151"/>
                  </a:lnTo>
                  <a:lnTo>
                    <a:pt x="512475" y="876311"/>
                  </a:lnTo>
                  <a:lnTo>
                    <a:pt x="517202" y="858783"/>
                  </a:lnTo>
                  <a:lnTo>
                    <a:pt x="524368" y="842322"/>
                  </a:lnTo>
                  <a:lnTo>
                    <a:pt x="533517" y="826776"/>
                  </a:lnTo>
                  <a:lnTo>
                    <a:pt x="544647" y="812449"/>
                  </a:lnTo>
                  <a:lnTo>
                    <a:pt x="557760" y="799646"/>
                  </a:lnTo>
                  <a:lnTo>
                    <a:pt x="572398" y="788367"/>
                  </a:lnTo>
                  <a:lnTo>
                    <a:pt x="588256" y="779070"/>
                  </a:lnTo>
                  <a:lnTo>
                    <a:pt x="597099" y="775107"/>
                  </a:lnTo>
                  <a:lnTo>
                    <a:pt x="605943" y="771602"/>
                  </a:lnTo>
                  <a:lnTo>
                    <a:pt x="624088" y="766724"/>
                  </a:lnTo>
                  <a:lnTo>
                    <a:pt x="642690" y="763828"/>
                  </a:lnTo>
                  <a:lnTo>
                    <a:pt x="661445" y="763523"/>
                  </a:lnTo>
                  <a:lnTo>
                    <a:pt x="680657" y="765200"/>
                  </a:lnTo>
                  <a:lnTo>
                    <a:pt x="699564" y="769468"/>
                  </a:lnTo>
                  <a:lnTo>
                    <a:pt x="718623" y="775717"/>
                  </a:lnTo>
                  <a:lnTo>
                    <a:pt x="737531" y="784404"/>
                  </a:lnTo>
                  <a:lnTo>
                    <a:pt x="746679" y="789739"/>
                  </a:lnTo>
                  <a:lnTo>
                    <a:pt x="746679" y="1150659"/>
                  </a:lnTo>
                  <a:lnTo>
                    <a:pt x="746679" y="1165291"/>
                  </a:lnTo>
                  <a:lnTo>
                    <a:pt x="744697" y="1192574"/>
                  </a:lnTo>
                  <a:lnTo>
                    <a:pt x="740885" y="1217875"/>
                  </a:lnTo>
                  <a:lnTo>
                    <a:pt x="735396" y="1241042"/>
                  </a:lnTo>
                  <a:lnTo>
                    <a:pt x="728230" y="1262075"/>
                  </a:lnTo>
                  <a:lnTo>
                    <a:pt x="719691" y="1281280"/>
                  </a:lnTo>
                  <a:lnTo>
                    <a:pt x="709627" y="1298655"/>
                  </a:lnTo>
                  <a:lnTo>
                    <a:pt x="698344" y="1314049"/>
                  </a:lnTo>
                  <a:lnTo>
                    <a:pt x="686146" y="1327766"/>
                  </a:lnTo>
                  <a:lnTo>
                    <a:pt x="672575" y="1339807"/>
                  </a:lnTo>
                  <a:lnTo>
                    <a:pt x="658243" y="1349867"/>
                  </a:lnTo>
                  <a:lnTo>
                    <a:pt x="643147" y="1358554"/>
                  </a:lnTo>
                  <a:lnTo>
                    <a:pt x="627137" y="1365413"/>
                  </a:lnTo>
                  <a:lnTo>
                    <a:pt x="610517" y="1370900"/>
                  </a:lnTo>
                  <a:lnTo>
                    <a:pt x="593440" y="1374863"/>
                  </a:lnTo>
                  <a:lnTo>
                    <a:pt x="576058" y="1377454"/>
                  </a:lnTo>
                  <a:lnTo>
                    <a:pt x="558218" y="1378673"/>
                  </a:lnTo>
                  <a:lnTo>
                    <a:pt x="540531" y="1378673"/>
                  </a:lnTo>
                  <a:lnTo>
                    <a:pt x="522538" y="1377301"/>
                  </a:lnTo>
                  <a:lnTo>
                    <a:pt x="504699" y="1374710"/>
                  </a:lnTo>
                  <a:lnTo>
                    <a:pt x="487011" y="1370900"/>
                  </a:lnTo>
                  <a:lnTo>
                    <a:pt x="469629" y="1366175"/>
                  </a:lnTo>
                  <a:lnTo>
                    <a:pt x="452551" y="1360231"/>
                  </a:lnTo>
                  <a:lnTo>
                    <a:pt x="436084" y="1353372"/>
                  </a:lnTo>
                  <a:lnTo>
                    <a:pt x="420379" y="1345751"/>
                  </a:lnTo>
                  <a:lnTo>
                    <a:pt x="405131" y="1336911"/>
                  </a:lnTo>
                  <a:lnTo>
                    <a:pt x="390646" y="1327461"/>
                  </a:lnTo>
                  <a:lnTo>
                    <a:pt x="377533" y="1317250"/>
                  </a:lnTo>
                  <a:lnTo>
                    <a:pt x="365182" y="1306123"/>
                  </a:lnTo>
                  <a:lnTo>
                    <a:pt x="353899" y="1294540"/>
                  </a:lnTo>
                  <a:lnTo>
                    <a:pt x="343988" y="1282194"/>
                  </a:lnTo>
                  <a:lnTo>
                    <a:pt x="335754" y="1269391"/>
                  </a:lnTo>
                  <a:lnTo>
                    <a:pt x="331942" y="1262685"/>
                  </a:lnTo>
                  <a:lnTo>
                    <a:pt x="324928" y="1263904"/>
                  </a:lnTo>
                  <a:lnTo>
                    <a:pt x="309528" y="1264209"/>
                  </a:lnTo>
                  <a:lnTo>
                    <a:pt x="293213" y="1262532"/>
                  </a:lnTo>
                  <a:lnTo>
                    <a:pt x="276441" y="1258722"/>
                  </a:lnTo>
                  <a:lnTo>
                    <a:pt x="259211" y="1252778"/>
                  </a:lnTo>
                  <a:lnTo>
                    <a:pt x="242286" y="1245157"/>
                  </a:lnTo>
                  <a:lnTo>
                    <a:pt x="225209" y="1235402"/>
                  </a:lnTo>
                  <a:lnTo>
                    <a:pt x="208893" y="1223819"/>
                  </a:lnTo>
                  <a:lnTo>
                    <a:pt x="193036" y="1210406"/>
                  </a:lnTo>
                  <a:lnTo>
                    <a:pt x="178246" y="1195165"/>
                  </a:lnTo>
                  <a:lnTo>
                    <a:pt x="164828" y="1178094"/>
                  </a:lnTo>
                  <a:lnTo>
                    <a:pt x="152934" y="1159652"/>
                  </a:lnTo>
                  <a:lnTo>
                    <a:pt x="142719" y="1139228"/>
                  </a:lnTo>
                  <a:lnTo>
                    <a:pt x="134790" y="1117280"/>
                  </a:lnTo>
                  <a:lnTo>
                    <a:pt x="128843" y="1093961"/>
                  </a:lnTo>
                  <a:lnTo>
                    <a:pt x="125641" y="1069117"/>
                  </a:lnTo>
                  <a:lnTo>
                    <a:pt x="125336" y="1056009"/>
                  </a:lnTo>
                  <a:lnTo>
                    <a:pt x="121372" y="1053266"/>
                  </a:lnTo>
                  <a:lnTo>
                    <a:pt x="109326" y="1043206"/>
                  </a:lnTo>
                  <a:lnTo>
                    <a:pt x="93926" y="1027965"/>
                  </a:lnTo>
                  <a:lnTo>
                    <a:pt x="77611" y="1008608"/>
                  </a:lnTo>
                  <a:lnTo>
                    <a:pt x="66633" y="991842"/>
                  </a:lnTo>
                  <a:lnTo>
                    <a:pt x="60076" y="979801"/>
                  </a:lnTo>
                  <a:lnTo>
                    <a:pt x="54739" y="967151"/>
                  </a:lnTo>
                  <a:lnTo>
                    <a:pt x="50775" y="954195"/>
                  </a:lnTo>
                  <a:lnTo>
                    <a:pt x="48640" y="940630"/>
                  </a:lnTo>
                  <a:lnTo>
                    <a:pt x="48335" y="926913"/>
                  </a:lnTo>
                  <a:lnTo>
                    <a:pt x="50623" y="913043"/>
                  </a:lnTo>
                  <a:lnTo>
                    <a:pt x="55349" y="899173"/>
                  </a:lnTo>
                  <a:lnTo>
                    <a:pt x="58856" y="892162"/>
                  </a:lnTo>
                  <a:lnTo>
                    <a:pt x="50775" y="885456"/>
                  </a:lnTo>
                  <a:lnTo>
                    <a:pt x="36900" y="870977"/>
                  </a:lnTo>
                  <a:lnTo>
                    <a:pt x="25311" y="855735"/>
                  </a:lnTo>
                  <a:lnTo>
                    <a:pt x="16010" y="839579"/>
                  </a:lnTo>
                  <a:lnTo>
                    <a:pt x="9149" y="822813"/>
                  </a:lnTo>
                  <a:lnTo>
                    <a:pt x="4117" y="805590"/>
                  </a:lnTo>
                  <a:lnTo>
                    <a:pt x="1220" y="788062"/>
                  </a:lnTo>
                  <a:lnTo>
                    <a:pt x="0" y="770535"/>
                  </a:lnTo>
                  <a:lnTo>
                    <a:pt x="763" y="753464"/>
                  </a:lnTo>
                  <a:lnTo>
                    <a:pt x="2897" y="736393"/>
                  </a:lnTo>
                  <a:lnTo>
                    <a:pt x="6709" y="720237"/>
                  </a:lnTo>
                  <a:lnTo>
                    <a:pt x="11893" y="704691"/>
                  </a:lnTo>
                  <a:lnTo>
                    <a:pt x="18145" y="690059"/>
                  </a:lnTo>
                  <a:lnTo>
                    <a:pt x="25616" y="676342"/>
                  </a:lnTo>
                  <a:lnTo>
                    <a:pt x="34155" y="664301"/>
                  </a:lnTo>
                  <a:lnTo>
                    <a:pt x="43609" y="653632"/>
                  </a:lnTo>
                  <a:lnTo>
                    <a:pt x="48640" y="649059"/>
                  </a:lnTo>
                  <a:lnTo>
                    <a:pt x="60991" y="643572"/>
                  </a:lnTo>
                  <a:lnTo>
                    <a:pt x="82948" y="635494"/>
                  </a:lnTo>
                  <a:lnTo>
                    <a:pt x="99263" y="630769"/>
                  </a:lnTo>
                  <a:lnTo>
                    <a:pt x="116340" y="627111"/>
                  </a:lnTo>
                  <a:lnTo>
                    <a:pt x="134180" y="624825"/>
                  </a:lnTo>
                  <a:close/>
                  <a:moveTo>
                    <a:pt x="292206" y="353208"/>
                  </a:moveTo>
                  <a:lnTo>
                    <a:pt x="301813" y="358544"/>
                  </a:lnTo>
                  <a:lnTo>
                    <a:pt x="320572" y="367691"/>
                  </a:lnTo>
                  <a:lnTo>
                    <a:pt x="339025" y="374550"/>
                  </a:lnTo>
                  <a:lnTo>
                    <a:pt x="357479" y="379733"/>
                  </a:lnTo>
                  <a:lnTo>
                    <a:pt x="375475" y="382630"/>
                  </a:lnTo>
                  <a:lnTo>
                    <a:pt x="393318" y="383849"/>
                  </a:lnTo>
                  <a:lnTo>
                    <a:pt x="410857" y="382935"/>
                  </a:lnTo>
                  <a:lnTo>
                    <a:pt x="428090" y="379733"/>
                  </a:lnTo>
                  <a:lnTo>
                    <a:pt x="436478" y="377599"/>
                  </a:lnTo>
                  <a:lnTo>
                    <a:pt x="443646" y="375160"/>
                  </a:lnTo>
                  <a:lnTo>
                    <a:pt x="457524" y="369672"/>
                  </a:lnTo>
                  <a:lnTo>
                    <a:pt x="463777" y="366319"/>
                  </a:lnTo>
                  <a:lnTo>
                    <a:pt x="469725" y="375922"/>
                  </a:lnTo>
                  <a:lnTo>
                    <a:pt x="479790" y="394826"/>
                  </a:lnTo>
                  <a:lnTo>
                    <a:pt x="487568" y="412966"/>
                  </a:lnTo>
                  <a:lnTo>
                    <a:pt x="493059" y="430650"/>
                  </a:lnTo>
                  <a:lnTo>
                    <a:pt x="496414" y="448333"/>
                  </a:lnTo>
                  <a:lnTo>
                    <a:pt x="497786" y="465559"/>
                  </a:lnTo>
                  <a:lnTo>
                    <a:pt x="496871" y="482633"/>
                  </a:lnTo>
                  <a:lnTo>
                    <a:pt x="493821" y="499859"/>
                  </a:lnTo>
                  <a:lnTo>
                    <a:pt x="491686" y="508548"/>
                  </a:lnTo>
                  <a:lnTo>
                    <a:pt x="489703" y="514341"/>
                  </a:lnTo>
                  <a:lnTo>
                    <a:pt x="483145" y="525317"/>
                  </a:lnTo>
                  <a:lnTo>
                    <a:pt x="474147" y="535836"/>
                  </a:lnTo>
                  <a:lnTo>
                    <a:pt x="463014" y="545287"/>
                  </a:lnTo>
                  <a:lnTo>
                    <a:pt x="450356" y="553824"/>
                  </a:lnTo>
                  <a:lnTo>
                    <a:pt x="436783" y="561141"/>
                  </a:lnTo>
                  <a:lnTo>
                    <a:pt x="422752" y="566782"/>
                  </a:lnTo>
                  <a:lnTo>
                    <a:pt x="408721" y="570745"/>
                  </a:lnTo>
                  <a:lnTo>
                    <a:pt x="401706" y="571965"/>
                  </a:lnTo>
                  <a:lnTo>
                    <a:pt x="382643" y="575166"/>
                  </a:lnTo>
                  <a:lnTo>
                    <a:pt x="390878" y="592697"/>
                  </a:lnTo>
                  <a:lnTo>
                    <a:pt x="393318" y="598032"/>
                  </a:lnTo>
                  <a:lnTo>
                    <a:pt x="396978" y="608704"/>
                  </a:lnTo>
                  <a:lnTo>
                    <a:pt x="399571" y="619222"/>
                  </a:lnTo>
                  <a:lnTo>
                    <a:pt x="400791" y="629284"/>
                  </a:lnTo>
                  <a:lnTo>
                    <a:pt x="400638" y="639040"/>
                  </a:lnTo>
                  <a:lnTo>
                    <a:pt x="399114" y="648187"/>
                  </a:lnTo>
                  <a:lnTo>
                    <a:pt x="396368" y="657333"/>
                  </a:lnTo>
                  <a:lnTo>
                    <a:pt x="392403" y="665870"/>
                  </a:lnTo>
                  <a:lnTo>
                    <a:pt x="389963" y="669834"/>
                  </a:lnTo>
                  <a:lnTo>
                    <a:pt x="386760" y="674407"/>
                  </a:lnTo>
                  <a:lnTo>
                    <a:pt x="378830" y="683096"/>
                  </a:lnTo>
                  <a:lnTo>
                    <a:pt x="369375" y="690566"/>
                  </a:lnTo>
                  <a:lnTo>
                    <a:pt x="358394" y="697121"/>
                  </a:lnTo>
                  <a:lnTo>
                    <a:pt x="346651" y="702609"/>
                  </a:lnTo>
                  <a:lnTo>
                    <a:pt x="333383" y="706878"/>
                  </a:lnTo>
                  <a:lnTo>
                    <a:pt x="319352" y="710079"/>
                  </a:lnTo>
                  <a:lnTo>
                    <a:pt x="304559" y="712061"/>
                  </a:lnTo>
                  <a:lnTo>
                    <a:pt x="296781" y="712518"/>
                  </a:lnTo>
                  <a:lnTo>
                    <a:pt x="295866" y="707182"/>
                  </a:lnTo>
                  <a:lnTo>
                    <a:pt x="292968" y="696054"/>
                  </a:lnTo>
                  <a:lnTo>
                    <a:pt x="289155" y="685078"/>
                  </a:lnTo>
                  <a:lnTo>
                    <a:pt x="283970" y="673950"/>
                  </a:lnTo>
                  <a:lnTo>
                    <a:pt x="280920" y="668614"/>
                  </a:lnTo>
                  <a:lnTo>
                    <a:pt x="276954" y="661907"/>
                  </a:lnTo>
                  <a:lnTo>
                    <a:pt x="267956" y="649254"/>
                  </a:lnTo>
                  <a:lnTo>
                    <a:pt x="257586" y="637821"/>
                  </a:lnTo>
                  <a:lnTo>
                    <a:pt x="246605" y="627454"/>
                  </a:lnTo>
                  <a:lnTo>
                    <a:pt x="234405" y="618460"/>
                  </a:lnTo>
                  <a:lnTo>
                    <a:pt x="221442" y="610686"/>
                  </a:lnTo>
                  <a:lnTo>
                    <a:pt x="207868" y="604588"/>
                  </a:lnTo>
                  <a:lnTo>
                    <a:pt x="193838" y="599862"/>
                  </a:lnTo>
                  <a:lnTo>
                    <a:pt x="186517" y="598337"/>
                  </a:lnTo>
                  <a:lnTo>
                    <a:pt x="177672" y="596508"/>
                  </a:lnTo>
                  <a:lnTo>
                    <a:pt x="159676" y="594679"/>
                  </a:lnTo>
                  <a:lnTo>
                    <a:pt x="141833" y="594679"/>
                  </a:lnTo>
                  <a:lnTo>
                    <a:pt x="124447" y="596051"/>
                  </a:lnTo>
                  <a:lnTo>
                    <a:pt x="107671" y="598642"/>
                  </a:lnTo>
                  <a:lnTo>
                    <a:pt x="91352" y="602453"/>
                  </a:lnTo>
                  <a:lnTo>
                    <a:pt x="68629" y="609161"/>
                  </a:lnTo>
                  <a:lnTo>
                    <a:pt x="55208" y="614039"/>
                  </a:lnTo>
                  <a:lnTo>
                    <a:pt x="52005" y="604740"/>
                  </a:lnTo>
                  <a:lnTo>
                    <a:pt x="47735" y="583246"/>
                  </a:lnTo>
                  <a:lnTo>
                    <a:pt x="45752" y="559312"/>
                  </a:lnTo>
                  <a:lnTo>
                    <a:pt x="46515" y="534616"/>
                  </a:lnTo>
                  <a:lnTo>
                    <a:pt x="49717" y="516475"/>
                  </a:lnTo>
                  <a:lnTo>
                    <a:pt x="52615" y="504737"/>
                  </a:lnTo>
                  <a:lnTo>
                    <a:pt x="56885" y="493761"/>
                  </a:lnTo>
                  <a:lnTo>
                    <a:pt x="62223" y="483395"/>
                  </a:lnTo>
                  <a:lnTo>
                    <a:pt x="68476" y="473944"/>
                  </a:lnTo>
                  <a:lnTo>
                    <a:pt x="76254" y="465712"/>
                  </a:lnTo>
                  <a:lnTo>
                    <a:pt x="85099" y="458547"/>
                  </a:lnTo>
                  <a:lnTo>
                    <a:pt x="95165" y="453059"/>
                  </a:lnTo>
                  <a:lnTo>
                    <a:pt x="100960" y="450925"/>
                  </a:lnTo>
                  <a:lnTo>
                    <a:pt x="108280" y="451687"/>
                  </a:lnTo>
                  <a:lnTo>
                    <a:pt x="122921" y="452906"/>
                  </a:lnTo>
                  <a:lnTo>
                    <a:pt x="130089" y="452906"/>
                  </a:lnTo>
                  <a:lnTo>
                    <a:pt x="142747" y="452602"/>
                  </a:lnTo>
                  <a:lnTo>
                    <a:pt x="168369" y="449248"/>
                  </a:lnTo>
                  <a:lnTo>
                    <a:pt x="181179" y="446352"/>
                  </a:lnTo>
                  <a:lnTo>
                    <a:pt x="192160" y="442998"/>
                  </a:lnTo>
                  <a:lnTo>
                    <a:pt x="212596" y="434003"/>
                  </a:lnTo>
                  <a:lnTo>
                    <a:pt x="230745" y="422875"/>
                  </a:lnTo>
                  <a:lnTo>
                    <a:pt x="246758" y="410222"/>
                  </a:lnTo>
                  <a:lnTo>
                    <a:pt x="260636" y="396502"/>
                  </a:lnTo>
                  <a:lnTo>
                    <a:pt x="272227" y="382935"/>
                  </a:lnTo>
                  <a:lnTo>
                    <a:pt x="286105" y="363727"/>
                  </a:lnTo>
                  <a:close/>
                  <a:moveTo>
                    <a:pt x="1123985" y="96385"/>
                  </a:moveTo>
                  <a:lnTo>
                    <a:pt x="1140760" y="97453"/>
                  </a:lnTo>
                  <a:lnTo>
                    <a:pt x="1157079" y="100350"/>
                  </a:lnTo>
                  <a:lnTo>
                    <a:pt x="1173092" y="104926"/>
                  </a:lnTo>
                  <a:lnTo>
                    <a:pt x="1188343" y="111178"/>
                  </a:lnTo>
                  <a:lnTo>
                    <a:pt x="1202831" y="118956"/>
                  </a:lnTo>
                  <a:lnTo>
                    <a:pt x="1216404" y="127954"/>
                  </a:lnTo>
                  <a:lnTo>
                    <a:pt x="1229063" y="138172"/>
                  </a:lnTo>
                  <a:lnTo>
                    <a:pt x="1240501" y="149153"/>
                  </a:lnTo>
                  <a:lnTo>
                    <a:pt x="1250871" y="160896"/>
                  </a:lnTo>
                  <a:lnTo>
                    <a:pt x="1260174" y="173097"/>
                  </a:lnTo>
                  <a:lnTo>
                    <a:pt x="1267800" y="185908"/>
                  </a:lnTo>
                  <a:lnTo>
                    <a:pt x="1273900" y="198718"/>
                  </a:lnTo>
                  <a:lnTo>
                    <a:pt x="1278628" y="211681"/>
                  </a:lnTo>
                  <a:lnTo>
                    <a:pt x="1281678" y="224340"/>
                  </a:lnTo>
                  <a:lnTo>
                    <a:pt x="1282288" y="230440"/>
                  </a:lnTo>
                  <a:lnTo>
                    <a:pt x="1281830" y="230440"/>
                  </a:lnTo>
                  <a:lnTo>
                    <a:pt x="1281678" y="230593"/>
                  </a:lnTo>
                  <a:lnTo>
                    <a:pt x="1282288" y="230440"/>
                  </a:lnTo>
                  <a:lnTo>
                    <a:pt x="1286863" y="252706"/>
                  </a:lnTo>
                  <a:lnTo>
                    <a:pt x="1291286" y="281225"/>
                  </a:lnTo>
                  <a:lnTo>
                    <a:pt x="1292964" y="298154"/>
                  </a:lnTo>
                  <a:lnTo>
                    <a:pt x="1293116" y="313862"/>
                  </a:lnTo>
                  <a:lnTo>
                    <a:pt x="1291591" y="328198"/>
                  </a:lnTo>
                  <a:lnTo>
                    <a:pt x="1288388" y="341771"/>
                  </a:lnTo>
                  <a:lnTo>
                    <a:pt x="1283050" y="354582"/>
                  </a:lnTo>
                  <a:lnTo>
                    <a:pt x="1279543" y="360834"/>
                  </a:lnTo>
                  <a:lnTo>
                    <a:pt x="1276188" y="366020"/>
                  </a:lnTo>
                  <a:lnTo>
                    <a:pt x="1268867" y="375475"/>
                  </a:lnTo>
                  <a:lnTo>
                    <a:pt x="1260479" y="384016"/>
                  </a:lnTo>
                  <a:lnTo>
                    <a:pt x="1251786" y="391641"/>
                  </a:lnTo>
                  <a:lnTo>
                    <a:pt x="1237756" y="401402"/>
                  </a:lnTo>
                  <a:lnTo>
                    <a:pt x="1218540" y="411162"/>
                  </a:lnTo>
                  <a:lnTo>
                    <a:pt x="1200391" y="418178"/>
                  </a:lnTo>
                  <a:lnTo>
                    <a:pt x="1184378" y="422753"/>
                  </a:lnTo>
                  <a:lnTo>
                    <a:pt x="1167144" y="426108"/>
                  </a:lnTo>
                  <a:lnTo>
                    <a:pt x="1164399" y="426565"/>
                  </a:lnTo>
                  <a:lnTo>
                    <a:pt x="1167144" y="455542"/>
                  </a:lnTo>
                  <a:lnTo>
                    <a:pt x="1171415" y="455237"/>
                  </a:lnTo>
                  <a:lnTo>
                    <a:pt x="1192156" y="450967"/>
                  </a:lnTo>
                  <a:lnTo>
                    <a:pt x="1211067" y="445629"/>
                  </a:lnTo>
                  <a:lnTo>
                    <a:pt x="1232418" y="437241"/>
                  </a:lnTo>
                  <a:lnTo>
                    <a:pt x="1249194" y="428548"/>
                  </a:lnTo>
                  <a:lnTo>
                    <a:pt x="1260327" y="421533"/>
                  </a:lnTo>
                  <a:lnTo>
                    <a:pt x="1271307" y="413602"/>
                  </a:lnTo>
                  <a:lnTo>
                    <a:pt x="1281678" y="404604"/>
                  </a:lnTo>
                  <a:lnTo>
                    <a:pt x="1291591" y="394081"/>
                  </a:lnTo>
                  <a:lnTo>
                    <a:pt x="1300436" y="382490"/>
                  </a:lnTo>
                  <a:lnTo>
                    <a:pt x="1304401" y="376085"/>
                  </a:lnTo>
                  <a:lnTo>
                    <a:pt x="1308519" y="368765"/>
                  </a:lnTo>
                  <a:lnTo>
                    <a:pt x="1315382" y="353514"/>
                  </a:lnTo>
                  <a:lnTo>
                    <a:pt x="1320415" y="337501"/>
                  </a:lnTo>
                  <a:lnTo>
                    <a:pt x="1323313" y="320572"/>
                  </a:lnTo>
                  <a:lnTo>
                    <a:pt x="1324533" y="302729"/>
                  </a:lnTo>
                  <a:lnTo>
                    <a:pt x="1323923" y="283970"/>
                  </a:lnTo>
                  <a:lnTo>
                    <a:pt x="1321330" y="264449"/>
                  </a:lnTo>
                  <a:lnTo>
                    <a:pt x="1317060" y="244013"/>
                  </a:lnTo>
                  <a:lnTo>
                    <a:pt x="1314010" y="233643"/>
                  </a:lnTo>
                  <a:lnTo>
                    <a:pt x="1321635" y="235625"/>
                  </a:lnTo>
                  <a:lnTo>
                    <a:pt x="1336428" y="240963"/>
                  </a:lnTo>
                  <a:lnTo>
                    <a:pt x="1350612" y="247978"/>
                  </a:lnTo>
                  <a:lnTo>
                    <a:pt x="1364337" y="256671"/>
                  </a:lnTo>
                  <a:lnTo>
                    <a:pt x="1377148" y="267042"/>
                  </a:lnTo>
                  <a:lnTo>
                    <a:pt x="1389196" y="278480"/>
                  </a:lnTo>
                  <a:lnTo>
                    <a:pt x="1400024" y="291291"/>
                  </a:lnTo>
                  <a:lnTo>
                    <a:pt x="1409937" y="305169"/>
                  </a:lnTo>
                  <a:lnTo>
                    <a:pt x="1418630" y="319962"/>
                  </a:lnTo>
                  <a:lnTo>
                    <a:pt x="1425950" y="335518"/>
                  </a:lnTo>
                  <a:lnTo>
                    <a:pt x="1431898" y="351989"/>
                  </a:lnTo>
                  <a:lnTo>
                    <a:pt x="1436169" y="368917"/>
                  </a:lnTo>
                  <a:lnTo>
                    <a:pt x="1439066" y="386608"/>
                  </a:lnTo>
                  <a:lnTo>
                    <a:pt x="1439829" y="404299"/>
                  </a:lnTo>
                  <a:lnTo>
                    <a:pt x="1438761" y="422295"/>
                  </a:lnTo>
                  <a:lnTo>
                    <a:pt x="1435864" y="440596"/>
                  </a:lnTo>
                  <a:lnTo>
                    <a:pt x="1433423" y="449442"/>
                  </a:lnTo>
                  <a:lnTo>
                    <a:pt x="1437846" y="450814"/>
                  </a:lnTo>
                  <a:lnTo>
                    <a:pt x="1445929" y="454017"/>
                  </a:lnTo>
                  <a:lnTo>
                    <a:pt x="1453249" y="457982"/>
                  </a:lnTo>
                  <a:lnTo>
                    <a:pt x="1459807" y="462710"/>
                  </a:lnTo>
                  <a:lnTo>
                    <a:pt x="1468500" y="470946"/>
                  </a:lnTo>
                  <a:lnTo>
                    <a:pt x="1477956" y="484214"/>
                  </a:lnTo>
                  <a:lnTo>
                    <a:pt x="1484819" y="499464"/>
                  </a:lnTo>
                  <a:lnTo>
                    <a:pt x="1489851" y="515783"/>
                  </a:lnTo>
                  <a:lnTo>
                    <a:pt x="1492749" y="533016"/>
                  </a:lnTo>
                  <a:lnTo>
                    <a:pt x="1493969" y="550707"/>
                  </a:lnTo>
                  <a:lnTo>
                    <a:pt x="1493816" y="559400"/>
                  </a:lnTo>
                  <a:lnTo>
                    <a:pt x="1493207" y="566263"/>
                  </a:lnTo>
                  <a:lnTo>
                    <a:pt x="1490766" y="579836"/>
                  </a:lnTo>
                  <a:lnTo>
                    <a:pt x="1488936" y="586394"/>
                  </a:lnTo>
                  <a:lnTo>
                    <a:pt x="1487411" y="591732"/>
                  </a:lnTo>
                  <a:lnTo>
                    <a:pt x="1483446" y="601645"/>
                  </a:lnTo>
                  <a:lnTo>
                    <a:pt x="1478566" y="611100"/>
                  </a:lnTo>
                  <a:lnTo>
                    <a:pt x="1472770" y="619641"/>
                  </a:lnTo>
                  <a:lnTo>
                    <a:pt x="1466060" y="627724"/>
                  </a:lnTo>
                  <a:lnTo>
                    <a:pt x="1458435" y="635044"/>
                  </a:lnTo>
                  <a:lnTo>
                    <a:pt x="1449742" y="641908"/>
                  </a:lnTo>
                  <a:lnTo>
                    <a:pt x="1439981" y="648160"/>
                  </a:lnTo>
                  <a:lnTo>
                    <a:pt x="1434796" y="651058"/>
                  </a:lnTo>
                  <a:lnTo>
                    <a:pt x="1429763" y="653651"/>
                  </a:lnTo>
                  <a:lnTo>
                    <a:pt x="1419393" y="657768"/>
                  </a:lnTo>
                  <a:lnTo>
                    <a:pt x="1409022" y="660818"/>
                  </a:lnTo>
                  <a:lnTo>
                    <a:pt x="1398652" y="662496"/>
                  </a:lnTo>
                  <a:lnTo>
                    <a:pt x="1383248" y="663869"/>
                  </a:lnTo>
                  <a:lnTo>
                    <a:pt x="1363727" y="663259"/>
                  </a:lnTo>
                  <a:lnTo>
                    <a:pt x="1346036" y="660818"/>
                  </a:lnTo>
                  <a:lnTo>
                    <a:pt x="1331701" y="657158"/>
                  </a:lnTo>
                  <a:lnTo>
                    <a:pt x="1316602" y="652430"/>
                  </a:lnTo>
                  <a:lnTo>
                    <a:pt x="1314467" y="651515"/>
                  </a:lnTo>
                  <a:lnTo>
                    <a:pt x="1303639" y="646635"/>
                  </a:lnTo>
                  <a:lnTo>
                    <a:pt x="1297691" y="643127"/>
                  </a:lnTo>
                  <a:lnTo>
                    <a:pt x="1286863" y="634434"/>
                  </a:lnTo>
                  <a:lnTo>
                    <a:pt x="1281983" y="629554"/>
                  </a:lnTo>
                  <a:lnTo>
                    <a:pt x="1275883" y="622538"/>
                  </a:lnTo>
                  <a:lnTo>
                    <a:pt x="1266580" y="607593"/>
                  </a:lnTo>
                  <a:lnTo>
                    <a:pt x="1260174" y="592189"/>
                  </a:lnTo>
                  <a:lnTo>
                    <a:pt x="1255904" y="577091"/>
                  </a:lnTo>
                  <a:lnTo>
                    <a:pt x="1252854" y="556960"/>
                  </a:lnTo>
                  <a:lnTo>
                    <a:pt x="1252244" y="539574"/>
                  </a:lnTo>
                  <a:lnTo>
                    <a:pt x="1252396" y="537591"/>
                  </a:lnTo>
                  <a:lnTo>
                    <a:pt x="1223267" y="535151"/>
                  </a:lnTo>
                  <a:lnTo>
                    <a:pt x="1222962" y="538201"/>
                  </a:lnTo>
                  <a:lnTo>
                    <a:pt x="1223115" y="553452"/>
                  </a:lnTo>
                  <a:lnTo>
                    <a:pt x="1224488" y="567635"/>
                  </a:lnTo>
                  <a:lnTo>
                    <a:pt x="1227538" y="584411"/>
                  </a:lnTo>
                  <a:lnTo>
                    <a:pt x="1232570" y="602865"/>
                  </a:lnTo>
                  <a:lnTo>
                    <a:pt x="1240958" y="621776"/>
                  </a:lnTo>
                  <a:lnTo>
                    <a:pt x="1249499" y="635807"/>
                  </a:lnTo>
                  <a:lnTo>
                    <a:pt x="1256361" y="644805"/>
                  </a:lnTo>
                  <a:lnTo>
                    <a:pt x="1260327" y="649228"/>
                  </a:lnTo>
                  <a:lnTo>
                    <a:pt x="1267190" y="656396"/>
                  </a:lnTo>
                  <a:lnTo>
                    <a:pt x="1282898" y="668596"/>
                  </a:lnTo>
                  <a:lnTo>
                    <a:pt x="1291286" y="673629"/>
                  </a:lnTo>
                  <a:lnTo>
                    <a:pt x="1289303" y="680950"/>
                  </a:lnTo>
                  <a:lnTo>
                    <a:pt x="1284576" y="694523"/>
                  </a:lnTo>
                  <a:lnTo>
                    <a:pt x="1278933" y="707028"/>
                  </a:lnTo>
                  <a:lnTo>
                    <a:pt x="1272375" y="718467"/>
                  </a:lnTo>
                  <a:lnTo>
                    <a:pt x="1265054" y="728989"/>
                  </a:lnTo>
                  <a:lnTo>
                    <a:pt x="1256971" y="737987"/>
                  </a:lnTo>
                  <a:lnTo>
                    <a:pt x="1248126" y="746070"/>
                  </a:lnTo>
                  <a:lnTo>
                    <a:pt x="1238213" y="753239"/>
                  </a:lnTo>
                  <a:lnTo>
                    <a:pt x="1232875" y="756289"/>
                  </a:lnTo>
                  <a:lnTo>
                    <a:pt x="1224488" y="760559"/>
                  </a:lnTo>
                  <a:lnTo>
                    <a:pt x="1206797" y="766659"/>
                  </a:lnTo>
                  <a:lnTo>
                    <a:pt x="1188801" y="770319"/>
                  </a:lnTo>
                  <a:lnTo>
                    <a:pt x="1170957" y="771692"/>
                  </a:lnTo>
                  <a:lnTo>
                    <a:pt x="1154029" y="771234"/>
                  </a:lnTo>
                  <a:lnTo>
                    <a:pt x="1138168" y="769709"/>
                  </a:lnTo>
                  <a:lnTo>
                    <a:pt x="1117427" y="766049"/>
                  </a:lnTo>
                  <a:lnTo>
                    <a:pt x="1107056" y="763609"/>
                  </a:lnTo>
                  <a:lnTo>
                    <a:pt x="1114224" y="754458"/>
                  </a:lnTo>
                  <a:lnTo>
                    <a:pt x="1125967" y="735853"/>
                  </a:lnTo>
                  <a:lnTo>
                    <a:pt x="1134965" y="717551"/>
                  </a:lnTo>
                  <a:lnTo>
                    <a:pt x="1141371" y="700013"/>
                  </a:lnTo>
                  <a:lnTo>
                    <a:pt x="1147623" y="677137"/>
                  </a:lnTo>
                  <a:lnTo>
                    <a:pt x="1150674" y="657311"/>
                  </a:lnTo>
                  <a:lnTo>
                    <a:pt x="1150826" y="654566"/>
                  </a:lnTo>
                  <a:lnTo>
                    <a:pt x="1121544" y="653041"/>
                  </a:lnTo>
                  <a:lnTo>
                    <a:pt x="1121392" y="655481"/>
                  </a:lnTo>
                  <a:lnTo>
                    <a:pt x="1118952" y="670426"/>
                  </a:lnTo>
                  <a:lnTo>
                    <a:pt x="1115444" y="684915"/>
                  </a:lnTo>
                  <a:lnTo>
                    <a:pt x="1109649" y="701691"/>
                  </a:lnTo>
                  <a:lnTo>
                    <a:pt x="1101413" y="719839"/>
                  </a:lnTo>
                  <a:lnTo>
                    <a:pt x="1089975" y="738293"/>
                  </a:lnTo>
                  <a:lnTo>
                    <a:pt x="1078690" y="751408"/>
                  </a:lnTo>
                  <a:lnTo>
                    <a:pt x="1070149" y="759796"/>
                  </a:lnTo>
                  <a:lnTo>
                    <a:pt x="1065421" y="763761"/>
                  </a:lnTo>
                  <a:lnTo>
                    <a:pt x="1058711" y="769099"/>
                  </a:lnTo>
                  <a:lnTo>
                    <a:pt x="1043918" y="778097"/>
                  </a:lnTo>
                  <a:lnTo>
                    <a:pt x="1027904" y="785265"/>
                  </a:lnTo>
                  <a:lnTo>
                    <a:pt x="1010519" y="790755"/>
                  </a:lnTo>
                  <a:lnTo>
                    <a:pt x="991912" y="794416"/>
                  </a:lnTo>
                  <a:lnTo>
                    <a:pt x="971934" y="796093"/>
                  </a:lnTo>
                  <a:lnTo>
                    <a:pt x="950735" y="796093"/>
                  </a:lnTo>
                  <a:lnTo>
                    <a:pt x="928164" y="794416"/>
                  </a:lnTo>
                  <a:lnTo>
                    <a:pt x="916574" y="792738"/>
                  </a:lnTo>
                  <a:lnTo>
                    <a:pt x="906356" y="791060"/>
                  </a:lnTo>
                  <a:lnTo>
                    <a:pt x="886530" y="784655"/>
                  </a:lnTo>
                  <a:lnTo>
                    <a:pt x="868076" y="775810"/>
                  </a:lnTo>
                  <a:lnTo>
                    <a:pt x="850690" y="764982"/>
                  </a:lnTo>
                  <a:lnTo>
                    <a:pt x="834982" y="752628"/>
                  </a:lnTo>
                  <a:lnTo>
                    <a:pt x="820646" y="739818"/>
                  </a:lnTo>
                  <a:lnTo>
                    <a:pt x="802040" y="720296"/>
                  </a:lnTo>
                  <a:lnTo>
                    <a:pt x="792432" y="708553"/>
                  </a:lnTo>
                  <a:lnTo>
                    <a:pt x="792432" y="298154"/>
                  </a:lnTo>
                  <a:lnTo>
                    <a:pt x="804938" y="296018"/>
                  </a:lnTo>
                  <a:lnTo>
                    <a:pt x="828577" y="293121"/>
                  </a:lnTo>
                  <a:lnTo>
                    <a:pt x="850995" y="292358"/>
                  </a:lnTo>
                  <a:lnTo>
                    <a:pt x="871737" y="293426"/>
                  </a:lnTo>
                  <a:lnTo>
                    <a:pt x="891105" y="296628"/>
                  </a:lnTo>
                  <a:lnTo>
                    <a:pt x="908796" y="301966"/>
                  </a:lnTo>
                  <a:lnTo>
                    <a:pt x="925267" y="309287"/>
                  </a:lnTo>
                  <a:lnTo>
                    <a:pt x="940060" y="318590"/>
                  </a:lnTo>
                  <a:lnTo>
                    <a:pt x="946770" y="323928"/>
                  </a:lnTo>
                  <a:lnTo>
                    <a:pt x="951346" y="328045"/>
                  </a:lnTo>
                  <a:lnTo>
                    <a:pt x="959581" y="336586"/>
                  </a:lnTo>
                  <a:lnTo>
                    <a:pt x="966901" y="345889"/>
                  </a:lnTo>
                  <a:lnTo>
                    <a:pt x="973459" y="355497"/>
                  </a:lnTo>
                  <a:lnTo>
                    <a:pt x="981542" y="370595"/>
                  </a:lnTo>
                  <a:lnTo>
                    <a:pt x="989625" y="391183"/>
                  </a:lnTo>
                  <a:lnTo>
                    <a:pt x="995420" y="411467"/>
                  </a:lnTo>
                  <a:lnTo>
                    <a:pt x="998776" y="430531"/>
                  </a:lnTo>
                  <a:lnTo>
                    <a:pt x="1001368" y="454779"/>
                  </a:lnTo>
                  <a:lnTo>
                    <a:pt x="1001521" y="465608"/>
                  </a:lnTo>
                  <a:lnTo>
                    <a:pt x="992828" y="468353"/>
                  </a:lnTo>
                  <a:lnTo>
                    <a:pt x="977119" y="475521"/>
                  </a:lnTo>
                  <a:lnTo>
                    <a:pt x="963241" y="483604"/>
                  </a:lnTo>
                  <a:lnTo>
                    <a:pt x="951498" y="492297"/>
                  </a:lnTo>
                  <a:lnTo>
                    <a:pt x="937925" y="504650"/>
                  </a:lnTo>
                  <a:lnTo>
                    <a:pt x="927859" y="515783"/>
                  </a:lnTo>
                  <a:lnTo>
                    <a:pt x="926792" y="517308"/>
                  </a:lnTo>
                  <a:lnTo>
                    <a:pt x="950735" y="534084"/>
                  </a:lnTo>
                  <a:lnTo>
                    <a:pt x="953480" y="530271"/>
                  </a:lnTo>
                  <a:lnTo>
                    <a:pt x="969494" y="514715"/>
                  </a:lnTo>
                  <a:lnTo>
                    <a:pt x="981542" y="506175"/>
                  </a:lnTo>
                  <a:lnTo>
                    <a:pt x="991150" y="500837"/>
                  </a:lnTo>
                  <a:lnTo>
                    <a:pt x="1001826" y="496109"/>
                  </a:lnTo>
                  <a:lnTo>
                    <a:pt x="1013569" y="492602"/>
                  </a:lnTo>
                  <a:lnTo>
                    <a:pt x="1026684" y="490314"/>
                  </a:lnTo>
                  <a:lnTo>
                    <a:pt x="1040715" y="490009"/>
                  </a:lnTo>
                  <a:lnTo>
                    <a:pt x="1055966" y="491534"/>
                  </a:lnTo>
                  <a:lnTo>
                    <a:pt x="1072284" y="495499"/>
                  </a:lnTo>
                  <a:lnTo>
                    <a:pt x="1089518" y="502210"/>
                  </a:lnTo>
                  <a:lnTo>
                    <a:pt x="1107971" y="512123"/>
                  </a:lnTo>
                  <a:lnTo>
                    <a:pt x="1117579" y="518376"/>
                  </a:lnTo>
                  <a:lnTo>
                    <a:pt x="1134203" y="494279"/>
                  </a:lnTo>
                  <a:lnTo>
                    <a:pt x="1126730" y="489399"/>
                  </a:lnTo>
                  <a:lnTo>
                    <a:pt x="1112394" y="480858"/>
                  </a:lnTo>
                  <a:lnTo>
                    <a:pt x="1098668" y="474148"/>
                  </a:lnTo>
                  <a:lnTo>
                    <a:pt x="1085095" y="468810"/>
                  </a:lnTo>
                  <a:lnTo>
                    <a:pt x="1072132" y="464845"/>
                  </a:lnTo>
                  <a:lnTo>
                    <a:pt x="1059626" y="462253"/>
                  </a:lnTo>
                  <a:lnTo>
                    <a:pt x="1047883" y="460880"/>
                  </a:lnTo>
                  <a:lnTo>
                    <a:pt x="1036292" y="460575"/>
                  </a:lnTo>
                  <a:lnTo>
                    <a:pt x="1030802" y="460727"/>
                  </a:lnTo>
                  <a:lnTo>
                    <a:pt x="1030345" y="451577"/>
                  </a:lnTo>
                  <a:lnTo>
                    <a:pt x="1028210" y="427633"/>
                  </a:lnTo>
                  <a:lnTo>
                    <a:pt x="1022872" y="399419"/>
                  </a:lnTo>
                  <a:lnTo>
                    <a:pt x="1015856" y="376695"/>
                  </a:lnTo>
                  <a:lnTo>
                    <a:pt x="1009603" y="361292"/>
                  </a:lnTo>
                  <a:lnTo>
                    <a:pt x="1005943" y="353514"/>
                  </a:lnTo>
                  <a:lnTo>
                    <a:pt x="1017229" y="346804"/>
                  </a:lnTo>
                  <a:lnTo>
                    <a:pt x="1037360" y="332163"/>
                  </a:lnTo>
                  <a:lnTo>
                    <a:pt x="1051391" y="320115"/>
                  </a:lnTo>
                  <a:lnTo>
                    <a:pt x="1065574" y="305931"/>
                  </a:lnTo>
                  <a:lnTo>
                    <a:pt x="1078995" y="289461"/>
                  </a:lnTo>
                  <a:lnTo>
                    <a:pt x="1091348" y="271007"/>
                  </a:lnTo>
                  <a:lnTo>
                    <a:pt x="1101566" y="250113"/>
                  </a:lnTo>
                  <a:lnTo>
                    <a:pt x="1105684" y="238676"/>
                  </a:lnTo>
                  <a:lnTo>
                    <a:pt x="1108276" y="230593"/>
                  </a:lnTo>
                  <a:lnTo>
                    <a:pt x="1112242" y="214274"/>
                  </a:lnTo>
                  <a:lnTo>
                    <a:pt x="1114377" y="197345"/>
                  </a:lnTo>
                  <a:lnTo>
                    <a:pt x="1114987" y="180417"/>
                  </a:lnTo>
                  <a:lnTo>
                    <a:pt x="1114071" y="162879"/>
                  </a:lnTo>
                  <a:lnTo>
                    <a:pt x="1111479" y="145035"/>
                  </a:lnTo>
                  <a:lnTo>
                    <a:pt x="1107361" y="127040"/>
                  </a:lnTo>
                  <a:lnTo>
                    <a:pt x="1101413" y="108586"/>
                  </a:lnTo>
                  <a:lnTo>
                    <a:pt x="1097753" y="99435"/>
                  </a:lnTo>
                  <a:lnTo>
                    <a:pt x="1106751" y="97758"/>
                  </a:lnTo>
                  <a:close/>
                  <a:moveTo>
                    <a:pt x="920519" y="0"/>
                  </a:moveTo>
                  <a:lnTo>
                    <a:pt x="926779" y="305"/>
                  </a:lnTo>
                  <a:lnTo>
                    <a:pt x="938992" y="1221"/>
                  </a:lnTo>
                  <a:lnTo>
                    <a:pt x="956702" y="4425"/>
                  </a:lnTo>
                  <a:lnTo>
                    <a:pt x="978228" y="11748"/>
                  </a:lnTo>
                  <a:lnTo>
                    <a:pt x="997616" y="21666"/>
                  </a:lnTo>
                  <a:lnTo>
                    <a:pt x="1015020" y="33415"/>
                  </a:lnTo>
                  <a:lnTo>
                    <a:pt x="1030287" y="46994"/>
                  </a:lnTo>
                  <a:lnTo>
                    <a:pt x="1043111" y="61032"/>
                  </a:lnTo>
                  <a:lnTo>
                    <a:pt x="1053950" y="75069"/>
                  </a:lnTo>
                  <a:lnTo>
                    <a:pt x="1058378" y="81935"/>
                  </a:lnTo>
                  <a:lnTo>
                    <a:pt x="1063568" y="92005"/>
                  </a:lnTo>
                  <a:lnTo>
                    <a:pt x="1071812" y="111840"/>
                  </a:lnTo>
                  <a:lnTo>
                    <a:pt x="1078377" y="131218"/>
                  </a:lnTo>
                  <a:lnTo>
                    <a:pt x="1082957" y="149985"/>
                  </a:lnTo>
                  <a:lnTo>
                    <a:pt x="1085400" y="168294"/>
                  </a:lnTo>
                  <a:lnTo>
                    <a:pt x="1085858" y="186299"/>
                  </a:lnTo>
                  <a:lnTo>
                    <a:pt x="1084484" y="203693"/>
                  </a:lnTo>
                  <a:lnTo>
                    <a:pt x="1080972" y="220629"/>
                  </a:lnTo>
                  <a:lnTo>
                    <a:pt x="1078377" y="228868"/>
                  </a:lnTo>
                  <a:lnTo>
                    <a:pt x="1074866" y="238633"/>
                  </a:lnTo>
                  <a:lnTo>
                    <a:pt x="1065858" y="256638"/>
                  </a:lnTo>
                  <a:lnTo>
                    <a:pt x="1055019" y="272658"/>
                  </a:lnTo>
                  <a:lnTo>
                    <a:pt x="1043111" y="286849"/>
                  </a:lnTo>
                  <a:lnTo>
                    <a:pt x="1030592" y="299207"/>
                  </a:lnTo>
                  <a:lnTo>
                    <a:pt x="1018226" y="309735"/>
                  </a:lnTo>
                  <a:lnTo>
                    <a:pt x="1000364" y="322399"/>
                  </a:lnTo>
                  <a:lnTo>
                    <a:pt x="990746" y="328197"/>
                  </a:lnTo>
                  <a:lnTo>
                    <a:pt x="985403" y="321026"/>
                  </a:lnTo>
                  <a:lnTo>
                    <a:pt x="973037" y="307752"/>
                  </a:lnTo>
                  <a:lnTo>
                    <a:pt x="966167" y="301496"/>
                  </a:lnTo>
                  <a:lnTo>
                    <a:pt x="958228" y="295088"/>
                  </a:lnTo>
                  <a:lnTo>
                    <a:pt x="940977" y="284102"/>
                  </a:lnTo>
                  <a:lnTo>
                    <a:pt x="922199" y="275405"/>
                  </a:lnTo>
                  <a:lnTo>
                    <a:pt x="902047" y="268844"/>
                  </a:lnTo>
                  <a:lnTo>
                    <a:pt x="880216" y="264725"/>
                  </a:lnTo>
                  <a:lnTo>
                    <a:pt x="857163" y="262894"/>
                  </a:lnTo>
                  <a:lnTo>
                    <a:pt x="832431" y="263351"/>
                  </a:lnTo>
                  <a:lnTo>
                    <a:pt x="806020" y="265793"/>
                  </a:lnTo>
                  <a:lnTo>
                    <a:pt x="792432" y="268234"/>
                  </a:lnTo>
                  <a:lnTo>
                    <a:pt x="792432" y="161276"/>
                  </a:lnTo>
                  <a:lnTo>
                    <a:pt x="792585" y="152732"/>
                  </a:lnTo>
                  <a:lnTo>
                    <a:pt x="793654" y="136253"/>
                  </a:lnTo>
                  <a:lnTo>
                    <a:pt x="795333" y="120232"/>
                  </a:lnTo>
                  <a:lnTo>
                    <a:pt x="798387" y="105127"/>
                  </a:lnTo>
                  <a:lnTo>
                    <a:pt x="802356" y="90632"/>
                  </a:lnTo>
                  <a:lnTo>
                    <a:pt x="807394" y="76747"/>
                  </a:lnTo>
                  <a:lnTo>
                    <a:pt x="813348" y="63931"/>
                  </a:lnTo>
                  <a:lnTo>
                    <a:pt x="820370" y="52029"/>
                  </a:lnTo>
                  <a:lnTo>
                    <a:pt x="828309" y="41349"/>
                  </a:lnTo>
                  <a:lnTo>
                    <a:pt x="837164" y="31584"/>
                  </a:lnTo>
                  <a:lnTo>
                    <a:pt x="847240" y="23039"/>
                  </a:lnTo>
                  <a:lnTo>
                    <a:pt x="858384" y="15716"/>
                  </a:lnTo>
                  <a:lnTo>
                    <a:pt x="870140" y="9765"/>
                  </a:lnTo>
                  <a:lnTo>
                    <a:pt x="883269" y="5035"/>
                  </a:lnTo>
                  <a:lnTo>
                    <a:pt x="897314" y="1831"/>
                  </a:lnTo>
                  <a:lnTo>
                    <a:pt x="912581" y="305"/>
                  </a:lnTo>
                  <a:close/>
                  <a:moveTo>
                    <a:pt x="618878" y="0"/>
                  </a:moveTo>
                  <a:lnTo>
                    <a:pt x="626808" y="305"/>
                  </a:lnTo>
                  <a:lnTo>
                    <a:pt x="641906" y="1830"/>
                  </a:lnTo>
                  <a:lnTo>
                    <a:pt x="655937" y="5032"/>
                  </a:lnTo>
                  <a:lnTo>
                    <a:pt x="668900" y="9759"/>
                  </a:lnTo>
                  <a:lnTo>
                    <a:pt x="680948" y="15705"/>
                  </a:lnTo>
                  <a:lnTo>
                    <a:pt x="692082" y="23025"/>
                  </a:lnTo>
                  <a:lnTo>
                    <a:pt x="701994" y="31563"/>
                  </a:lnTo>
                  <a:lnTo>
                    <a:pt x="710840" y="41322"/>
                  </a:lnTo>
                  <a:lnTo>
                    <a:pt x="718923" y="51996"/>
                  </a:lnTo>
                  <a:lnTo>
                    <a:pt x="725938" y="63889"/>
                  </a:lnTo>
                  <a:lnTo>
                    <a:pt x="731733" y="76698"/>
                  </a:lnTo>
                  <a:lnTo>
                    <a:pt x="736766" y="90573"/>
                  </a:lnTo>
                  <a:lnTo>
                    <a:pt x="740731" y="105059"/>
                  </a:lnTo>
                  <a:lnTo>
                    <a:pt x="743629" y="120155"/>
                  </a:lnTo>
                  <a:lnTo>
                    <a:pt x="745612" y="136165"/>
                  </a:lnTo>
                  <a:lnTo>
                    <a:pt x="746679" y="152633"/>
                  </a:lnTo>
                  <a:lnTo>
                    <a:pt x="746679" y="161172"/>
                  </a:lnTo>
                  <a:lnTo>
                    <a:pt x="746679" y="755999"/>
                  </a:lnTo>
                  <a:lnTo>
                    <a:pt x="736766" y="751272"/>
                  </a:lnTo>
                  <a:lnTo>
                    <a:pt x="716330" y="743495"/>
                  </a:lnTo>
                  <a:lnTo>
                    <a:pt x="696047" y="738006"/>
                  </a:lnTo>
                  <a:lnTo>
                    <a:pt x="675458" y="734651"/>
                  </a:lnTo>
                  <a:lnTo>
                    <a:pt x="655174" y="733737"/>
                  </a:lnTo>
                  <a:lnTo>
                    <a:pt x="634738" y="734804"/>
                  </a:lnTo>
                  <a:lnTo>
                    <a:pt x="614760" y="738159"/>
                  </a:lnTo>
                  <a:lnTo>
                    <a:pt x="595239" y="743953"/>
                  </a:lnTo>
                  <a:lnTo>
                    <a:pt x="585478" y="747917"/>
                  </a:lnTo>
                  <a:lnTo>
                    <a:pt x="577548" y="751424"/>
                  </a:lnTo>
                  <a:lnTo>
                    <a:pt x="562145" y="759811"/>
                  </a:lnTo>
                  <a:lnTo>
                    <a:pt x="547961" y="769417"/>
                  </a:lnTo>
                  <a:lnTo>
                    <a:pt x="534998" y="780548"/>
                  </a:lnTo>
                  <a:lnTo>
                    <a:pt x="523103" y="792594"/>
                  </a:lnTo>
                  <a:lnTo>
                    <a:pt x="512427" y="805555"/>
                  </a:lnTo>
                  <a:lnTo>
                    <a:pt x="503124" y="819888"/>
                  </a:lnTo>
                  <a:lnTo>
                    <a:pt x="495346" y="834679"/>
                  </a:lnTo>
                  <a:lnTo>
                    <a:pt x="491991" y="842455"/>
                  </a:lnTo>
                  <a:lnTo>
                    <a:pt x="489246" y="835136"/>
                  </a:lnTo>
                  <a:lnTo>
                    <a:pt x="482688" y="821260"/>
                  </a:lnTo>
                  <a:lnTo>
                    <a:pt x="475367" y="808757"/>
                  </a:lnTo>
                  <a:lnTo>
                    <a:pt x="467742" y="797473"/>
                  </a:lnTo>
                  <a:lnTo>
                    <a:pt x="459659" y="787257"/>
                  </a:lnTo>
                  <a:lnTo>
                    <a:pt x="450966" y="778108"/>
                  </a:lnTo>
                  <a:lnTo>
                    <a:pt x="441816" y="770027"/>
                  </a:lnTo>
                  <a:lnTo>
                    <a:pt x="432360" y="763013"/>
                  </a:lnTo>
                  <a:lnTo>
                    <a:pt x="417567" y="753711"/>
                  </a:lnTo>
                  <a:lnTo>
                    <a:pt x="397283" y="744563"/>
                  </a:lnTo>
                  <a:lnTo>
                    <a:pt x="376542" y="738159"/>
                  </a:lnTo>
                  <a:lnTo>
                    <a:pt x="356106" y="734499"/>
                  </a:lnTo>
                  <a:lnTo>
                    <a:pt x="345888" y="733432"/>
                  </a:lnTo>
                  <a:lnTo>
                    <a:pt x="356869" y="729925"/>
                  </a:lnTo>
                  <a:lnTo>
                    <a:pt x="376542" y="720471"/>
                  </a:lnTo>
                  <a:lnTo>
                    <a:pt x="393776" y="708425"/>
                  </a:lnTo>
                  <a:lnTo>
                    <a:pt x="404604" y="697751"/>
                  </a:lnTo>
                  <a:lnTo>
                    <a:pt x="411009" y="689975"/>
                  </a:lnTo>
                  <a:lnTo>
                    <a:pt x="413754" y="685858"/>
                  </a:lnTo>
                  <a:lnTo>
                    <a:pt x="418482" y="678386"/>
                  </a:lnTo>
                  <a:lnTo>
                    <a:pt x="425192" y="662528"/>
                  </a:lnTo>
                  <a:lnTo>
                    <a:pt x="429005" y="645603"/>
                  </a:lnTo>
                  <a:lnTo>
                    <a:pt x="429615" y="627915"/>
                  </a:lnTo>
                  <a:lnTo>
                    <a:pt x="428548" y="618918"/>
                  </a:lnTo>
                  <a:lnTo>
                    <a:pt x="437546" y="624560"/>
                  </a:lnTo>
                  <a:lnTo>
                    <a:pt x="454932" y="634624"/>
                  </a:lnTo>
                  <a:lnTo>
                    <a:pt x="471860" y="643316"/>
                  </a:lnTo>
                  <a:lnTo>
                    <a:pt x="488636" y="650482"/>
                  </a:lnTo>
                  <a:lnTo>
                    <a:pt x="504954" y="656429"/>
                  </a:lnTo>
                  <a:lnTo>
                    <a:pt x="520662" y="660698"/>
                  </a:lnTo>
                  <a:lnTo>
                    <a:pt x="535913" y="663596"/>
                  </a:lnTo>
                  <a:lnTo>
                    <a:pt x="551011" y="665121"/>
                  </a:lnTo>
                  <a:lnTo>
                    <a:pt x="558179" y="665121"/>
                  </a:lnTo>
                  <a:lnTo>
                    <a:pt x="569160" y="664968"/>
                  </a:lnTo>
                  <a:lnTo>
                    <a:pt x="590206" y="661613"/>
                  </a:lnTo>
                  <a:lnTo>
                    <a:pt x="600577" y="658411"/>
                  </a:lnTo>
                  <a:lnTo>
                    <a:pt x="606677" y="655972"/>
                  </a:lnTo>
                  <a:lnTo>
                    <a:pt x="618115" y="650635"/>
                  </a:lnTo>
                  <a:lnTo>
                    <a:pt x="628638" y="644535"/>
                  </a:lnTo>
                  <a:lnTo>
                    <a:pt x="638093" y="637674"/>
                  </a:lnTo>
                  <a:lnTo>
                    <a:pt x="650752" y="626390"/>
                  </a:lnTo>
                  <a:lnTo>
                    <a:pt x="664325" y="610379"/>
                  </a:lnTo>
                  <a:lnTo>
                    <a:pt x="674848" y="594521"/>
                  </a:lnTo>
                  <a:lnTo>
                    <a:pt x="682168" y="580493"/>
                  </a:lnTo>
                  <a:lnTo>
                    <a:pt x="688726" y="564635"/>
                  </a:lnTo>
                  <a:lnTo>
                    <a:pt x="689641" y="561281"/>
                  </a:lnTo>
                  <a:lnTo>
                    <a:pt x="661580" y="553047"/>
                  </a:lnTo>
                  <a:lnTo>
                    <a:pt x="660970" y="555182"/>
                  </a:lnTo>
                  <a:lnTo>
                    <a:pt x="655937" y="567685"/>
                  </a:lnTo>
                  <a:lnTo>
                    <a:pt x="649837" y="579121"/>
                  </a:lnTo>
                  <a:lnTo>
                    <a:pt x="641449" y="591930"/>
                  </a:lnTo>
                  <a:lnTo>
                    <a:pt x="630621" y="605043"/>
                  </a:lnTo>
                  <a:lnTo>
                    <a:pt x="616895" y="617089"/>
                  </a:lnTo>
                  <a:lnTo>
                    <a:pt x="604694" y="624865"/>
                  </a:lnTo>
                  <a:lnTo>
                    <a:pt x="595544" y="628983"/>
                  </a:lnTo>
                  <a:lnTo>
                    <a:pt x="590816" y="630660"/>
                  </a:lnTo>
                  <a:lnTo>
                    <a:pt x="583191" y="633099"/>
                  </a:lnTo>
                  <a:lnTo>
                    <a:pt x="567025" y="635692"/>
                  </a:lnTo>
                  <a:lnTo>
                    <a:pt x="549944" y="635844"/>
                  </a:lnTo>
                  <a:lnTo>
                    <a:pt x="531948" y="633252"/>
                  </a:lnTo>
                  <a:lnTo>
                    <a:pt x="513037" y="628373"/>
                  </a:lnTo>
                  <a:lnTo>
                    <a:pt x="493211" y="620901"/>
                  </a:lnTo>
                  <a:lnTo>
                    <a:pt x="472470" y="610989"/>
                  </a:lnTo>
                  <a:lnTo>
                    <a:pt x="450966" y="598486"/>
                  </a:lnTo>
                  <a:lnTo>
                    <a:pt x="439833" y="591167"/>
                  </a:lnTo>
                  <a:lnTo>
                    <a:pt x="446544" y="588422"/>
                  </a:lnTo>
                  <a:lnTo>
                    <a:pt x="459659" y="581866"/>
                  </a:lnTo>
                  <a:lnTo>
                    <a:pt x="472317" y="574242"/>
                  </a:lnTo>
                  <a:lnTo>
                    <a:pt x="483908" y="565550"/>
                  </a:lnTo>
                  <a:lnTo>
                    <a:pt x="494584" y="555944"/>
                  </a:lnTo>
                  <a:lnTo>
                    <a:pt x="503886" y="545575"/>
                  </a:lnTo>
                  <a:lnTo>
                    <a:pt x="511665" y="534444"/>
                  </a:lnTo>
                  <a:lnTo>
                    <a:pt x="517307" y="522551"/>
                  </a:lnTo>
                  <a:lnTo>
                    <a:pt x="519290" y="516452"/>
                  </a:lnTo>
                  <a:lnTo>
                    <a:pt x="522645" y="503643"/>
                  </a:lnTo>
                  <a:lnTo>
                    <a:pt x="526000" y="479094"/>
                  </a:lnTo>
                  <a:lnTo>
                    <a:pt x="526000" y="455612"/>
                  </a:lnTo>
                  <a:lnTo>
                    <a:pt x="523255" y="433350"/>
                  </a:lnTo>
                  <a:lnTo>
                    <a:pt x="517917" y="412307"/>
                  </a:lnTo>
                  <a:lnTo>
                    <a:pt x="510597" y="392790"/>
                  </a:lnTo>
                  <a:lnTo>
                    <a:pt x="502056" y="374797"/>
                  </a:lnTo>
                  <a:lnTo>
                    <a:pt x="493058" y="358177"/>
                  </a:lnTo>
                  <a:lnTo>
                    <a:pt x="488331" y="350400"/>
                  </a:lnTo>
                  <a:lnTo>
                    <a:pt x="493974" y="346131"/>
                  </a:lnTo>
                  <a:lnTo>
                    <a:pt x="504496" y="336830"/>
                  </a:lnTo>
                  <a:lnTo>
                    <a:pt x="518680" y="322344"/>
                  </a:lnTo>
                  <a:lnTo>
                    <a:pt x="534388" y="303436"/>
                  </a:lnTo>
                  <a:lnTo>
                    <a:pt x="546131" y="285901"/>
                  </a:lnTo>
                  <a:lnTo>
                    <a:pt x="550554" y="278582"/>
                  </a:lnTo>
                  <a:lnTo>
                    <a:pt x="557417" y="284986"/>
                  </a:lnTo>
                  <a:lnTo>
                    <a:pt x="572820" y="296117"/>
                  </a:lnTo>
                  <a:lnTo>
                    <a:pt x="581208" y="300539"/>
                  </a:lnTo>
                  <a:lnTo>
                    <a:pt x="587766" y="303436"/>
                  </a:lnTo>
                  <a:lnTo>
                    <a:pt x="600882" y="307553"/>
                  </a:lnTo>
                  <a:lnTo>
                    <a:pt x="613845" y="310298"/>
                  </a:lnTo>
                  <a:lnTo>
                    <a:pt x="626503" y="311518"/>
                  </a:lnTo>
                  <a:lnTo>
                    <a:pt x="632603" y="311518"/>
                  </a:lnTo>
                  <a:lnTo>
                    <a:pt x="638856" y="311518"/>
                  </a:lnTo>
                  <a:lnTo>
                    <a:pt x="651209" y="310298"/>
                  </a:lnTo>
                  <a:lnTo>
                    <a:pt x="667375" y="307553"/>
                  </a:lnTo>
                  <a:lnTo>
                    <a:pt x="691319" y="300082"/>
                  </a:lnTo>
                  <a:lnTo>
                    <a:pt x="695589" y="297947"/>
                  </a:lnTo>
                  <a:lnTo>
                    <a:pt x="682931" y="271568"/>
                  </a:lnTo>
                  <a:lnTo>
                    <a:pt x="681406" y="272483"/>
                  </a:lnTo>
                  <a:lnTo>
                    <a:pt x="666003" y="277820"/>
                  </a:lnTo>
                  <a:lnTo>
                    <a:pt x="647244" y="281326"/>
                  </a:lnTo>
                  <a:lnTo>
                    <a:pt x="632756" y="282241"/>
                  </a:lnTo>
                  <a:lnTo>
                    <a:pt x="617352" y="281326"/>
                  </a:lnTo>
                  <a:lnTo>
                    <a:pt x="601492" y="277362"/>
                  </a:lnTo>
                  <a:lnTo>
                    <a:pt x="593561" y="274007"/>
                  </a:lnTo>
                  <a:lnTo>
                    <a:pt x="588224" y="271263"/>
                  </a:lnTo>
                  <a:lnTo>
                    <a:pt x="578463" y="264249"/>
                  </a:lnTo>
                  <a:lnTo>
                    <a:pt x="569312" y="256015"/>
                  </a:lnTo>
                  <a:lnTo>
                    <a:pt x="560772" y="245951"/>
                  </a:lnTo>
                  <a:lnTo>
                    <a:pt x="553299" y="234515"/>
                  </a:lnTo>
                  <a:lnTo>
                    <a:pt x="546741" y="221249"/>
                  </a:lnTo>
                  <a:lnTo>
                    <a:pt x="540794" y="206611"/>
                  </a:lnTo>
                  <a:lnTo>
                    <a:pt x="535913" y="190143"/>
                  </a:lnTo>
                  <a:lnTo>
                    <a:pt x="533778" y="181452"/>
                  </a:lnTo>
                  <a:lnTo>
                    <a:pt x="505259" y="188161"/>
                  </a:lnTo>
                  <a:lnTo>
                    <a:pt x="507394" y="197767"/>
                  </a:lnTo>
                  <a:lnTo>
                    <a:pt x="513037" y="215455"/>
                  </a:lnTo>
                  <a:lnTo>
                    <a:pt x="519290" y="231770"/>
                  </a:lnTo>
                  <a:lnTo>
                    <a:pt x="526610" y="246561"/>
                  </a:lnTo>
                  <a:lnTo>
                    <a:pt x="530728" y="253422"/>
                  </a:lnTo>
                  <a:lnTo>
                    <a:pt x="526763" y="260894"/>
                  </a:lnTo>
                  <a:lnTo>
                    <a:pt x="515325" y="279192"/>
                  </a:lnTo>
                  <a:lnTo>
                    <a:pt x="504954" y="293373"/>
                  </a:lnTo>
                  <a:lnTo>
                    <a:pt x="491991" y="308163"/>
                  </a:lnTo>
                  <a:lnTo>
                    <a:pt x="476588" y="322344"/>
                  </a:lnTo>
                  <a:lnTo>
                    <a:pt x="458897" y="335305"/>
                  </a:lnTo>
                  <a:lnTo>
                    <a:pt x="443798" y="343234"/>
                  </a:lnTo>
                  <a:lnTo>
                    <a:pt x="433123" y="347503"/>
                  </a:lnTo>
                  <a:lnTo>
                    <a:pt x="427632" y="349333"/>
                  </a:lnTo>
                  <a:lnTo>
                    <a:pt x="419855" y="351315"/>
                  </a:lnTo>
                  <a:lnTo>
                    <a:pt x="404299" y="353907"/>
                  </a:lnTo>
                  <a:lnTo>
                    <a:pt x="388285" y="354212"/>
                  </a:lnTo>
                  <a:lnTo>
                    <a:pt x="372119" y="352688"/>
                  </a:lnTo>
                  <a:lnTo>
                    <a:pt x="355191" y="348875"/>
                  </a:lnTo>
                  <a:lnTo>
                    <a:pt x="338263" y="343234"/>
                  </a:lnTo>
                  <a:lnTo>
                    <a:pt x="320877" y="335457"/>
                  </a:lnTo>
                  <a:lnTo>
                    <a:pt x="303033" y="325698"/>
                  </a:lnTo>
                  <a:lnTo>
                    <a:pt x="294035" y="320057"/>
                  </a:lnTo>
                  <a:lnTo>
                    <a:pt x="279547" y="310603"/>
                  </a:lnTo>
                  <a:lnTo>
                    <a:pt x="272684" y="326308"/>
                  </a:lnTo>
                  <a:lnTo>
                    <a:pt x="271464" y="328900"/>
                  </a:lnTo>
                  <a:lnTo>
                    <a:pt x="262924" y="344149"/>
                  </a:lnTo>
                  <a:lnTo>
                    <a:pt x="253468" y="358177"/>
                  </a:lnTo>
                  <a:lnTo>
                    <a:pt x="241115" y="373577"/>
                  </a:lnTo>
                  <a:lnTo>
                    <a:pt x="225559" y="388978"/>
                  </a:lnTo>
                  <a:lnTo>
                    <a:pt x="211986" y="399651"/>
                  </a:lnTo>
                  <a:lnTo>
                    <a:pt x="201921" y="406056"/>
                  </a:lnTo>
                  <a:lnTo>
                    <a:pt x="190940" y="411545"/>
                  </a:lnTo>
                  <a:lnTo>
                    <a:pt x="179349" y="416119"/>
                  </a:lnTo>
                  <a:lnTo>
                    <a:pt x="173249" y="417797"/>
                  </a:lnTo>
                  <a:lnTo>
                    <a:pt x="164098" y="420084"/>
                  </a:lnTo>
                  <a:lnTo>
                    <a:pt x="145645" y="422676"/>
                  </a:lnTo>
                  <a:lnTo>
                    <a:pt x="127344" y="423133"/>
                  </a:lnTo>
                  <a:lnTo>
                    <a:pt x="109348" y="422066"/>
                  </a:lnTo>
                  <a:lnTo>
                    <a:pt x="100198" y="420846"/>
                  </a:lnTo>
                  <a:lnTo>
                    <a:pt x="99435" y="411088"/>
                  </a:lnTo>
                  <a:lnTo>
                    <a:pt x="99588" y="392332"/>
                  </a:lnTo>
                  <a:lnTo>
                    <a:pt x="102028" y="373577"/>
                  </a:lnTo>
                  <a:lnTo>
                    <a:pt x="106146" y="355584"/>
                  </a:lnTo>
                  <a:lnTo>
                    <a:pt x="111941" y="338049"/>
                  </a:lnTo>
                  <a:lnTo>
                    <a:pt x="119566" y="321429"/>
                  </a:lnTo>
                  <a:lnTo>
                    <a:pt x="128564" y="305571"/>
                  </a:lnTo>
                  <a:lnTo>
                    <a:pt x="138935" y="290780"/>
                  </a:lnTo>
                  <a:lnTo>
                    <a:pt x="150525" y="277362"/>
                  </a:lnTo>
                  <a:lnTo>
                    <a:pt x="163336" y="265316"/>
                  </a:lnTo>
                  <a:lnTo>
                    <a:pt x="176909" y="254642"/>
                  </a:lnTo>
                  <a:lnTo>
                    <a:pt x="191397" y="245798"/>
                  </a:lnTo>
                  <a:lnTo>
                    <a:pt x="206648" y="238632"/>
                  </a:lnTo>
                  <a:lnTo>
                    <a:pt x="222357" y="233448"/>
                  </a:lnTo>
                  <a:lnTo>
                    <a:pt x="238827" y="230550"/>
                  </a:lnTo>
                  <a:lnTo>
                    <a:pt x="255451" y="229788"/>
                  </a:lnTo>
                  <a:lnTo>
                    <a:pt x="263686" y="230245"/>
                  </a:lnTo>
                  <a:lnTo>
                    <a:pt x="263991" y="223841"/>
                  </a:lnTo>
                  <a:lnTo>
                    <a:pt x="266279" y="210118"/>
                  </a:lnTo>
                  <a:lnTo>
                    <a:pt x="270702" y="196090"/>
                  </a:lnTo>
                  <a:lnTo>
                    <a:pt x="277107" y="182062"/>
                  </a:lnTo>
                  <a:lnTo>
                    <a:pt x="285495" y="168491"/>
                  </a:lnTo>
                  <a:lnTo>
                    <a:pt x="295561" y="155225"/>
                  </a:lnTo>
                  <a:lnTo>
                    <a:pt x="307151" y="142569"/>
                  </a:lnTo>
                  <a:lnTo>
                    <a:pt x="320267" y="131133"/>
                  </a:lnTo>
                  <a:lnTo>
                    <a:pt x="334755" y="120612"/>
                  </a:lnTo>
                  <a:lnTo>
                    <a:pt x="350158" y="111921"/>
                  </a:lnTo>
                  <a:lnTo>
                    <a:pt x="366782" y="104602"/>
                  </a:lnTo>
                  <a:lnTo>
                    <a:pt x="383862" y="99417"/>
                  </a:lnTo>
                  <a:lnTo>
                    <a:pt x="402164" y="96520"/>
                  </a:lnTo>
                  <a:lnTo>
                    <a:pt x="420617" y="96063"/>
                  </a:lnTo>
                  <a:lnTo>
                    <a:pt x="439680" y="98350"/>
                  </a:lnTo>
                  <a:lnTo>
                    <a:pt x="458897" y="103687"/>
                  </a:lnTo>
                  <a:lnTo>
                    <a:pt x="468657" y="107346"/>
                  </a:lnTo>
                  <a:lnTo>
                    <a:pt x="471097" y="100637"/>
                  </a:lnTo>
                  <a:lnTo>
                    <a:pt x="479333" y="84626"/>
                  </a:lnTo>
                  <a:lnTo>
                    <a:pt x="491228" y="67091"/>
                  </a:lnTo>
                  <a:lnTo>
                    <a:pt x="506632" y="49251"/>
                  </a:lnTo>
                  <a:lnTo>
                    <a:pt x="520662" y="36443"/>
                  </a:lnTo>
                  <a:lnTo>
                    <a:pt x="531185" y="28514"/>
                  </a:lnTo>
                  <a:lnTo>
                    <a:pt x="542471" y="21195"/>
                  </a:lnTo>
                  <a:lnTo>
                    <a:pt x="554519" y="14943"/>
                  </a:lnTo>
                  <a:lnTo>
                    <a:pt x="567330" y="9301"/>
                  </a:lnTo>
                  <a:lnTo>
                    <a:pt x="581055" y="5032"/>
                  </a:lnTo>
                  <a:lnTo>
                    <a:pt x="595544" y="1830"/>
                  </a:lnTo>
                  <a:lnTo>
                    <a:pt x="610795" y="305"/>
                  </a:lnTo>
                  <a:close/>
                </a:path>
              </a:pathLst>
            </a:custGeom>
            <a:solidFill>
              <a:schemeClr val="accent3"/>
            </a:solidFill>
            <a:ln w="12700">
              <a:solidFill>
                <a:schemeClr val="accent3">
                  <a:lumMod val="75000"/>
                </a:schemeClr>
              </a:solidFill>
            </a:ln>
          </p:spPr>
          <p:txBody>
            <a:bodyPr vert="horz" wrap="square" lIns="91440" tIns="45720" rIns="91440" bIns="4572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grpSp>
        <p:nvGrpSpPr>
          <p:cNvPr id="151" name="Group 150">
            <a:extLst>
              <a:ext uri="{FF2B5EF4-FFF2-40B4-BE49-F238E27FC236}">
                <a16:creationId xmlns:a16="http://schemas.microsoft.com/office/drawing/2014/main" id="{B778B7EA-8AF2-4391-B6C8-3E88B06BB15D}"/>
              </a:ext>
            </a:extLst>
          </p:cNvPr>
          <p:cNvGrpSpPr/>
          <p:nvPr/>
        </p:nvGrpSpPr>
        <p:grpSpPr>
          <a:xfrm>
            <a:off x="8921977" y="3976494"/>
            <a:ext cx="2937088" cy="2182705"/>
            <a:chOff x="8921977" y="4073386"/>
            <a:chExt cx="2937088" cy="2182705"/>
          </a:xfrm>
        </p:grpSpPr>
        <p:sp>
          <p:nvSpPr>
            <p:cNvPr id="152" name="TextBox 151">
              <a:extLst>
                <a:ext uri="{FF2B5EF4-FFF2-40B4-BE49-F238E27FC236}">
                  <a16:creationId xmlns:a16="http://schemas.microsoft.com/office/drawing/2014/main" id="{D894E110-C29D-46DC-A36A-81F293FB47B1}"/>
                </a:ext>
              </a:extLst>
            </p:cNvPr>
            <p:cNvSpPr txBox="1"/>
            <p:nvPr/>
          </p:nvSpPr>
          <p:spPr>
            <a:xfrm>
              <a:off x="8921977" y="4073386"/>
              <a:ext cx="2937088" cy="461665"/>
            </a:xfrm>
            <a:prstGeom prst="rect">
              <a:avLst/>
            </a:prstGeom>
            <a:noFill/>
          </p:spPr>
          <p:txBody>
            <a:bodyPr wrap="square" lIns="0" rIns="0" rtlCol="0" anchor="b">
              <a:spAutoFit/>
            </a:bodyPr>
            <a:lstStyle/>
            <a:p>
              <a:r>
                <a:rPr lang="en-US" sz="2400" b="1" noProof="1"/>
                <a:t>Lorem Ipsum</a:t>
              </a:r>
            </a:p>
          </p:txBody>
        </p:sp>
        <p:sp>
          <p:nvSpPr>
            <p:cNvPr id="153" name="TextBox 152">
              <a:extLst>
                <a:ext uri="{FF2B5EF4-FFF2-40B4-BE49-F238E27FC236}">
                  <a16:creationId xmlns:a16="http://schemas.microsoft.com/office/drawing/2014/main" id="{C884025A-930A-4894-BD0B-7AD0368A7BFC}"/>
                </a:ext>
              </a:extLst>
            </p:cNvPr>
            <p:cNvSpPr txBox="1"/>
            <p:nvPr/>
          </p:nvSpPr>
          <p:spPr>
            <a:xfrm>
              <a:off x="8929772" y="4532542"/>
              <a:ext cx="2929293" cy="1723549"/>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a:t>
              </a:r>
            </a:p>
          </p:txBody>
        </p:sp>
      </p:grpSp>
      <p:grpSp>
        <p:nvGrpSpPr>
          <p:cNvPr id="157" name="Group 156">
            <a:extLst>
              <a:ext uri="{FF2B5EF4-FFF2-40B4-BE49-F238E27FC236}">
                <a16:creationId xmlns:a16="http://schemas.microsoft.com/office/drawing/2014/main" id="{4D512C83-E989-4404-9ADC-0F5A8FBFE315}"/>
              </a:ext>
            </a:extLst>
          </p:cNvPr>
          <p:cNvGrpSpPr/>
          <p:nvPr/>
        </p:nvGrpSpPr>
        <p:grpSpPr>
          <a:xfrm>
            <a:off x="332936" y="3976494"/>
            <a:ext cx="2937088" cy="2182705"/>
            <a:chOff x="332936" y="4652338"/>
            <a:chExt cx="2937088" cy="2182705"/>
          </a:xfrm>
        </p:grpSpPr>
        <p:sp>
          <p:nvSpPr>
            <p:cNvPr id="158" name="TextBox 157">
              <a:extLst>
                <a:ext uri="{FF2B5EF4-FFF2-40B4-BE49-F238E27FC236}">
                  <a16:creationId xmlns:a16="http://schemas.microsoft.com/office/drawing/2014/main" id="{40DF23E7-A391-4EDC-B204-1AFD89B116A0}"/>
                </a:ext>
              </a:extLst>
            </p:cNvPr>
            <p:cNvSpPr txBox="1"/>
            <p:nvPr/>
          </p:nvSpPr>
          <p:spPr>
            <a:xfrm>
              <a:off x="332936" y="4652338"/>
              <a:ext cx="2937088" cy="461665"/>
            </a:xfrm>
            <a:prstGeom prst="rect">
              <a:avLst/>
            </a:prstGeom>
            <a:noFill/>
          </p:spPr>
          <p:txBody>
            <a:bodyPr wrap="square" lIns="0" rIns="0" rtlCol="0" anchor="b">
              <a:spAutoFit/>
            </a:bodyPr>
            <a:lstStyle/>
            <a:p>
              <a:pPr algn="r"/>
              <a:r>
                <a:rPr lang="en-US" sz="2400" b="1" noProof="1"/>
                <a:t>Lorem Ipsum</a:t>
              </a:r>
            </a:p>
          </p:txBody>
        </p:sp>
        <p:sp>
          <p:nvSpPr>
            <p:cNvPr id="159" name="TextBox 158">
              <a:extLst>
                <a:ext uri="{FF2B5EF4-FFF2-40B4-BE49-F238E27FC236}">
                  <a16:creationId xmlns:a16="http://schemas.microsoft.com/office/drawing/2014/main" id="{9DBEAE09-EFDC-4B68-97D3-4F2FAD70F603}"/>
                </a:ext>
              </a:extLst>
            </p:cNvPr>
            <p:cNvSpPr txBox="1"/>
            <p:nvPr/>
          </p:nvSpPr>
          <p:spPr>
            <a:xfrm>
              <a:off x="340731" y="5111494"/>
              <a:ext cx="2929293" cy="1723549"/>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a:t>
              </a:r>
            </a:p>
          </p:txBody>
        </p:sp>
      </p:grpSp>
    </p:spTree>
    <p:extLst>
      <p:ext uri="{BB962C8B-B14F-4D97-AF65-F5344CB8AC3E}">
        <p14:creationId xmlns:p14="http://schemas.microsoft.com/office/powerpoint/2010/main" val="3634696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1" name="Straight Connector 110">
            <a:extLst>
              <a:ext uri="{FF2B5EF4-FFF2-40B4-BE49-F238E27FC236}">
                <a16:creationId xmlns:a16="http://schemas.microsoft.com/office/drawing/2014/main" id="{8A762307-8457-4051-BAB2-2DA282AB5201}"/>
              </a:ext>
            </a:extLst>
          </p:cNvPr>
          <p:cNvCxnSpPr>
            <a:cxnSpLocks/>
          </p:cNvCxnSpPr>
          <p:nvPr/>
        </p:nvCxnSpPr>
        <p:spPr>
          <a:xfrm>
            <a:off x="6088738" y="921790"/>
            <a:ext cx="0" cy="925271"/>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Creative Ideas – Slide Template</a:t>
            </a:r>
          </a:p>
        </p:txBody>
      </p:sp>
      <p:cxnSp>
        <p:nvCxnSpPr>
          <p:cNvPr id="110" name="Straight Connector 109">
            <a:extLst>
              <a:ext uri="{FF2B5EF4-FFF2-40B4-BE49-F238E27FC236}">
                <a16:creationId xmlns:a16="http://schemas.microsoft.com/office/drawing/2014/main" id="{09023C55-0219-4272-AA93-1B87FE450817}"/>
              </a:ext>
            </a:extLst>
          </p:cNvPr>
          <p:cNvCxnSpPr>
            <a:cxnSpLocks/>
          </p:cNvCxnSpPr>
          <p:nvPr/>
        </p:nvCxnSpPr>
        <p:spPr>
          <a:xfrm>
            <a:off x="2720974" y="921790"/>
            <a:ext cx="0" cy="417785"/>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8C893791-DDFD-4737-AB34-266136F624D3}"/>
              </a:ext>
            </a:extLst>
          </p:cNvPr>
          <p:cNvCxnSpPr>
            <a:cxnSpLocks/>
          </p:cNvCxnSpPr>
          <p:nvPr/>
        </p:nvCxnSpPr>
        <p:spPr>
          <a:xfrm>
            <a:off x="9471024" y="921790"/>
            <a:ext cx="0" cy="417785"/>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id="{F642F46A-574A-4C77-A4B3-8020DD02A03D}"/>
              </a:ext>
            </a:extLst>
          </p:cNvPr>
          <p:cNvGrpSpPr/>
          <p:nvPr/>
        </p:nvGrpSpPr>
        <p:grpSpPr>
          <a:xfrm>
            <a:off x="4176542" y="1710085"/>
            <a:ext cx="3844217" cy="4287634"/>
            <a:chOff x="4349299" y="1760741"/>
            <a:chExt cx="3478878" cy="3880154"/>
          </a:xfrm>
        </p:grpSpPr>
        <p:grpSp>
          <p:nvGrpSpPr>
            <p:cNvPr id="34" name="Group 33">
              <a:extLst>
                <a:ext uri="{FF2B5EF4-FFF2-40B4-BE49-F238E27FC236}">
                  <a16:creationId xmlns:a16="http://schemas.microsoft.com/office/drawing/2014/main" id="{5204238B-EDBB-4623-847E-63641EF9BD1F}"/>
                </a:ext>
              </a:extLst>
            </p:cNvPr>
            <p:cNvGrpSpPr/>
            <p:nvPr/>
          </p:nvGrpSpPr>
          <p:grpSpPr>
            <a:xfrm>
              <a:off x="4864110" y="1760741"/>
              <a:ext cx="2463781" cy="3336518"/>
              <a:chOff x="8381675" y="2631274"/>
              <a:chExt cx="2463781" cy="3336518"/>
            </a:xfrm>
          </p:grpSpPr>
          <p:sp>
            <p:nvSpPr>
              <p:cNvPr id="35" name="Freeform: Shape 34">
                <a:extLst>
                  <a:ext uri="{FF2B5EF4-FFF2-40B4-BE49-F238E27FC236}">
                    <a16:creationId xmlns:a16="http://schemas.microsoft.com/office/drawing/2014/main" id="{C3DCCA1D-14E5-4B90-AF51-211B57BED0B9}"/>
                  </a:ext>
                </a:extLst>
              </p:cNvPr>
              <p:cNvSpPr/>
              <p:nvPr/>
            </p:nvSpPr>
            <p:spPr>
              <a:xfrm rot="10800000">
                <a:off x="9058910" y="3525574"/>
                <a:ext cx="1145591" cy="216442"/>
              </a:xfrm>
              <a:custGeom>
                <a:avLst/>
                <a:gdLst>
                  <a:gd name="connsiteX0" fmla="*/ 1004240 w 1145591"/>
                  <a:gd name="connsiteY0" fmla="*/ 216442 h 216442"/>
                  <a:gd name="connsiteX1" fmla="*/ 152900 w 1145591"/>
                  <a:gd name="connsiteY1" fmla="*/ 216442 h 216442"/>
                  <a:gd name="connsiteX2" fmla="*/ 87966 w 1145591"/>
                  <a:gd name="connsiteY2" fmla="*/ 176760 h 216442"/>
                  <a:gd name="connsiteX3" fmla="*/ 49017 w 1145591"/>
                  <a:gd name="connsiteY3" fmla="*/ 100667 h 216442"/>
                  <a:gd name="connsiteX4" fmla="*/ 0 w 1145591"/>
                  <a:gd name="connsiteY4" fmla="*/ 11723 h 216442"/>
                  <a:gd name="connsiteX5" fmla="*/ 7314 w 1145591"/>
                  <a:gd name="connsiteY5" fmla="*/ 16495 h 216442"/>
                  <a:gd name="connsiteX6" fmla="*/ 31713 w 1145591"/>
                  <a:gd name="connsiteY6" fmla="*/ 30640 h 216442"/>
                  <a:gd name="connsiteX7" fmla="*/ 56843 w 1145591"/>
                  <a:gd name="connsiteY7" fmla="*/ 42835 h 216442"/>
                  <a:gd name="connsiteX8" fmla="*/ 83193 w 1145591"/>
                  <a:gd name="connsiteY8" fmla="*/ 53810 h 216442"/>
                  <a:gd name="connsiteX9" fmla="*/ 110520 w 1145591"/>
                  <a:gd name="connsiteY9" fmla="*/ 63321 h 216442"/>
                  <a:gd name="connsiteX10" fmla="*/ 138334 w 1145591"/>
                  <a:gd name="connsiteY10" fmla="*/ 70882 h 216442"/>
                  <a:gd name="connsiteX11" fmla="*/ 166637 w 1145591"/>
                  <a:gd name="connsiteY11" fmla="*/ 76978 h 216442"/>
                  <a:gd name="connsiteX12" fmla="*/ 195182 w 1145591"/>
                  <a:gd name="connsiteY12" fmla="*/ 81124 h 216442"/>
                  <a:gd name="connsiteX13" fmla="*/ 223974 w 1145591"/>
                  <a:gd name="connsiteY13" fmla="*/ 83320 h 216442"/>
                  <a:gd name="connsiteX14" fmla="*/ 252276 w 1145591"/>
                  <a:gd name="connsiteY14" fmla="*/ 83320 h 216442"/>
                  <a:gd name="connsiteX15" fmla="*/ 280822 w 1145591"/>
                  <a:gd name="connsiteY15" fmla="*/ 81369 h 216442"/>
                  <a:gd name="connsiteX16" fmla="*/ 308636 w 1145591"/>
                  <a:gd name="connsiteY16" fmla="*/ 77223 h 216442"/>
                  <a:gd name="connsiteX17" fmla="*/ 335962 w 1145591"/>
                  <a:gd name="connsiteY17" fmla="*/ 70882 h 216442"/>
                  <a:gd name="connsiteX18" fmla="*/ 362556 w 1145591"/>
                  <a:gd name="connsiteY18" fmla="*/ 62102 h 216442"/>
                  <a:gd name="connsiteX19" fmla="*/ 388175 w 1145591"/>
                  <a:gd name="connsiteY19" fmla="*/ 51127 h 216442"/>
                  <a:gd name="connsiteX20" fmla="*/ 412330 w 1145591"/>
                  <a:gd name="connsiteY20" fmla="*/ 37226 h 216442"/>
                  <a:gd name="connsiteX21" fmla="*/ 435264 w 1145591"/>
                  <a:gd name="connsiteY21" fmla="*/ 21129 h 216442"/>
                  <a:gd name="connsiteX22" fmla="*/ 456979 w 1145591"/>
                  <a:gd name="connsiteY22" fmla="*/ 1861 h 216442"/>
                  <a:gd name="connsiteX23" fmla="*/ 458634 w 1145591"/>
                  <a:gd name="connsiteY23" fmla="*/ 0 h 216442"/>
                  <a:gd name="connsiteX24" fmla="*/ 578569 w 1145591"/>
                  <a:gd name="connsiteY24" fmla="*/ 0 h 216442"/>
                  <a:gd name="connsiteX25" fmla="*/ 722556 w 1145591"/>
                  <a:gd name="connsiteY25" fmla="*/ 0 h 216442"/>
                  <a:gd name="connsiteX26" fmla="*/ 724241 w 1145591"/>
                  <a:gd name="connsiteY26" fmla="*/ 1847 h 216442"/>
                  <a:gd name="connsiteX27" fmla="*/ 745729 w 1145591"/>
                  <a:gd name="connsiteY27" fmla="*/ 21118 h 216442"/>
                  <a:gd name="connsiteX28" fmla="*/ 768926 w 1145591"/>
                  <a:gd name="connsiteY28" fmla="*/ 37217 h 216442"/>
                  <a:gd name="connsiteX29" fmla="*/ 793100 w 1145591"/>
                  <a:gd name="connsiteY29" fmla="*/ 51120 h 216442"/>
                  <a:gd name="connsiteX30" fmla="*/ 818739 w 1145591"/>
                  <a:gd name="connsiteY30" fmla="*/ 62097 h 216442"/>
                  <a:gd name="connsiteX31" fmla="*/ 845111 w 1145591"/>
                  <a:gd name="connsiteY31" fmla="*/ 70879 h 216442"/>
                  <a:gd name="connsiteX32" fmla="*/ 872704 w 1145591"/>
                  <a:gd name="connsiteY32" fmla="*/ 77222 h 216442"/>
                  <a:gd name="connsiteX33" fmla="*/ 900541 w 1145591"/>
                  <a:gd name="connsiteY33" fmla="*/ 81370 h 216442"/>
                  <a:gd name="connsiteX34" fmla="*/ 928623 w 1145591"/>
                  <a:gd name="connsiteY34" fmla="*/ 83320 h 216442"/>
                  <a:gd name="connsiteX35" fmla="*/ 957436 w 1145591"/>
                  <a:gd name="connsiteY35" fmla="*/ 83320 h 216442"/>
                  <a:gd name="connsiteX36" fmla="*/ 986005 w 1145591"/>
                  <a:gd name="connsiteY36" fmla="*/ 81125 h 216442"/>
                  <a:gd name="connsiteX37" fmla="*/ 1014819 w 1145591"/>
                  <a:gd name="connsiteY37" fmla="*/ 76979 h 216442"/>
                  <a:gd name="connsiteX38" fmla="*/ 1042900 w 1145591"/>
                  <a:gd name="connsiteY38" fmla="*/ 70879 h 216442"/>
                  <a:gd name="connsiteX39" fmla="*/ 1070738 w 1145591"/>
                  <a:gd name="connsiteY39" fmla="*/ 63318 h 216442"/>
                  <a:gd name="connsiteX40" fmla="*/ 1098086 w 1145591"/>
                  <a:gd name="connsiteY40" fmla="*/ 53804 h 216442"/>
                  <a:gd name="connsiteX41" fmla="*/ 1124458 w 1145591"/>
                  <a:gd name="connsiteY41" fmla="*/ 42827 h 216442"/>
                  <a:gd name="connsiteX42" fmla="*/ 1145591 w 1145591"/>
                  <a:gd name="connsiteY42" fmla="*/ 32678 h 216442"/>
                  <a:gd name="connsiteX43" fmla="*/ 1108121 w 1145591"/>
                  <a:gd name="connsiteY43" fmla="*/ 100667 h 216442"/>
                  <a:gd name="connsiteX44" fmla="*/ 1069172 w 1145591"/>
                  <a:gd name="connsiteY44" fmla="*/ 176760 h 216442"/>
                  <a:gd name="connsiteX45" fmla="*/ 1004240 w 1145591"/>
                  <a:gd name="connsiteY45" fmla="*/ 216442 h 216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145591" h="216442">
                    <a:moveTo>
                      <a:pt x="1004240" y="216442"/>
                    </a:moveTo>
                    <a:lnTo>
                      <a:pt x="152900" y="216442"/>
                    </a:lnTo>
                    <a:cubicBezTo>
                      <a:pt x="124041" y="216442"/>
                      <a:pt x="98787" y="202011"/>
                      <a:pt x="87966" y="176760"/>
                    </a:cubicBezTo>
                    <a:cubicBezTo>
                      <a:pt x="78045" y="156919"/>
                      <a:pt x="64743" y="130541"/>
                      <a:pt x="49017" y="100667"/>
                    </a:cubicBezTo>
                    <a:lnTo>
                      <a:pt x="0" y="11723"/>
                    </a:lnTo>
                    <a:lnTo>
                      <a:pt x="7314" y="16495"/>
                    </a:lnTo>
                    <a:lnTo>
                      <a:pt x="31713" y="30640"/>
                    </a:lnTo>
                    <a:lnTo>
                      <a:pt x="56843" y="42835"/>
                    </a:lnTo>
                    <a:lnTo>
                      <a:pt x="83193" y="53810"/>
                    </a:lnTo>
                    <a:lnTo>
                      <a:pt x="110520" y="63321"/>
                    </a:lnTo>
                    <a:lnTo>
                      <a:pt x="138334" y="70882"/>
                    </a:lnTo>
                    <a:lnTo>
                      <a:pt x="166637" y="76978"/>
                    </a:lnTo>
                    <a:lnTo>
                      <a:pt x="195182" y="81124"/>
                    </a:lnTo>
                    <a:lnTo>
                      <a:pt x="223974" y="83320"/>
                    </a:lnTo>
                    <a:lnTo>
                      <a:pt x="252276" y="83320"/>
                    </a:lnTo>
                    <a:lnTo>
                      <a:pt x="280822" y="81369"/>
                    </a:lnTo>
                    <a:lnTo>
                      <a:pt x="308636" y="77223"/>
                    </a:lnTo>
                    <a:lnTo>
                      <a:pt x="335962" y="70882"/>
                    </a:lnTo>
                    <a:lnTo>
                      <a:pt x="362556" y="62102"/>
                    </a:lnTo>
                    <a:lnTo>
                      <a:pt x="388175" y="51127"/>
                    </a:lnTo>
                    <a:lnTo>
                      <a:pt x="412330" y="37226"/>
                    </a:lnTo>
                    <a:lnTo>
                      <a:pt x="435264" y="21129"/>
                    </a:lnTo>
                    <a:lnTo>
                      <a:pt x="456979" y="1861"/>
                    </a:lnTo>
                    <a:lnTo>
                      <a:pt x="458634" y="0"/>
                    </a:lnTo>
                    <a:lnTo>
                      <a:pt x="578569" y="0"/>
                    </a:lnTo>
                    <a:lnTo>
                      <a:pt x="722556" y="0"/>
                    </a:lnTo>
                    <a:lnTo>
                      <a:pt x="724241" y="1847"/>
                    </a:lnTo>
                    <a:lnTo>
                      <a:pt x="745729" y="21118"/>
                    </a:lnTo>
                    <a:lnTo>
                      <a:pt x="768926" y="37217"/>
                    </a:lnTo>
                    <a:lnTo>
                      <a:pt x="793100" y="51120"/>
                    </a:lnTo>
                    <a:lnTo>
                      <a:pt x="818739" y="62097"/>
                    </a:lnTo>
                    <a:lnTo>
                      <a:pt x="845111" y="70879"/>
                    </a:lnTo>
                    <a:lnTo>
                      <a:pt x="872704" y="77222"/>
                    </a:lnTo>
                    <a:lnTo>
                      <a:pt x="900541" y="81370"/>
                    </a:lnTo>
                    <a:lnTo>
                      <a:pt x="928623" y="83320"/>
                    </a:lnTo>
                    <a:lnTo>
                      <a:pt x="957436" y="83320"/>
                    </a:lnTo>
                    <a:lnTo>
                      <a:pt x="986005" y="81125"/>
                    </a:lnTo>
                    <a:lnTo>
                      <a:pt x="1014819" y="76979"/>
                    </a:lnTo>
                    <a:lnTo>
                      <a:pt x="1042900" y="70879"/>
                    </a:lnTo>
                    <a:lnTo>
                      <a:pt x="1070738" y="63318"/>
                    </a:lnTo>
                    <a:lnTo>
                      <a:pt x="1098086" y="53804"/>
                    </a:lnTo>
                    <a:lnTo>
                      <a:pt x="1124458" y="42827"/>
                    </a:lnTo>
                    <a:lnTo>
                      <a:pt x="1145591" y="32678"/>
                    </a:lnTo>
                    <a:lnTo>
                      <a:pt x="1108121" y="100667"/>
                    </a:lnTo>
                    <a:cubicBezTo>
                      <a:pt x="1092395" y="130541"/>
                      <a:pt x="1079092" y="156920"/>
                      <a:pt x="1069172" y="176760"/>
                    </a:cubicBezTo>
                    <a:cubicBezTo>
                      <a:pt x="1058351" y="202012"/>
                      <a:pt x="1033099" y="216442"/>
                      <a:pt x="1004240" y="216442"/>
                    </a:cubicBezTo>
                    <a:close/>
                  </a:path>
                </a:pathLst>
              </a:custGeom>
              <a:solidFill>
                <a:schemeClr val="tx1"/>
              </a:solidFill>
              <a:ln w="17066" cap="flat">
                <a:noFill/>
                <a:prstDash val="solid"/>
                <a:miter/>
              </a:ln>
            </p:spPr>
            <p:txBody>
              <a:bodyPr rtlCol="0" anchor="ctr"/>
              <a:lstStyle/>
              <a:p>
                <a:endParaRPr lang="en-US"/>
              </a:p>
            </p:txBody>
          </p:sp>
          <p:grpSp>
            <p:nvGrpSpPr>
              <p:cNvPr id="36" name="Group 35">
                <a:extLst>
                  <a:ext uri="{FF2B5EF4-FFF2-40B4-BE49-F238E27FC236}">
                    <a16:creationId xmlns:a16="http://schemas.microsoft.com/office/drawing/2014/main" id="{26F395DC-6E9A-4B5F-A7CE-1A7BB83715A5}"/>
                  </a:ext>
                </a:extLst>
              </p:cNvPr>
              <p:cNvGrpSpPr/>
              <p:nvPr/>
            </p:nvGrpSpPr>
            <p:grpSpPr>
              <a:xfrm>
                <a:off x="9171842" y="2631274"/>
                <a:ext cx="883445" cy="804348"/>
                <a:chOff x="4282342" y="3346450"/>
                <a:chExt cx="883445" cy="804348"/>
              </a:xfrm>
            </p:grpSpPr>
            <p:grpSp>
              <p:nvGrpSpPr>
                <p:cNvPr id="38" name="Group 37">
                  <a:extLst>
                    <a:ext uri="{FF2B5EF4-FFF2-40B4-BE49-F238E27FC236}">
                      <a16:creationId xmlns:a16="http://schemas.microsoft.com/office/drawing/2014/main" id="{3E175950-6DE6-401D-9613-0249B0B1E76F}"/>
                    </a:ext>
                  </a:extLst>
                </p:cNvPr>
                <p:cNvGrpSpPr/>
                <p:nvPr/>
              </p:nvGrpSpPr>
              <p:grpSpPr>
                <a:xfrm>
                  <a:off x="4282343" y="3747691"/>
                  <a:ext cx="883444" cy="191691"/>
                  <a:chOff x="4282343" y="3747691"/>
                  <a:chExt cx="883444" cy="191691"/>
                </a:xfrm>
              </p:grpSpPr>
              <p:sp>
                <p:nvSpPr>
                  <p:cNvPr id="77" name="Freeform 6">
                    <a:extLst>
                      <a:ext uri="{FF2B5EF4-FFF2-40B4-BE49-F238E27FC236}">
                        <a16:creationId xmlns:a16="http://schemas.microsoft.com/office/drawing/2014/main" id="{12F75399-3158-4F12-BA50-19CE380DBE50}"/>
                      </a:ext>
                    </a:extLst>
                  </p:cNvPr>
                  <p:cNvSpPr>
                    <a:spLocks/>
                  </p:cNvSpPr>
                  <p:nvPr/>
                </p:nvSpPr>
                <p:spPr bwMode="auto">
                  <a:xfrm rot="10800000">
                    <a:off x="4282343" y="3747691"/>
                    <a:ext cx="883444" cy="191691"/>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chemeClr val="bg2">
                      <a:lumMod val="75000"/>
                    </a:schemeClr>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78" name="Freeform 7">
                    <a:extLst>
                      <a:ext uri="{FF2B5EF4-FFF2-40B4-BE49-F238E27FC236}">
                        <a16:creationId xmlns:a16="http://schemas.microsoft.com/office/drawing/2014/main" id="{30B70642-F234-4DC3-8AEB-8C6F1A124DD8}"/>
                      </a:ext>
                    </a:extLst>
                  </p:cNvPr>
                  <p:cNvSpPr>
                    <a:spLocks/>
                  </p:cNvSpPr>
                  <p:nvPr/>
                </p:nvSpPr>
                <p:spPr bwMode="auto">
                  <a:xfrm rot="10800000">
                    <a:off x="4884799" y="3747691"/>
                    <a:ext cx="280988" cy="191691"/>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chemeClr val="tx1">
                      <a:alpha val="20000"/>
                    </a:schemeClr>
                  </a:solidFill>
                  <a:ln>
                    <a:noFill/>
                  </a:ln>
                </p:spPr>
                <p:txBody>
                  <a:bodyPr vert="horz" wrap="square" lIns="68580" tIns="34290" rIns="68580" bIns="34290" numCol="1" anchor="t" anchorCtr="0" compatLnSpc="1">
                    <a:prstTxWarp prst="textNoShape">
                      <a:avLst/>
                    </a:prstTxWarp>
                  </a:bodyPr>
                  <a:lstStyle/>
                  <a:p>
                    <a:endParaRPr lang="en-US" sz="1350"/>
                  </a:p>
                </p:txBody>
              </p:sp>
            </p:grpSp>
            <p:grpSp>
              <p:nvGrpSpPr>
                <p:cNvPr id="39" name="Group 38">
                  <a:extLst>
                    <a:ext uri="{FF2B5EF4-FFF2-40B4-BE49-F238E27FC236}">
                      <a16:creationId xmlns:a16="http://schemas.microsoft.com/office/drawing/2014/main" id="{4D28ADF1-86B8-4C62-8C9B-5A14A730F658}"/>
                    </a:ext>
                  </a:extLst>
                </p:cNvPr>
                <p:cNvGrpSpPr/>
                <p:nvPr/>
              </p:nvGrpSpPr>
              <p:grpSpPr>
                <a:xfrm>
                  <a:off x="4282343" y="3536951"/>
                  <a:ext cx="883444" cy="192881"/>
                  <a:chOff x="4282343" y="3536951"/>
                  <a:chExt cx="883444" cy="192881"/>
                </a:xfrm>
              </p:grpSpPr>
              <p:sp>
                <p:nvSpPr>
                  <p:cNvPr id="75" name="Freeform 8">
                    <a:extLst>
                      <a:ext uri="{FF2B5EF4-FFF2-40B4-BE49-F238E27FC236}">
                        <a16:creationId xmlns:a16="http://schemas.microsoft.com/office/drawing/2014/main" id="{36E2676C-1A8E-495D-BDB7-344C421B2BFF}"/>
                      </a:ext>
                    </a:extLst>
                  </p:cNvPr>
                  <p:cNvSpPr>
                    <a:spLocks/>
                  </p:cNvSpPr>
                  <p:nvPr/>
                </p:nvSpPr>
                <p:spPr bwMode="auto">
                  <a:xfrm rot="10800000">
                    <a:off x="4282343" y="3536951"/>
                    <a:ext cx="883444" cy="192881"/>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chemeClr val="bg2">
                      <a:lumMod val="75000"/>
                    </a:schemeClr>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76" name="Freeform 9">
                    <a:extLst>
                      <a:ext uri="{FF2B5EF4-FFF2-40B4-BE49-F238E27FC236}">
                        <a16:creationId xmlns:a16="http://schemas.microsoft.com/office/drawing/2014/main" id="{9C7D08FD-B2DB-407D-BFB0-818A39280111}"/>
                      </a:ext>
                    </a:extLst>
                  </p:cNvPr>
                  <p:cNvSpPr>
                    <a:spLocks/>
                  </p:cNvSpPr>
                  <p:nvPr/>
                </p:nvSpPr>
                <p:spPr bwMode="auto">
                  <a:xfrm rot="10800000">
                    <a:off x="4884799" y="3536951"/>
                    <a:ext cx="280988" cy="192881"/>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chemeClr val="tx1">
                      <a:alpha val="20000"/>
                    </a:schemeClr>
                  </a:solidFill>
                  <a:ln>
                    <a:noFill/>
                  </a:ln>
                </p:spPr>
                <p:txBody>
                  <a:bodyPr vert="horz" wrap="square" lIns="68580" tIns="34290" rIns="68580" bIns="34290" numCol="1" anchor="t" anchorCtr="0" compatLnSpc="1">
                    <a:prstTxWarp prst="textNoShape">
                      <a:avLst/>
                    </a:prstTxWarp>
                  </a:bodyPr>
                  <a:lstStyle/>
                  <a:p>
                    <a:endParaRPr lang="en-US" sz="1350" dirty="0"/>
                  </a:p>
                </p:txBody>
              </p:sp>
            </p:grpSp>
            <p:sp>
              <p:nvSpPr>
                <p:cNvPr id="40" name="Freeform 10">
                  <a:extLst>
                    <a:ext uri="{FF2B5EF4-FFF2-40B4-BE49-F238E27FC236}">
                      <a16:creationId xmlns:a16="http://schemas.microsoft.com/office/drawing/2014/main" id="{0BB605A2-C93D-4ED0-AB78-0D3DF6408B27}"/>
                    </a:ext>
                  </a:extLst>
                </p:cNvPr>
                <p:cNvSpPr>
                  <a:spLocks/>
                </p:cNvSpPr>
                <p:nvPr/>
              </p:nvSpPr>
              <p:spPr bwMode="auto">
                <a:xfrm rot="10800000">
                  <a:off x="4410930" y="3346450"/>
                  <a:ext cx="626269" cy="172641"/>
                </a:xfrm>
                <a:custGeom>
                  <a:avLst/>
                  <a:gdLst>
                    <a:gd name="T0" fmla="*/ 509 w 1017"/>
                    <a:gd name="T1" fmla="*/ 281 h 281"/>
                    <a:gd name="T2" fmla="*/ 0 w 1017"/>
                    <a:gd name="T3" fmla="*/ 0 h 281"/>
                    <a:gd name="T4" fmla="*/ 1017 w 1017"/>
                    <a:gd name="T5" fmla="*/ 0 h 281"/>
                    <a:gd name="T6" fmla="*/ 509 w 1017"/>
                    <a:gd name="T7" fmla="*/ 281 h 281"/>
                  </a:gdLst>
                  <a:ahLst/>
                  <a:cxnLst>
                    <a:cxn ang="0">
                      <a:pos x="T0" y="T1"/>
                    </a:cxn>
                    <a:cxn ang="0">
                      <a:pos x="T2" y="T3"/>
                    </a:cxn>
                    <a:cxn ang="0">
                      <a:pos x="T4" y="T5"/>
                    </a:cxn>
                    <a:cxn ang="0">
                      <a:pos x="T6" y="T7"/>
                    </a:cxn>
                  </a:cxnLst>
                  <a:rect l="0" t="0" r="r" b="b"/>
                  <a:pathLst>
                    <a:path w="1017" h="281">
                      <a:moveTo>
                        <a:pt x="509" y="281"/>
                      </a:moveTo>
                      <a:cubicBezTo>
                        <a:pt x="243" y="281"/>
                        <a:pt x="24" y="157"/>
                        <a:pt x="0" y="0"/>
                      </a:cubicBezTo>
                      <a:lnTo>
                        <a:pt x="1017" y="0"/>
                      </a:lnTo>
                      <a:cubicBezTo>
                        <a:pt x="993" y="157"/>
                        <a:pt x="774" y="281"/>
                        <a:pt x="509" y="281"/>
                      </a:cubicBezTo>
                      <a:close/>
                    </a:path>
                  </a:pathLst>
                </a:custGeom>
                <a:solidFill>
                  <a:schemeClr val="bg2">
                    <a:lumMod val="50000"/>
                  </a:schemeClr>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41" name="Freeform 11">
                  <a:extLst>
                    <a:ext uri="{FF2B5EF4-FFF2-40B4-BE49-F238E27FC236}">
                      <a16:creationId xmlns:a16="http://schemas.microsoft.com/office/drawing/2014/main" id="{1975BD79-BDA4-48EB-8DE6-09A5D8149533}"/>
                    </a:ext>
                  </a:extLst>
                </p:cNvPr>
                <p:cNvSpPr>
                  <a:spLocks/>
                </p:cNvSpPr>
                <p:nvPr/>
              </p:nvSpPr>
              <p:spPr bwMode="auto">
                <a:xfrm rot="10800000">
                  <a:off x="4596668" y="3346450"/>
                  <a:ext cx="440531" cy="172641"/>
                </a:xfrm>
                <a:custGeom>
                  <a:avLst/>
                  <a:gdLst>
                    <a:gd name="T0" fmla="*/ 416 w 716"/>
                    <a:gd name="T1" fmla="*/ 0 h 281"/>
                    <a:gd name="T2" fmla="*/ 0 w 716"/>
                    <a:gd name="T3" fmla="*/ 0 h 281"/>
                    <a:gd name="T4" fmla="*/ 509 w 716"/>
                    <a:gd name="T5" fmla="*/ 281 h 281"/>
                    <a:gd name="T6" fmla="*/ 716 w 716"/>
                    <a:gd name="T7" fmla="*/ 254 h 281"/>
                    <a:gd name="T8" fmla="*/ 416 w 716"/>
                    <a:gd name="T9" fmla="*/ 0 h 281"/>
                  </a:gdLst>
                  <a:ahLst/>
                  <a:cxnLst>
                    <a:cxn ang="0">
                      <a:pos x="T0" y="T1"/>
                    </a:cxn>
                    <a:cxn ang="0">
                      <a:pos x="T2" y="T3"/>
                    </a:cxn>
                    <a:cxn ang="0">
                      <a:pos x="T4" y="T5"/>
                    </a:cxn>
                    <a:cxn ang="0">
                      <a:pos x="T6" y="T7"/>
                    </a:cxn>
                    <a:cxn ang="0">
                      <a:pos x="T8" y="T9"/>
                    </a:cxn>
                  </a:cxnLst>
                  <a:rect l="0" t="0" r="r" b="b"/>
                  <a:pathLst>
                    <a:path w="716" h="281">
                      <a:moveTo>
                        <a:pt x="416" y="0"/>
                      </a:moveTo>
                      <a:lnTo>
                        <a:pt x="0" y="0"/>
                      </a:lnTo>
                      <a:cubicBezTo>
                        <a:pt x="24" y="157"/>
                        <a:pt x="243" y="281"/>
                        <a:pt x="509" y="281"/>
                      </a:cubicBezTo>
                      <a:cubicBezTo>
                        <a:pt x="582" y="281"/>
                        <a:pt x="653" y="272"/>
                        <a:pt x="716" y="254"/>
                      </a:cubicBezTo>
                      <a:cubicBezTo>
                        <a:pt x="552" y="210"/>
                        <a:pt x="433" y="113"/>
                        <a:pt x="416" y="0"/>
                      </a:cubicBezTo>
                      <a:close/>
                    </a:path>
                  </a:pathLst>
                </a:custGeom>
                <a:solidFill>
                  <a:schemeClr val="tx1">
                    <a:alpha val="20000"/>
                  </a:schemeClr>
                </a:solidFill>
                <a:ln>
                  <a:noFill/>
                </a:ln>
              </p:spPr>
              <p:txBody>
                <a:bodyPr vert="horz" wrap="square" lIns="68580" tIns="34290" rIns="68580" bIns="34290" numCol="1" anchor="t" anchorCtr="0" compatLnSpc="1">
                  <a:prstTxWarp prst="textNoShape">
                    <a:avLst/>
                  </a:prstTxWarp>
                </a:bodyPr>
                <a:lstStyle/>
                <a:p>
                  <a:endParaRPr lang="en-US" sz="1350"/>
                </a:p>
              </p:txBody>
            </p:sp>
            <p:grpSp>
              <p:nvGrpSpPr>
                <p:cNvPr id="42" name="Group 41">
                  <a:extLst>
                    <a:ext uri="{FF2B5EF4-FFF2-40B4-BE49-F238E27FC236}">
                      <a16:creationId xmlns:a16="http://schemas.microsoft.com/office/drawing/2014/main" id="{30A80C07-97DF-4584-8764-72B353F2AB13}"/>
                    </a:ext>
                  </a:extLst>
                </p:cNvPr>
                <p:cNvGrpSpPr/>
                <p:nvPr/>
              </p:nvGrpSpPr>
              <p:grpSpPr>
                <a:xfrm>
                  <a:off x="4282342" y="3959107"/>
                  <a:ext cx="883444" cy="191691"/>
                  <a:chOff x="4282343" y="3747691"/>
                  <a:chExt cx="883444" cy="191691"/>
                </a:xfrm>
              </p:grpSpPr>
              <p:sp>
                <p:nvSpPr>
                  <p:cNvPr id="73" name="Freeform 6">
                    <a:extLst>
                      <a:ext uri="{FF2B5EF4-FFF2-40B4-BE49-F238E27FC236}">
                        <a16:creationId xmlns:a16="http://schemas.microsoft.com/office/drawing/2014/main" id="{74BE15EC-7B0A-456F-85FB-5B22DD6BE665}"/>
                      </a:ext>
                    </a:extLst>
                  </p:cNvPr>
                  <p:cNvSpPr>
                    <a:spLocks/>
                  </p:cNvSpPr>
                  <p:nvPr/>
                </p:nvSpPr>
                <p:spPr bwMode="auto">
                  <a:xfrm rot="10800000">
                    <a:off x="4282343" y="3747691"/>
                    <a:ext cx="883444" cy="191691"/>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chemeClr val="bg2">
                      <a:lumMod val="75000"/>
                    </a:schemeClr>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74" name="Freeform 7">
                    <a:extLst>
                      <a:ext uri="{FF2B5EF4-FFF2-40B4-BE49-F238E27FC236}">
                        <a16:creationId xmlns:a16="http://schemas.microsoft.com/office/drawing/2014/main" id="{5718B1E7-53E2-4457-A2E6-13B3407A080A}"/>
                      </a:ext>
                    </a:extLst>
                  </p:cNvPr>
                  <p:cNvSpPr>
                    <a:spLocks/>
                  </p:cNvSpPr>
                  <p:nvPr/>
                </p:nvSpPr>
                <p:spPr bwMode="auto">
                  <a:xfrm rot="10800000">
                    <a:off x="4884799" y="3747691"/>
                    <a:ext cx="280988" cy="191691"/>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chemeClr val="tx1">
                      <a:alpha val="20000"/>
                    </a:schemeClr>
                  </a:solidFill>
                  <a:ln>
                    <a:noFill/>
                  </a:ln>
                </p:spPr>
                <p:txBody>
                  <a:bodyPr vert="horz" wrap="square" lIns="68580" tIns="34290" rIns="68580" bIns="34290" numCol="1" anchor="t" anchorCtr="0" compatLnSpc="1">
                    <a:prstTxWarp prst="textNoShape">
                      <a:avLst/>
                    </a:prstTxWarp>
                  </a:bodyPr>
                  <a:lstStyle/>
                  <a:p>
                    <a:endParaRPr lang="en-US" sz="1350"/>
                  </a:p>
                </p:txBody>
              </p:sp>
            </p:grpSp>
          </p:grpSp>
          <p:sp>
            <p:nvSpPr>
              <p:cNvPr id="37" name="Freeform: Shape 36">
                <a:extLst>
                  <a:ext uri="{FF2B5EF4-FFF2-40B4-BE49-F238E27FC236}">
                    <a16:creationId xmlns:a16="http://schemas.microsoft.com/office/drawing/2014/main" id="{EB98E349-2208-46E4-8459-B6C39F1392A5}"/>
                  </a:ext>
                </a:extLst>
              </p:cNvPr>
              <p:cNvSpPr>
                <a:spLocks/>
              </p:cNvSpPr>
              <p:nvPr/>
            </p:nvSpPr>
            <p:spPr bwMode="auto">
              <a:xfrm rot="10800000">
                <a:off x="8381675" y="3761713"/>
                <a:ext cx="2463781" cy="2206079"/>
              </a:xfrm>
              <a:custGeom>
                <a:avLst/>
                <a:gdLst>
                  <a:gd name="connsiteX0" fmla="*/ 1488295 w 1539722"/>
                  <a:gd name="connsiteY0" fmla="*/ 646634 h 1378673"/>
                  <a:gd name="connsiteX1" fmla="*/ 1493331 w 1539722"/>
                  <a:gd name="connsiteY1" fmla="*/ 650903 h 1378673"/>
                  <a:gd name="connsiteX2" fmla="*/ 1503250 w 1539722"/>
                  <a:gd name="connsiteY2" fmla="*/ 661421 h 1378673"/>
                  <a:gd name="connsiteX3" fmla="*/ 1512254 w 1539722"/>
                  <a:gd name="connsiteY3" fmla="*/ 673464 h 1378673"/>
                  <a:gd name="connsiteX4" fmla="*/ 1520036 w 1539722"/>
                  <a:gd name="connsiteY4" fmla="*/ 686880 h 1378673"/>
                  <a:gd name="connsiteX5" fmla="*/ 1526751 w 1539722"/>
                  <a:gd name="connsiteY5" fmla="*/ 701514 h 1378673"/>
                  <a:gd name="connsiteX6" fmla="*/ 1532397 w 1539722"/>
                  <a:gd name="connsiteY6" fmla="*/ 717216 h 1378673"/>
                  <a:gd name="connsiteX7" fmla="*/ 1536365 w 1539722"/>
                  <a:gd name="connsiteY7" fmla="*/ 733680 h 1378673"/>
                  <a:gd name="connsiteX8" fmla="*/ 1538959 w 1539722"/>
                  <a:gd name="connsiteY8" fmla="*/ 750754 h 1378673"/>
                  <a:gd name="connsiteX9" fmla="*/ 1539722 w 1539722"/>
                  <a:gd name="connsiteY9" fmla="*/ 768285 h 1378673"/>
                  <a:gd name="connsiteX10" fmla="*/ 1538959 w 1539722"/>
                  <a:gd name="connsiteY10" fmla="*/ 786121 h 1378673"/>
                  <a:gd name="connsiteX11" fmla="*/ 1535907 w 1539722"/>
                  <a:gd name="connsiteY11" fmla="*/ 803652 h 1378673"/>
                  <a:gd name="connsiteX12" fmla="*/ 1531176 w 1539722"/>
                  <a:gd name="connsiteY12" fmla="*/ 821336 h 1378673"/>
                  <a:gd name="connsiteX13" fmla="*/ 1524309 w 1539722"/>
                  <a:gd name="connsiteY13" fmla="*/ 838409 h 1378673"/>
                  <a:gd name="connsiteX14" fmla="*/ 1515001 w 1539722"/>
                  <a:gd name="connsiteY14" fmla="*/ 854873 h 1378673"/>
                  <a:gd name="connsiteX15" fmla="*/ 1503250 w 1539722"/>
                  <a:gd name="connsiteY15" fmla="*/ 870728 h 1378673"/>
                  <a:gd name="connsiteX16" fmla="*/ 1489058 w 1539722"/>
                  <a:gd name="connsiteY16" fmla="*/ 885362 h 1378673"/>
                  <a:gd name="connsiteX17" fmla="*/ 1480665 w 1539722"/>
                  <a:gd name="connsiteY17" fmla="*/ 892070 h 1378673"/>
                  <a:gd name="connsiteX18" fmla="*/ 1483565 w 1539722"/>
                  <a:gd name="connsiteY18" fmla="*/ 897101 h 1378673"/>
                  <a:gd name="connsiteX19" fmla="*/ 1487532 w 1539722"/>
                  <a:gd name="connsiteY19" fmla="*/ 907162 h 1378673"/>
                  <a:gd name="connsiteX20" fmla="*/ 1489974 w 1539722"/>
                  <a:gd name="connsiteY20" fmla="*/ 917223 h 1378673"/>
                  <a:gd name="connsiteX21" fmla="*/ 1491347 w 1539722"/>
                  <a:gd name="connsiteY21" fmla="*/ 927437 h 1378673"/>
                  <a:gd name="connsiteX22" fmla="*/ 1491347 w 1539722"/>
                  <a:gd name="connsiteY22" fmla="*/ 937498 h 1378673"/>
                  <a:gd name="connsiteX23" fmla="*/ 1490279 w 1539722"/>
                  <a:gd name="connsiteY23" fmla="*/ 947102 h 1378673"/>
                  <a:gd name="connsiteX24" fmla="*/ 1487074 w 1539722"/>
                  <a:gd name="connsiteY24" fmla="*/ 961585 h 1378673"/>
                  <a:gd name="connsiteX25" fmla="*/ 1479597 w 1539722"/>
                  <a:gd name="connsiteY25" fmla="*/ 980183 h 1378673"/>
                  <a:gd name="connsiteX26" fmla="*/ 1469831 w 1539722"/>
                  <a:gd name="connsiteY26" fmla="*/ 997257 h 1378673"/>
                  <a:gd name="connsiteX27" fmla="*/ 1458538 w 1539722"/>
                  <a:gd name="connsiteY27" fmla="*/ 1012959 h 1378673"/>
                  <a:gd name="connsiteX28" fmla="*/ 1446940 w 1539722"/>
                  <a:gd name="connsiteY28" fmla="*/ 1026831 h 1378673"/>
                  <a:gd name="connsiteX29" fmla="*/ 1441142 w 1539722"/>
                  <a:gd name="connsiteY29" fmla="*/ 1032624 h 1378673"/>
                  <a:gd name="connsiteX30" fmla="*/ 1440226 w 1539722"/>
                  <a:gd name="connsiteY30" fmla="*/ 1024239 h 1378673"/>
                  <a:gd name="connsiteX31" fmla="*/ 1436869 w 1539722"/>
                  <a:gd name="connsiteY31" fmla="*/ 1007013 h 1378673"/>
                  <a:gd name="connsiteX32" fmla="*/ 1431833 w 1539722"/>
                  <a:gd name="connsiteY32" fmla="*/ 989482 h 1378673"/>
                  <a:gd name="connsiteX33" fmla="*/ 1424813 w 1539722"/>
                  <a:gd name="connsiteY33" fmla="*/ 971798 h 1378673"/>
                  <a:gd name="connsiteX34" fmla="*/ 1420235 w 1539722"/>
                  <a:gd name="connsiteY34" fmla="*/ 962957 h 1378673"/>
                  <a:gd name="connsiteX35" fmla="*/ 1414894 w 1539722"/>
                  <a:gd name="connsiteY35" fmla="*/ 953505 h 1378673"/>
                  <a:gd name="connsiteX36" fmla="*/ 1402228 w 1539722"/>
                  <a:gd name="connsiteY36" fmla="*/ 935669 h 1378673"/>
                  <a:gd name="connsiteX37" fmla="*/ 1387426 w 1539722"/>
                  <a:gd name="connsiteY37" fmla="*/ 919205 h 1378673"/>
                  <a:gd name="connsiteX38" fmla="*/ 1370182 w 1539722"/>
                  <a:gd name="connsiteY38" fmla="*/ 904723 h 1378673"/>
                  <a:gd name="connsiteX39" fmla="*/ 1350802 w 1539722"/>
                  <a:gd name="connsiteY39" fmla="*/ 891613 h 1378673"/>
                  <a:gd name="connsiteX40" fmla="*/ 1329285 w 1539722"/>
                  <a:gd name="connsiteY40" fmla="*/ 880027 h 1378673"/>
                  <a:gd name="connsiteX41" fmla="*/ 1305479 w 1539722"/>
                  <a:gd name="connsiteY41" fmla="*/ 870118 h 1378673"/>
                  <a:gd name="connsiteX42" fmla="*/ 1279537 w 1539722"/>
                  <a:gd name="connsiteY42" fmla="*/ 861733 h 1378673"/>
                  <a:gd name="connsiteX43" fmla="*/ 1265802 w 1539722"/>
                  <a:gd name="connsiteY43" fmla="*/ 858227 h 1378673"/>
                  <a:gd name="connsiteX44" fmla="*/ 1258783 w 1539722"/>
                  <a:gd name="connsiteY44" fmla="*/ 886734 h 1378673"/>
                  <a:gd name="connsiteX45" fmla="*/ 1271144 w 1539722"/>
                  <a:gd name="connsiteY45" fmla="*/ 889783 h 1378673"/>
                  <a:gd name="connsiteX46" fmla="*/ 1294034 w 1539722"/>
                  <a:gd name="connsiteY46" fmla="*/ 897101 h 1378673"/>
                  <a:gd name="connsiteX47" fmla="*/ 1314940 w 1539722"/>
                  <a:gd name="connsiteY47" fmla="*/ 905638 h 1378673"/>
                  <a:gd name="connsiteX48" fmla="*/ 1334015 w 1539722"/>
                  <a:gd name="connsiteY48" fmla="*/ 915699 h 1378673"/>
                  <a:gd name="connsiteX49" fmla="*/ 1350954 w 1539722"/>
                  <a:gd name="connsiteY49" fmla="*/ 926980 h 1378673"/>
                  <a:gd name="connsiteX50" fmla="*/ 1366062 w 1539722"/>
                  <a:gd name="connsiteY50" fmla="*/ 939480 h 1378673"/>
                  <a:gd name="connsiteX51" fmla="*/ 1378880 w 1539722"/>
                  <a:gd name="connsiteY51" fmla="*/ 953200 h 1378673"/>
                  <a:gd name="connsiteX52" fmla="*/ 1389715 w 1539722"/>
                  <a:gd name="connsiteY52" fmla="*/ 968445 h 1378673"/>
                  <a:gd name="connsiteX53" fmla="*/ 1394293 w 1539722"/>
                  <a:gd name="connsiteY53" fmla="*/ 976524 h 1378673"/>
                  <a:gd name="connsiteX54" fmla="*/ 1397650 w 1539722"/>
                  <a:gd name="connsiteY54" fmla="*/ 982927 h 1378673"/>
                  <a:gd name="connsiteX55" fmla="*/ 1402991 w 1539722"/>
                  <a:gd name="connsiteY55" fmla="*/ 995885 h 1378673"/>
                  <a:gd name="connsiteX56" fmla="*/ 1407111 w 1539722"/>
                  <a:gd name="connsiteY56" fmla="*/ 1008995 h 1378673"/>
                  <a:gd name="connsiteX57" fmla="*/ 1409858 w 1539722"/>
                  <a:gd name="connsiteY57" fmla="*/ 1021953 h 1378673"/>
                  <a:gd name="connsiteX58" fmla="*/ 1412452 w 1539722"/>
                  <a:gd name="connsiteY58" fmla="*/ 1041008 h 1378673"/>
                  <a:gd name="connsiteX59" fmla="*/ 1412758 w 1539722"/>
                  <a:gd name="connsiteY59" fmla="*/ 1065095 h 1378673"/>
                  <a:gd name="connsiteX60" fmla="*/ 1410774 w 1539722"/>
                  <a:gd name="connsiteY60" fmla="*/ 1086437 h 1378673"/>
                  <a:gd name="connsiteX61" fmla="*/ 1407569 w 1539722"/>
                  <a:gd name="connsiteY61" fmla="*/ 1104273 h 1378673"/>
                  <a:gd name="connsiteX62" fmla="*/ 1402991 w 1539722"/>
                  <a:gd name="connsiteY62" fmla="*/ 1122414 h 1378673"/>
                  <a:gd name="connsiteX63" fmla="*/ 1401770 w 1539722"/>
                  <a:gd name="connsiteY63" fmla="*/ 1125158 h 1378673"/>
                  <a:gd name="connsiteX64" fmla="*/ 1402228 w 1539722"/>
                  <a:gd name="connsiteY64" fmla="*/ 1125158 h 1378673"/>
                  <a:gd name="connsiteX65" fmla="*/ 1399481 w 1539722"/>
                  <a:gd name="connsiteY65" fmla="*/ 1132628 h 1378673"/>
                  <a:gd name="connsiteX66" fmla="*/ 1393072 w 1539722"/>
                  <a:gd name="connsiteY66" fmla="*/ 1146957 h 1378673"/>
                  <a:gd name="connsiteX67" fmla="*/ 1386052 w 1539722"/>
                  <a:gd name="connsiteY67" fmla="*/ 1160372 h 1378673"/>
                  <a:gd name="connsiteX68" fmla="*/ 1378117 w 1539722"/>
                  <a:gd name="connsiteY68" fmla="*/ 1173178 h 1378673"/>
                  <a:gd name="connsiteX69" fmla="*/ 1369419 w 1539722"/>
                  <a:gd name="connsiteY69" fmla="*/ 1185221 h 1378673"/>
                  <a:gd name="connsiteX70" fmla="*/ 1360110 w 1539722"/>
                  <a:gd name="connsiteY70" fmla="*/ 1196349 h 1378673"/>
                  <a:gd name="connsiteX71" fmla="*/ 1345003 w 1539722"/>
                  <a:gd name="connsiteY71" fmla="*/ 1211746 h 1378673"/>
                  <a:gd name="connsiteX72" fmla="*/ 1323333 w 1539722"/>
                  <a:gd name="connsiteY72" fmla="*/ 1229277 h 1378673"/>
                  <a:gd name="connsiteX73" fmla="*/ 1300596 w 1539722"/>
                  <a:gd name="connsiteY73" fmla="*/ 1243455 h 1378673"/>
                  <a:gd name="connsiteX74" fmla="*/ 1277248 w 1539722"/>
                  <a:gd name="connsiteY74" fmla="*/ 1253973 h 1378673"/>
                  <a:gd name="connsiteX75" fmla="*/ 1254052 w 1539722"/>
                  <a:gd name="connsiteY75" fmla="*/ 1260833 h 1378673"/>
                  <a:gd name="connsiteX76" fmla="*/ 1243065 w 1539722"/>
                  <a:gd name="connsiteY76" fmla="*/ 1262815 h 1378673"/>
                  <a:gd name="connsiteX77" fmla="*/ 1247796 w 1539722"/>
                  <a:gd name="connsiteY77" fmla="*/ 1252754 h 1378673"/>
                  <a:gd name="connsiteX78" fmla="*/ 1256036 w 1539722"/>
                  <a:gd name="connsiteY78" fmla="*/ 1230649 h 1378673"/>
                  <a:gd name="connsiteX79" fmla="*/ 1261987 w 1539722"/>
                  <a:gd name="connsiteY79" fmla="*/ 1206411 h 1378673"/>
                  <a:gd name="connsiteX80" fmla="*/ 1264124 w 1539722"/>
                  <a:gd name="connsiteY80" fmla="*/ 1186745 h 1378673"/>
                  <a:gd name="connsiteX81" fmla="*/ 1264582 w 1539722"/>
                  <a:gd name="connsiteY81" fmla="*/ 1173330 h 1378673"/>
                  <a:gd name="connsiteX82" fmla="*/ 1264276 w 1539722"/>
                  <a:gd name="connsiteY82" fmla="*/ 1166470 h 1378673"/>
                  <a:gd name="connsiteX83" fmla="*/ 1263514 w 1539722"/>
                  <a:gd name="connsiteY83" fmla="*/ 1155952 h 1378673"/>
                  <a:gd name="connsiteX84" fmla="*/ 1260156 w 1539722"/>
                  <a:gd name="connsiteY84" fmla="*/ 1135372 h 1378673"/>
                  <a:gd name="connsiteX85" fmla="*/ 1254052 w 1539722"/>
                  <a:gd name="connsiteY85" fmla="*/ 1115249 h 1378673"/>
                  <a:gd name="connsiteX86" fmla="*/ 1245812 w 1539722"/>
                  <a:gd name="connsiteY86" fmla="*/ 1095584 h 1378673"/>
                  <a:gd name="connsiteX87" fmla="*/ 1234824 w 1539722"/>
                  <a:gd name="connsiteY87" fmla="*/ 1076375 h 1378673"/>
                  <a:gd name="connsiteX88" fmla="*/ 1221396 w 1539722"/>
                  <a:gd name="connsiteY88" fmla="*/ 1057320 h 1378673"/>
                  <a:gd name="connsiteX89" fmla="*/ 1205830 w 1539722"/>
                  <a:gd name="connsiteY89" fmla="*/ 1039027 h 1378673"/>
                  <a:gd name="connsiteX90" fmla="*/ 1187671 w 1539722"/>
                  <a:gd name="connsiteY90" fmla="*/ 1021191 h 1378673"/>
                  <a:gd name="connsiteX91" fmla="*/ 1177446 w 1539722"/>
                  <a:gd name="connsiteY91" fmla="*/ 1012349 h 1378673"/>
                  <a:gd name="connsiteX92" fmla="*/ 1182482 w 1539722"/>
                  <a:gd name="connsiteY92" fmla="*/ 1002135 h 1378673"/>
                  <a:gd name="connsiteX93" fmla="*/ 1189349 w 1539722"/>
                  <a:gd name="connsiteY93" fmla="*/ 981707 h 1378673"/>
                  <a:gd name="connsiteX94" fmla="*/ 1193775 w 1539722"/>
                  <a:gd name="connsiteY94" fmla="*/ 961890 h 1378673"/>
                  <a:gd name="connsiteX95" fmla="*/ 1195758 w 1539722"/>
                  <a:gd name="connsiteY95" fmla="*/ 943749 h 1378673"/>
                  <a:gd name="connsiteX96" fmla="*/ 1196369 w 1539722"/>
                  <a:gd name="connsiteY96" fmla="*/ 920272 h 1378673"/>
                  <a:gd name="connsiteX97" fmla="*/ 1194538 w 1539722"/>
                  <a:gd name="connsiteY97" fmla="*/ 900912 h 1378673"/>
                  <a:gd name="connsiteX98" fmla="*/ 1194080 w 1539722"/>
                  <a:gd name="connsiteY98" fmla="*/ 898778 h 1378673"/>
                  <a:gd name="connsiteX99" fmla="*/ 1165238 w 1539722"/>
                  <a:gd name="connsiteY99" fmla="*/ 904418 h 1378673"/>
                  <a:gd name="connsiteX100" fmla="*/ 1166459 w 1539722"/>
                  <a:gd name="connsiteY100" fmla="*/ 910211 h 1378673"/>
                  <a:gd name="connsiteX101" fmla="*/ 1167375 w 1539722"/>
                  <a:gd name="connsiteY101" fmla="*/ 938261 h 1378673"/>
                  <a:gd name="connsiteX102" fmla="*/ 1165391 w 1539722"/>
                  <a:gd name="connsiteY102" fmla="*/ 956554 h 1378673"/>
                  <a:gd name="connsiteX103" fmla="*/ 1162644 w 1539722"/>
                  <a:gd name="connsiteY103" fmla="*/ 969817 h 1378673"/>
                  <a:gd name="connsiteX104" fmla="*/ 1158524 w 1539722"/>
                  <a:gd name="connsiteY104" fmla="*/ 983537 h 1378673"/>
                  <a:gd name="connsiteX105" fmla="*/ 1152572 w 1539722"/>
                  <a:gd name="connsiteY105" fmla="*/ 997562 h 1378673"/>
                  <a:gd name="connsiteX106" fmla="*/ 1144942 w 1539722"/>
                  <a:gd name="connsiteY106" fmla="*/ 1011129 h 1378673"/>
                  <a:gd name="connsiteX107" fmla="*/ 1134565 w 1539722"/>
                  <a:gd name="connsiteY107" fmla="*/ 1024544 h 1378673"/>
                  <a:gd name="connsiteX108" fmla="*/ 1121899 w 1539722"/>
                  <a:gd name="connsiteY108" fmla="*/ 1037045 h 1378673"/>
                  <a:gd name="connsiteX109" fmla="*/ 1106487 w 1539722"/>
                  <a:gd name="connsiteY109" fmla="*/ 1048631 h 1378673"/>
                  <a:gd name="connsiteX110" fmla="*/ 1088174 w 1539722"/>
                  <a:gd name="connsiteY110" fmla="*/ 1058844 h 1378673"/>
                  <a:gd name="connsiteX111" fmla="*/ 1066352 w 1539722"/>
                  <a:gd name="connsiteY111" fmla="*/ 1067076 h 1378673"/>
                  <a:gd name="connsiteX112" fmla="*/ 1053839 w 1539722"/>
                  <a:gd name="connsiteY112" fmla="*/ 1070583 h 1378673"/>
                  <a:gd name="connsiteX113" fmla="*/ 1061011 w 1539722"/>
                  <a:gd name="connsiteY113" fmla="*/ 1098937 h 1378673"/>
                  <a:gd name="connsiteX114" fmla="*/ 1070168 w 1539722"/>
                  <a:gd name="connsiteY114" fmla="*/ 1096498 h 1378673"/>
                  <a:gd name="connsiteX115" fmla="*/ 1086954 w 1539722"/>
                  <a:gd name="connsiteY115" fmla="*/ 1091010 h 1378673"/>
                  <a:gd name="connsiteX116" fmla="*/ 1102214 w 1539722"/>
                  <a:gd name="connsiteY116" fmla="*/ 1084455 h 1378673"/>
                  <a:gd name="connsiteX117" fmla="*/ 1115948 w 1539722"/>
                  <a:gd name="connsiteY117" fmla="*/ 1077138 h 1378673"/>
                  <a:gd name="connsiteX118" fmla="*/ 1128309 w 1539722"/>
                  <a:gd name="connsiteY118" fmla="*/ 1069211 h 1378673"/>
                  <a:gd name="connsiteX119" fmla="*/ 1139296 w 1539722"/>
                  <a:gd name="connsiteY119" fmla="*/ 1060674 h 1378673"/>
                  <a:gd name="connsiteX120" fmla="*/ 1149215 w 1539722"/>
                  <a:gd name="connsiteY120" fmla="*/ 1051679 h 1378673"/>
                  <a:gd name="connsiteX121" fmla="*/ 1157913 w 1539722"/>
                  <a:gd name="connsiteY121" fmla="*/ 1042380 h 1378673"/>
                  <a:gd name="connsiteX122" fmla="*/ 1161881 w 1539722"/>
                  <a:gd name="connsiteY122" fmla="*/ 1037502 h 1378673"/>
                  <a:gd name="connsiteX123" fmla="*/ 1170427 w 1539722"/>
                  <a:gd name="connsiteY123" fmla="*/ 1044972 h 1378673"/>
                  <a:gd name="connsiteX124" fmla="*/ 1185687 w 1539722"/>
                  <a:gd name="connsiteY124" fmla="*/ 1060369 h 1378673"/>
                  <a:gd name="connsiteX125" fmla="*/ 1198810 w 1539722"/>
                  <a:gd name="connsiteY125" fmla="*/ 1076223 h 1378673"/>
                  <a:gd name="connsiteX126" fmla="*/ 1210103 w 1539722"/>
                  <a:gd name="connsiteY126" fmla="*/ 1092230 h 1378673"/>
                  <a:gd name="connsiteX127" fmla="*/ 1219259 w 1539722"/>
                  <a:gd name="connsiteY127" fmla="*/ 1108389 h 1378673"/>
                  <a:gd name="connsiteX128" fmla="*/ 1226431 w 1539722"/>
                  <a:gd name="connsiteY128" fmla="*/ 1125005 h 1378673"/>
                  <a:gd name="connsiteX129" fmla="*/ 1231467 w 1539722"/>
                  <a:gd name="connsiteY129" fmla="*/ 1141774 h 1378673"/>
                  <a:gd name="connsiteX130" fmla="*/ 1234519 w 1539722"/>
                  <a:gd name="connsiteY130" fmla="*/ 1159000 h 1378673"/>
                  <a:gd name="connsiteX131" fmla="*/ 1235130 w 1539722"/>
                  <a:gd name="connsiteY131" fmla="*/ 1167690 h 1378673"/>
                  <a:gd name="connsiteX132" fmla="*/ 1235282 w 1539722"/>
                  <a:gd name="connsiteY132" fmla="*/ 1174550 h 1378673"/>
                  <a:gd name="connsiteX133" fmla="*/ 1234672 w 1539722"/>
                  <a:gd name="connsiteY133" fmla="*/ 1188117 h 1378673"/>
                  <a:gd name="connsiteX134" fmla="*/ 1232841 w 1539722"/>
                  <a:gd name="connsiteY134" fmla="*/ 1201380 h 1378673"/>
                  <a:gd name="connsiteX135" fmla="*/ 1230094 w 1539722"/>
                  <a:gd name="connsiteY135" fmla="*/ 1214033 h 1378673"/>
                  <a:gd name="connsiteX136" fmla="*/ 1224448 w 1539722"/>
                  <a:gd name="connsiteY136" fmla="*/ 1232021 h 1378673"/>
                  <a:gd name="connsiteX137" fmla="*/ 1214681 w 1539722"/>
                  <a:gd name="connsiteY137" fmla="*/ 1253669 h 1378673"/>
                  <a:gd name="connsiteX138" fmla="*/ 1209493 w 1539722"/>
                  <a:gd name="connsiteY138" fmla="*/ 1263120 h 1378673"/>
                  <a:gd name="connsiteX139" fmla="*/ 1208424 w 1539722"/>
                  <a:gd name="connsiteY139" fmla="*/ 1262815 h 1378673"/>
                  <a:gd name="connsiteX140" fmla="*/ 1207356 w 1539722"/>
                  <a:gd name="connsiteY140" fmla="*/ 1262663 h 1378673"/>
                  <a:gd name="connsiteX141" fmla="*/ 1203846 w 1539722"/>
                  <a:gd name="connsiteY141" fmla="*/ 1269370 h 1378673"/>
                  <a:gd name="connsiteX142" fmla="*/ 1195301 w 1539722"/>
                  <a:gd name="connsiteY142" fmla="*/ 1282176 h 1378673"/>
                  <a:gd name="connsiteX143" fmla="*/ 1185382 w 1539722"/>
                  <a:gd name="connsiteY143" fmla="*/ 1294524 h 1378673"/>
                  <a:gd name="connsiteX144" fmla="*/ 1174394 w 1539722"/>
                  <a:gd name="connsiteY144" fmla="*/ 1306110 h 1378673"/>
                  <a:gd name="connsiteX145" fmla="*/ 1162034 w 1539722"/>
                  <a:gd name="connsiteY145" fmla="*/ 1317238 h 1378673"/>
                  <a:gd name="connsiteX146" fmla="*/ 1148605 w 1539722"/>
                  <a:gd name="connsiteY146" fmla="*/ 1327452 h 1378673"/>
                  <a:gd name="connsiteX147" fmla="*/ 1134413 w 1539722"/>
                  <a:gd name="connsiteY147" fmla="*/ 1336903 h 1378673"/>
                  <a:gd name="connsiteX148" fmla="*/ 1119153 w 1539722"/>
                  <a:gd name="connsiteY148" fmla="*/ 1345745 h 1378673"/>
                  <a:gd name="connsiteX149" fmla="*/ 1103282 w 1539722"/>
                  <a:gd name="connsiteY149" fmla="*/ 1353367 h 1378673"/>
                  <a:gd name="connsiteX150" fmla="*/ 1086801 w 1539722"/>
                  <a:gd name="connsiteY150" fmla="*/ 1360227 h 1378673"/>
                  <a:gd name="connsiteX151" fmla="*/ 1069710 w 1539722"/>
                  <a:gd name="connsiteY151" fmla="*/ 1366173 h 1378673"/>
                  <a:gd name="connsiteX152" fmla="*/ 1052313 w 1539722"/>
                  <a:gd name="connsiteY152" fmla="*/ 1370898 h 1378673"/>
                  <a:gd name="connsiteX153" fmla="*/ 1034764 w 1539722"/>
                  <a:gd name="connsiteY153" fmla="*/ 1374710 h 1378673"/>
                  <a:gd name="connsiteX154" fmla="*/ 1016757 w 1539722"/>
                  <a:gd name="connsiteY154" fmla="*/ 1377301 h 1378673"/>
                  <a:gd name="connsiteX155" fmla="*/ 998903 w 1539722"/>
                  <a:gd name="connsiteY155" fmla="*/ 1378673 h 1378673"/>
                  <a:gd name="connsiteX156" fmla="*/ 980896 w 1539722"/>
                  <a:gd name="connsiteY156" fmla="*/ 1378673 h 1378673"/>
                  <a:gd name="connsiteX157" fmla="*/ 963347 w 1539722"/>
                  <a:gd name="connsiteY157" fmla="*/ 1377454 h 1378673"/>
                  <a:gd name="connsiteX158" fmla="*/ 945950 w 1539722"/>
                  <a:gd name="connsiteY158" fmla="*/ 1374862 h 1378673"/>
                  <a:gd name="connsiteX159" fmla="*/ 928706 w 1539722"/>
                  <a:gd name="connsiteY159" fmla="*/ 1370898 h 1378673"/>
                  <a:gd name="connsiteX160" fmla="*/ 912225 w 1539722"/>
                  <a:gd name="connsiteY160" fmla="*/ 1365410 h 1378673"/>
                  <a:gd name="connsiteX161" fmla="*/ 896202 w 1539722"/>
                  <a:gd name="connsiteY161" fmla="*/ 1358550 h 1378673"/>
                  <a:gd name="connsiteX162" fmla="*/ 881095 w 1539722"/>
                  <a:gd name="connsiteY162" fmla="*/ 1349861 h 1378673"/>
                  <a:gd name="connsiteX163" fmla="*/ 866598 w 1539722"/>
                  <a:gd name="connsiteY163" fmla="*/ 1339800 h 1378673"/>
                  <a:gd name="connsiteX164" fmla="*/ 853169 w 1539722"/>
                  <a:gd name="connsiteY164" fmla="*/ 1327757 h 1378673"/>
                  <a:gd name="connsiteX165" fmla="*/ 840655 w 1539722"/>
                  <a:gd name="connsiteY165" fmla="*/ 1314037 h 1378673"/>
                  <a:gd name="connsiteX166" fmla="*/ 829363 w 1539722"/>
                  <a:gd name="connsiteY166" fmla="*/ 1298640 h 1378673"/>
                  <a:gd name="connsiteX167" fmla="*/ 819444 w 1539722"/>
                  <a:gd name="connsiteY167" fmla="*/ 1281261 h 1378673"/>
                  <a:gd name="connsiteX168" fmla="*/ 810745 w 1539722"/>
                  <a:gd name="connsiteY168" fmla="*/ 1262053 h 1378673"/>
                  <a:gd name="connsiteX169" fmla="*/ 803878 w 1539722"/>
                  <a:gd name="connsiteY169" fmla="*/ 1241016 h 1378673"/>
                  <a:gd name="connsiteX170" fmla="*/ 798385 w 1539722"/>
                  <a:gd name="connsiteY170" fmla="*/ 1217844 h 1378673"/>
                  <a:gd name="connsiteX171" fmla="*/ 794570 w 1539722"/>
                  <a:gd name="connsiteY171" fmla="*/ 1192538 h 1378673"/>
                  <a:gd name="connsiteX172" fmla="*/ 792586 w 1539722"/>
                  <a:gd name="connsiteY172" fmla="*/ 1165251 h 1378673"/>
                  <a:gd name="connsiteX173" fmla="*/ 792433 w 1539722"/>
                  <a:gd name="connsiteY173" fmla="*/ 1150616 h 1378673"/>
                  <a:gd name="connsiteX174" fmla="*/ 792433 w 1539722"/>
                  <a:gd name="connsiteY174" fmla="*/ 1125005 h 1378673"/>
                  <a:gd name="connsiteX175" fmla="*/ 796248 w 1539722"/>
                  <a:gd name="connsiteY175" fmla="*/ 1130036 h 1378673"/>
                  <a:gd name="connsiteX176" fmla="*/ 804641 w 1539722"/>
                  <a:gd name="connsiteY176" fmla="*/ 1139792 h 1378673"/>
                  <a:gd name="connsiteX177" fmla="*/ 813950 w 1539722"/>
                  <a:gd name="connsiteY177" fmla="*/ 1149092 h 1378673"/>
                  <a:gd name="connsiteX178" fmla="*/ 824480 w 1539722"/>
                  <a:gd name="connsiteY178" fmla="*/ 1157933 h 1378673"/>
                  <a:gd name="connsiteX179" fmla="*/ 830126 w 1539722"/>
                  <a:gd name="connsiteY179" fmla="*/ 1161897 h 1378673"/>
                  <a:gd name="connsiteX180" fmla="*/ 835162 w 1539722"/>
                  <a:gd name="connsiteY180" fmla="*/ 1165251 h 1378673"/>
                  <a:gd name="connsiteX181" fmla="*/ 845386 w 1539722"/>
                  <a:gd name="connsiteY181" fmla="*/ 1171196 h 1378673"/>
                  <a:gd name="connsiteX182" fmla="*/ 856068 w 1539722"/>
                  <a:gd name="connsiteY182" fmla="*/ 1176379 h 1378673"/>
                  <a:gd name="connsiteX183" fmla="*/ 867208 w 1539722"/>
                  <a:gd name="connsiteY183" fmla="*/ 1180495 h 1378673"/>
                  <a:gd name="connsiteX184" fmla="*/ 884604 w 1539722"/>
                  <a:gd name="connsiteY184" fmla="*/ 1185221 h 1378673"/>
                  <a:gd name="connsiteX185" fmla="*/ 909326 w 1539722"/>
                  <a:gd name="connsiteY185" fmla="*/ 1188727 h 1378673"/>
                  <a:gd name="connsiteX186" fmla="*/ 922297 w 1539722"/>
                  <a:gd name="connsiteY186" fmla="*/ 1189032 h 1378673"/>
                  <a:gd name="connsiteX187" fmla="*/ 933589 w 1539722"/>
                  <a:gd name="connsiteY187" fmla="*/ 1188727 h 1378673"/>
                  <a:gd name="connsiteX188" fmla="*/ 956937 w 1539722"/>
                  <a:gd name="connsiteY188" fmla="*/ 1186441 h 1378673"/>
                  <a:gd name="connsiteX189" fmla="*/ 969298 w 1539722"/>
                  <a:gd name="connsiteY189" fmla="*/ 1184306 h 1378673"/>
                  <a:gd name="connsiteX190" fmla="*/ 972197 w 1539722"/>
                  <a:gd name="connsiteY190" fmla="*/ 1193148 h 1378673"/>
                  <a:gd name="connsiteX191" fmla="*/ 979675 w 1539722"/>
                  <a:gd name="connsiteY191" fmla="*/ 1209155 h 1378673"/>
                  <a:gd name="connsiteX192" fmla="*/ 988678 w 1539722"/>
                  <a:gd name="connsiteY192" fmla="*/ 1223027 h 1378673"/>
                  <a:gd name="connsiteX193" fmla="*/ 997987 w 1539722"/>
                  <a:gd name="connsiteY193" fmla="*/ 1234765 h 1378673"/>
                  <a:gd name="connsiteX194" fmla="*/ 1010958 w 1539722"/>
                  <a:gd name="connsiteY194" fmla="*/ 1248485 h 1378673"/>
                  <a:gd name="connsiteX195" fmla="*/ 1023014 w 1539722"/>
                  <a:gd name="connsiteY195" fmla="*/ 1258394 h 1378673"/>
                  <a:gd name="connsiteX196" fmla="*/ 1024692 w 1539722"/>
                  <a:gd name="connsiteY196" fmla="*/ 1259157 h 1378673"/>
                  <a:gd name="connsiteX197" fmla="*/ 1040410 w 1539722"/>
                  <a:gd name="connsiteY197" fmla="*/ 1234613 h 1378673"/>
                  <a:gd name="connsiteX198" fmla="*/ 1036443 w 1539722"/>
                  <a:gd name="connsiteY198" fmla="*/ 1232021 h 1378673"/>
                  <a:gd name="connsiteX199" fmla="*/ 1020267 w 1539722"/>
                  <a:gd name="connsiteY199" fmla="*/ 1216625 h 1378673"/>
                  <a:gd name="connsiteX200" fmla="*/ 1011111 w 1539722"/>
                  <a:gd name="connsiteY200" fmla="*/ 1205039 h 1378673"/>
                  <a:gd name="connsiteX201" fmla="*/ 1005617 w 1539722"/>
                  <a:gd name="connsiteY201" fmla="*/ 1195740 h 1378673"/>
                  <a:gd name="connsiteX202" fmla="*/ 1000429 w 1539722"/>
                  <a:gd name="connsiteY202" fmla="*/ 1185221 h 1378673"/>
                  <a:gd name="connsiteX203" fmla="*/ 996614 w 1539722"/>
                  <a:gd name="connsiteY203" fmla="*/ 1173635 h 1378673"/>
                  <a:gd name="connsiteX204" fmla="*/ 993714 w 1539722"/>
                  <a:gd name="connsiteY204" fmla="*/ 1160677 h 1378673"/>
                  <a:gd name="connsiteX205" fmla="*/ 992799 w 1539722"/>
                  <a:gd name="connsiteY205" fmla="*/ 1146652 h 1378673"/>
                  <a:gd name="connsiteX206" fmla="*/ 993714 w 1539722"/>
                  <a:gd name="connsiteY206" fmla="*/ 1131256 h 1378673"/>
                  <a:gd name="connsiteX207" fmla="*/ 996919 w 1539722"/>
                  <a:gd name="connsiteY207" fmla="*/ 1114944 h 1378673"/>
                  <a:gd name="connsiteX208" fmla="*/ 1003023 w 1539722"/>
                  <a:gd name="connsiteY208" fmla="*/ 1097260 h 1378673"/>
                  <a:gd name="connsiteX209" fmla="*/ 1012179 w 1539722"/>
                  <a:gd name="connsiteY209" fmla="*/ 1078510 h 1378673"/>
                  <a:gd name="connsiteX210" fmla="*/ 1018130 w 1539722"/>
                  <a:gd name="connsiteY210" fmla="*/ 1068601 h 1378673"/>
                  <a:gd name="connsiteX211" fmla="*/ 993256 w 1539722"/>
                  <a:gd name="connsiteY211" fmla="*/ 1053204 h 1378673"/>
                  <a:gd name="connsiteX212" fmla="*/ 988831 w 1539722"/>
                  <a:gd name="connsiteY212" fmla="*/ 1060521 h 1378673"/>
                  <a:gd name="connsiteX213" fmla="*/ 981048 w 1539722"/>
                  <a:gd name="connsiteY213" fmla="*/ 1074851 h 1378673"/>
                  <a:gd name="connsiteX214" fmla="*/ 974944 w 1539722"/>
                  <a:gd name="connsiteY214" fmla="*/ 1088571 h 1378673"/>
                  <a:gd name="connsiteX215" fmla="*/ 970214 w 1539722"/>
                  <a:gd name="connsiteY215" fmla="*/ 1101834 h 1378673"/>
                  <a:gd name="connsiteX216" fmla="*/ 966856 w 1539722"/>
                  <a:gd name="connsiteY216" fmla="*/ 1114639 h 1378673"/>
                  <a:gd name="connsiteX217" fmla="*/ 964720 w 1539722"/>
                  <a:gd name="connsiteY217" fmla="*/ 1126987 h 1378673"/>
                  <a:gd name="connsiteX218" fmla="*/ 963499 w 1539722"/>
                  <a:gd name="connsiteY218" fmla="*/ 1138725 h 1378673"/>
                  <a:gd name="connsiteX219" fmla="*/ 963347 w 1539722"/>
                  <a:gd name="connsiteY219" fmla="*/ 1150006 h 1378673"/>
                  <a:gd name="connsiteX220" fmla="*/ 963652 w 1539722"/>
                  <a:gd name="connsiteY220" fmla="*/ 1155342 h 1378673"/>
                  <a:gd name="connsiteX221" fmla="*/ 954953 w 1539722"/>
                  <a:gd name="connsiteY221" fmla="*/ 1157019 h 1378673"/>
                  <a:gd name="connsiteX222" fmla="*/ 938015 w 1539722"/>
                  <a:gd name="connsiteY222" fmla="*/ 1159153 h 1378673"/>
                  <a:gd name="connsiteX223" fmla="*/ 921839 w 1539722"/>
                  <a:gd name="connsiteY223" fmla="*/ 1159763 h 1378673"/>
                  <a:gd name="connsiteX224" fmla="*/ 906579 w 1539722"/>
                  <a:gd name="connsiteY224" fmla="*/ 1159000 h 1378673"/>
                  <a:gd name="connsiteX225" fmla="*/ 891929 w 1539722"/>
                  <a:gd name="connsiteY225" fmla="*/ 1156714 h 1378673"/>
                  <a:gd name="connsiteX226" fmla="*/ 878043 w 1539722"/>
                  <a:gd name="connsiteY226" fmla="*/ 1153208 h 1378673"/>
                  <a:gd name="connsiteX227" fmla="*/ 865072 w 1539722"/>
                  <a:gd name="connsiteY227" fmla="*/ 1148329 h 1378673"/>
                  <a:gd name="connsiteX228" fmla="*/ 852711 w 1539722"/>
                  <a:gd name="connsiteY228" fmla="*/ 1141774 h 1378673"/>
                  <a:gd name="connsiteX229" fmla="*/ 847065 w 1539722"/>
                  <a:gd name="connsiteY229" fmla="*/ 1137963 h 1378673"/>
                  <a:gd name="connsiteX230" fmla="*/ 841418 w 1539722"/>
                  <a:gd name="connsiteY230" fmla="*/ 1134000 h 1378673"/>
                  <a:gd name="connsiteX231" fmla="*/ 831652 w 1539722"/>
                  <a:gd name="connsiteY231" fmla="*/ 1125615 h 1378673"/>
                  <a:gd name="connsiteX232" fmla="*/ 822954 w 1539722"/>
                  <a:gd name="connsiteY232" fmla="*/ 1116316 h 1378673"/>
                  <a:gd name="connsiteX233" fmla="*/ 815171 w 1539722"/>
                  <a:gd name="connsiteY233" fmla="*/ 1106560 h 1378673"/>
                  <a:gd name="connsiteX234" fmla="*/ 805404 w 1539722"/>
                  <a:gd name="connsiteY234" fmla="*/ 1091315 h 1378673"/>
                  <a:gd name="connsiteX235" fmla="*/ 795943 w 1539722"/>
                  <a:gd name="connsiteY235" fmla="*/ 1071650 h 1378673"/>
                  <a:gd name="connsiteX236" fmla="*/ 792433 w 1539722"/>
                  <a:gd name="connsiteY236" fmla="*/ 1062351 h 1378673"/>
                  <a:gd name="connsiteX237" fmla="*/ 792433 w 1539722"/>
                  <a:gd name="connsiteY237" fmla="*/ 752736 h 1378673"/>
                  <a:gd name="connsiteX238" fmla="*/ 803726 w 1539722"/>
                  <a:gd name="connsiteY238" fmla="*/ 763712 h 1378673"/>
                  <a:gd name="connsiteX239" fmla="*/ 822954 w 1539722"/>
                  <a:gd name="connsiteY239" fmla="*/ 780176 h 1378673"/>
                  <a:gd name="connsiteX240" fmla="*/ 836993 w 1539722"/>
                  <a:gd name="connsiteY240" fmla="*/ 790389 h 1378673"/>
                  <a:gd name="connsiteX241" fmla="*/ 851948 w 1539722"/>
                  <a:gd name="connsiteY241" fmla="*/ 799993 h 1378673"/>
                  <a:gd name="connsiteX242" fmla="*/ 867971 w 1539722"/>
                  <a:gd name="connsiteY242" fmla="*/ 808073 h 1378673"/>
                  <a:gd name="connsiteX243" fmla="*/ 885062 w 1539722"/>
                  <a:gd name="connsiteY243" fmla="*/ 814781 h 1378673"/>
                  <a:gd name="connsiteX244" fmla="*/ 902916 w 1539722"/>
                  <a:gd name="connsiteY244" fmla="*/ 819659 h 1378673"/>
                  <a:gd name="connsiteX245" fmla="*/ 912072 w 1539722"/>
                  <a:gd name="connsiteY245" fmla="*/ 821336 h 1378673"/>
                  <a:gd name="connsiteX246" fmla="*/ 924891 w 1539722"/>
                  <a:gd name="connsiteY246" fmla="*/ 823317 h 1378673"/>
                  <a:gd name="connsiteX247" fmla="*/ 949612 w 1539722"/>
                  <a:gd name="connsiteY247" fmla="*/ 824994 h 1378673"/>
                  <a:gd name="connsiteX248" fmla="*/ 961363 w 1539722"/>
                  <a:gd name="connsiteY248" fmla="*/ 825147 h 1378673"/>
                  <a:gd name="connsiteX249" fmla="*/ 970671 w 1539722"/>
                  <a:gd name="connsiteY249" fmla="*/ 825147 h 1378673"/>
                  <a:gd name="connsiteX250" fmla="*/ 988373 w 1539722"/>
                  <a:gd name="connsiteY250" fmla="*/ 824080 h 1378673"/>
                  <a:gd name="connsiteX251" fmla="*/ 1005465 w 1539722"/>
                  <a:gd name="connsiteY251" fmla="*/ 821488 h 1378673"/>
                  <a:gd name="connsiteX252" fmla="*/ 1021488 w 1539722"/>
                  <a:gd name="connsiteY252" fmla="*/ 817677 h 1378673"/>
                  <a:gd name="connsiteX253" fmla="*/ 1036900 w 1539722"/>
                  <a:gd name="connsiteY253" fmla="*/ 812951 h 1378673"/>
                  <a:gd name="connsiteX254" fmla="*/ 1051550 w 1539722"/>
                  <a:gd name="connsiteY254" fmla="*/ 806701 h 1378673"/>
                  <a:gd name="connsiteX255" fmla="*/ 1065132 w 1539722"/>
                  <a:gd name="connsiteY255" fmla="*/ 799384 h 1378673"/>
                  <a:gd name="connsiteX256" fmla="*/ 1078255 w 1539722"/>
                  <a:gd name="connsiteY256" fmla="*/ 790847 h 1378673"/>
                  <a:gd name="connsiteX257" fmla="*/ 1084359 w 1539722"/>
                  <a:gd name="connsiteY257" fmla="*/ 785969 h 1378673"/>
                  <a:gd name="connsiteX258" fmla="*/ 1084817 w 1539722"/>
                  <a:gd name="connsiteY258" fmla="*/ 785664 h 1378673"/>
                  <a:gd name="connsiteX259" fmla="*/ 1085122 w 1539722"/>
                  <a:gd name="connsiteY259" fmla="*/ 785359 h 1378673"/>
                  <a:gd name="connsiteX260" fmla="*/ 1084512 w 1539722"/>
                  <a:gd name="connsiteY260" fmla="*/ 786731 h 1378673"/>
                  <a:gd name="connsiteX261" fmla="*/ 1090464 w 1539722"/>
                  <a:gd name="connsiteY261" fmla="*/ 788865 h 1378673"/>
                  <a:gd name="connsiteX262" fmla="*/ 1121594 w 1539722"/>
                  <a:gd name="connsiteY262" fmla="*/ 796640 h 1378673"/>
                  <a:gd name="connsiteX263" fmla="*/ 1142501 w 1539722"/>
                  <a:gd name="connsiteY263" fmla="*/ 799536 h 1378673"/>
                  <a:gd name="connsiteX264" fmla="*/ 1157913 w 1539722"/>
                  <a:gd name="connsiteY264" fmla="*/ 800451 h 1378673"/>
                  <a:gd name="connsiteX265" fmla="*/ 1166001 w 1539722"/>
                  <a:gd name="connsiteY265" fmla="*/ 800451 h 1378673"/>
                  <a:gd name="connsiteX266" fmla="*/ 1175920 w 1539722"/>
                  <a:gd name="connsiteY266" fmla="*/ 800451 h 1378673"/>
                  <a:gd name="connsiteX267" fmla="*/ 1196064 w 1539722"/>
                  <a:gd name="connsiteY267" fmla="*/ 798621 h 1378673"/>
                  <a:gd name="connsiteX268" fmla="*/ 1216665 w 1539722"/>
                  <a:gd name="connsiteY268" fmla="*/ 794048 h 1378673"/>
                  <a:gd name="connsiteX269" fmla="*/ 1237266 w 1539722"/>
                  <a:gd name="connsiteY269" fmla="*/ 786731 h 1378673"/>
                  <a:gd name="connsiteX270" fmla="*/ 1247185 w 1539722"/>
                  <a:gd name="connsiteY270" fmla="*/ 781548 h 1378673"/>
                  <a:gd name="connsiteX271" fmla="*/ 1253747 w 1539722"/>
                  <a:gd name="connsiteY271" fmla="*/ 777736 h 1378673"/>
                  <a:gd name="connsiteX272" fmla="*/ 1265497 w 1539722"/>
                  <a:gd name="connsiteY272" fmla="*/ 769504 h 1378673"/>
                  <a:gd name="connsiteX273" fmla="*/ 1276637 w 1539722"/>
                  <a:gd name="connsiteY273" fmla="*/ 759748 h 1378673"/>
                  <a:gd name="connsiteX274" fmla="*/ 1286709 w 1539722"/>
                  <a:gd name="connsiteY274" fmla="*/ 748924 h 1378673"/>
                  <a:gd name="connsiteX275" fmla="*/ 1295560 w 1539722"/>
                  <a:gd name="connsiteY275" fmla="*/ 736881 h 1378673"/>
                  <a:gd name="connsiteX276" fmla="*/ 1303495 w 1539722"/>
                  <a:gd name="connsiteY276" fmla="*/ 723466 h 1378673"/>
                  <a:gd name="connsiteX277" fmla="*/ 1310362 w 1539722"/>
                  <a:gd name="connsiteY277" fmla="*/ 708984 h 1378673"/>
                  <a:gd name="connsiteX278" fmla="*/ 1316314 w 1539722"/>
                  <a:gd name="connsiteY278" fmla="*/ 693282 h 1378673"/>
                  <a:gd name="connsiteX279" fmla="*/ 1318908 w 1539722"/>
                  <a:gd name="connsiteY279" fmla="*/ 684898 h 1378673"/>
                  <a:gd name="connsiteX280" fmla="*/ 1325012 w 1539722"/>
                  <a:gd name="connsiteY280" fmla="*/ 686727 h 1378673"/>
                  <a:gd name="connsiteX281" fmla="*/ 1337983 w 1539722"/>
                  <a:gd name="connsiteY281" fmla="*/ 689624 h 1378673"/>
                  <a:gd name="connsiteX282" fmla="*/ 1351564 w 1539722"/>
                  <a:gd name="connsiteY282" fmla="*/ 691605 h 1378673"/>
                  <a:gd name="connsiteX283" fmla="*/ 1365756 w 1539722"/>
                  <a:gd name="connsiteY283" fmla="*/ 692672 h 1378673"/>
                  <a:gd name="connsiteX284" fmla="*/ 1373386 w 1539722"/>
                  <a:gd name="connsiteY284" fmla="*/ 692825 h 1378673"/>
                  <a:gd name="connsiteX285" fmla="*/ 1382237 w 1539722"/>
                  <a:gd name="connsiteY285" fmla="*/ 692977 h 1378673"/>
                  <a:gd name="connsiteX286" fmla="*/ 1401007 w 1539722"/>
                  <a:gd name="connsiteY286" fmla="*/ 691605 h 1378673"/>
                  <a:gd name="connsiteX287" fmla="*/ 1420235 w 1539722"/>
                  <a:gd name="connsiteY287" fmla="*/ 687947 h 1378673"/>
                  <a:gd name="connsiteX288" fmla="*/ 1439463 w 1539722"/>
                  <a:gd name="connsiteY288" fmla="*/ 681391 h 1378673"/>
                  <a:gd name="connsiteX289" fmla="*/ 1449077 w 1539722"/>
                  <a:gd name="connsiteY289" fmla="*/ 676666 h 1378673"/>
                  <a:gd name="connsiteX290" fmla="*/ 1454570 w 1539722"/>
                  <a:gd name="connsiteY290" fmla="*/ 673464 h 1378673"/>
                  <a:gd name="connsiteX291" fmla="*/ 1465558 w 1539722"/>
                  <a:gd name="connsiteY291" fmla="*/ 666604 h 1378673"/>
                  <a:gd name="connsiteX292" fmla="*/ 1475172 w 1539722"/>
                  <a:gd name="connsiteY292" fmla="*/ 658982 h 1378673"/>
                  <a:gd name="connsiteX293" fmla="*/ 1484022 w 1539722"/>
                  <a:gd name="connsiteY293" fmla="*/ 650903 h 1378673"/>
                  <a:gd name="connsiteX294" fmla="*/ 152630 w 1539722"/>
                  <a:gd name="connsiteY294" fmla="*/ 624063 h 1378673"/>
                  <a:gd name="connsiteX295" fmla="*/ 170927 w 1539722"/>
                  <a:gd name="connsiteY295" fmla="*/ 625435 h 1378673"/>
                  <a:gd name="connsiteX296" fmla="*/ 180228 w 1539722"/>
                  <a:gd name="connsiteY296" fmla="*/ 627111 h 1378673"/>
                  <a:gd name="connsiteX297" fmla="*/ 186022 w 1539722"/>
                  <a:gd name="connsiteY297" fmla="*/ 628636 h 1378673"/>
                  <a:gd name="connsiteX298" fmla="*/ 197000 w 1539722"/>
                  <a:gd name="connsiteY298" fmla="*/ 632141 h 1378673"/>
                  <a:gd name="connsiteX299" fmla="*/ 207826 w 1539722"/>
                  <a:gd name="connsiteY299" fmla="*/ 637018 h 1378673"/>
                  <a:gd name="connsiteX300" fmla="*/ 218195 w 1539722"/>
                  <a:gd name="connsiteY300" fmla="*/ 643115 h 1378673"/>
                  <a:gd name="connsiteX301" fmla="*/ 227648 w 1539722"/>
                  <a:gd name="connsiteY301" fmla="*/ 650431 h 1378673"/>
                  <a:gd name="connsiteX302" fmla="*/ 236797 w 1539722"/>
                  <a:gd name="connsiteY302" fmla="*/ 658814 h 1378673"/>
                  <a:gd name="connsiteX303" fmla="*/ 244878 w 1539722"/>
                  <a:gd name="connsiteY303" fmla="*/ 667806 h 1378673"/>
                  <a:gd name="connsiteX304" fmla="*/ 251892 w 1539722"/>
                  <a:gd name="connsiteY304" fmla="*/ 678018 h 1378673"/>
                  <a:gd name="connsiteX305" fmla="*/ 255094 w 1539722"/>
                  <a:gd name="connsiteY305" fmla="*/ 683353 h 1378673"/>
                  <a:gd name="connsiteX306" fmla="*/ 259668 w 1539722"/>
                  <a:gd name="connsiteY306" fmla="*/ 691736 h 1378673"/>
                  <a:gd name="connsiteX307" fmla="*/ 265767 w 1539722"/>
                  <a:gd name="connsiteY307" fmla="*/ 708501 h 1378673"/>
                  <a:gd name="connsiteX308" fmla="*/ 268512 w 1539722"/>
                  <a:gd name="connsiteY308" fmla="*/ 725115 h 1378673"/>
                  <a:gd name="connsiteX309" fmla="*/ 268207 w 1539722"/>
                  <a:gd name="connsiteY309" fmla="*/ 736698 h 1378673"/>
                  <a:gd name="connsiteX310" fmla="*/ 266835 w 1539722"/>
                  <a:gd name="connsiteY310" fmla="*/ 743709 h 1378673"/>
                  <a:gd name="connsiteX311" fmla="*/ 265767 w 1539722"/>
                  <a:gd name="connsiteY311" fmla="*/ 747063 h 1378673"/>
                  <a:gd name="connsiteX312" fmla="*/ 257686 w 1539722"/>
                  <a:gd name="connsiteY312" fmla="*/ 770535 h 1378673"/>
                  <a:gd name="connsiteX313" fmla="*/ 282235 w 1539722"/>
                  <a:gd name="connsiteY313" fmla="*/ 766267 h 1378673"/>
                  <a:gd name="connsiteX314" fmla="*/ 292908 w 1539722"/>
                  <a:gd name="connsiteY314" fmla="*/ 764438 h 1378673"/>
                  <a:gd name="connsiteX315" fmla="*/ 316542 w 1539722"/>
                  <a:gd name="connsiteY315" fmla="*/ 762304 h 1378673"/>
                  <a:gd name="connsiteX316" fmla="*/ 342311 w 1539722"/>
                  <a:gd name="connsiteY316" fmla="*/ 762761 h 1378673"/>
                  <a:gd name="connsiteX317" fmla="*/ 362285 w 1539722"/>
                  <a:gd name="connsiteY317" fmla="*/ 765505 h 1378673"/>
                  <a:gd name="connsiteX318" fmla="*/ 375551 w 1539722"/>
                  <a:gd name="connsiteY318" fmla="*/ 768706 h 1378673"/>
                  <a:gd name="connsiteX319" fmla="*/ 388511 w 1539722"/>
                  <a:gd name="connsiteY319" fmla="*/ 773126 h 1378673"/>
                  <a:gd name="connsiteX320" fmla="*/ 401319 w 1539722"/>
                  <a:gd name="connsiteY320" fmla="*/ 778917 h 1378673"/>
                  <a:gd name="connsiteX321" fmla="*/ 413670 w 1539722"/>
                  <a:gd name="connsiteY321" fmla="*/ 786386 h 1378673"/>
                  <a:gd name="connsiteX322" fmla="*/ 425411 w 1539722"/>
                  <a:gd name="connsiteY322" fmla="*/ 795531 h 1378673"/>
                  <a:gd name="connsiteX323" fmla="*/ 436541 w 1539722"/>
                  <a:gd name="connsiteY323" fmla="*/ 806352 h 1378673"/>
                  <a:gd name="connsiteX324" fmla="*/ 446605 w 1539722"/>
                  <a:gd name="connsiteY324" fmla="*/ 819155 h 1378673"/>
                  <a:gd name="connsiteX325" fmla="*/ 455906 w 1539722"/>
                  <a:gd name="connsiteY325" fmla="*/ 834092 h 1378673"/>
                  <a:gd name="connsiteX326" fmla="*/ 463987 w 1539722"/>
                  <a:gd name="connsiteY326" fmla="*/ 851162 h 1378673"/>
                  <a:gd name="connsiteX327" fmla="*/ 467342 w 1539722"/>
                  <a:gd name="connsiteY327" fmla="*/ 860765 h 1378673"/>
                  <a:gd name="connsiteX328" fmla="*/ 460023 w 1539722"/>
                  <a:gd name="connsiteY328" fmla="*/ 859698 h 1378673"/>
                  <a:gd name="connsiteX329" fmla="*/ 445233 w 1539722"/>
                  <a:gd name="connsiteY329" fmla="*/ 858936 h 1378673"/>
                  <a:gd name="connsiteX330" fmla="*/ 430595 w 1539722"/>
                  <a:gd name="connsiteY330" fmla="*/ 859241 h 1378673"/>
                  <a:gd name="connsiteX331" fmla="*/ 416567 w 1539722"/>
                  <a:gd name="connsiteY331" fmla="*/ 860765 h 1378673"/>
                  <a:gd name="connsiteX332" fmla="*/ 403149 w 1539722"/>
                  <a:gd name="connsiteY332" fmla="*/ 863051 h 1378673"/>
                  <a:gd name="connsiteX333" fmla="*/ 390493 w 1539722"/>
                  <a:gd name="connsiteY333" fmla="*/ 866252 h 1378673"/>
                  <a:gd name="connsiteX334" fmla="*/ 378905 w 1539722"/>
                  <a:gd name="connsiteY334" fmla="*/ 870214 h 1378673"/>
                  <a:gd name="connsiteX335" fmla="*/ 368384 w 1539722"/>
                  <a:gd name="connsiteY335" fmla="*/ 874482 h 1378673"/>
                  <a:gd name="connsiteX336" fmla="*/ 363657 w 1539722"/>
                  <a:gd name="connsiteY336" fmla="*/ 877073 h 1378673"/>
                  <a:gd name="connsiteX337" fmla="*/ 358016 w 1539722"/>
                  <a:gd name="connsiteY337" fmla="*/ 880121 h 1378673"/>
                  <a:gd name="connsiteX338" fmla="*/ 347800 w 1539722"/>
                  <a:gd name="connsiteY338" fmla="*/ 886980 h 1378673"/>
                  <a:gd name="connsiteX339" fmla="*/ 338194 w 1539722"/>
                  <a:gd name="connsiteY339" fmla="*/ 894906 h 1378673"/>
                  <a:gd name="connsiteX340" fmla="*/ 329045 w 1539722"/>
                  <a:gd name="connsiteY340" fmla="*/ 903593 h 1378673"/>
                  <a:gd name="connsiteX341" fmla="*/ 320507 w 1539722"/>
                  <a:gd name="connsiteY341" fmla="*/ 913196 h 1378673"/>
                  <a:gd name="connsiteX342" fmla="*/ 313035 w 1539722"/>
                  <a:gd name="connsiteY342" fmla="*/ 923712 h 1378673"/>
                  <a:gd name="connsiteX343" fmla="*/ 306479 w 1539722"/>
                  <a:gd name="connsiteY343" fmla="*/ 934839 h 1378673"/>
                  <a:gd name="connsiteX344" fmla="*/ 300837 w 1539722"/>
                  <a:gd name="connsiteY344" fmla="*/ 946880 h 1378673"/>
                  <a:gd name="connsiteX345" fmla="*/ 296263 w 1539722"/>
                  <a:gd name="connsiteY345" fmla="*/ 959225 h 1378673"/>
                  <a:gd name="connsiteX346" fmla="*/ 292603 w 1539722"/>
                  <a:gd name="connsiteY346" fmla="*/ 972485 h 1378673"/>
                  <a:gd name="connsiteX347" fmla="*/ 290316 w 1539722"/>
                  <a:gd name="connsiteY347" fmla="*/ 986355 h 1378673"/>
                  <a:gd name="connsiteX348" fmla="*/ 289249 w 1539722"/>
                  <a:gd name="connsiteY348" fmla="*/ 1000530 h 1378673"/>
                  <a:gd name="connsiteX349" fmla="*/ 289554 w 1539722"/>
                  <a:gd name="connsiteY349" fmla="*/ 1015314 h 1378673"/>
                  <a:gd name="connsiteX350" fmla="*/ 291078 w 1539722"/>
                  <a:gd name="connsiteY350" fmla="*/ 1030556 h 1378673"/>
                  <a:gd name="connsiteX351" fmla="*/ 294281 w 1539722"/>
                  <a:gd name="connsiteY351" fmla="*/ 1046255 h 1378673"/>
                  <a:gd name="connsiteX352" fmla="*/ 299007 w 1539722"/>
                  <a:gd name="connsiteY352" fmla="*/ 1062258 h 1378673"/>
                  <a:gd name="connsiteX353" fmla="*/ 302209 w 1539722"/>
                  <a:gd name="connsiteY353" fmla="*/ 1070336 h 1378673"/>
                  <a:gd name="connsiteX354" fmla="*/ 294281 w 1539722"/>
                  <a:gd name="connsiteY354" fmla="*/ 1074451 h 1378673"/>
                  <a:gd name="connsiteX355" fmla="*/ 279490 w 1539722"/>
                  <a:gd name="connsiteY355" fmla="*/ 1084663 h 1378673"/>
                  <a:gd name="connsiteX356" fmla="*/ 266225 w 1539722"/>
                  <a:gd name="connsiteY356" fmla="*/ 1096552 h 1378673"/>
                  <a:gd name="connsiteX357" fmla="*/ 254484 w 1539722"/>
                  <a:gd name="connsiteY357" fmla="*/ 1109964 h 1378673"/>
                  <a:gd name="connsiteX358" fmla="*/ 244726 w 1539722"/>
                  <a:gd name="connsiteY358" fmla="*/ 1124749 h 1378673"/>
                  <a:gd name="connsiteX359" fmla="*/ 236797 w 1539722"/>
                  <a:gd name="connsiteY359" fmla="*/ 1140752 h 1378673"/>
                  <a:gd name="connsiteX360" fmla="*/ 231003 w 1539722"/>
                  <a:gd name="connsiteY360" fmla="*/ 1157670 h 1378673"/>
                  <a:gd name="connsiteX361" fmla="*/ 227648 w 1539722"/>
                  <a:gd name="connsiteY361" fmla="*/ 1175046 h 1378673"/>
                  <a:gd name="connsiteX362" fmla="*/ 226886 w 1539722"/>
                  <a:gd name="connsiteY362" fmla="*/ 1183886 h 1378673"/>
                  <a:gd name="connsiteX363" fmla="*/ 256161 w 1539722"/>
                  <a:gd name="connsiteY363" fmla="*/ 1185410 h 1378673"/>
                  <a:gd name="connsiteX364" fmla="*/ 256771 w 1539722"/>
                  <a:gd name="connsiteY364" fmla="*/ 1177180 h 1378673"/>
                  <a:gd name="connsiteX365" fmla="*/ 260431 w 1539722"/>
                  <a:gd name="connsiteY365" fmla="*/ 1161024 h 1378673"/>
                  <a:gd name="connsiteX366" fmla="*/ 266530 w 1539722"/>
                  <a:gd name="connsiteY366" fmla="*/ 1145630 h 1378673"/>
                  <a:gd name="connsiteX367" fmla="*/ 274916 w 1539722"/>
                  <a:gd name="connsiteY367" fmla="*/ 1131303 h 1378673"/>
                  <a:gd name="connsiteX368" fmla="*/ 285437 w 1539722"/>
                  <a:gd name="connsiteY368" fmla="*/ 1118500 h 1378673"/>
                  <a:gd name="connsiteX369" fmla="*/ 297635 w 1539722"/>
                  <a:gd name="connsiteY369" fmla="*/ 1107221 h 1378673"/>
                  <a:gd name="connsiteX370" fmla="*/ 311510 w 1539722"/>
                  <a:gd name="connsiteY370" fmla="*/ 1097923 h 1378673"/>
                  <a:gd name="connsiteX371" fmla="*/ 326606 w 1539722"/>
                  <a:gd name="connsiteY371" fmla="*/ 1091065 h 1378673"/>
                  <a:gd name="connsiteX372" fmla="*/ 334839 w 1539722"/>
                  <a:gd name="connsiteY372" fmla="*/ 1088626 h 1378673"/>
                  <a:gd name="connsiteX373" fmla="*/ 342616 w 1539722"/>
                  <a:gd name="connsiteY373" fmla="*/ 1086645 h 1378673"/>
                  <a:gd name="connsiteX374" fmla="*/ 358626 w 1539722"/>
                  <a:gd name="connsiteY374" fmla="*/ 1085121 h 1378673"/>
                  <a:gd name="connsiteX375" fmla="*/ 374331 w 1539722"/>
                  <a:gd name="connsiteY375" fmla="*/ 1086340 h 1378673"/>
                  <a:gd name="connsiteX376" fmla="*/ 389731 w 1539722"/>
                  <a:gd name="connsiteY376" fmla="*/ 1090303 h 1378673"/>
                  <a:gd name="connsiteX377" fmla="*/ 404979 w 1539722"/>
                  <a:gd name="connsiteY377" fmla="*/ 1096704 h 1378673"/>
                  <a:gd name="connsiteX378" fmla="*/ 419311 w 1539722"/>
                  <a:gd name="connsiteY378" fmla="*/ 1105697 h 1378673"/>
                  <a:gd name="connsiteX379" fmla="*/ 433339 w 1539722"/>
                  <a:gd name="connsiteY379" fmla="*/ 1117128 h 1378673"/>
                  <a:gd name="connsiteX380" fmla="*/ 446757 w 1539722"/>
                  <a:gd name="connsiteY380" fmla="*/ 1131150 h 1378673"/>
                  <a:gd name="connsiteX381" fmla="*/ 453009 w 1539722"/>
                  <a:gd name="connsiteY381" fmla="*/ 1139228 h 1378673"/>
                  <a:gd name="connsiteX382" fmla="*/ 447672 w 1539722"/>
                  <a:gd name="connsiteY382" fmla="*/ 1146087 h 1378673"/>
                  <a:gd name="connsiteX383" fmla="*/ 438524 w 1539722"/>
                  <a:gd name="connsiteY383" fmla="*/ 1161024 h 1378673"/>
                  <a:gd name="connsiteX384" fmla="*/ 431357 w 1539722"/>
                  <a:gd name="connsiteY384" fmla="*/ 1176722 h 1378673"/>
                  <a:gd name="connsiteX385" fmla="*/ 426020 w 1539722"/>
                  <a:gd name="connsiteY385" fmla="*/ 1193488 h 1378673"/>
                  <a:gd name="connsiteX386" fmla="*/ 422971 w 1539722"/>
                  <a:gd name="connsiteY386" fmla="*/ 1210559 h 1378673"/>
                  <a:gd name="connsiteX387" fmla="*/ 421904 w 1539722"/>
                  <a:gd name="connsiteY387" fmla="*/ 1227934 h 1378673"/>
                  <a:gd name="connsiteX388" fmla="*/ 423123 w 1539722"/>
                  <a:gd name="connsiteY388" fmla="*/ 1245309 h 1378673"/>
                  <a:gd name="connsiteX389" fmla="*/ 426630 w 1539722"/>
                  <a:gd name="connsiteY389" fmla="*/ 1262380 h 1378673"/>
                  <a:gd name="connsiteX390" fmla="*/ 429375 w 1539722"/>
                  <a:gd name="connsiteY390" fmla="*/ 1270610 h 1378673"/>
                  <a:gd name="connsiteX391" fmla="*/ 457126 w 1539722"/>
                  <a:gd name="connsiteY391" fmla="*/ 1260703 h 1378673"/>
                  <a:gd name="connsiteX392" fmla="*/ 454534 w 1539722"/>
                  <a:gd name="connsiteY392" fmla="*/ 1252778 h 1378673"/>
                  <a:gd name="connsiteX393" fmla="*/ 451637 w 1539722"/>
                  <a:gd name="connsiteY393" fmla="*/ 1236622 h 1378673"/>
                  <a:gd name="connsiteX394" fmla="*/ 451332 w 1539722"/>
                  <a:gd name="connsiteY394" fmla="*/ 1220008 h 1378673"/>
                  <a:gd name="connsiteX395" fmla="*/ 453619 w 1539722"/>
                  <a:gd name="connsiteY395" fmla="*/ 1203700 h 1378673"/>
                  <a:gd name="connsiteX396" fmla="*/ 458346 w 1539722"/>
                  <a:gd name="connsiteY396" fmla="*/ 1187696 h 1378673"/>
                  <a:gd name="connsiteX397" fmla="*/ 465359 w 1539722"/>
                  <a:gd name="connsiteY397" fmla="*/ 1172607 h 1378673"/>
                  <a:gd name="connsiteX398" fmla="*/ 474508 w 1539722"/>
                  <a:gd name="connsiteY398" fmla="*/ 1158737 h 1378673"/>
                  <a:gd name="connsiteX399" fmla="*/ 485791 w 1539722"/>
                  <a:gd name="connsiteY399" fmla="*/ 1146544 h 1378673"/>
                  <a:gd name="connsiteX400" fmla="*/ 492348 w 1539722"/>
                  <a:gd name="connsiteY400" fmla="*/ 1141210 h 1378673"/>
                  <a:gd name="connsiteX401" fmla="*/ 499667 w 1539722"/>
                  <a:gd name="connsiteY401" fmla="*/ 1135875 h 1378673"/>
                  <a:gd name="connsiteX402" fmla="*/ 515067 w 1539722"/>
                  <a:gd name="connsiteY402" fmla="*/ 1127949 h 1378673"/>
                  <a:gd name="connsiteX403" fmla="*/ 531382 w 1539722"/>
                  <a:gd name="connsiteY403" fmla="*/ 1123072 h 1378673"/>
                  <a:gd name="connsiteX404" fmla="*/ 548764 w 1539722"/>
                  <a:gd name="connsiteY404" fmla="*/ 1121091 h 1378673"/>
                  <a:gd name="connsiteX405" fmla="*/ 567062 w 1539722"/>
                  <a:gd name="connsiteY405" fmla="*/ 1122310 h 1378673"/>
                  <a:gd name="connsiteX406" fmla="*/ 585816 w 1539722"/>
                  <a:gd name="connsiteY406" fmla="*/ 1126578 h 1378673"/>
                  <a:gd name="connsiteX407" fmla="*/ 604876 w 1539722"/>
                  <a:gd name="connsiteY407" fmla="*/ 1133741 h 1378673"/>
                  <a:gd name="connsiteX408" fmla="*/ 624240 w 1539722"/>
                  <a:gd name="connsiteY408" fmla="*/ 1143953 h 1378673"/>
                  <a:gd name="connsiteX409" fmla="*/ 633999 w 1539722"/>
                  <a:gd name="connsiteY409" fmla="*/ 1150354 h 1378673"/>
                  <a:gd name="connsiteX410" fmla="*/ 650619 w 1539722"/>
                  <a:gd name="connsiteY410" fmla="*/ 1126273 h 1378673"/>
                  <a:gd name="connsiteX411" fmla="*/ 638726 w 1539722"/>
                  <a:gd name="connsiteY411" fmla="*/ 1118500 h 1378673"/>
                  <a:gd name="connsiteX412" fmla="*/ 614939 w 1539722"/>
                  <a:gd name="connsiteY412" fmla="*/ 1106002 h 1378673"/>
                  <a:gd name="connsiteX413" fmla="*/ 591458 w 1539722"/>
                  <a:gd name="connsiteY413" fmla="*/ 1097619 h 1378673"/>
                  <a:gd name="connsiteX414" fmla="*/ 568434 w 1539722"/>
                  <a:gd name="connsiteY414" fmla="*/ 1092741 h 1378673"/>
                  <a:gd name="connsiteX415" fmla="*/ 551356 w 1539722"/>
                  <a:gd name="connsiteY415" fmla="*/ 1091674 h 1378673"/>
                  <a:gd name="connsiteX416" fmla="*/ 540378 w 1539722"/>
                  <a:gd name="connsiteY416" fmla="*/ 1092284 h 1378673"/>
                  <a:gd name="connsiteX417" fmla="*/ 529400 w 1539722"/>
                  <a:gd name="connsiteY417" fmla="*/ 1093351 h 1378673"/>
                  <a:gd name="connsiteX418" fmla="*/ 518726 w 1539722"/>
                  <a:gd name="connsiteY418" fmla="*/ 1095790 h 1378673"/>
                  <a:gd name="connsiteX419" fmla="*/ 508358 w 1539722"/>
                  <a:gd name="connsiteY419" fmla="*/ 1099143 h 1378673"/>
                  <a:gd name="connsiteX420" fmla="*/ 498142 w 1539722"/>
                  <a:gd name="connsiteY420" fmla="*/ 1103258 h 1378673"/>
                  <a:gd name="connsiteX421" fmla="*/ 488536 w 1539722"/>
                  <a:gd name="connsiteY421" fmla="*/ 1108440 h 1378673"/>
                  <a:gd name="connsiteX422" fmla="*/ 479082 w 1539722"/>
                  <a:gd name="connsiteY422" fmla="*/ 1114537 h 1378673"/>
                  <a:gd name="connsiteX423" fmla="*/ 474356 w 1539722"/>
                  <a:gd name="connsiteY423" fmla="*/ 1118042 h 1378673"/>
                  <a:gd name="connsiteX424" fmla="*/ 474051 w 1539722"/>
                  <a:gd name="connsiteY424" fmla="*/ 1118347 h 1378673"/>
                  <a:gd name="connsiteX425" fmla="*/ 473898 w 1539722"/>
                  <a:gd name="connsiteY425" fmla="*/ 1118500 h 1378673"/>
                  <a:gd name="connsiteX426" fmla="*/ 466427 w 1539722"/>
                  <a:gd name="connsiteY426" fmla="*/ 1109202 h 1378673"/>
                  <a:gd name="connsiteX427" fmla="*/ 450417 w 1539722"/>
                  <a:gd name="connsiteY427" fmla="*/ 1093046 h 1378673"/>
                  <a:gd name="connsiteX428" fmla="*/ 433339 w 1539722"/>
                  <a:gd name="connsiteY428" fmla="*/ 1079634 h 1378673"/>
                  <a:gd name="connsiteX429" fmla="*/ 415805 w 1539722"/>
                  <a:gd name="connsiteY429" fmla="*/ 1069117 h 1378673"/>
                  <a:gd name="connsiteX430" fmla="*/ 397355 w 1539722"/>
                  <a:gd name="connsiteY430" fmla="*/ 1061649 h 1378673"/>
                  <a:gd name="connsiteX431" fmla="*/ 378448 w 1539722"/>
                  <a:gd name="connsiteY431" fmla="*/ 1057228 h 1378673"/>
                  <a:gd name="connsiteX432" fmla="*/ 359083 w 1539722"/>
                  <a:gd name="connsiteY432" fmla="*/ 1055857 h 1378673"/>
                  <a:gd name="connsiteX433" fmla="*/ 339261 w 1539722"/>
                  <a:gd name="connsiteY433" fmla="*/ 1057686 h 1378673"/>
                  <a:gd name="connsiteX434" fmla="*/ 329503 w 1539722"/>
                  <a:gd name="connsiteY434" fmla="*/ 1059820 h 1378673"/>
                  <a:gd name="connsiteX435" fmla="*/ 326911 w 1539722"/>
                  <a:gd name="connsiteY435" fmla="*/ 1052961 h 1378673"/>
                  <a:gd name="connsiteX436" fmla="*/ 322641 w 1539722"/>
                  <a:gd name="connsiteY436" fmla="*/ 1039548 h 1378673"/>
                  <a:gd name="connsiteX437" fmla="*/ 319897 w 1539722"/>
                  <a:gd name="connsiteY437" fmla="*/ 1026441 h 1378673"/>
                  <a:gd name="connsiteX438" fmla="*/ 318524 w 1539722"/>
                  <a:gd name="connsiteY438" fmla="*/ 1013790 h 1378673"/>
                  <a:gd name="connsiteX439" fmla="*/ 318219 w 1539722"/>
                  <a:gd name="connsiteY439" fmla="*/ 1001597 h 1378673"/>
                  <a:gd name="connsiteX440" fmla="*/ 319134 w 1539722"/>
                  <a:gd name="connsiteY440" fmla="*/ 989708 h 1378673"/>
                  <a:gd name="connsiteX441" fmla="*/ 320964 w 1539722"/>
                  <a:gd name="connsiteY441" fmla="*/ 978582 h 1378673"/>
                  <a:gd name="connsiteX442" fmla="*/ 323861 w 1539722"/>
                  <a:gd name="connsiteY442" fmla="*/ 967913 h 1378673"/>
                  <a:gd name="connsiteX443" fmla="*/ 327673 w 1539722"/>
                  <a:gd name="connsiteY443" fmla="*/ 957701 h 1378673"/>
                  <a:gd name="connsiteX444" fmla="*/ 332247 w 1539722"/>
                  <a:gd name="connsiteY444" fmla="*/ 948251 h 1378673"/>
                  <a:gd name="connsiteX445" fmla="*/ 340481 w 1539722"/>
                  <a:gd name="connsiteY445" fmla="*/ 934991 h 1378673"/>
                  <a:gd name="connsiteX446" fmla="*/ 353746 w 1539722"/>
                  <a:gd name="connsiteY446" fmla="*/ 919902 h 1378673"/>
                  <a:gd name="connsiteX447" fmla="*/ 369147 w 1539722"/>
                  <a:gd name="connsiteY447" fmla="*/ 907709 h 1378673"/>
                  <a:gd name="connsiteX448" fmla="*/ 377533 w 1539722"/>
                  <a:gd name="connsiteY448" fmla="*/ 902831 h 1378673"/>
                  <a:gd name="connsiteX449" fmla="*/ 382870 w 1539722"/>
                  <a:gd name="connsiteY449" fmla="*/ 900240 h 1378673"/>
                  <a:gd name="connsiteX450" fmla="*/ 394458 w 1539722"/>
                  <a:gd name="connsiteY450" fmla="*/ 895515 h 1378673"/>
                  <a:gd name="connsiteX451" fmla="*/ 407723 w 1539722"/>
                  <a:gd name="connsiteY451" fmla="*/ 891857 h 1378673"/>
                  <a:gd name="connsiteX452" fmla="*/ 422056 w 1539722"/>
                  <a:gd name="connsiteY452" fmla="*/ 889266 h 1378673"/>
                  <a:gd name="connsiteX453" fmla="*/ 437151 w 1539722"/>
                  <a:gd name="connsiteY453" fmla="*/ 888200 h 1378673"/>
                  <a:gd name="connsiteX454" fmla="*/ 452704 w 1539722"/>
                  <a:gd name="connsiteY454" fmla="*/ 888504 h 1378673"/>
                  <a:gd name="connsiteX455" fmla="*/ 468409 w 1539722"/>
                  <a:gd name="connsiteY455" fmla="*/ 890333 h 1378673"/>
                  <a:gd name="connsiteX456" fmla="*/ 483809 w 1539722"/>
                  <a:gd name="connsiteY456" fmla="*/ 894144 h 1378673"/>
                  <a:gd name="connsiteX457" fmla="*/ 491128 w 1539722"/>
                  <a:gd name="connsiteY457" fmla="*/ 896887 h 1378673"/>
                  <a:gd name="connsiteX458" fmla="*/ 508510 w 1539722"/>
                  <a:gd name="connsiteY458" fmla="*/ 903593 h 1378673"/>
                  <a:gd name="connsiteX459" fmla="*/ 510798 w 1539722"/>
                  <a:gd name="connsiteY459" fmla="*/ 885151 h 1378673"/>
                  <a:gd name="connsiteX460" fmla="*/ 512475 w 1539722"/>
                  <a:gd name="connsiteY460" fmla="*/ 876311 h 1378673"/>
                  <a:gd name="connsiteX461" fmla="*/ 517202 w 1539722"/>
                  <a:gd name="connsiteY461" fmla="*/ 858783 h 1378673"/>
                  <a:gd name="connsiteX462" fmla="*/ 524368 w 1539722"/>
                  <a:gd name="connsiteY462" fmla="*/ 842322 h 1378673"/>
                  <a:gd name="connsiteX463" fmla="*/ 533517 w 1539722"/>
                  <a:gd name="connsiteY463" fmla="*/ 826776 h 1378673"/>
                  <a:gd name="connsiteX464" fmla="*/ 544647 w 1539722"/>
                  <a:gd name="connsiteY464" fmla="*/ 812449 h 1378673"/>
                  <a:gd name="connsiteX465" fmla="*/ 557760 w 1539722"/>
                  <a:gd name="connsiteY465" fmla="*/ 799646 h 1378673"/>
                  <a:gd name="connsiteX466" fmla="*/ 572398 w 1539722"/>
                  <a:gd name="connsiteY466" fmla="*/ 788367 h 1378673"/>
                  <a:gd name="connsiteX467" fmla="*/ 588256 w 1539722"/>
                  <a:gd name="connsiteY467" fmla="*/ 779070 h 1378673"/>
                  <a:gd name="connsiteX468" fmla="*/ 597099 w 1539722"/>
                  <a:gd name="connsiteY468" fmla="*/ 775107 h 1378673"/>
                  <a:gd name="connsiteX469" fmla="*/ 605943 w 1539722"/>
                  <a:gd name="connsiteY469" fmla="*/ 771602 h 1378673"/>
                  <a:gd name="connsiteX470" fmla="*/ 624088 w 1539722"/>
                  <a:gd name="connsiteY470" fmla="*/ 766724 h 1378673"/>
                  <a:gd name="connsiteX471" fmla="*/ 642690 w 1539722"/>
                  <a:gd name="connsiteY471" fmla="*/ 763828 h 1378673"/>
                  <a:gd name="connsiteX472" fmla="*/ 661445 w 1539722"/>
                  <a:gd name="connsiteY472" fmla="*/ 763523 h 1378673"/>
                  <a:gd name="connsiteX473" fmla="*/ 680657 w 1539722"/>
                  <a:gd name="connsiteY473" fmla="*/ 765200 h 1378673"/>
                  <a:gd name="connsiteX474" fmla="*/ 699564 w 1539722"/>
                  <a:gd name="connsiteY474" fmla="*/ 769468 h 1378673"/>
                  <a:gd name="connsiteX475" fmla="*/ 718623 w 1539722"/>
                  <a:gd name="connsiteY475" fmla="*/ 775717 h 1378673"/>
                  <a:gd name="connsiteX476" fmla="*/ 737531 w 1539722"/>
                  <a:gd name="connsiteY476" fmla="*/ 784404 h 1378673"/>
                  <a:gd name="connsiteX477" fmla="*/ 746679 w 1539722"/>
                  <a:gd name="connsiteY477" fmla="*/ 789739 h 1378673"/>
                  <a:gd name="connsiteX478" fmla="*/ 746679 w 1539722"/>
                  <a:gd name="connsiteY478" fmla="*/ 1150659 h 1378673"/>
                  <a:gd name="connsiteX479" fmla="*/ 746679 w 1539722"/>
                  <a:gd name="connsiteY479" fmla="*/ 1165291 h 1378673"/>
                  <a:gd name="connsiteX480" fmla="*/ 744697 w 1539722"/>
                  <a:gd name="connsiteY480" fmla="*/ 1192574 h 1378673"/>
                  <a:gd name="connsiteX481" fmla="*/ 740885 w 1539722"/>
                  <a:gd name="connsiteY481" fmla="*/ 1217875 h 1378673"/>
                  <a:gd name="connsiteX482" fmla="*/ 735396 w 1539722"/>
                  <a:gd name="connsiteY482" fmla="*/ 1241042 h 1378673"/>
                  <a:gd name="connsiteX483" fmla="*/ 728230 w 1539722"/>
                  <a:gd name="connsiteY483" fmla="*/ 1262075 h 1378673"/>
                  <a:gd name="connsiteX484" fmla="*/ 719691 w 1539722"/>
                  <a:gd name="connsiteY484" fmla="*/ 1281280 h 1378673"/>
                  <a:gd name="connsiteX485" fmla="*/ 709627 w 1539722"/>
                  <a:gd name="connsiteY485" fmla="*/ 1298655 h 1378673"/>
                  <a:gd name="connsiteX486" fmla="*/ 698344 w 1539722"/>
                  <a:gd name="connsiteY486" fmla="*/ 1314049 h 1378673"/>
                  <a:gd name="connsiteX487" fmla="*/ 686146 w 1539722"/>
                  <a:gd name="connsiteY487" fmla="*/ 1327766 h 1378673"/>
                  <a:gd name="connsiteX488" fmla="*/ 672575 w 1539722"/>
                  <a:gd name="connsiteY488" fmla="*/ 1339807 h 1378673"/>
                  <a:gd name="connsiteX489" fmla="*/ 658243 w 1539722"/>
                  <a:gd name="connsiteY489" fmla="*/ 1349867 h 1378673"/>
                  <a:gd name="connsiteX490" fmla="*/ 643147 w 1539722"/>
                  <a:gd name="connsiteY490" fmla="*/ 1358554 h 1378673"/>
                  <a:gd name="connsiteX491" fmla="*/ 627137 w 1539722"/>
                  <a:gd name="connsiteY491" fmla="*/ 1365413 h 1378673"/>
                  <a:gd name="connsiteX492" fmla="*/ 610517 w 1539722"/>
                  <a:gd name="connsiteY492" fmla="*/ 1370900 h 1378673"/>
                  <a:gd name="connsiteX493" fmla="*/ 593440 w 1539722"/>
                  <a:gd name="connsiteY493" fmla="*/ 1374863 h 1378673"/>
                  <a:gd name="connsiteX494" fmla="*/ 576058 w 1539722"/>
                  <a:gd name="connsiteY494" fmla="*/ 1377454 h 1378673"/>
                  <a:gd name="connsiteX495" fmla="*/ 558218 w 1539722"/>
                  <a:gd name="connsiteY495" fmla="*/ 1378673 h 1378673"/>
                  <a:gd name="connsiteX496" fmla="*/ 540531 w 1539722"/>
                  <a:gd name="connsiteY496" fmla="*/ 1378673 h 1378673"/>
                  <a:gd name="connsiteX497" fmla="*/ 522538 w 1539722"/>
                  <a:gd name="connsiteY497" fmla="*/ 1377301 h 1378673"/>
                  <a:gd name="connsiteX498" fmla="*/ 504699 w 1539722"/>
                  <a:gd name="connsiteY498" fmla="*/ 1374710 h 1378673"/>
                  <a:gd name="connsiteX499" fmla="*/ 487011 w 1539722"/>
                  <a:gd name="connsiteY499" fmla="*/ 1370900 h 1378673"/>
                  <a:gd name="connsiteX500" fmla="*/ 469629 w 1539722"/>
                  <a:gd name="connsiteY500" fmla="*/ 1366175 h 1378673"/>
                  <a:gd name="connsiteX501" fmla="*/ 452551 w 1539722"/>
                  <a:gd name="connsiteY501" fmla="*/ 1360231 h 1378673"/>
                  <a:gd name="connsiteX502" fmla="*/ 436084 w 1539722"/>
                  <a:gd name="connsiteY502" fmla="*/ 1353372 h 1378673"/>
                  <a:gd name="connsiteX503" fmla="*/ 420379 w 1539722"/>
                  <a:gd name="connsiteY503" fmla="*/ 1345751 h 1378673"/>
                  <a:gd name="connsiteX504" fmla="*/ 405131 w 1539722"/>
                  <a:gd name="connsiteY504" fmla="*/ 1336911 h 1378673"/>
                  <a:gd name="connsiteX505" fmla="*/ 390646 w 1539722"/>
                  <a:gd name="connsiteY505" fmla="*/ 1327461 h 1378673"/>
                  <a:gd name="connsiteX506" fmla="*/ 377533 w 1539722"/>
                  <a:gd name="connsiteY506" fmla="*/ 1317250 h 1378673"/>
                  <a:gd name="connsiteX507" fmla="*/ 365182 w 1539722"/>
                  <a:gd name="connsiteY507" fmla="*/ 1306123 h 1378673"/>
                  <a:gd name="connsiteX508" fmla="*/ 353899 w 1539722"/>
                  <a:gd name="connsiteY508" fmla="*/ 1294540 h 1378673"/>
                  <a:gd name="connsiteX509" fmla="*/ 343988 w 1539722"/>
                  <a:gd name="connsiteY509" fmla="*/ 1282194 h 1378673"/>
                  <a:gd name="connsiteX510" fmla="*/ 335754 w 1539722"/>
                  <a:gd name="connsiteY510" fmla="*/ 1269391 h 1378673"/>
                  <a:gd name="connsiteX511" fmla="*/ 331942 w 1539722"/>
                  <a:gd name="connsiteY511" fmla="*/ 1262685 h 1378673"/>
                  <a:gd name="connsiteX512" fmla="*/ 324928 w 1539722"/>
                  <a:gd name="connsiteY512" fmla="*/ 1263904 h 1378673"/>
                  <a:gd name="connsiteX513" fmla="*/ 309528 w 1539722"/>
                  <a:gd name="connsiteY513" fmla="*/ 1264209 h 1378673"/>
                  <a:gd name="connsiteX514" fmla="*/ 293213 w 1539722"/>
                  <a:gd name="connsiteY514" fmla="*/ 1262532 h 1378673"/>
                  <a:gd name="connsiteX515" fmla="*/ 276441 w 1539722"/>
                  <a:gd name="connsiteY515" fmla="*/ 1258722 h 1378673"/>
                  <a:gd name="connsiteX516" fmla="*/ 259211 w 1539722"/>
                  <a:gd name="connsiteY516" fmla="*/ 1252778 h 1378673"/>
                  <a:gd name="connsiteX517" fmla="*/ 242286 w 1539722"/>
                  <a:gd name="connsiteY517" fmla="*/ 1245157 h 1378673"/>
                  <a:gd name="connsiteX518" fmla="*/ 225209 w 1539722"/>
                  <a:gd name="connsiteY518" fmla="*/ 1235402 h 1378673"/>
                  <a:gd name="connsiteX519" fmla="*/ 208893 w 1539722"/>
                  <a:gd name="connsiteY519" fmla="*/ 1223819 h 1378673"/>
                  <a:gd name="connsiteX520" fmla="*/ 193036 w 1539722"/>
                  <a:gd name="connsiteY520" fmla="*/ 1210406 h 1378673"/>
                  <a:gd name="connsiteX521" fmla="*/ 178246 w 1539722"/>
                  <a:gd name="connsiteY521" fmla="*/ 1195165 h 1378673"/>
                  <a:gd name="connsiteX522" fmla="*/ 164828 w 1539722"/>
                  <a:gd name="connsiteY522" fmla="*/ 1178094 h 1378673"/>
                  <a:gd name="connsiteX523" fmla="*/ 152934 w 1539722"/>
                  <a:gd name="connsiteY523" fmla="*/ 1159652 h 1378673"/>
                  <a:gd name="connsiteX524" fmla="*/ 142719 w 1539722"/>
                  <a:gd name="connsiteY524" fmla="*/ 1139228 h 1378673"/>
                  <a:gd name="connsiteX525" fmla="*/ 134790 w 1539722"/>
                  <a:gd name="connsiteY525" fmla="*/ 1117280 h 1378673"/>
                  <a:gd name="connsiteX526" fmla="*/ 128843 w 1539722"/>
                  <a:gd name="connsiteY526" fmla="*/ 1093961 h 1378673"/>
                  <a:gd name="connsiteX527" fmla="*/ 125641 w 1539722"/>
                  <a:gd name="connsiteY527" fmla="*/ 1069117 h 1378673"/>
                  <a:gd name="connsiteX528" fmla="*/ 125336 w 1539722"/>
                  <a:gd name="connsiteY528" fmla="*/ 1056009 h 1378673"/>
                  <a:gd name="connsiteX529" fmla="*/ 121372 w 1539722"/>
                  <a:gd name="connsiteY529" fmla="*/ 1053266 h 1378673"/>
                  <a:gd name="connsiteX530" fmla="*/ 109326 w 1539722"/>
                  <a:gd name="connsiteY530" fmla="*/ 1043206 h 1378673"/>
                  <a:gd name="connsiteX531" fmla="*/ 93926 w 1539722"/>
                  <a:gd name="connsiteY531" fmla="*/ 1027965 h 1378673"/>
                  <a:gd name="connsiteX532" fmla="*/ 77611 w 1539722"/>
                  <a:gd name="connsiteY532" fmla="*/ 1008608 h 1378673"/>
                  <a:gd name="connsiteX533" fmla="*/ 66633 w 1539722"/>
                  <a:gd name="connsiteY533" fmla="*/ 991842 h 1378673"/>
                  <a:gd name="connsiteX534" fmla="*/ 60076 w 1539722"/>
                  <a:gd name="connsiteY534" fmla="*/ 979801 h 1378673"/>
                  <a:gd name="connsiteX535" fmla="*/ 54739 w 1539722"/>
                  <a:gd name="connsiteY535" fmla="*/ 967151 h 1378673"/>
                  <a:gd name="connsiteX536" fmla="*/ 50775 w 1539722"/>
                  <a:gd name="connsiteY536" fmla="*/ 954195 h 1378673"/>
                  <a:gd name="connsiteX537" fmla="*/ 48640 w 1539722"/>
                  <a:gd name="connsiteY537" fmla="*/ 940630 h 1378673"/>
                  <a:gd name="connsiteX538" fmla="*/ 48335 w 1539722"/>
                  <a:gd name="connsiteY538" fmla="*/ 926913 h 1378673"/>
                  <a:gd name="connsiteX539" fmla="*/ 50623 w 1539722"/>
                  <a:gd name="connsiteY539" fmla="*/ 913043 h 1378673"/>
                  <a:gd name="connsiteX540" fmla="*/ 55349 w 1539722"/>
                  <a:gd name="connsiteY540" fmla="*/ 899173 h 1378673"/>
                  <a:gd name="connsiteX541" fmla="*/ 58856 w 1539722"/>
                  <a:gd name="connsiteY541" fmla="*/ 892162 h 1378673"/>
                  <a:gd name="connsiteX542" fmla="*/ 50775 w 1539722"/>
                  <a:gd name="connsiteY542" fmla="*/ 885456 h 1378673"/>
                  <a:gd name="connsiteX543" fmla="*/ 36900 w 1539722"/>
                  <a:gd name="connsiteY543" fmla="*/ 870977 h 1378673"/>
                  <a:gd name="connsiteX544" fmla="*/ 25311 w 1539722"/>
                  <a:gd name="connsiteY544" fmla="*/ 855735 h 1378673"/>
                  <a:gd name="connsiteX545" fmla="*/ 16010 w 1539722"/>
                  <a:gd name="connsiteY545" fmla="*/ 839579 h 1378673"/>
                  <a:gd name="connsiteX546" fmla="*/ 9149 w 1539722"/>
                  <a:gd name="connsiteY546" fmla="*/ 822813 h 1378673"/>
                  <a:gd name="connsiteX547" fmla="*/ 4117 w 1539722"/>
                  <a:gd name="connsiteY547" fmla="*/ 805590 h 1378673"/>
                  <a:gd name="connsiteX548" fmla="*/ 1220 w 1539722"/>
                  <a:gd name="connsiteY548" fmla="*/ 788062 h 1378673"/>
                  <a:gd name="connsiteX549" fmla="*/ 0 w 1539722"/>
                  <a:gd name="connsiteY549" fmla="*/ 770535 h 1378673"/>
                  <a:gd name="connsiteX550" fmla="*/ 763 w 1539722"/>
                  <a:gd name="connsiteY550" fmla="*/ 753464 h 1378673"/>
                  <a:gd name="connsiteX551" fmla="*/ 2897 w 1539722"/>
                  <a:gd name="connsiteY551" fmla="*/ 736393 h 1378673"/>
                  <a:gd name="connsiteX552" fmla="*/ 6709 w 1539722"/>
                  <a:gd name="connsiteY552" fmla="*/ 720237 h 1378673"/>
                  <a:gd name="connsiteX553" fmla="*/ 11893 w 1539722"/>
                  <a:gd name="connsiteY553" fmla="*/ 704691 h 1378673"/>
                  <a:gd name="connsiteX554" fmla="*/ 18145 w 1539722"/>
                  <a:gd name="connsiteY554" fmla="*/ 690059 h 1378673"/>
                  <a:gd name="connsiteX555" fmla="*/ 25616 w 1539722"/>
                  <a:gd name="connsiteY555" fmla="*/ 676342 h 1378673"/>
                  <a:gd name="connsiteX556" fmla="*/ 34155 w 1539722"/>
                  <a:gd name="connsiteY556" fmla="*/ 664301 h 1378673"/>
                  <a:gd name="connsiteX557" fmla="*/ 43609 w 1539722"/>
                  <a:gd name="connsiteY557" fmla="*/ 653632 h 1378673"/>
                  <a:gd name="connsiteX558" fmla="*/ 48640 w 1539722"/>
                  <a:gd name="connsiteY558" fmla="*/ 649059 h 1378673"/>
                  <a:gd name="connsiteX559" fmla="*/ 60991 w 1539722"/>
                  <a:gd name="connsiteY559" fmla="*/ 643572 h 1378673"/>
                  <a:gd name="connsiteX560" fmla="*/ 82948 w 1539722"/>
                  <a:gd name="connsiteY560" fmla="*/ 635494 h 1378673"/>
                  <a:gd name="connsiteX561" fmla="*/ 99263 w 1539722"/>
                  <a:gd name="connsiteY561" fmla="*/ 630769 h 1378673"/>
                  <a:gd name="connsiteX562" fmla="*/ 116340 w 1539722"/>
                  <a:gd name="connsiteY562" fmla="*/ 627111 h 1378673"/>
                  <a:gd name="connsiteX563" fmla="*/ 134180 w 1539722"/>
                  <a:gd name="connsiteY563" fmla="*/ 624825 h 1378673"/>
                  <a:gd name="connsiteX564" fmla="*/ 292206 w 1539722"/>
                  <a:gd name="connsiteY564" fmla="*/ 353208 h 1378673"/>
                  <a:gd name="connsiteX565" fmla="*/ 301813 w 1539722"/>
                  <a:gd name="connsiteY565" fmla="*/ 358544 h 1378673"/>
                  <a:gd name="connsiteX566" fmla="*/ 320572 w 1539722"/>
                  <a:gd name="connsiteY566" fmla="*/ 367691 h 1378673"/>
                  <a:gd name="connsiteX567" fmla="*/ 339025 w 1539722"/>
                  <a:gd name="connsiteY567" fmla="*/ 374550 h 1378673"/>
                  <a:gd name="connsiteX568" fmla="*/ 357479 w 1539722"/>
                  <a:gd name="connsiteY568" fmla="*/ 379733 h 1378673"/>
                  <a:gd name="connsiteX569" fmla="*/ 375475 w 1539722"/>
                  <a:gd name="connsiteY569" fmla="*/ 382630 h 1378673"/>
                  <a:gd name="connsiteX570" fmla="*/ 393318 w 1539722"/>
                  <a:gd name="connsiteY570" fmla="*/ 383849 h 1378673"/>
                  <a:gd name="connsiteX571" fmla="*/ 410857 w 1539722"/>
                  <a:gd name="connsiteY571" fmla="*/ 382935 h 1378673"/>
                  <a:gd name="connsiteX572" fmla="*/ 428090 w 1539722"/>
                  <a:gd name="connsiteY572" fmla="*/ 379733 h 1378673"/>
                  <a:gd name="connsiteX573" fmla="*/ 436478 w 1539722"/>
                  <a:gd name="connsiteY573" fmla="*/ 377599 h 1378673"/>
                  <a:gd name="connsiteX574" fmla="*/ 443646 w 1539722"/>
                  <a:gd name="connsiteY574" fmla="*/ 375160 h 1378673"/>
                  <a:gd name="connsiteX575" fmla="*/ 457524 w 1539722"/>
                  <a:gd name="connsiteY575" fmla="*/ 369672 h 1378673"/>
                  <a:gd name="connsiteX576" fmla="*/ 463777 w 1539722"/>
                  <a:gd name="connsiteY576" fmla="*/ 366319 h 1378673"/>
                  <a:gd name="connsiteX577" fmla="*/ 469725 w 1539722"/>
                  <a:gd name="connsiteY577" fmla="*/ 375922 h 1378673"/>
                  <a:gd name="connsiteX578" fmla="*/ 479790 w 1539722"/>
                  <a:gd name="connsiteY578" fmla="*/ 394826 h 1378673"/>
                  <a:gd name="connsiteX579" fmla="*/ 487568 w 1539722"/>
                  <a:gd name="connsiteY579" fmla="*/ 412966 h 1378673"/>
                  <a:gd name="connsiteX580" fmla="*/ 493059 w 1539722"/>
                  <a:gd name="connsiteY580" fmla="*/ 430650 h 1378673"/>
                  <a:gd name="connsiteX581" fmla="*/ 496414 w 1539722"/>
                  <a:gd name="connsiteY581" fmla="*/ 448333 h 1378673"/>
                  <a:gd name="connsiteX582" fmla="*/ 497786 w 1539722"/>
                  <a:gd name="connsiteY582" fmla="*/ 465559 h 1378673"/>
                  <a:gd name="connsiteX583" fmla="*/ 496871 w 1539722"/>
                  <a:gd name="connsiteY583" fmla="*/ 482633 h 1378673"/>
                  <a:gd name="connsiteX584" fmla="*/ 493821 w 1539722"/>
                  <a:gd name="connsiteY584" fmla="*/ 499859 h 1378673"/>
                  <a:gd name="connsiteX585" fmla="*/ 491686 w 1539722"/>
                  <a:gd name="connsiteY585" fmla="*/ 508548 h 1378673"/>
                  <a:gd name="connsiteX586" fmla="*/ 489703 w 1539722"/>
                  <a:gd name="connsiteY586" fmla="*/ 514341 h 1378673"/>
                  <a:gd name="connsiteX587" fmla="*/ 483145 w 1539722"/>
                  <a:gd name="connsiteY587" fmla="*/ 525317 h 1378673"/>
                  <a:gd name="connsiteX588" fmla="*/ 474147 w 1539722"/>
                  <a:gd name="connsiteY588" fmla="*/ 535836 h 1378673"/>
                  <a:gd name="connsiteX589" fmla="*/ 463014 w 1539722"/>
                  <a:gd name="connsiteY589" fmla="*/ 545287 h 1378673"/>
                  <a:gd name="connsiteX590" fmla="*/ 450356 w 1539722"/>
                  <a:gd name="connsiteY590" fmla="*/ 553824 h 1378673"/>
                  <a:gd name="connsiteX591" fmla="*/ 436783 w 1539722"/>
                  <a:gd name="connsiteY591" fmla="*/ 561141 h 1378673"/>
                  <a:gd name="connsiteX592" fmla="*/ 422752 w 1539722"/>
                  <a:gd name="connsiteY592" fmla="*/ 566782 h 1378673"/>
                  <a:gd name="connsiteX593" fmla="*/ 408721 w 1539722"/>
                  <a:gd name="connsiteY593" fmla="*/ 570745 h 1378673"/>
                  <a:gd name="connsiteX594" fmla="*/ 401706 w 1539722"/>
                  <a:gd name="connsiteY594" fmla="*/ 571965 h 1378673"/>
                  <a:gd name="connsiteX595" fmla="*/ 382643 w 1539722"/>
                  <a:gd name="connsiteY595" fmla="*/ 575166 h 1378673"/>
                  <a:gd name="connsiteX596" fmla="*/ 390878 w 1539722"/>
                  <a:gd name="connsiteY596" fmla="*/ 592697 h 1378673"/>
                  <a:gd name="connsiteX597" fmla="*/ 393318 w 1539722"/>
                  <a:gd name="connsiteY597" fmla="*/ 598032 h 1378673"/>
                  <a:gd name="connsiteX598" fmla="*/ 396978 w 1539722"/>
                  <a:gd name="connsiteY598" fmla="*/ 608704 h 1378673"/>
                  <a:gd name="connsiteX599" fmla="*/ 399571 w 1539722"/>
                  <a:gd name="connsiteY599" fmla="*/ 619222 h 1378673"/>
                  <a:gd name="connsiteX600" fmla="*/ 400791 w 1539722"/>
                  <a:gd name="connsiteY600" fmla="*/ 629284 h 1378673"/>
                  <a:gd name="connsiteX601" fmla="*/ 400638 w 1539722"/>
                  <a:gd name="connsiteY601" fmla="*/ 639040 h 1378673"/>
                  <a:gd name="connsiteX602" fmla="*/ 399114 w 1539722"/>
                  <a:gd name="connsiteY602" fmla="*/ 648187 h 1378673"/>
                  <a:gd name="connsiteX603" fmla="*/ 396368 w 1539722"/>
                  <a:gd name="connsiteY603" fmla="*/ 657333 h 1378673"/>
                  <a:gd name="connsiteX604" fmla="*/ 392403 w 1539722"/>
                  <a:gd name="connsiteY604" fmla="*/ 665870 h 1378673"/>
                  <a:gd name="connsiteX605" fmla="*/ 389963 w 1539722"/>
                  <a:gd name="connsiteY605" fmla="*/ 669834 h 1378673"/>
                  <a:gd name="connsiteX606" fmla="*/ 386760 w 1539722"/>
                  <a:gd name="connsiteY606" fmla="*/ 674407 h 1378673"/>
                  <a:gd name="connsiteX607" fmla="*/ 378830 w 1539722"/>
                  <a:gd name="connsiteY607" fmla="*/ 683096 h 1378673"/>
                  <a:gd name="connsiteX608" fmla="*/ 369375 w 1539722"/>
                  <a:gd name="connsiteY608" fmla="*/ 690566 h 1378673"/>
                  <a:gd name="connsiteX609" fmla="*/ 358394 w 1539722"/>
                  <a:gd name="connsiteY609" fmla="*/ 697121 h 1378673"/>
                  <a:gd name="connsiteX610" fmla="*/ 346651 w 1539722"/>
                  <a:gd name="connsiteY610" fmla="*/ 702609 h 1378673"/>
                  <a:gd name="connsiteX611" fmla="*/ 333383 w 1539722"/>
                  <a:gd name="connsiteY611" fmla="*/ 706878 h 1378673"/>
                  <a:gd name="connsiteX612" fmla="*/ 319352 w 1539722"/>
                  <a:gd name="connsiteY612" fmla="*/ 710079 h 1378673"/>
                  <a:gd name="connsiteX613" fmla="*/ 304559 w 1539722"/>
                  <a:gd name="connsiteY613" fmla="*/ 712061 h 1378673"/>
                  <a:gd name="connsiteX614" fmla="*/ 296781 w 1539722"/>
                  <a:gd name="connsiteY614" fmla="*/ 712518 h 1378673"/>
                  <a:gd name="connsiteX615" fmla="*/ 295866 w 1539722"/>
                  <a:gd name="connsiteY615" fmla="*/ 707182 h 1378673"/>
                  <a:gd name="connsiteX616" fmla="*/ 292968 w 1539722"/>
                  <a:gd name="connsiteY616" fmla="*/ 696054 h 1378673"/>
                  <a:gd name="connsiteX617" fmla="*/ 289155 w 1539722"/>
                  <a:gd name="connsiteY617" fmla="*/ 685078 h 1378673"/>
                  <a:gd name="connsiteX618" fmla="*/ 283970 w 1539722"/>
                  <a:gd name="connsiteY618" fmla="*/ 673950 h 1378673"/>
                  <a:gd name="connsiteX619" fmla="*/ 280920 w 1539722"/>
                  <a:gd name="connsiteY619" fmla="*/ 668614 h 1378673"/>
                  <a:gd name="connsiteX620" fmla="*/ 276954 w 1539722"/>
                  <a:gd name="connsiteY620" fmla="*/ 661907 h 1378673"/>
                  <a:gd name="connsiteX621" fmla="*/ 267956 w 1539722"/>
                  <a:gd name="connsiteY621" fmla="*/ 649254 h 1378673"/>
                  <a:gd name="connsiteX622" fmla="*/ 257586 w 1539722"/>
                  <a:gd name="connsiteY622" fmla="*/ 637821 h 1378673"/>
                  <a:gd name="connsiteX623" fmla="*/ 246605 w 1539722"/>
                  <a:gd name="connsiteY623" fmla="*/ 627454 h 1378673"/>
                  <a:gd name="connsiteX624" fmla="*/ 234405 w 1539722"/>
                  <a:gd name="connsiteY624" fmla="*/ 618460 h 1378673"/>
                  <a:gd name="connsiteX625" fmla="*/ 221442 w 1539722"/>
                  <a:gd name="connsiteY625" fmla="*/ 610686 h 1378673"/>
                  <a:gd name="connsiteX626" fmla="*/ 207868 w 1539722"/>
                  <a:gd name="connsiteY626" fmla="*/ 604588 h 1378673"/>
                  <a:gd name="connsiteX627" fmla="*/ 193838 w 1539722"/>
                  <a:gd name="connsiteY627" fmla="*/ 599862 h 1378673"/>
                  <a:gd name="connsiteX628" fmla="*/ 186517 w 1539722"/>
                  <a:gd name="connsiteY628" fmla="*/ 598337 h 1378673"/>
                  <a:gd name="connsiteX629" fmla="*/ 177672 w 1539722"/>
                  <a:gd name="connsiteY629" fmla="*/ 596508 h 1378673"/>
                  <a:gd name="connsiteX630" fmla="*/ 159676 w 1539722"/>
                  <a:gd name="connsiteY630" fmla="*/ 594679 h 1378673"/>
                  <a:gd name="connsiteX631" fmla="*/ 141833 w 1539722"/>
                  <a:gd name="connsiteY631" fmla="*/ 594679 h 1378673"/>
                  <a:gd name="connsiteX632" fmla="*/ 124447 w 1539722"/>
                  <a:gd name="connsiteY632" fmla="*/ 596051 h 1378673"/>
                  <a:gd name="connsiteX633" fmla="*/ 107671 w 1539722"/>
                  <a:gd name="connsiteY633" fmla="*/ 598642 h 1378673"/>
                  <a:gd name="connsiteX634" fmla="*/ 91352 w 1539722"/>
                  <a:gd name="connsiteY634" fmla="*/ 602453 h 1378673"/>
                  <a:gd name="connsiteX635" fmla="*/ 68629 w 1539722"/>
                  <a:gd name="connsiteY635" fmla="*/ 609161 h 1378673"/>
                  <a:gd name="connsiteX636" fmla="*/ 55208 w 1539722"/>
                  <a:gd name="connsiteY636" fmla="*/ 614039 h 1378673"/>
                  <a:gd name="connsiteX637" fmla="*/ 52005 w 1539722"/>
                  <a:gd name="connsiteY637" fmla="*/ 604740 h 1378673"/>
                  <a:gd name="connsiteX638" fmla="*/ 47735 w 1539722"/>
                  <a:gd name="connsiteY638" fmla="*/ 583246 h 1378673"/>
                  <a:gd name="connsiteX639" fmla="*/ 45752 w 1539722"/>
                  <a:gd name="connsiteY639" fmla="*/ 559312 h 1378673"/>
                  <a:gd name="connsiteX640" fmla="*/ 46515 w 1539722"/>
                  <a:gd name="connsiteY640" fmla="*/ 534616 h 1378673"/>
                  <a:gd name="connsiteX641" fmla="*/ 49717 w 1539722"/>
                  <a:gd name="connsiteY641" fmla="*/ 516475 h 1378673"/>
                  <a:gd name="connsiteX642" fmla="*/ 52615 w 1539722"/>
                  <a:gd name="connsiteY642" fmla="*/ 504737 h 1378673"/>
                  <a:gd name="connsiteX643" fmla="*/ 56885 w 1539722"/>
                  <a:gd name="connsiteY643" fmla="*/ 493761 h 1378673"/>
                  <a:gd name="connsiteX644" fmla="*/ 62223 w 1539722"/>
                  <a:gd name="connsiteY644" fmla="*/ 483395 h 1378673"/>
                  <a:gd name="connsiteX645" fmla="*/ 68476 w 1539722"/>
                  <a:gd name="connsiteY645" fmla="*/ 473944 h 1378673"/>
                  <a:gd name="connsiteX646" fmla="*/ 76254 w 1539722"/>
                  <a:gd name="connsiteY646" fmla="*/ 465712 h 1378673"/>
                  <a:gd name="connsiteX647" fmla="*/ 85099 w 1539722"/>
                  <a:gd name="connsiteY647" fmla="*/ 458547 h 1378673"/>
                  <a:gd name="connsiteX648" fmla="*/ 95165 w 1539722"/>
                  <a:gd name="connsiteY648" fmla="*/ 453059 h 1378673"/>
                  <a:gd name="connsiteX649" fmla="*/ 100960 w 1539722"/>
                  <a:gd name="connsiteY649" fmla="*/ 450925 h 1378673"/>
                  <a:gd name="connsiteX650" fmla="*/ 108280 w 1539722"/>
                  <a:gd name="connsiteY650" fmla="*/ 451687 h 1378673"/>
                  <a:gd name="connsiteX651" fmla="*/ 122921 w 1539722"/>
                  <a:gd name="connsiteY651" fmla="*/ 452906 h 1378673"/>
                  <a:gd name="connsiteX652" fmla="*/ 130089 w 1539722"/>
                  <a:gd name="connsiteY652" fmla="*/ 452906 h 1378673"/>
                  <a:gd name="connsiteX653" fmla="*/ 142747 w 1539722"/>
                  <a:gd name="connsiteY653" fmla="*/ 452602 h 1378673"/>
                  <a:gd name="connsiteX654" fmla="*/ 168369 w 1539722"/>
                  <a:gd name="connsiteY654" fmla="*/ 449248 h 1378673"/>
                  <a:gd name="connsiteX655" fmla="*/ 181179 w 1539722"/>
                  <a:gd name="connsiteY655" fmla="*/ 446352 h 1378673"/>
                  <a:gd name="connsiteX656" fmla="*/ 192160 w 1539722"/>
                  <a:gd name="connsiteY656" fmla="*/ 442998 h 1378673"/>
                  <a:gd name="connsiteX657" fmla="*/ 212596 w 1539722"/>
                  <a:gd name="connsiteY657" fmla="*/ 434003 h 1378673"/>
                  <a:gd name="connsiteX658" fmla="*/ 230745 w 1539722"/>
                  <a:gd name="connsiteY658" fmla="*/ 422875 h 1378673"/>
                  <a:gd name="connsiteX659" fmla="*/ 246758 w 1539722"/>
                  <a:gd name="connsiteY659" fmla="*/ 410222 h 1378673"/>
                  <a:gd name="connsiteX660" fmla="*/ 260636 w 1539722"/>
                  <a:gd name="connsiteY660" fmla="*/ 396502 h 1378673"/>
                  <a:gd name="connsiteX661" fmla="*/ 272227 w 1539722"/>
                  <a:gd name="connsiteY661" fmla="*/ 382935 h 1378673"/>
                  <a:gd name="connsiteX662" fmla="*/ 286105 w 1539722"/>
                  <a:gd name="connsiteY662" fmla="*/ 363727 h 1378673"/>
                  <a:gd name="connsiteX663" fmla="*/ 1123985 w 1539722"/>
                  <a:gd name="connsiteY663" fmla="*/ 96385 h 1378673"/>
                  <a:gd name="connsiteX664" fmla="*/ 1140760 w 1539722"/>
                  <a:gd name="connsiteY664" fmla="*/ 97453 h 1378673"/>
                  <a:gd name="connsiteX665" fmla="*/ 1157079 w 1539722"/>
                  <a:gd name="connsiteY665" fmla="*/ 100350 h 1378673"/>
                  <a:gd name="connsiteX666" fmla="*/ 1173092 w 1539722"/>
                  <a:gd name="connsiteY666" fmla="*/ 104926 h 1378673"/>
                  <a:gd name="connsiteX667" fmla="*/ 1188343 w 1539722"/>
                  <a:gd name="connsiteY667" fmla="*/ 111178 h 1378673"/>
                  <a:gd name="connsiteX668" fmla="*/ 1202831 w 1539722"/>
                  <a:gd name="connsiteY668" fmla="*/ 118956 h 1378673"/>
                  <a:gd name="connsiteX669" fmla="*/ 1216404 w 1539722"/>
                  <a:gd name="connsiteY669" fmla="*/ 127954 h 1378673"/>
                  <a:gd name="connsiteX670" fmla="*/ 1229063 w 1539722"/>
                  <a:gd name="connsiteY670" fmla="*/ 138172 h 1378673"/>
                  <a:gd name="connsiteX671" fmla="*/ 1240501 w 1539722"/>
                  <a:gd name="connsiteY671" fmla="*/ 149153 h 1378673"/>
                  <a:gd name="connsiteX672" fmla="*/ 1250871 w 1539722"/>
                  <a:gd name="connsiteY672" fmla="*/ 160896 h 1378673"/>
                  <a:gd name="connsiteX673" fmla="*/ 1260174 w 1539722"/>
                  <a:gd name="connsiteY673" fmla="*/ 173097 h 1378673"/>
                  <a:gd name="connsiteX674" fmla="*/ 1267800 w 1539722"/>
                  <a:gd name="connsiteY674" fmla="*/ 185908 h 1378673"/>
                  <a:gd name="connsiteX675" fmla="*/ 1273900 w 1539722"/>
                  <a:gd name="connsiteY675" fmla="*/ 198718 h 1378673"/>
                  <a:gd name="connsiteX676" fmla="*/ 1278628 w 1539722"/>
                  <a:gd name="connsiteY676" fmla="*/ 211681 h 1378673"/>
                  <a:gd name="connsiteX677" fmla="*/ 1281678 w 1539722"/>
                  <a:gd name="connsiteY677" fmla="*/ 224340 h 1378673"/>
                  <a:gd name="connsiteX678" fmla="*/ 1282288 w 1539722"/>
                  <a:gd name="connsiteY678" fmla="*/ 230440 h 1378673"/>
                  <a:gd name="connsiteX679" fmla="*/ 1281830 w 1539722"/>
                  <a:gd name="connsiteY679" fmla="*/ 230440 h 1378673"/>
                  <a:gd name="connsiteX680" fmla="*/ 1281678 w 1539722"/>
                  <a:gd name="connsiteY680" fmla="*/ 230593 h 1378673"/>
                  <a:gd name="connsiteX681" fmla="*/ 1282288 w 1539722"/>
                  <a:gd name="connsiteY681" fmla="*/ 230440 h 1378673"/>
                  <a:gd name="connsiteX682" fmla="*/ 1286863 w 1539722"/>
                  <a:gd name="connsiteY682" fmla="*/ 252706 h 1378673"/>
                  <a:gd name="connsiteX683" fmla="*/ 1291286 w 1539722"/>
                  <a:gd name="connsiteY683" fmla="*/ 281225 h 1378673"/>
                  <a:gd name="connsiteX684" fmla="*/ 1292964 w 1539722"/>
                  <a:gd name="connsiteY684" fmla="*/ 298154 h 1378673"/>
                  <a:gd name="connsiteX685" fmla="*/ 1293116 w 1539722"/>
                  <a:gd name="connsiteY685" fmla="*/ 313862 h 1378673"/>
                  <a:gd name="connsiteX686" fmla="*/ 1291591 w 1539722"/>
                  <a:gd name="connsiteY686" fmla="*/ 328198 h 1378673"/>
                  <a:gd name="connsiteX687" fmla="*/ 1288388 w 1539722"/>
                  <a:gd name="connsiteY687" fmla="*/ 341771 h 1378673"/>
                  <a:gd name="connsiteX688" fmla="*/ 1283050 w 1539722"/>
                  <a:gd name="connsiteY688" fmla="*/ 354582 h 1378673"/>
                  <a:gd name="connsiteX689" fmla="*/ 1279543 w 1539722"/>
                  <a:gd name="connsiteY689" fmla="*/ 360834 h 1378673"/>
                  <a:gd name="connsiteX690" fmla="*/ 1276188 w 1539722"/>
                  <a:gd name="connsiteY690" fmla="*/ 366020 h 1378673"/>
                  <a:gd name="connsiteX691" fmla="*/ 1268867 w 1539722"/>
                  <a:gd name="connsiteY691" fmla="*/ 375475 h 1378673"/>
                  <a:gd name="connsiteX692" fmla="*/ 1260479 w 1539722"/>
                  <a:gd name="connsiteY692" fmla="*/ 384016 h 1378673"/>
                  <a:gd name="connsiteX693" fmla="*/ 1251786 w 1539722"/>
                  <a:gd name="connsiteY693" fmla="*/ 391641 h 1378673"/>
                  <a:gd name="connsiteX694" fmla="*/ 1237756 w 1539722"/>
                  <a:gd name="connsiteY694" fmla="*/ 401402 h 1378673"/>
                  <a:gd name="connsiteX695" fmla="*/ 1218540 w 1539722"/>
                  <a:gd name="connsiteY695" fmla="*/ 411162 h 1378673"/>
                  <a:gd name="connsiteX696" fmla="*/ 1200391 w 1539722"/>
                  <a:gd name="connsiteY696" fmla="*/ 418178 h 1378673"/>
                  <a:gd name="connsiteX697" fmla="*/ 1184378 w 1539722"/>
                  <a:gd name="connsiteY697" fmla="*/ 422753 h 1378673"/>
                  <a:gd name="connsiteX698" fmla="*/ 1167144 w 1539722"/>
                  <a:gd name="connsiteY698" fmla="*/ 426108 h 1378673"/>
                  <a:gd name="connsiteX699" fmla="*/ 1164399 w 1539722"/>
                  <a:gd name="connsiteY699" fmla="*/ 426565 h 1378673"/>
                  <a:gd name="connsiteX700" fmla="*/ 1167144 w 1539722"/>
                  <a:gd name="connsiteY700" fmla="*/ 455542 h 1378673"/>
                  <a:gd name="connsiteX701" fmla="*/ 1171415 w 1539722"/>
                  <a:gd name="connsiteY701" fmla="*/ 455237 h 1378673"/>
                  <a:gd name="connsiteX702" fmla="*/ 1192156 w 1539722"/>
                  <a:gd name="connsiteY702" fmla="*/ 450967 h 1378673"/>
                  <a:gd name="connsiteX703" fmla="*/ 1211067 w 1539722"/>
                  <a:gd name="connsiteY703" fmla="*/ 445629 h 1378673"/>
                  <a:gd name="connsiteX704" fmla="*/ 1232418 w 1539722"/>
                  <a:gd name="connsiteY704" fmla="*/ 437241 h 1378673"/>
                  <a:gd name="connsiteX705" fmla="*/ 1249194 w 1539722"/>
                  <a:gd name="connsiteY705" fmla="*/ 428548 h 1378673"/>
                  <a:gd name="connsiteX706" fmla="*/ 1260327 w 1539722"/>
                  <a:gd name="connsiteY706" fmla="*/ 421533 h 1378673"/>
                  <a:gd name="connsiteX707" fmla="*/ 1271307 w 1539722"/>
                  <a:gd name="connsiteY707" fmla="*/ 413602 h 1378673"/>
                  <a:gd name="connsiteX708" fmla="*/ 1281678 w 1539722"/>
                  <a:gd name="connsiteY708" fmla="*/ 404604 h 1378673"/>
                  <a:gd name="connsiteX709" fmla="*/ 1291591 w 1539722"/>
                  <a:gd name="connsiteY709" fmla="*/ 394081 h 1378673"/>
                  <a:gd name="connsiteX710" fmla="*/ 1300436 w 1539722"/>
                  <a:gd name="connsiteY710" fmla="*/ 382490 h 1378673"/>
                  <a:gd name="connsiteX711" fmla="*/ 1304401 w 1539722"/>
                  <a:gd name="connsiteY711" fmla="*/ 376085 h 1378673"/>
                  <a:gd name="connsiteX712" fmla="*/ 1308519 w 1539722"/>
                  <a:gd name="connsiteY712" fmla="*/ 368765 h 1378673"/>
                  <a:gd name="connsiteX713" fmla="*/ 1315382 w 1539722"/>
                  <a:gd name="connsiteY713" fmla="*/ 353514 h 1378673"/>
                  <a:gd name="connsiteX714" fmla="*/ 1320415 w 1539722"/>
                  <a:gd name="connsiteY714" fmla="*/ 337501 h 1378673"/>
                  <a:gd name="connsiteX715" fmla="*/ 1323313 w 1539722"/>
                  <a:gd name="connsiteY715" fmla="*/ 320572 h 1378673"/>
                  <a:gd name="connsiteX716" fmla="*/ 1324533 w 1539722"/>
                  <a:gd name="connsiteY716" fmla="*/ 302729 h 1378673"/>
                  <a:gd name="connsiteX717" fmla="*/ 1323923 w 1539722"/>
                  <a:gd name="connsiteY717" fmla="*/ 283970 h 1378673"/>
                  <a:gd name="connsiteX718" fmla="*/ 1321330 w 1539722"/>
                  <a:gd name="connsiteY718" fmla="*/ 264449 h 1378673"/>
                  <a:gd name="connsiteX719" fmla="*/ 1317060 w 1539722"/>
                  <a:gd name="connsiteY719" fmla="*/ 244013 h 1378673"/>
                  <a:gd name="connsiteX720" fmla="*/ 1314010 w 1539722"/>
                  <a:gd name="connsiteY720" fmla="*/ 233643 h 1378673"/>
                  <a:gd name="connsiteX721" fmla="*/ 1321635 w 1539722"/>
                  <a:gd name="connsiteY721" fmla="*/ 235625 h 1378673"/>
                  <a:gd name="connsiteX722" fmla="*/ 1336428 w 1539722"/>
                  <a:gd name="connsiteY722" fmla="*/ 240963 h 1378673"/>
                  <a:gd name="connsiteX723" fmla="*/ 1350612 w 1539722"/>
                  <a:gd name="connsiteY723" fmla="*/ 247978 h 1378673"/>
                  <a:gd name="connsiteX724" fmla="*/ 1364337 w 1539722"/>
                  <a:gd name="connsiteY724" fmla="*/ 256671 h 1378673"/>
                  <a:gd name="connsiteX725" fmla="*/ 1377148 w 1539722"/>
                  <a:gd name="connsiteY725" fmla="*/ 267042 h 1378673"/>
                  <a:gd name="connsiteX726" fmla="*/ 1389196 w 1539722"/>
                  <a:gd name="connsiteY726" fmla="*/ 278480 h 1378673"/>
                  <a:gd name="connsiteX727" fmla="*/ 1400024 w 1539722"/>
                  <a:gd name="connsiteY727" fmla="*/ 291291 h 1378673"/>
                  <a:gd name="connsiteX728" fmla="*/ 1409937 w 1539722"/>
                  <a:gd name="connsiteY728" fmla="*/ 305169 h 1378673"/>
                  <a:gd name="connsiteX729" fmla="*/ 1418630 w 1539722"/>
                  <a:gd name="connsiteY729" fmla="*/ 319962 h 1378673"/>
                  <a:gd name="connsiteX730" fmla="*/ 1425950 w 1539722"/>
                  <a:gd name="connsiteY730" fmla="*/ 335518 h 1378673"/>
                  <a:gd name="connsiteX731" fmla="*/ 1431898 w 1539722"/>
                  <a:gd name="connsiteY731" fmla="*/ 351989 h 1378673"/>
                  <a:gd name="connsiteX732" fmla="*/ 1436169 w 1539722"/>
                  <a:gd name="connsiteY732" fmla="*/ 368917 h 1378673"/>
                  <a:gd name="connsiteX733" fmla="*/ 1439066 w 1539722"/>
                  <a:gd name="connsiteY733" fmla="*/ 386608 h 1378673"/>
                  <a:gd name="connsiteX734" fmla="*/ 1439829 w 1539722"/>
                  <a:gd name="connsiteY734" fmla="*/ 404299 h 1378673"/>
                  <a:gd name="connsiteX735" fmla="*/ 1438761 w 1539722"/>
                  <a:gd name="connsiteY735" fmla="*/ 422295 h 1378673"/>
                  <a:gd name="connsiteX736" fmla="*/ 1435864 w 1539722"/>
                  <a:gd name="connsiteY736" fmla="*/ 440596 h 1378673"/>
                  <a:gd name="connsiteX737" fmla="*/ 1433423 w 1539722"/>
                  <a:gd name="connsiteY737" fmla="*/ 449442 h 1378673"/>
                  <a:gd name="connsiteX738" fmla="*/ 1437846 w 1539722"/>
                  <a:gd name="connsiteY738" fmla="*/ 450814 h 1378673"/>
                  <a:gd name="connsiteX739" fmla="*/ 1445929 w 1539722"/>
                  <a:gd name="connsiteY739" fmla="*/ 454017 h 1378673"/>
                  <a:gd name="connsiteX740" fmla="*/ 1453249 w 1539722"/>
                  <a:gd name="connsiteY740" fmla="*/ 457982 h 1378673"/>
                  <a:gd name="connsiteX741" fmla="*/ 1459807 w 1539722"/>
                  <a:gd name="connsiteY741" fmla="*/ 462710 h 1378673"/>
                  <a:gd name="connsiteX742" fmla="*/ 1468500 w 1539722"/>
                  <a:gd name="connsiteY742" fmla="*/ 470946 h 1378673"/>
                  <a:gd name="connsiteX743" fmla="*/ 1477956 w 1539722"/>
                  <a:gd name="connsiteY743" fmla="*/ 484214 h 1378673"/>
                  <a:gd name="connsiteX744" fmla="*/ 1484819 w 1539722"/>
                  <a:gd name="connsiteY744" fmla="*/ 499464 h 1378673"/>
                  <a:gd name="connsiteX745" fmla="*/ 1489851 w 1539722"/>
                  <a:gd name="connsiteY745" fmla="*/ 515783 h 1378673"/>
                  <a:gd name="connsiteX746" fmla="*/ 1492749 w 1539722"/>
                  <a:gd name="connsiteY746" fmla="*/ 533016 h 1378673"/>
                  <a:gd name="connsiteX747" fmla="*/ 1493969 w 1539722"/>
                  <a:gd name="connsiteY747" fmla="*/ 550707 h 1378673"/>
                  <a:gd name="connsiteX748" fmla="*/ 1493816 w 1539722"/>
                  <a:gd name="connsiteY748" fmla="*/ 559400 h 1378673"/>
                  <a:gd name="connsiteX749" fmla="*/ 1493207 w 1539722"/>
                  <a:gd name="connsiteY749" fmla="*/ 566263 h 1378673"/>
                  <a:gd name="connsiteX750" fmla="*/ 1490766 w 1539722"/>
                  <a:gd name="connsiteY750" fmla="*/ 579836 h 1378673"/>
                  <a:gd name="connsiteX751" fmla="*/ 1488936 w 1539722"/>
                  <a:gd name="connsiteY751" fmla="*/ 586394 h 1378673"/>
                  <a:gd name="connsiteX752" fmla="*/ 1487411 w 1539722"/>
                  <a:gd name="connsiteY752" fmla="*/ 591732 h 1378673"/>
                  <a:gd name="connsiteX753" fmla="*/ 1483446 w 1539722"/>
                  <a:gd name="connsiteY753" fmla="*/ 601645 h 1378673"/>
                  <a:gd name="connsiteX754" fmla="*/ 1478566 w 1539722"/>
                  <a:gd name="connsiteY754" fmla="*/ 611100 h 1378673"/>
                  <a:gd name="connsiteX755" fmla="*/ 1472770 w 1539722"/>
                  <a:gd name="connsiteY755" fmla="*/ 619641 h 1378673"/>
                  <a:gd name="connsiteX756" fmla="*/ 1466060 w 1539722"/>
                  <a:gd name="connsiteY756" fmla="*/ 627724 h 1378673"/>
                  <a:gd name="connsiteX757" fmla="*/ 1458435 w 1539722"/>
                  <a:gd name="connsiteY757" fmla="*/ 635044 h 1378673"/>
                  <a:gd name="connsiteX758" fmla="*/ 1449742 w 1539722"/>
                  <a:gd name="connsiteY758" fmla="*/ 641908 h 1378673"/>
                  <a:gd name="connsiteX759" fmla="*/ 1439981 w 1539722"/>
                  <a:gd name="connsiteY759" fmla="*/ 648160 h 1378673"/>
                  <a:gd name="connsiteX760" fmla="*/ 1434796 w 1539722"/>
                  <a:gd name="connsiteY760" fmla="*/ 651058 h 1378673"/>
                  <a:gd name="connsiteX761" fmla="*/ 1429763 w 1539722"/>
                  <a:gd name="connsiteY761" fmla="*/ 653651 h 1378673"/>
                  <a:gd name="connsiteX762" fmla="*/ 1419393 w 1539722"/>
                  <a:gd name="connsiteY762" fmla="*/ 657768 h 1378673"/>
                  <a:gd name="connsiteX763" fmla="*/ 1409022 w 1539722"/>
                  <a:gd name="connsiteY763" fmla="*/ 660818 h 1378673"/>
                  <a:gd name="connsiteX764" fmla="*/ 1398652 w 1539722"/>
                  <a:gd name="connsiteY764" fmla="*/ 662496 h 1378673"/>
                  <a:gd name="connsiteX765" fmla="*/ 1383248 w 1539722"/>
                  <a:gd name="connsiteY765" fmla="*/ 663869 h 1378673"/>
                  <a:gd name="connsiteX766" fmla="*/ 1363727 w 1539722"/>
                  <a:gd name="connsiteY766" fmla="*/ 663259 h 1378673"/>
                  <a:gd name="connsiteX767" fmla="*/ 1346036 w 1539722"/>
                  <a:gd name="connsiteY767" fmla="*/ 660818 h 1378673"/>
                  <a:gd name="connsiteX768" fmla="*/ 1331701 w 1539722"/>
                  <a:gd name="connsiteY768" fmla="*/ 657158 h 1378673"/>
                  <a:gd name="connsiteX769" fmla="*/ 1316602 w 1539722"/>
                  <a:gd name="connsiteY769" fmla="*/ 652430 h 1378673"/>
                  <a:gd name="connsiteX770" fmla="*/ 1314467 w 1539722"/>
                  <a:gd name="connsiteY770" fmla="*/ 651515 h 1378673"/>
                  <a:gd name="connsiteX771" fmla="*/ 1303639 w 1539722"/>
                  <a:gd name="connsiteY771" fmla="*/ 646635 h 1378673"/>
                  <a:gd name="connsiteX772" fmla="*/ 1297691 w 1539722"/>
                  <a:gd name="connsiteY772" fmla="*/ 643127 h 1378673"/>
                  <a:gd name="connsiteX773" fmla="*/ 1286863 w 1539722"/>
                  <a:gd name="connsiteY773" fmla="*/ 634434 h 1378673"/>
                  <a:gd name="connsiteX774" fmla="*/ 1281983 w 1539722"/>
                  <a:gd name="connsiteY774" fmla="*/ 629554 h 1378673"/>
                  <a:gd name="connsiteX775" fmla="*/ 1275883 w 1539722"/>
                  <a:gd name="connsiteY775" fmla="*/ 622538 h 1378673"/>
                  <a:gd name="connsiteX776" fmla="*/ 1266580 w 1539722"/>
                  <a:gd name="connsiteY776" fmla="*/ 607593 h 1378673"/>
                  <a:gd name="connsiteX777" fmla="*/ 1260174 w 1539722"/>
                  <a:gd name="connsiteY777" fmla="*/ 592189 h 1378673"/>
                  <a:gd name="connsiteX778" fmla="*/ 1255904 w 1539722"/>
                  <a:gd name="connsiteY778" fmla="*/ 577091 h 1378673"/>
                  <a:gd name="connsiteX779" fmla="*/ 1252854 w 1539722"/>
                  <a:gd name="connsiteY779" fmla="*/ 556960 h 1378673"/>
                  <a:gd name="connsiteX780" fmla="*/ 1252244 w 1539722"/>
                  <a:gd name="connsiteY780" fmla="*/ 539574 h 1378673"/>
                  <a:gd name="connsiteX781" fmla="*/ 1252396 w 1539722"/>
                  <a:gd name="connsiteY781" fmla="*/ 537591 h 1378673"/>
                  <a:gd name="connsiteX782" fmla="*/ 1223267 w 1539722"/>
                  <a:gd name="connsiteY782" fmla="*/ 535151 h 1378673"/>
                  <a:gd name="connsiteX783" fmla="*/ 1222962 w 1539722"/>
                  <a:gd name="connsiteY783" fmla="*/ 538201 h 1378673"/>
                  <a:gd name="connsiteX784" fmla="*/ 1223115 w 1539722"/>
                  <a:gd name="connsiteY784" fmla="*/ 553452 h 1378673"/>
                  <a:gd name="connsiteX785" fmla="*/ 1224488 w 1539722"/>
                  <a:gd name="connsiteY785" fmla="*/ 567635 h 1378673"/>
                  <a:gd name="connsiteX786" fmla="*/ 1227538 w 1539722"/>
                  <a:gd name="connsiteY786" fmla="*/ 584411 h 1378673"/>
                  <a:gd name="connsiteX787" fmla="*/ 1232570 w 1539722"/>
                  <a:gd name="connsiteY787" fmla="*/ 602865 h 1378673"/>
                  <a:gd name="connsiteX788" fmla="*/ 1240958 w 1539722"/>
                  <a:gd name="connsiteY788" fmla="*/ 621776 h 1378673"/>
                  <a:gd name="connsiteX789" fmla="*/ 1249499 w 1539722"/>
                  <a:gd name="connsiteY789" fmla="*/ 635807 h 1378673"/>
                  <a:gd name="connsiteX790" fmla="*/ 1256361 w 1539722"/>
                  <a:gd name="connsiteY790" fmla="*/ 644805 h 1378673"/>
                  <a:gd name="connsiteX791" fmla="*/ 1260327 w 1539722"/>
                  <a:gd name="connsiteY791" fmla="*/ 649228 h 1378673"/>
                  <a:gd name="connsiteX792" fmla="*/ 1267190 w 1539722"/>
                  <a:gd name="connsiteY792" fmla="*/ 656396 h 1378673"/>
                  <a:gd name="connsiteX793" fmla="*/ 1282898 w 1539722"/>
                  <a:gd name="connsiteY793" fmla="*/ 668596 h 1378673"/>
                  <a:gd name="connsiteX794" fmla="*/ 1291286 w 1539722"/>
                  <a:gd name="connsiteY794" fmla="*/ 673629 h 1378673"/>
                  <a:gd name="connsiteX795" fmla="*/ 1289303 w 1539722"/>
                  <a:gd name="connsiteY795" fmla="*/ 680950 h 1378673"/>
                  <a:gd name="connsiteX796" fmla="*/ 1284576 w 1539722"/>
                  <a:gd name="connsiteY796" fmla="*/ 694523 h 1378673"/>
                  <a:gd name="connsiteX797" fmla="*/ 1278933 w 1539722"/>
                  <a:gd name="connsiteY797" fmla="*/ 707028 h 1378673"/>
                  <a:gd name="connsiteX798" fmla="*/ 1272375 w 1539722"/>
                  <a:gd name="connsiteY798" fmla="*/ 718467 h 1378673"/>
                  <a:gd name="connsiteX799" fmla="*/ 1265054 w 1539722"/>
                  <a:gd name="connsiteY799" fmla="*/ 728989 h 1378673"/>
                  <a:gd name="connsiteX800" fmla="*/ 1256971 w 1539722"/>
                  <a:gd name="connsiteY800" fmla="*/ 737987 h 1378673"/>
                  <a:gd name="connsiteX801" fmla="*/ 1248126 w 1539722"/>
                  <a:gd name="connsiteY801" fmla="*/ 746070 h 1378673"/>
                  <a:gd name="connsiteX802" fmla="*/ 1238213 w 1539722"/>
                  <a:gd name="connsiteY802" fmla="*/ 753239 h 1378673"/>
                  <a:gd name="connsiteX803" fmla="*/ 1232875 w 1539722"/>
                  <a:gd name="connsiteY803" fmla="*/ 756289 h 1378673"/>
                  <a:gd name="connsiteX804" fmla="*/ 1224488 w 1539722"/>
                  <a:gd name="connsiteY804" fmla="*/ 760559 h 1378673"/>
                  <a:gd name="connsiteX805" fmla="*/ 1206797 w 1539722"/>
                  <a:gd name="connsiteY805" fmla="*/ 766659 h 1378673"/>
                  <a:gd name="connsiteX806" fmla="*/ 1188801 w 1539722"/>
                  <a:gd name="connsiteY806" fmla="*/ 770319 h 1378673"/>
                  <a:gd name="connsiteX807" fmla="*/ 1170957 w 1539722"/>
                  <a:gd name="connsiteY807" fmla="*/ 771692 h 1378673"/>
                  <a:gd name="connsiteX808" fmla="*/ 1154029 w 1539722"/>
                  <a:gd name="connsiteY808" fmla="*/ 771234 h 1378673"/>
                  <a:gd name="connsiteX809" fmla="*/ 1138168 w 1539722"/>
                  <a:gd name="connsiteY809" fmla="*/ 769709 h 1378673"/>
                  <a:gd name="connsiteX810" fmla="*/ 1117427 w 1539722"/>
                  <a:gd name="connsiteY810" fmla="*/ 766049 h 1378673"/>
                  <a:gd name="connsiteX811" fmla="*/ 1107056 w 1539722"/>
                  <a:gd name="connsiteY811" fmla="*/ 763609 h 1378673"/>
                  <a:gd name="connsiteX812" fmla="*/ 1114224 w 1539722"/>
                  <a:gd name="connsiteY812" fmla="*/ 754458 h 1378673"/>
                  <a:gd name="connsiteX813" fmla="*/ 1125967 w 1539722"/>
                  <a:gd name="connsiteY813" fmla="*/ 735853 h 1378673"/>
                  <a:gd name="connsiteX814" fmla="*/ 1134965 w 1539722"/>
                  <a:gd name="connsiteY814" fmla="*/ 717551 h 1378673"/>
                  <a:gd name="connsiteX815" fmla="*/ 1141371 w 1539722"/>
                  <a:gd name="connsiteY815" fmla="*/ 700013 h 1378673"/>
                  <a:gd name="connsiteX816" fmla="*/ 1147623 w 1539722"/>
                  <a:gd name="connsiteY816" fmla="*/ 677137 h 1378673"/>
                  <a:gd name="connsiteX817" fmla="*/ 1150674 w 1539722"/>
                  <a:gd name="connsiteY817" fmla="*/ 657311 h 1378673"/>
                  <a:gd name="connsiteX818" fmla="*/ 1150826 w 1539722"/>
                  <a:gd name="connsiteY818" fmla="*/ 654566 h 1378673"/>
                  <a:gd name="connsiteX819" fmla="*/ 1121544 w 1539722"/>
                  <a:gd name="connsiteY819" fmla="*/ 653041 h 1378673"/>
                  <a:gd name="connsiteX820" fmla="*/ 1121392 w 1539722"/>
                  <a:gd name="connsiteY820" fmla="*/ 655481 h 1378673"/>
                  <a:gd name="connsiteX821" fmla="*/ 1118952 w 1539722"/>
                  <a:gd name="connsiteY821" fmla="*/ 670426 h 1378673"/>
                  <a:gd name="connsiteX822" fmla="*/ 1115444 w 1539722"/>
                  <a:gd name="connsiteY822" fmla="*/ 684915 h 1378673"/>
                  <a:gd name="connsiteX823" fmla="*/ 1109649 w 1539722"/>
                  <a:gd name="connsiteY823" fmla="*/ 701691 h 1378673"/>
                  <a:gd name="connsiteX824" fmla="*/ 1101413 w 1539722"/>
                  <a:gd name="connsiteY824" fmla="*/ 719839 h 1378673"/>
                  <a:gd name="connsiteX825" fmla="*/ 1089975 w 1539722"/>
                  <a:gd name="connsiteY825" fmla="*/ 738293 h 1378673"/>
                  <a:gd name="connsiteX826" fmla="*/ 1078690 w 1539722"/>
                  <a:gd name="connsiteY826" fmla="*/ 751408 h 1378673"/>
                  <a:gd name="connsiteX827" fmla="*/ 1070149 w 1539722"/>
                  <a:gd name="connsiteY827" fmla="*/ 759796 h 1378673"/>
                  <a:gd name="connsiteX828" fmla="*/ 1065421 w 1539722"/>
                  <a:gd name="connsiteY828" fmla="*/ 763761 h 1378673"/>
                  <a:gd name="connsiteX829" fmla="*/ 1058711 w 1539722"/>
                  <a:gd name="connsiteY829" fmla="*/ 769099 h 1378673"/>
                  <a:gd name="connsiteX830" fmla="*/ 1043918 w 1539722"/>
                  <a:gd name="connsiteY830" fmla="*/ 778097 h 1378673"/>
                  <a:gd name="connsiteX831" fmla="*/ 1027904 w 1539722"/>
                  <a:gd name="connsiteY831" fmla="*/ 785265 h 1378673"/>
                  <a:gd name="connsiteX832" fmla="*/ 1010519 w 1539722"/>
                  <a:gd name="connsiteY832" fmla="*/ 790755 h 1378673"/>
                  <a:gd name="connsiteX833" fmla="*/ 991912 w 1539722"/>
                  <a:gd name="connsiteY833" fmla="*/ 794416 h 1378673"/>
                  <a:gd name="connsiteX834" fmla="*/ 971934 w 1539722"/>
                  <a:gd name="connsiteY834" fmla="*/ 796093 h 1378673"/>
                  <a:gd name="connsiteX835" fmla="*/ 950735 w 1539722"/>
                  <a:gd name="connsiteY835" fmla="*/ 796093 h 1378673"/>
                  <a:gd name="connsiteX836" fmla="*/ 928164 w 1539722"/>
                  <a:gd name="connsiteY836" fmla="*/ 794416 h 1378673"/>
                  <a:gd name="connsiteX837" fmla="*/ 916574 w 1539722"/>
                  <a:gd name="connsiteY837" fmla="*/ 792738 h 1378673"/>
                  <a:gd name="connsiteX838" fmla="*/ 906356 w 1539722"/>
                  <a:gd name="connsiteY838" fmla="*/ 791060 h 1378673"/>
                  <a:gd name="connsiteX839" fmla="*/ 886530 w 1539722"/>
                  <a:gd name="connsiteY839" fmla="*/ 784655 h 1378673"/>
                  <a:gd name="connsiteX840" fmla="*/ 868076 w 1539722"/>
                  <a:gd name="connsiteY840" fmla="*/ 775810 h 1378673"/>
                  <a:gd name="connsiteX841" fmla="*/ 850690 w 1539722"/>
                  <a:gd name="connsiteY841" fmla="*/ 764982 h 1378673"/>
                  <a:gd name="connsiteX842" fmla="*/ 834982 w 1539722"/>
                  <a:gd name="connsiteY842" fmla="*/ 752628 h 1378673"/>
                  <a:gd name="connsiteX843" fmla="*/ 820646 w 1539722"/>
                  <a:gd name="connsiteY843" fmla="*/ 739818 h 1378673"/>
                  <a:gd name="connsiteX844" fmla="*/ 802040 w 1539722"/>
                  <a:gd name="connsiteY844" fmla="*/ 720296 h 1378673"/>
                  <a:gd name="connsiteX845" fmla="*/ 792432 w 1539722"/>
                  <a:gd name="connsiteY845" fmla="*/ 708553 h 1378673"/>
                  <a:gd name="connsiteX846" fmla="*/ 792432 w 1539722"/>
                  <a:gd name="connsiteY846" fmla="*/ 298154 h 1378673"/>
                  <a:gd name="connsiteX847" fmla="*/ 804938 w 1539722"/>
                  <a:gd name="connsiteY847" fmla="*/ 296018 h 1378673"/>
                  <a:gd name="connsiteX848" fmla="*/ 828577 w 1539722"/>
                  <a:gd name="connsiteY848" fmla="*/ 293121 h 1378673"/>
                  <a:gd name="connsiteX849" fmla="*/ 850995 w 1539722"/>
                  <a:gd name="connsiteY849" fmla="*/ 292358 h 1378673"/>
                  <a:gd name="connsiteX850" fmla="*/ 871737 w 1539722"/>
                  <a:gd name="connsiteY850" fmla="*/ 293426 h 1378673"/>
                  <a:gd name="connsiteX851" fmla="*/ 891105 w 1539722"/>
                  <a:gd name="connsiteY851" fmla="*/ 296628 h 1378673"/>
                  <a:gd name="connsiteX852" fmla="*/ 908796 w 1539722"/>
                  <a:gd name="connsiteY852" fmla="*/ 301966 h 1378673"/>
                  <a:gd name="connsiteX853" fmla="*/ 925267 w 1539722"/>
                  <a:gd name="connsiteY853" fmla="*/ 309287 h 1378673"/>
                  <a:gd name="connsiteX854" fmla="*/ 940060 w 1539722"/>
                  <a:gd name="connsiteY854" fmla="*/ 318590 h 1378673"/>
                  <a:gd name="connsiteX855" fmla="*/ 946770 w 1539722"/>
                  <a:gd name="connsiteY855" fmla="*/ 323928 h 1378673"/>
                  <a:gd name="connsiteX856" fmla="*/ 951346 w 1539722"/>
                  <a:gd name="connsiteY856" fmla="*/ 328045 h 1378673"/>
                  <a:gd name="connsiteX857" fmla="*/ 959581 w 1539722"/>
                  <a:gd name="connsiteY857" fmla="*/ 336586 h 1378673"/>
                  <a:gd name="connsiteX858" fmla="*/ 966901 w 1539722"/>
                  <a:gd name="connsiteY858" fmla="*/ 345889 h 1378673"/>
                  <a:gd name="connsiteX859" fmla="*/ 973459 w 1539722"/>
                  <a:gd name="connsiteY859" fmla="*/ 355497 h 1378673"/>
                  <a:gd name="connsiteX860" fmla="*/ 981542 w 1539722"/>
                  <a:gd name="connsiteY860" fmla="*/ 370595 h 1378673"/>
                  <a:gd name="connsiteX861" fmla="*/ 989625 w 1539722"/>
                  <a:gd name="connsiteY861" fmla="*/ 391183 h 1378673"/>
                  <a:gd name="connsiteX862" fmla="*/ 995420 w 1539722"/>
                  <a:gd name="connsiteY862" fmla="*/ 411467 h 1378673"/>
                  <a:gd name="connsiteX863" fmla="*/ 998776 w 1539722"/>
                  <a:gd name="connsiteY863" fmla="*/ 430531 h 1378673"/>
                  <a:gd name="connsiteX864" fmla="*/ 1001368 w 1539722"/>
                  <a:gd name="connsiteY864" fmla="*/ 454779 h 1378673"/>
                  <a:gd name="connsiteX865" fmla="*/ 1001521 w 1539722"/>
                  <a:gd name="connsiteY865" fmla="*/ 465608 h 1378673"/>
                  <a:gd name="connsiteX866" fmla="*/ 992828 w 1539722"/>
                  <a:gd name="connsiteY866" fmla="*/ 468353 h 1378673"/>
                  <a:gd name="connsiteX867" fmla="*/ 977119 w 1539722"/>
                  <a:gd name="connsiteY867" fmla="*/ 475521 h 1378673"/>
                  <a:gd name="connsiteX868" fmla="*/ 963241 w 1539722"/>
                  <a:gd name="connsiteY868" fmla="*/ 483604 h 1378673"/>
                  <a:gd name="connsiteX869" fmla="*/ 951498 w 1539722"/>
                  <a:gd name="connsiteY869" fmla="*/ 492297 h 1378673"/>
                  <a:gd name="connsiteX870" fmla="*/ 937925 w 1539722"/>
                  <a:gd name="connsiteY870" fmla="*/ 504650 h 1378673"/>
                  <a:gd name="connsiteX871" fmla="*/ 927859 w 1539722"/>
                  <a:gd name="connsiteY871" fmla="*/ 515783 h 1378673"/>
                  <a:gd name="connsiteX872" fmla="*/ 926792 w 1539722"/>
                  <a:gd name="connsiteY872" fmla="*/ 517308 h 1378673"/>
                  <a:gd name="connsiteX873" fmla="*/ 950735 w 1539722"/>
                  <a:gd name="connsiteY873" fmla="*/ 534084 h 1378673"/>
                  <a:gd name="connsiteX874" fmla="*/ 953480 w 1539722"/>
                  <a:gd name="connsiteY874" fmla="*/ 530271 h 1378673"/>
                  <a:gd name="connsiteX875" fmla="*/ 969494 w 1539722"/>
                  <a:gd name="connsiteY875" fmla="*/ 514715 h 1378673"/>
                  <a:gd name="connsiteX876" fmla="*/ 981542 w 1539722"/>
                  <a:gd name="connsiteY876" fmla="*/ 506175 h 1378673"/>
                  <a:gd name="connsiteX877" fmla="*/ 991150 w 1539722"/>
                  <a:gd name="connsiteY877" fmla="*/ 500837 h 1378673"/>
                  <a:gd name="connsiteX878" fmla="*/ 1001826 w 1539722"/>
                  <a:gd name="connsiteY878" fmla="*/ 496109 h 1378673"/>
                  <a:gd name="connsiteX879" fmla="*/ 1013569 w 1539722"/>
                  <a:gd name="connsiteY879" fmla="*/ 492602 h 1378673"/>
                  <a:gd name="connsiteX880" fmla="*/ 1026684 w 1539722"/>
                  <a:gd name="connsiteY880" fmla="*/ 490314 h 1378673"/>
                  <a:gd name="connsiteX881" fmla="*/ 1040715 w 1539722"/>
                  <a:gd name="connsiteY881" fmla="*/ 490009 h 1378673"/>
                  <a:gd name="connsiteX882" fmla="*/ 1055966 w 1539722"/>
                  <a:gd name="connsiteY882" fmla="*/ 491534 h 1378673"/>
                  <a:gd name="connsiteX883" fmla="*/ 1072284 w 1539722"/>
                  <a:gd name="connsiteY883" fmla="*/ 495499 h 1378673"/>
                  <a:gd name="connsiteX884" fmla="*/ 1089518 w 1539722"/>
                  <a:gd name="connsiteY884" fmla="*/ 502210 h 1378673"/>
                  <a:gd name="connsiteX885" fmla="*/ 1107971 w 1539722"/>
                  <a:gd name="connsiteY885" fmla="*/ 512123 h 1378673"/>
                  <a:gd name="connsiteX886" fmla="*/ 1117579 w 1539722"/>
                  <a:gd name="connsiteY886" fmla="*/ 518376 h 1378673"/>
                  <a:gd name="connsiteX887" fmla="*/ 1134203 w 1539722"/>
                  <a:gd name="connsiteY887" fmla="*/ 494279 h 1378673"/>
                  <a:gd name="connsiteX888" fmla="*/ 1126730 w 1539722"/>
                  <a:gd name="connsiteY888" fmla="*/ 489399 h 1378673"/>
                  <a:gd name="connsiteX889" fmla="*/ 1112394 w 1539722"/>
                  <a:gd name="connsiteY889" fmla="*/ 480858 h 1378673"/>
                  <a:gd name="connsiteX890" fmla="*/ 1098668 w 1539722"/>
                  <a:gd name="connsiteY890" fmla="*/ 474148 h 1378673"/>
                  <a:gd name="connsiteX891" fmla="*/ 1085095 w 1539722"/>
                  <a:gd name="connsiteY891" fmla="*/ 468810 h 1378673"/>
                  <a:gd name="connsiteX892" fmla="*/ 1072132 w 1539722"/>
                  <a:gd name="connsiteY892" fmla="*/ 464845 h 1378673"/>
                  <a:gd name="connsiteX893" fmla="*/ 1059626 w 1539722"/>
                  <a:gd name="connsiteY893" fmla="*/ 462253 h 1378673"/>
                  <a:gd name="connsiteX894" fmla="*/ 1047883 w 1539722"/>
                  <a:gd name="connsiteY894" fmla="*/ 460880 h 1378673"/>
                  <a:gd name="connsiteX895" fmla="*/ 1036292 w 1539722"/>
                  <a:gd name="connsiteY895" fmla="*/ 460575 h 1378673"/>
                  <a:gd name="connsiteX896" fmla="*/ 1030802 w 1539722"/>
                  <a:gd name="connsiteY896" fmla="*/ 460727 h 1378673"/>
                  <a:gd name="connsiteX897" fmla="*/ 1030345 w 1539722"/>
                  <a:gd name="connsiteY897" fmla="*/ 451577 h 1378673"/>
                  <a:gd name="connsiteX898" fmla="*/ 1028210 w 1539722"/>
                  <a:gd name="connsiteY898" fmla="*/ 427633 h 1378673"/>
                  <a:gd name="connsiteX899" fmla="*/ 1022872 w 1539722"/>
                  <a:gd name="connsiteY899" fmla="*/ 399419 h 1378673"/>
                  <a:gd name="connsiteX900" fmla="*/ 1015856 w 1539722"/>
                  <a:gd name="connsiteY900" fmla="*/ 376695 h 1378673"/>
                  <a:gd name="connsiteX901" fmla="*/ 1009603 w 1539722"/>
                  <a:gd name="connsiteY901" fmla="*/ 361292 h 1378673"/>
                  <a:gd name="connsiteX902" fmla="*/ 1005943 w 1539722"/>
                  <a:gd name="connsiteY902" fmla="*/ 353514 h 1378673"/>
                  <a:gd name="connsiteX903" fmla="*/ 1017229 w 1539722"/>
                  <a:gd name="connsiteY903" fmla="*/ 346804 h 1378673"/>
                  <a:gd name="connsiteX904" fmla="*/ 1037360 w 1539722"/>
                  <a:gd name="connsiteY904" fmla="*/ 332163 h 1378673"/>
                  <a:gd name="connsiteX905" fmla="*/ 1051391 w 1539722"/>
                  <a:gd name="connsiteY905" fmla="*/ 320115 h 1378673"/>
                  <a:gd name="connsiteX906" fmla="*/ 1065574 w 1539722"/>
                  <a:gd name="connsiteY906" fmla="*/ 305931 h 1378673"/>
                  <a:gd name="connsiteX907" fmla="*/ 1078995 w 1539722"/>
                  <a:gd name="connsiteY907" fmla="*/ 289461 h 1378673"/>
                  <a:gd name="connsiteX908" fmla="*/ 1091348 w 1539722"/>
                  <a:gd name="connsiteY908" fmla="*/ 271007 h 1378673"/>
                  <a:gd name="connsiteX909" fmla="*/ 1101566 w 1539722"/>
                  <a:gd name="connsiteY909" fmla="*/ 250113 h 1378673"/>
                  <a:gd name="connsiteX910" fmla="*/ 1105684 w 1539722"/>
                  <a:gd name="connsiteY910" fmla="*/ 238676 h 1378673"/>
                  <a:gd name="connsiteX911" fmla="*/ 1108276 w 1539722"/>
                  <a:gd name="connsiteY911" fmla="*/ 230593 h 1378673"/>
                  <a:gd name="connsiteX912" fmla="*/ 1112242 w 1539722"/>
                  <a:gd name="connsiteY912" fmla="*/ 214274 h 1378673"/>
                  <a:gd name="connsiteX913" fmla="*/ 1114377 w 1539722"/>
                  <a:gd name="connsiteY913" fmla="*/ 197345 h 1378673"/>
                  <a:gd name="connsiteX914" fmla="*/ 1114987 w 1539722"/>
                  <a:gd name="connsiteY914" fmla="*/ 180417 h 1378673"/>
                  <a:gd name="connsiteX915" fmla="*/ 1114071 w 1539722"/>
                  <a:gd name="connsiteY915" fmla="*/ 162879 h 1378673"/>
                  <a:gd name="connsiteX916" fmla="*/ 1111479 w 1539722"/>
                  <a:gd name="connsiteY916" fmla="*/ 145035 h 1378673"/>
                  <a:gd name="connsiteX917" fmla="*/ 1107361 w 1539722"/>
                  <a:gd name="connsiteY917" fmla="*/ 127040 h 1378673"/>
                  <a:gd name="connsiteX918" fmla="*/ 1101413 w 1539722"/>
                  <a:gd name="connsiteY918" fmla="*/ 108586 h 1378673"/>
                  <a:gd name="connsiteX919" fmla="*/ 1097753 w 1539722"/>
                  <a:gd name="connsiteY919" fmla="*/ 99435 h 1378673"/>
                  <a:gd name="connsiteX920" fmla="*/ 1106751 w 1539722"/>
                  <a:gd name="connsiteY920" fmla="*/ 97758 h 1378673"/>
                  <a:gd name="connsiteX921" fmla="*/ 920519 w 1539722"/>
                  <a:gd name="connsiteY921" fmla="*/ 0 h 1378673"/>
                  <a:gd name="connsiteX922" fmla="*/ 926779 w 1539722"/>
                  <a:gd name="connsiteY922" fmla="*/ 305 h 1378673"/>
                  <a:gd name="connsiteX923" fmla="*/ 938992 w 1539722"/>
                  <a:gd name="connsiteY923" fmla="*/ 1221 h 1378673"/>
                  <a:gd name="connsiteX924" fmla="*/ 956702 w 1539722"/>
                  <a:gd name="connsiteY924" fmla="*/ 4425 h 1378673"/>
                  <a:gd name="connsiteX925" fmla="*/ 978228 w 1539722"/>
                  <a:gd name="connsiteY925" fmla="*/ 11748 h 1378673"/>
                  <a:gd name="connsiteX926" fmla="*/ 997616 w 1539722"/>
                  <a:gd name="connsiteY926" fmla="*/ 21666 h 1378673"/>
                  <a:gd name="connsiteX927" fmla="*/ 1015020 w 1539722"/>
                  <a:gd name="connsiteY927" fmla="*/ 33415 h 1378673"/>
                  <a:gd name="connsiteX928" fmla="*/ 1030287 w 1539722"/>
                  <a:gd name="connsiteY928" fmla="*/ 46994 h 1378673"/>
                  <a:gd name="connsiteX929" fmla="*/ 1043111 w 1539722"/>
                  <a:gd name="connsiteY929" fmla="*/ 61032 h 1378673"/>
                  <a:gd name="connsiteX930" fmla="*/ 1053950 w 1539722"/>
                  <a:gd name="connsiteY930" fmla="*/ 75069 h 1378673"/>
                  <a:gd name="connsiteX931" fmla="*/ 1058378 w 1539722"/>
                  <a:gd name="connsiteY931" fmla="*/ 81935 h 1378673"/>
                  <a:gd name="connsiteX932" fmla="*/ 1063568 w 1539722"/>
                  <a:gd name="connsiteY932" fmla="*/ 92005 h 1378673"/>
                  <a:gd name="connsiteX933" fmla="*/ 1071812 w 1539722"/>
                  <a:gd name="connsiteY933" fmla="*/ 111840 h 1378673"/>
                  <a:gd name="connsiteX934" fmla="*/ 1078377 w 1539722"/>
                  <a:gd name="connsiteY934" fmla="*/ 131218 h 1378673"/>
                  <a:gd name="connsiteX935" fmla="*/ 1082957 w 1539722"/>
                  <a:gd name="connsiteY935" fmla="*/ 149985 h 1378673"/>
                  <a:gd name="connsiteX936" fmla="*/ 1085400 w 1539722"/>
                  <a:gd name="connsiteY936" fmla="*/ 168294 h 1378673"/>
                  <a:gd name="connsiteX937" fmla="*/ 1085858 w 1539722"/>
                  <a:gd name="connsiteY937" fmla="*/ 186299 h 1378673"/>
                  <a:gd name="connsiteX938" fmla="*/ 1084484 w 1539722"/>
                  <a:gd name="connsiteY938" fmla="*/ 203693 h 1378673"/>
                  <a:gd name="connsiteX939" fmla="*/ 1080972 w 1539722"/>
                  <a:gd name="connsiteY939" fmla="*/ 220629 h 1378673"/>
                  <a:gd name="connsiteX940" fmla="*/ 1078377 w 1539722"/>
                  <a:gd name="connsiteY940" fmla="*/ 228868 h 1378673"/>
                  <a:gd name="connsiteX941" fmla="*/ 1074866 w 1539722"/>
                  <a:gd name="connsiteY941" fmla="*/ 238633 h 1378673"/>
                  <a:gd name="connsiteX942" fmla="*/ 1065858 w 1539722"/>
                  <a:gd name="connsiteY942" fmla="*/ 256638 h 1378673"/>
                  <a:gd name="connsiteX943" fmla="*/ 1055019 w 1539722"/>
                  <a:gd name="connsiteY943" fmla="*/ 272658 h 1378673"/>
                  <a:gd name="connsiteX944" fmla="*/ 1043111 w 1539722"/>
                  <a:gd name="connsiteY944" fmla="*/ 286849 h 1378673"/>
                  <a:gd name="connsiteX945" fmla="*/ 1030592 w 1539722"/>
                  <a:gd name="connsiteY945" fmla="*/ 299207 h 1378673"/>
                  <a:gd name="connsiteX946" fmla="*/ 1018226 w 1539722"/>
                  <a:gd name="connsiteY946" fmla="*/ 309735 h 1378673"/>
                  <a:gd name="connsiteX947" fmla="*/ 1000364 w 1539722"/>
                  <a:gd name="connsiteY947" fmla="*/ 322399 h 1378673"/>
                  <a:gd name="connsiteX948" fmla="*/ 990746 w 1539722"/>
                  <a:gd name="connsiteY948" fmla="*/ 328197 h 1378673"/>
                  <a:gd name="connsiteX949" fmla="*/ 985403 w 1539722"/>
                  <a:gd name="connsiteY949" fmla="*/ 321026 h 1378673"/>
                  <a:gd name="connsiteX950" fmla="*/ 973037 w 1539722"/>
                  <a:gd name="connsiteY950" fmla="*/ 307752 h 1378673"/>
                  <a:gd name="connsiteX951" fmla="*/ 966167 w 1539722"/>
                  <a:gd name="connsiteY951" fmla="*/ 301496 h 1378673"/>
                  <a:gd name="connsiteX952" fmla="*/ 958228 w 1539722"/>
                  <a:gd name="connsiteY952" fmla="*/ 295088 h 1378673"/>
                  <a:gd name="connsiteX953" fmla="*/ 940977 w 1539722"/>
                  <a:gd name="connsiteY953" fmla="*/ 284102 h 1378673"/>
                  <a:gd name="connsiteX954" fmla="*/ 922199 w 1539722"/>
                  <a:gd name="connsiteY954" fmla="*/ 275405 h 1378673"/>
                  <a:gd name="connsiteX955" fmla="*/ 902047 w 1539722"/>
                  <a:gd name="connsiteY955" fmla="*/ 268844 h 1378673"/>
                  <a:gd name="connsiteX956" fmla="*/ 880216 w 1539722"/>
                  <a:gd name="connsiteY956" fmla="*/ 264725 h 1378673"/>
                  <a:gd name="connsiteX957" fmla="*/ 857163 w 1539722"/>
                  <a:gd name="connsiteY957" fmla="*/ 262894 h 1378673"/>
                  <a:gd name="connsiteX958" fmla="*/ 832431 w 1539722"/>
                  <a:gd name="connsiteY958" fmla="*/ 263351 h 1378673"/>
                  <a:gd name="connsiteX959" fmla="*/ 806020 w 1539722"/>
                  <a:gd name="connsiteY959" fmla="*/ 265793 h 1378673"/>
                  <a:gd name="connsiteX960" fmla="*/ 792432 w 1539722"/>
                  <a:gd name="connsiteY960" fmla="*/ 268234 h 1378673"/>
                  <a:gd name="connsiteX961" fmla="*/ 792432 w 1539722"/>
                  <a:gd name="connsiteY961" fmla="*/ 161276 h 1378673"/>
                  <a:gd name="connsiteX962" fmla="*/ 792585 w 1539722"/>
                  <a:gd name="connsiteY962" fmla="*/ 152732 h 1378673"/>
                  <a:gd name="connsiteX963" fmla="*/ 793654 w 1539722"/>
                  <a:gd name="connsiteY963" fmla="*/ 136253 h 1378673"/>
                  <a:gd name="connsiteX964" fmla="*/ 795333 w 1539722"/>
                  <a:gd name="connsiteY964" fmla="*/ 120232 h 1378673"/>
                  <a:gd name="connsiteX965" fmla="*/ 798387 w 1539722"/>
                  <a:gd name="connsiteY965" fmla="*/ 105127 h 1378673"/>
                  <a:gd name="connsiteX966" fmla="*/ 802356 w 1539722"/>
                  <a:gd name="connsiteY966" fmla="*/ 90632 h 1378673"/>
                  <a:gd name="connsiteX967" fmla="*/ 807394 w 1539722"/>
                  <a:gd name="connsiteY967" fmla="*/ 76747 h 1378673"/>
                  <a:gd name="connsiteX968" fmla="*/ 813348 w 1539722"/>
                  <a:gd name="connsiteY968" fmla="*/ 63931 h 1378673"/>
                  <a:gd name="connsiteX969" fmla="*/ 820370 w 1539722"/>
                  <a:gd name="connsiteY969" fmla="*/ 52029 h 1378673"/>
                  <a:gd name="connsiteX970" fmla="*/ 828309 w 1539722"/>
                  <a:gd name="connsiteY970" fmla="*/ 41349 h 1378673"/>
                  <a:gd name="connsiteX971" fmla="*/ 837164 w 1539722"/>
                  <a:gd name="connsiteY971" fmla="*/ 31584 h 1378673"/>
                  <a:gd name="connsiteX972" fmla="*/ 847240 w 1539722"/>
                  <a:gd name="connsiteY972" fmla="*/ 23039 h 1378673"/>
                  <a:gd name="connsiteX973" fmla="*/ 858384 w 1539722"/>
                  <a:gd name="connsiteY973" fmla="*/ 15716 h 1378673"/>
                  <a:gd name="connsiteX974" fmla="*/ 870140 w 1539722"/>
                  <a:gd name="connsiteY974" fmla="*/ 9765 h 1378673"/>
                  <a:gd name="connsiteX975" fmla="*/ 883269 w 1539722"/>
                  <a:gd name="connsiteY975" fmla="*/ 5035 h 1378673"/>
                  <a:gd name="connsiteX976" fmla="*/ 897314 w 1539722"/>
                  <a:gd name="connsiteY976" fmla="*/ 1831 h 1378673"/>
                  <a:gd name="connsiteX977" fmla="*/ 912581 w 1539722"/>
                  <a:gd name="connsiteY977" fmla="*/ 305 h 1378673"/>
                  <a:gd name="connsiteX978" fmla="*/ 618878 w 1539722"/>
                  <a:gd name="connsiteY978" fmla="*/ 0 h 1378673"/>
                  <a:gd name="connsiteX979" fmla="*/ 626808 w 1539722"/>
                  <a:gd name="connsiteY979" fmla="*/ 305 h 1378673"/>
                  <a:gd name="connsiteX980" fmla="*/ 641906 w 1539722"/>
                  <a:gd name="connsiteY980" fmla="*/ 1830 h 1378673"/>
                  <a:gd name="connsiteX981" fmla="*/ 655937 w 1539722"/>
                  <a:gd name="connsiteY981" fmla="*/ 5032 h 1378673"/>
                  <a:gd name="connsiteX982" fmla="*/ 668900 w 1539722"/>
                  <a:gd name="connsiteY982" fmla="*/ 9759 h 1378673"/>
                  <a:gd name="connsiteX983" fmla="*/ 680948 w 1539722"/>
                  <a:gd name="connsiteY983" fmla="*/ 15705 h 1378673"/>
                  <a:gd name="connsiteX984" fmla="*/ 692082 w 1539722"/>
                  <a:gd name="connsiteY984" fmla="*/ 23025 h 1378673"/>
                  <a:gd name="connsiteX985" fmla="*/ 701994 w 1539722"/>
                  <a:gd name="connsiteY985" fmla="*/ 31563 h 1378673"/>
                  <a:gd name="connsiteX986" fmla="*/ 710840 w 1539722"/>
                  <a:gd name="connsiteY986" fmla="*/ 41322 h 1378673"/>
                  <a:gd name="connsiteX987" fmla="*/ 718923 w 1539722"/>
                  <a:gd name="connsiteY987" fmla="*/ 51996 h 1378673"/>
                  <a:gd name="connsiteX988" fmla="*/ 725938 w 1539722"/>
                  <a:gd name="connsiteY988" fmla="*/ 63889 h 1378673"/>
                  <a:gd name="connsiteX989" fmla="*/ 731733 w 1539722"/>
                  <a:gd name="connsiteY989" fmla="*/ 76698 h 1378673"/>
                  <a:gd name="connsiteX990" fmla="*/ 736766 w 1539722"/>
                  <a:gd name="connsiteY990" fmla="*/ 90573 h 1378673"/>
                  <a:gd name="connsiteX991" fmla="*/ 740731 w 1539722"/>
                  <a:gd name="connsiteY991" fmla="*/ 105059 h 1378673"/>
                  <a:gd name="connsiteX992" fmla="*/ 743629 w 1539722"/>
                  <a:gd name="connsiteY992" fmla="*/ 120155 h 1378673"/>
                  <a:gd name="connsiteX993" fmla="*/ 745612 w 1539722"/>
                  <a:gd name="connsiteY993" fmla="*/ 136165 h 1378673"/>
                  <a:gd name="connsiteX994" fmla="*/ 746679 w 1539722"/>
                  <a:gd name="connsiteY994" fmla="*/ 152633 h 1378673"/>
                  <a:gd name="connsiteX995" fmla="*/ 746679 w 1539722"/>
                  <a:gd name="connsiteY995" fmla="*/ 161172 h 1378673"/>
                  <a:gd name="connsiteX996" fmla="*/ 746679 w 1539722"/>
                  <a:gd name="connsiteY996" fmla="*/ 755999 h 1378673"/>
                  <a:gd name="connsiteX997" fmla="*/ 736766 w 1539722"/>
                  <a:gd name="connsiteY997" fmla="*/ 751272 h 1378673"/>
                  <a:gd name="connsiteX998" fmla="*/ 716330 w 1539722"/>
                  <a:gd name="connsiteY998" fmla="*/ 743495 h 1378673"/>
                  <a:gd name="connsiteX999" fmla="*/ 696047 w 1539722"/>
                  <a:gd name="connsiteY999" fmla="*/ 738006 h 1378673"/>
                  <a:gd name="connsiteX1000" fmla="*/ 675458 w 1539722"/>
                  <a:gd name="connsiteY1000" fmla="*/ 734651 h 1378673"/>
                  <a:gd name="connsiteX1001" fmla="*/ 655174 w 1539722"/>
                  <a:gd name="connsiteY1001" fmla="*/ 733737 h 1378673"/>
                  <a:gd name="connsiteX1002" fmla="*/ 634738 w 1539722"/>
                  <a:gd name="connsiteY1002" fmla="*/ 734804 h 1378673"/>
                  <a:gd name="connsiteX1003" fmla="*/ 614760 w 1539722"/>
                  <a:gd name="connsiteY1003" fmla="*/ 738159 h 1378673"/>
                  <a:gd name="connsiteX1004" fmla="*/ 595239 w 1539722"/>
                  <a:gd name="connsiteY1004" fmla="*/ 743953 h 1378673"/>
                  <a:gd name="connsiteX1005" fmla="*/ 585478 w 1539722"/>
                  <a:gd name="connsiteY1005" fmla="*/ 747917 h 1378673"/>
                  <a:gd name="connsiteX1006" fmla="*/ 577548 w 1539722"/>
                  <a:gd name="connsiteY1006" fmla="*/ 751424 h 1378673"/>
                  <a:gd name="connsiteX1007" fmla="*/ 562145 w 1539722"/>
                  <a:gd name="connsiteY1007" fmla="*/ 759811 h 1378673"/>
                  <a:gd name="connsiteX1008" fmla="*/ 547961 w 1539722"/>
                  <a:gd name="connsiteY1008" fmla="*/ 769417 h 1378673"/>
                  <a:gd name="connsiteX1009" fmla="*/ 534998 w 1539722"/>
                  <a:gd name="connsiteY1009" fmla="*/ 780548 h 1378673"/>
                  <a:gd name="connsiteX1010" fmla="*/ 523103 w 1539722"/>
                  <a:gd name="connsiteY1010" fmla="*/ 792594 h 1378673"/>
                  <a:gd name="connsiteX1011" fmla="*/ 512427 w 1539722"/>
                  <a:gd name="connsiteY1011" fmla="*/ 805555 h 1378673"/>
                  <a:gd name="connsiteX1012" fmla="*/ 503124 w 1539722"/>
                  <a:gd name="connsiteY1012" fmla="*/ 819888 h 1378673"/>
                  <a:gd name="connsiteX1013" fmla="*/ 495346 w 1539722"/>
                  <a:gd name="connsiteY1013" fmla="*/ 834679 h 1378673"/>
                  <a:gd name="connsiteX1014" fmla="*/ 491991 w 1539722"/>
                  <a:gd name="connsiteY1014" fmla="*/ 842455 h 1378673"/>
                  <a:gd name="connsiteX1015" fmla="*/ 489246 w 1539722"/>
                  <a:gd name="connsiteY1015" fmla="*/ 835136 h 1378673"/>
                  <a:gd name="connsiteX1016" fmla="*/ 482688 w 1539722"/>
                  <a:gd name="connsiteY1016" fmla="*/ 821260 h 1378673"/>
                  <a:gd name="connsiteX1017" fmla="*/ 475367 w 1539722"/>
                  <a:gd name="connsiteY1017" fmla="*/ 808757 h 1378673"/>
                  <a:gd name="connsiteX1018" fmla="*/ 467742 w 1539722"/>
                  <a:gd name="connsiteY1018" fmla="*/ 797473 h 1378673"/>
                  <a:gd name="connsiteX1019" fmla="*/ 459659 w 1539722"/>
                  <a:gd name="connsiteY1019" fmla="*/ 787257 h 1378673"/>
                  <a:gd name="connsiteX1020" fmla="*/ 450966 w 1539722"/>
                  <a:gd name="connsiteY1020" fmla="*/ 778108 h 1378673"/>
                  <a:gd name="connsiteX1021" fmla="*/ 441816 w 1539722"/>
                  <a:gd name="connsiteY1021" fmla="*/ 770027 h 1378673"/>
                  <a:gd name="connsiteX1022" fmla="*/ 432360 w 1539722"/>
                  <a:gd name="connsiteY1022" fmla="*/ 763013 h 1378673"/>
                  <a:gd name="connsiteX1023" fmla="*/ 417567 w 1539722"/>
                  <a:gd name="connsiteY1023" fmla="*/ 753711 h 1378673"/>
                  <a:gd name="connsiteX1024" fmla="*/ 397283 w 1539722"/>
                  <a:gd name="connsiteY1024" fmla="*/ 744563 h 1378673"/>
                  <a:gd name="connsiteX1025" fmla="*/ 376542 w 1539722"/>
                  <a:gd name="connsiteY1025" fmla="*/ 738159 h 1378673"/>
                  <a:gd name="connsiteX1026" fmla="*/ 356106 w 1539722"/>
                  <a:gd name="connsiteY1026" fmla="*/ 734499 h 1378673"/>
                  <a:gd name="connsiteX1027" fmla="*/ 345888 w 1539722"/>
                  <a:gd name="connsiteY1027" fmla="*/ 733432 h 1378673"/>
                  <a:gd name="connsiteX1028" fmla="*/ 356869 w 1539722"/>
                  <a:gd name="connsiteY1028" fmla="*/ 729925 h 1378673"/>
                  <a:gd name="connsiteX1029" fmla="*/ 376542 w 1539722"/>
                  <a:gd name="connsiteY1029" fmla="*/ 720471 h 1378673"/>
                  <a:gd name="connsiteX1030" fmla="*/ 393776 w 1539722"/>
                  <a:gd name="connsiteY1030" fmla="*/ 708425 h 1378673"/>
                  <a:gd name="connsiteX1031" fmla="*/ 404604 w 1539722"/>
                  <a:gd name="connsiteY1031" fmla="*/ 697751 h 1378673"/>
                  <a:gd name="connsiteX1032" fmla="*/ 411009 w 1539722"/>
                  <a:gd name="connsiteY1032" fmla="*/ 689975 h 1378673"/>
                  <a:gd name="connsiteX1033" fmla="*/ 413754 w 1539722"/>
                  <a:gd name="connsiteY1033" fmla="*/ 685858 h 1378673"/>
                  <a:gd name="connsiteX1034" fmla="*/ 418482 w 1539722"/>
                  <a:gd name="connsiteY1034" fmla="*/ 678386 h 1378673"/>
                  <a:gd name="connsiteX1035" fmla="*/ 425192 w 1539722"/>
                  <a:gd name="connsiteY1035" fmla="*/ 662528 h 1378673"/>
                  <a:gd name="connsiteX1036" fmla="*/ 429005 w 1539722"/>
                  <a:gd name="connsiteY1036" fmla="*/ 645603 h 1378673"/>
                  <a:gd name="connsiteX1037" fmla="*/ 429615 w 1539722"/>
                  <a:gd name="connsiteY1037" fmla="*/ 627915 h 1378673"/>
                  <a:gd name="connsiteX1038" fmla="*/ 428548 w 1539722"/>
                  <a:gd name="connsiteY1038" fmla="*/ 618918 h 1378673"/>
                  <a:gd name="connsiteX1039" fmla="*/ 437546 w 1539722"/>
                  <a:gd name="connsiteY1039" fmla="*/ 624560 h 1378673"/>
                  <a:gd name="connsiteX1040" fmla="*/ 454932 w 1539722"/>
                  <a:gd name="connsiteY1040" fmla="*/ 634624 h 1378673"/>
                  <a:gd name="connsiteX1041" fmla="*/ 471860 w 1539722"/>
                  <a:gd name="connsiteY1041" fmla="*/ 643316 h 1378673"/>
                  <a:gd name="connsiteX1042" fmla="*/ 488636 w 1539722"/>
                  <a:gd name="connsiteY1042" fmla="*/ 650482 h 1378673"/>
                  <a:gd name="connsiteX1043" fmla="*/ 504954 w 1539722"/>
                  <a:gd name="connsiteY1043" fmla="*/ 656429 h 1378673"/>
                  <a:gd name="connsiteX1044" fmla="*/ 520662 w 1539722"/>
                  <a:gd name="connsiteY1044" fmla="*/ 660698 h 1378673"/>
                  <a:gd name="connsiteX1045" fmla="*/ 535913 w 1539722"/>
                  <a:gd name="connsiteY1045" fmla="*/ 663596 h 1378673"/>
                  <a:gd name="connsiteX1046" fmla="*/ 551011 w 1539722"/>
                  <a:gd name="connsiteY1046" fmla="*/ 665121 h 1378673"/>
                  <a:gd name="connsiteX1047" fmla="*/ 558179 w 1539722"/>
                  <a:gd name="connsiteY1047" fmla="*/ 665121 h 1378673"/>
                  <a:gd name="connsiteX1048" fmla="*/ 569160 w 1539722"/>
                  <a:gd name="connsiteY1048" fmla="*/ 664968 h 1378673"/>
                  <a:gd name="connsiteX1049" fmla="*/ 590206 w 1539722"/>
                  <a:gd name="connsiteY1049" fmla="*/ 661613 h 1378673"/>
                  <a:gd name="connsiteX1050" fmla="*/ 600577 w 1539722"/>
                  <a:gd name="connsiteY1050" fmla="*/ 658411 h 1378673"/>
                  <a:gd name="connsiteX1051" fmla="*/ 606677 w 1539722"/>
                  <a:gd name="connsiteY1051" fmla="*/ 655972 h 1378673"/>
                  <a:gd name="connsiteX1052" fmla="*/ 618115 w 1539722"/>
                  <a:gd name="connsiteY1052" fmla="*/ 650635 h 1378673"/>
                  <a:gd name="connsiteX1053" fmla="*/ 628638 w 1539722"/>
                  <a:gd name="connsiteY1053" fmla="*/ 644535 h 1378673"/>
                  <a:gd name="connsiteX1054" fmla="*/ 638093 w 1539722"/>
                  <a:gd name="connsiteY1054" fmla="*/ 637674 h 1378673"/>
                  <a:gd name="connsiteX1055" fmla="*/ 650752 w 1539722"/>
                  <a:gd name="connsiteY1055" fmla="*/ 626390 h 1378673"/>
                  <a:gd name="connsiteX1056" fmla="*/ 664325 w 1539722"/>
                  <a:gd name="connsiteY1056" fmla="*/ 610379 h 1378673"/>
                  <a:gd name="connsiteX1057" fmla="*/ 674848 w 1539722"/>
                  <a:gd name="connsiteY1057" fmla="*/ 594521 h 1378673"/>
                  <a:gd name="connsiteX1058" fmla="*/ 682168 w 1539722"/>
                  <a:gd name="connsiteY1058" fmla="*/ 580493 h 1378673"/>
                  <a:gd name="connsiteX1059" fmla="*/ 688726 w 1539722"/>
                  <a:gd name="connsiteY1059" fmla="*/ 564635 h 1378673"/>
                  <a:gd name="connsiteX1060" fmla="*/ 689641 w 1539722"/>
                  <a:gd name="connsiteY1060" fmla="*/ 561281 h 1378673"/>
                  <a:gd name="connsiteX1061" fmla="*/ 661580 w 1539722"/>
                  <a:gd name="connsiteY1061" fmla="*/ 553047 h 1378673"/>
                  <a:gd name="connsiteX1062" fmla="*/ 660970 w 1539722"/>
                  <a:gd name="connsiteY1062" fmla="*/ 555182 h 1378673"/>
                  <a:gd name="connsiteX1063" fmla="*/ 655937 w 1539722"/>
                  <a:gd name="connsiteY1063" fmla="*/ 567685 h 1378673"/>
                  <a:gd name="connsiteX1064" fmla="*/ 649837 w 1539722"/>
                  <a:gd name="connsiteY1064" fmla="*/ 579121 h 1378673"/>
                  <a:gd name="connsiteX1065" fmla="*/ 641449 w 1539722"/>
                  <a:gd name="connsiteY1065" fmla="*/ 591930 h 1378673"/>
                  <a:gd name="connsiteX1066" fmla="*/ 630621 w 1539722"/>
                  <a:gd name="connsiteY1066" fmla="*/ 605043 h 1378673"/>
                  <a:gd name="connsiteX1067" fmla="*/ 616895 w 1539722"/>
                  <a:gd name="connsiteY1067" fmla="*/ 617089 h 1378673"/>
                  <a:gd name="connsiteX1068" fmla="*/ 604694 w 1539722"/>
                  <a:gd name="connsiteY1068" fmla="*/ 624865 h 1378673"/>
                  <a:gd name="connsiteX1069" fmla="*/ 595544 w 1539722"/>
                  <a:gd name="connsiteY1069" fmla="*/ 628983 h 1378673"/>
                  <a:gd name="connsiteX1070" fmla="*/ 590816 w 1539722"/>
                  <a:gd name="connsiteY1070" fmla="*/ 630660 h 1378673"/>
                  <a:gd name="connsiteX1071" fmla="*/ 583191 w 1539722"/>
                  <a:gd name="connsiteY1071" fmla="*/ 633099 h 1378673"/>
                  <a:gd name="connsiteX1072" fmla="*/ 567025 w 1539722"/>
                  <a:gd name="connsiteY1072" fmla="*/ 635692 h 1378673"/>
                  <a:gd name="connsiteX1073" fmla="*/ 549944 w 1539722"/>
                  <a:gd name="connsiteY1073" fmla="*/ 635844 h 1378673"/>
                  <a:gd name="connsiteX1074" fmla="*/ 531948 w 1539722"/>
                  <a:gd name="connsiteY1074" fmla="*/ 633252 h 1378673"/>
                  <a:gd name="connsiteX1075" fmla="*/ 513037 w 1539722"/>
                  <a:gd name="connsiteY1075" fmla="*/ 628373 h 1378673"/>
                  <a:gd name="connsiteX1076" fmla="*/ 493211 w 1539722"/>
                  <a:gd name="connsiteY1076" fmla="*/ 620901 h 1378673"/>
                  <a:gd name="connsiteX1077" fmla="*/ 472470 w 1539722"/>
                  <a:gd name="connsiteY1077" fmla="*/ 610989 h 1378673"/>
                  <a:gd name="connsiteX1078" fmla="*/ 450966 w 1539722"/>
                  <a:gd name="connsiteY1078" fmla="*/ 598486 h 1378673"/>
                  <a:gd name="connsiteX1079" fmla="*/ 439833 w 1539722"/>
                  <a:gd name="connsiteY1079" fmla="*/ 591167 h 1378673"/>
                  <a:gd name="connsiteX1080" fmla="*/ 446544 w 1539722"/>
                  <a:gd name="connsiteY1080" fmla="*/ 588422 h 1378673"/>
                  <a:gd name="connsiteX1081" fmla="*/ 459659 w 1539722"/>
                  <a:gd name="connsiteY1081" fmla="*/ 581866 h 1378673"/>
                  <a:gd name="connsiteX1082" fmla="*/ 472317 w 1539722"/>
                  <a:gd name="connsiteY1082" fmla="*/ 574242 h 1378673"/>
                  <a:gd name="connsiteX1083" fmla="*/ 483908 w 1539722"/>
                  <a:gd name="connsiteY1083" fmla="*/ 565550 h 1378673"/>
                  <a:gd name="connsiteX1084" fmla="*/ 494584 w 1539722"/>
                  <a:gd name="connsiteY1084" fmla="*/ 555944 h 1378673"/>
                  <a:gd name="connsiteX1085" fmla="*/ 503886 w 1539722"/>
                  <a:gd name="connsiteY1085" fmla="*/ 545575 h 1378673"/>
                  <a:gd name="connsiteX1086" fmla="*/ 511665 w 1539722"/>
                  <a:gd name="connsiteY1086" fmla="*/ 534444 h 1378673"/>
                  <a:gd name="connsiteX1087" fmla="*/ 517307 w 1539722"/>
                  <a:gd name="connsiteY1087" fmla="*/ 522551 h 1378673"/>
                  <a:gd name="connsiteX1088" fmla="*/ 519290 w 1539722"/>
                  <a:gd name="connsiteY1088" fmla="*/ 516452 h 1378673"/>
                  <a:gd name="connsiteX1089" fmla="*/ 522645 w 1539722"/>
                  <a:gd name="connsiteY1089" fmla="*/ 503643 h 1378673"/>
                  <a:gd name="connsiteX1090" fmla="*/ 526000 w 1539722"/>
                  <a:gd name="connsiteY1090" fmla="*/ 479094 h 1378673"/>
                  <a:gd name="connsiteX1091" fmla="*/ 526000 w 1539722"/>
                  <a:gd name="connsiteY1091" fmla="*/ 455612 h 1378673"/>
                  <a:gd name="connsiteX1092" fmla="*/ 523255 w 1539722"/>
                  <a:gd name="connsiteY1092" fmla="*/ 433350 h 1378673"/>
                  <a:gd name="connsiteX1093" fmla="*/ 517917 w 1539722"/>
                  <a:gd name="connsiteY1093" fmla="*/ 412307 h 1378673"/>
                  <a:gd name="connsiteX1094" fmla="*/ 510597 w 1539722"/>
                  <a:gd name="connsiteY1094" fmla="*/ 392790 h 1378673"/>
                  <a:gd name="connsiteX1095" fmla="*/ 502056 w 1539722"/>
                  <a:gd name="connsiteY1095" fmla="*/ 374797 h 1378673"/>
                  <a:gd name="connsiteX1096" fmla="*/ 493058 w 1539722"/>
                  <a:gd name="connsiteY1096" fmla="*/ 358177 h 1378673"/>
                  <a:gd name="connsiteX1097" fmla="*/ 488331 w 1539722"/>
                  <a:gd name="connsiteY1097" fmla="*/ 350400 h 1378673"/>
                  <a:gd name="connsiteX1098" fmla="*/ 493974 w 1539722"/>
                  <a:gd name="connsiteY1098" fmla="*/ 346131 h 1378673"/>
                  <a:gd name="connsiteX1099" fmla="*/ 504496 w 1539722"/>
                  <a:gd name="connsiteY1099" fmla="*/ 336830 h 1378673"/>
                  <a:gd name="connsiteX1100" fmla="*/ 518680 w 1539722"/>
                  <a:gd name="connsiteY1100" fmla="*/ 322344 h 1378673"/>
                  <a:gd name="connsiteX1101" fmla="*/ 534388 w 1539722"/>
                  <a:gd name="connsiteY1101" fmla="*/ 303436 h 1378673"/>
                  <a:gd name="connsiteX1102" fmla="*/ 546131 w 1539722"/>
                  <a:gd name="connsiteY1102" fmla="*/ 285901 h 1378673"/>
                  <a:gd name="connsiteX1103" fmla="*/ 550554 w 1539722"/>
                  <a:gd name="connsiteY1103" fmla="*/ 278582 h 1378673"/>
                  <a:gd name="connsiteX1104" fmla="*/ 557417 w 1539722"/>
                  <a:gd name="connsiteY1104" fmla="*/ 284986 h 1378673"/>
                  <a:gd name="connsiteX1105" fmla="*/ 572820 w 1539722"/>
                  <a:gd name="connsiteY1105" fmla="*/ 296117 h 1378673"/>
                  <a:gd name="connsiteX1106" fmla="*/ 581208 w 1539722"/>
                  <a:gd name="connsiteY1106" fmla="*/ 300539 h 1378673"/>
                  <a:gd name="connsiteX1107" fmla="*/ 587766 w 1539722"/>
                  <a:gd name="connsiteY1107" fmla="*/ 303436 h 1378673"/>
                  <a:gd name="connsiteX1108" fmla="*/ 600882 w 1539722"/>
                  <a:gd name="connsiteY1108" fmla="*/ 307553 h 1378673"/>
                  <a:gd name="connsiteX1109" fmla="*/ 613845 w 1539722"/>
                  <a:gd name="connsiteY1109" fmla="*/ 310298 h 1378673"/>
                  <a:gd name="connsiteX1110" fmla="*/ 626503 w 1539722"/>
                  <a:gd name="connsiteY1110" fmla="*/ 311518 h 1378673"/>
                  <a:gd name="connsiteX1111" fmla="*/ 632603 w 1539722"/>
                  <a:gd name="connsiteY1111" fmla="*/ 311518 h 1378673"/>
                  <a:gd name="connsiteX1112" fmla="*/ 638856 w 1539722"/>
                  <a:gd name="connsiteY1112" fmla="*/ 311518 h 1378673"/>
                  <a:gd name="connsiteX1113" fmla="*/ 651209 w 1539722"/>
                  <a:gd name="connsiteY1113" fmla="*/ 310298 h 1378673"/>
                  <a:gd name="connsiteX1114" fmla="*/ 667375 w 1539722"/>
                  <a:gd name="connsiteY1114" fmla="*/ 307553 h 1378673"/>
                  <a:gd name="connsiteX1115" fmla="*/ 691319 w 1539722"/>
                  <a:gd name="connsiteY1115" fmla="*/ 300082 h 1378673"/>
                  <a:gd name="connsiteX1116" fmla="*/ 695589 w 1539722"/>
                  <a:gd name="connsiteY1116" fmla="*/ 297947 h 1378673"/>
                  <a:gd name="connsiteX1117" fmla="*/ 682931 w 1539722"/>
                  <a:gd name="connsiteY1117" fmla="*/ 271568 h 1378673"/>
                  <a:gd name="connsiteX1118" fmla="*/ 681406 w 1539722"/>
                  <a:gd name="connsiteY1118" fmla="*/ 272483 h 1378673"/>
                  <a:gd name="connsiteX1119" fmla="*/ 666003 w 1539722"/>
                  <a:gd name="connsiteY1119" fmla="*/ 277820 h 1378673"/>
                  <a:gd name="connsiteX1120" fmla="*/ 647244 w 1539722"/>
                  <a:gd name="connsiteY1120" fmla="*/ 281326 h 1378673"/>
                  <a:gd name="connsiteX1121" fmla="*/ 632756 w 1539722"/>
                  <a:gd name="connsiteY1121" fmla="*/ 282241 h 1378673"/>
                  <a:gd name="connsiteX1122" fmla="*/ 617352 w 1539722"/>
                  <a:gd name="connsiteY1122" fmla="*/ 281326 h 1378673"/>
                  <a:gd name="connsiteX1123" fmla="*/ 601492 w 1539722"/>
                  <a:gd name="connsiteY1123" fmla="*/ 277362 h 1378673"/>
                  <a:gd name="connsiteX1124" fmla="*/ 593561 w 1539722"/>
                  <a:gd name="connsiteY1124" fmla="*/ 274007 h 1378673"/>
                  <a:gd name="connsiteX1125" fmla="*/ 588224 w 1539722"/>
                  <a:gd name="connsiteY1125" fmla="*/ 271263 h 1378673"/>
                  <a:gd name="connsiteX1126" fmla="*/ 578463 w 1539722"/>
                  <a:gd name="connsiteY1126" fmla="*/ 264249 h 1378673"/>
                  <a:gd name="connsiteX1127" fmla="*/ 569312 w 1539722"/>
                  <a:gd name="connsiteY1127" fmla="*/ 256015 h 1378673"/>
                  <a:gd name="connsiteX1128" fmla="*/ 560772 w 1539722"/>
                  <a:gd name="connsiteY1128" fmla="*/ 245951 h 1378673"/>
                  <a:gd name="connsiteX1129" fmla="*/ 553299 w 1539722"/>
                  <a:gd name="connsiteY1129" fmla="*/ 234515 h 1378673"/>
                  <a:gd name="connsiteX1130" fmla="*/ 546741 w 1539722"/>
                  <a:gd name="connsiteY1130" fmla="*/ 221249 h 1378673"/>
                  <a:gd name="connsiteX1131" fmla="*/ 540794 w 1539722"/>
                  <a:gd name="connsiteY1131" fmla="*/ 206611 h 1378673"/>
                  <a:gd name="connsiteX1132" fmla="*/ 535913 w 1539722"/>
                  <a:gd name="connsiteY1132" fmla="*/ 190143 h 1378673"/>
                  <a:gd name="connsiteX1133" fmla="*/ 533778 w 1539722"/>
                  <a:gd name="connsiteY1133" fmla="*/ 181452 h 1378673"/>
                  <a:gd name="connsiteX1134" fmla="*/ 505259 w 1539722"/>
                  <a:gd name="connsiteY1134" fmla="*/ 188161 h 1378673"/>
                  <a:gd name="connsiteX1135" fmla="*/ 507394 w 1539722"/>
                  <a:gd name="connsiteY1135" fmla="*/ 197767 h 1378673"/>
                  <a:gd name="connsiteX1136" fmla="*/ 513037 w 1539722"/>
                  <a:gd name="connsiteY1136" fmla="*/ 215455 h 1378673"/>
                  <a:gd name="connsiteX1137" fmla="*/ 519290 w 1539722"/>
                  <a:gd name="connsiteY1137" fmla="*/ 231770 h 1378673"/>
                  <a:gd name="connsiteX1138" fmla="*/ 526610 w 1539722"/>
                  <a:gd name="connsiteY1138" fmla="*/ 246561 h 1378673"/>
                  <a:gd name="connsiteX1139" fmla="*/ 530728 w 1539722"/>
                  <a:gd name="connsiteY1139" fmla="*/ 253422 h 1378673"/>
                  <a:gd name="connsiteX1140" fmla="*/ 526763 w 1539722"/>
                  <a:gd name="connsiteY1140" fmla="*/ 260894 h 1378673"/>
                  <a:gd name="connsiteX1141" fmla="*/ 515325 w 1539722"/>
                  <a:gd name="connsiteY1141" fmla="*/ 279192 h 1378673"/>
                  <a:gd name="connsiteX1142" fmla="*/ 504954 w 1539722"/>
                  <a:gd name="connsiteY1142" fmla="*/ 293373 h 1378673"/>
                  <a:gd name="connsiteX1143" fmla="*/ 491991 w 1539722"/>
                  <a:gd name="connsiteY1143" fmla="*/ 308163 h 1378673"/>
                  <a:gd name="connsiteX1144" fmla="*/ 476588 w 1539722"/>
                  <a:gd name="connsiteY1144" fmla="*/ 322344 h 1378673"/>
                  <a:gd name="connsiteX1145" fmla="*/ 458897 w 1539722"/>
                  <a:gd name="connsiteY1145" fmla="*/ 335305 h 1378673"/>
                  <a:gd name="connsiteX1146" fmla="*/ 443798 w 1539722"/>
                  <a:gd name="connsiteY1146" fmla="*/ 343234 h 1378673"/>
                  <a:gd name="connsiteX1147" fmla="*/ 433123 w 1539722"/>
                  <a:gd name="connsiteY1147" fmla="*/ 347503 h 1378673"/>
                  <a:gd name="connsiteX1148" fmla="*/ 427632 w 1539722"/>
                  <a:gd name="connsiteY1148" fmla="*/ 349333 h 1378673"/>
                  <a:gd name="connsiteX1149" fmla="*/ 419855 w 1539722"/>
                  <a:gd name="connsiteY1149" fmla="*/ 351315 h 1378673"/>
                  <a:gd name="connsiteX1150" fmla="*/ 404299 w 1539722"/>
                  <a:gd name="connsiteY1150" fmla="*/ 353907 h 1378673"/>
                  <a:gd name="connsiteX1151" fmla="*/ 388285 w 1539722"/>
                  <a:gd name="connsiteY1151" fmla="*/ 354212 h 1378673"/>
                  <a:gd name="connsiteX1152" fmla="*/ 372119 w 1539722"/>
                  <a:gd name="connsiteY1152" fmla="*/ 352688 h 1378673"/>
                  <a:gd name="connsiteX1153" fmla="*/ 355191 w 1539722"/>
                  <a:gd name="connsiteY1153" fmla="*/ 348875 h 1378673"/>
                  <a:gd name="connsiteX1154" fmla="*/ 338263 w 1539722"/>
                  <a:gd name="connsiteY1154" fmla="*/ 343234 h 1378673"/>
                  <a:gd name="connsiteX1155" fmla="*/ 320877 w 1539722"/>
                  <a:gd name="connsiteY1155" fmla="*/ 335457 h 1378673"/>
                  <a:gd name="connsiteX1156" fmla="*/ 303033 w 1539722"/>
                  <a:gd name="connsiteY1156" fmla="*/ 325698 h 1378673"/>
                  <a:gd name="connsiteX1157" fmla="*/ 294035 w 1539722"/>
                  <a:gd name="connsiteY1157" fmla="*/ 320057 h 1378673"/>
                  <a:gd name="connsiteX1158" fmla="*/ 279547 w 1539722"/>
                  <a:gd name="connsiteY1158" fmla="*/ 310603 h 1378673"/>
                  <a:gd name="connsiteX1159" fmla="*/ 272684 w 1539722"/>
                  <a:gd name="connsiteY1159" fmla="*/ 326308 h 1378673"/>
                  <a:gd name="connsiteX1160" fmla="*/ 271464 w 1539722"/>
                  <a:gd name="connsiteY1160" fmla="*/ 328900 h 1378673"/>
                  <a:gd name="connsiteX1161" fmla="*/ 262924 w 1539722"/>
                  <a:gd name="connsiteY1161" fmla="*/ 344149 h 1378673"/>
                  <a:gd name="connsiteX1162" fmla="*/ 253468 w 1539722"/>
                  <a:gd name="connsiteY1162" fmla="*/ 358177 h 1378673"/>
                  <a:gd name="connsiteX1163" fmla="*/ 241115 w 1539722"/>
                  <a:gd name="connsiteY1163" fmla="*/ 373577 h 1378673"/>
                  <a:gd name="connsiteX1164" fmla="*/ 225559 w 1539722"/>
                  <a:gd name="connsiteY1164" fmla="*/ 388978 h 1378673"/>
                  <a:gd name="connsiteX1165" fmla="*/ 211986 w 1539722"/>
                  <a:gd name="connsiteY1165" fmla="*/ 399651 h 1378673"/>
                  <a:gd name="connsiteX1166" fmla="*/ 201921 w 1539722"/>
                  <a:gd name="connsiteY1166" fmla="*/ 406056 h 1378673"/>
                  <a:gd name="connsiteX1167" fmla="*/ 190940 w 1539722"/>
                  <a:gd name="connsiteY1167" fmla="*/ 411545 h 1378673"/>
                  <a:gd name="connsiteX1168" fmla="*/ 179349 w 1539722"/>
                  <a:gd name="connsiteY1168" fmla="*/ 416119 h 1378673"/>
                  <a:gd name="connsiteX1169" fmla="*/ 173249 w 1539722"/>
                  <a:gd name="connsiteY1169" fmla="*/ 417797 h 1378673"/>
                  <a:gd name="connsiteX1170" fmla="*/ 164098 w 1539722"/>
                  <a:gd name="connsiteY1170" fmla="*/ 420084 h 1378673"/>
                  <a:gd name="connsiteX1171" fmla="*/ 145645 w 1539722"/>
                  <a:gd name="connsiteY1171" fmla="*/ 422676 h 1378673"/>
                  <a:gd name="connsiteX1172" fmla="*/ 127344 w 1539722"/>
                  <a:gd name="connsiteY1172" fmla="*/ 423133 h 1378673"/>
                  <a:gd name="connsiteX1173" fmla="*/ 109348 w 1539722"/>
                  <a:gd name="connsiteY1173" fmla="*/ 422066 h 1378673"/>
                  <a:gd name="connsiteX1174" fmla="*/ 100198 w 1539722"/>
                  <a:gd name="connsiteY1174" fmla="*/ 420846 h 1378673"/>
                  <a:gd name="connsiteX1175" fmla="*/ 99435 w 1539722"/>
                  <a:gd name="connsiteY1175" fmla="*/ 411088 h 1378673"/>
                  <a:gd name="connsiteX1176" fmla="*/ 99588 w 1539722"/>
                  <a:gd name="connsiteY1176" fmla="*/ 392332 h 1378673"/>
                  <a:gd name="connsiteX1177" fmla="*/ 102028 w 1539722"/>
                  <a:gd name="connsiteY1177" fmla="*/ 373577 h 1378673"/>
                  <a:gd name="connsiteX1178" fmla="*/ 106146 w 1539722"/>
                  <a:gd name="connsiteY1178" fmla="*/ 355584 h 1378673"/>
                  <a:gd name="connsiteX1179" fmla="*/ 111941 w 1539722"/>
                  <a:gd name="connsiteY1179" fmla="*/ 338049 h 1378673"/>
                  <a:gd name="connsiteX1180" fmla="*/ 119566 w 1539722"/>
                  <a:gd name="connsiteY1180" fmla="*/ 321429 h 1378673"/>
                  <a:gd name="connsiteX1181" fmla="*/ 128564 w 1539722"/>
                  <a:gd name="connsiteY1181" fmla="*/ 305571 h 1378673"/>
                  <a:gd name="connsiteX1182" fmla="*/ 138935 w 1539722"/>
                  <a:gd name="connsiteY1182" fmla="*/ 290780 h 1378673"/>
                  <a:gd name="connsiteX1183" fmla="*/ 150525 w 1539722"/>
                  <a:gd name="connsiteY1183" fmla="*/ 277362 h 1378673"/>
                  <a:gd name="connsiteX1184" fmla="*/ 163336 w 1539722"/>
                  <a:gd name="connsiteY1184" fmla="*/ 265316 h 1378673"/>
                  <a:gd name="connsiteX1185" fmla="*/ 176909 w 1539722"/>
                  <a:gd name="connsiteY1185" fmla="*/ 254642 h 1378673"/>
                  <a:gd name="connsiteX1186" fmla="*/ 191397 w 1539722"/>
                  <a:gd name="connsiteY1186" fmla="*/ 245798 h 1378673"/>
                  <a:gd name="connsiteX1187" fmla="*/ 206648 w 1539722"/>
                  <a:gd name="connsiteY1187" fmla="*/ 238632 h 1378673"/>
                  <a:gd name="connsiteX1188" fmla="*/ 222357 w 1539722"/>
                  <a:gd name="connsiteY1188" fmla="*/ 233448 h 1378673"/>
                  <a:gd name="connsiteX1189" fmla="*/ 238827 w 1539722"/>
                  <a:gd name="connsiteY1189" fmla="*/ 230550 h 1378673"/>
                  <a:gd name="connsiteX1190" fmla="*/ 255451 w 1539722"/>
                  <a:gd name="connsiteY1190" fmla="*/ 229788 h 1378673"/>
                  <a:gd name="connsiteX1191" fmla="*/ 263686 w 1539722"/>
                  <a:gd name="connsiteY1191" fmla="*/ 230245 h 1378673"/>
                  <a:gd name="connsiteX1192" fmla="*/ 263991 w 1539722"/>
                  <a:gd name="connsiteY1192" fmla="*/ 223841 h 1378673"/>
                  <a:gd name="connsiteX1193" fmla="*/ 266279 w 1539722"/>
                  <a:gd name="connsiteY1193" fmla="*/ 210118 h 1378673"/>
                  <a:gd name="connsiteX1194" fmla="*/ 270702 w 1539722"/>
                  <a:gd name="connsiteY1194" fmla="*/ 196090 h 1378673"/>
                  <a:gd name="connsiteX1195" fmla="*/ 277107 w 1539722"/>
                  <a:gd name="connsiteY1195" fmla="*/ 182062 h 1378673"/>
                  <a:gd name="connsiteX1196" fmla="*/ 285495 w 1539722"/>
                  <a:gd name="connsiteY1196" fmla="*/ 168491 h 1378673"/>
                  <a:gd name="connsiteX1197" fmla="*/ 295561 w 1539722"/>
                  <a:gd name="connsiteY1197" fmla="*/ 155225 h 1378673"/>
                  <a:gd name="connsiteX1198" fmla="*/ 307151 w 1539722"/>
                  <a:gd name="connsiteY1198" fmla="*/ 142569 h 1378673"/>
                  <a:gd name="connsiteX1199" fmla="*/ 320267 w 1539722"/>
                  <a:gd name="connsiteY1199" fmla="*/ 131133 h 1378673"/>
                  <a:gd name="connsiteX1200" fmla="*/ 334755 w 1539722"/>
                  <a:gd name="connsiteY1200" fmla="*/ 120612 h 1378673"/>
                  <a:gd name="connsiteX1201" fmla="*/ 350158 w 1539722"/>
                  <a:gd name="connsiteY1201" fmla="*/ 111921 h 1378673"/>
                  <a:gd name="connsiteX1202" fmla="*/ 366782 w 1539722"/>
                  <a:gd name="connsiteY1202" fmla="*/ 104602 h 1378673"/>
                  <a:gd name="connsiteX1203" fmla="*/ 383862 w 1539722"/>
                  <a:gd name="connsiteY1203" fmla="*/ 99417 h 1378673"/>
                  <a:gd name="connsiteX1204" fmla="*/ 402164 w 1539722"/>
                  <a:gd name="connsiteY1204" fmla="*/ 96520 h 1378673"/>
                  <a:gd name="connsiteX1205" fmla="*/ 420617 w 1539722"/>
                  <a:gd name="connsiteY1205" fmla="*/ 96063 h 1378673"/>
                  <a:gd name="connsiteX1206" fmla="*/ 439680 w 1539722"/>
                  <a:gd name="connsiteY1206" fmla="*/ 98350 h 1378673"/>
                  <a:gd name="connsiteX1207" fmla="*/ 458897 w 1539722"/>
                  <a:gd name="connsiteY1207" fmla="*/ 103687 h 1378673"/>
                  <a:gd name="connsiteX1208" fmla="*/ 468657 w 1539722"/>
                  <a:gd name="connsiteY1208" fmla="*/ 107346 h 1378673"/>
                  <a:gd name="connsiteX1209" fmla="*/ 471097 w 1539722"/>
                  <a:gd name="connsiteY1209" fmla="*/ 100637 h 1378673"/>
                  <a:gd name="connsiteX1210" fmla="*/ 479333 w 1539722"/>
                  <a:gd name="connsiteY1210" fmla="*/ 84626 h 1378673"/>
                  <a:gd name="connsiteX1211" fmla="*/ 491228 w 1539722"/>
                  <a:gd name="connsiteY1211" fmla="*/ 67091 h 1378673"/>
                  <a:gd name="connsiteX1212" fmla="*/ 506632 w 1539722"/>
                  <a:gd name="connsiteY1212" fmla="*/ 49251 h 1378673"/>
                  <a:gd name="connsiteX1213" fmla="*/ 520662 w 1539722"/>
                  <a:gd name="connsiteY1213" fmla="*/ 36443 h 1378673"/>
                  <a:gd name="connsiteX1214" fmla="*/ 531185 w 1539722"/>
                  <a:gd name="connsiteY1214" fmla="*/ 28514 h 1378673"/>
                  <a:gd name="connsiteX1215" fmla="*/ 542471 w 1539722"/>
                  <a:gd name="connsiteY1215" fmla="*/ 21195 h 1378673"/>
                  <a:gd name="connsiteX1216" fmla="*/ 554519 w 1539722"/>
                  <a:gd name="connsiteY1216" fmla="*/ 14943 h 1378673"/>
                  <a:gd name="connsiteX1217" fmla="*/ 567330 w 1539722"/>
                  <a:gd name="connsiteY1217" fmla="*/ 9301 h 1378673"/>
                  <a:gd name="connsiteX1218" fmla="*/ 581055 w 1539722"/>
                  <a:gd name="connsiteY1218" fmla="*/ 5032 h 1378673"/>
                  <a:gd name="connsiteX1219" fmla="*/ 595544 w 1539722"/>
                  <a:gd name="connsiteY1219" fmla="*/ 1830 h 1378673"/>
                  <a:gd name="connsiteX1220" fmla="*/ 610795 w 1539722"/>
                  <a:gd name="connsiteY1220" fmla="*/ 305 h 137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Lst>
                <a:rect l="l" t="t" r="r" b="b"/>
                <a:pathLst>
                  <a:path w="1539722" h="1378673">
                    <a:moveTo>
                      <a:pt x="1488295" y="646634"/>
                    </a:moveTo>
                    <a:lnTo>
                      <a:pt x="1493331" y="650903"/>
                    </a:lnTo>
                    <a:lnTo>
                      <a:pt x="1503250" y="661421"/>
                    </a:lnTo>
                    <a:lnTo>
                      <a:pt x="1512254" y="673464"/>
                    </a:lnTo>
                    <a:lnTo>
                      <a:pt x="1520036" y="686880"/>
                    </a:lnTo>
                    <a:lnTo>
                      <a:pt x="1526751" y="701514"/>
                    </a:lnTo>
                    <a:lnTo>
                      <a:pt x="1532397" y="717216"/>
                    </a:lnTo>
                    <a:lnTo>
                      <a:pt x="1536365" y="733680"/>
                    </a:lnTo>
                    <a:lnTo>
                      <a:pt x="1538959" y="750754"/>
                    </a:lnTo>
                    <a:lnTo>
                      <a:pt x="1539722" y="768285"/>
                    </a:lnTo>
                    <a:lnTo>
                      <a:pt x="1538959" y="786121"/>
                    </a:lnTo>
                    <a:lnTo>
                      <a:pt x="1535907" y="803652"/>
                    </a:lnTo>
                    <a:lnTo>
                      <a:pt x="1531176" y="821336"/>
                    </a:lnTo>
                    <a:lnTo>
                      <a:pt x="1524309" y="838409"/>
                    </a:lnTo>
                    <a:lnTo>
                      <a:pt x="1515001" y="854873"/>
                    </a:lnTo>
                    <a:lnTo>
                      <a:pt x="1503250" y="870728"/>
                    </a:lnTo>
                    <a:lnTo>
                      <a:pt x="1489058" y="885362"/>
                    </a:lnTo>
                    <a:lnTo>
                      <a:pt x="1480665" y="892070"/>
                    </a:lnTo>
                    <a:lnTo>
                      <a:pt x="1483565" y="897101"/>
                    </a:lnTo>
                    <a:lnTo>
                      <a:pt x="1487532" y="907162"/>
                    </a:lnTo>
                    <a:lnTo>
                      <a:pt x="1489974" y="917223"/>
                    </a:lnTo>
                    <a:lnTo>
                      <a:pt x="1491347" y="927437"/>
                    </a:lnTo>
                    <a:lnTo>
                      <a:pt x="1491347" y="937498"/>
                    </a:lnTo>
                    <a:lnTo>
                      <a:pt x="1490279" y="947102"/>
                    </a:lnTo>
                    <a:lnTo>
                      <a:pt x="1487074" y="961585"/>
                    </a:lnTo>
                    <a:lnTo>
                      <a:pt x="1479597" y="980183"/>
                    </a:lnTo>
                    <a:lnTo>
                      <a:pt x="1469831" y="997257"/>
                    </a:lnTo>
                    <a:lnTo>
                      <a:pt x="1458538" y="1012959"/>
                    </a:lnTo>
                    <a:lnTo>
                      <a:pt x="1446940" y="1026831"/>
                    </a:lnTo>
                    <a:lnTo>
                      <a:pt x="1441142" y="1032624"/>
                    </a:lnTo>
                    <a:lnTo>
                      <a:pt x="1440226" y="1024239"/>
                    </a:lnTo>
                    <a:lnTo>
                      <a:pt x="1436869" y="1007013"/>
                    </a:lnTo>
                    <a:lnTo>
                      <a:pt x="1431833" y="989482"/>
                    </a:lnTo>
                    <a:lnTo>
                      <a:pt x="1424813" y="971798"/>
                    </a:lnTo>
                    <a:lnTo>
                      <a:pt x="1420235" y="962957"/>
                    </a:lnTo>
                    <a:lnTo>
                      <a:pt x="1414894" y="953505"/>
                    </a:lnTo>
                    <a:lnTo>
                      <a:pt x="1402228" y="935669"/>
                    </a:lnTo>
                    <a:lnTo>
                      <a:pt x="1387426" y="919205"/>
                    </a:lnTo>
                    <a:lnTo>
                      <a:pt x="1370182" y="904723"/>
                    </a:lnTo>
                    <a:lnTo>
                      <a:pt x="1350802" y="891613"/>
                    </a:lnTo>
                    <a:lnTo>
                      <a:pt x="1329285" y="880027"/>
                    </a:lnTo>
                    <a:lnTo>
                      <a:pt x="1305479" y="870118"/>
                    </a:lnTo>
                    <a:lnTo>
                      <a:pt x="1279537" y="861733"/>
                    </a:lnTo>
                    <a:lnTo>
                      <a:pt x="1265802" y="858227"/>
                    </a:lnTo>
                    <a:lnTo>
                      <a:pt x="1258783" y="886734"/>
                    </a:lnTo>
                    <a:lnTo>
                      <a:pt x="1271144" y="889783"/>
                    </a:lnTo>
                    <a:lnTo>
                      <a:pt x="1294034" y="897101"/>
                    </a:lnTo>
                    <a:lnTo>
                      <a:pt x="1314940" y="905638"/>
                    </a:lnTo>
                    <a:lnTo>
                      <a:pt x="1334015" y="915699"/>
                    </a:lnTo>
                    <a:lnTo>
                      <a:pt x="1350954" y="926980"/>
                    </a:lnTo>
                    <a:lnTo>
                      <a:pt x="1366062" y="939480"/>
                    </a:lnTo>
                    <a:lnTo>
                      <a:pt x="1378880" y="953200"/>
                    </a:lnTo>
                    <a:lnTo>
                      <a:pt x="1389715" y="968445"/>
                    </a:lnTo>
                    <a:lnTo>
                      <a:pt x="1394293" y="976524"/>
                    </a:lnTo>
                    <a:lnTo>
                      <a:pt x="1397650" y="982927"/>
                    </a:lnTo>
                    <a:lnTo>
                      <a:pt x="1402991" y="995885"/>
                    </a:lnTo>
                    <a:lnTo>
                      <a:pt x="1407111" y="1008995"/>
                    </a:lnTo>
                    <a:lnTo>
                      <a:pt x="1409858" y="1021953"/>
                    </a:lnTo>
                    <a:lnTo>
                      <a:pt x="1412452" y="1041008"/>
                    </a:lnTo>
                    <a:lnTo>
                      <a:pt x="1412758" y="1065095"/>
                    </a:lnTo>
                    <a:lnTo>
                      <a:pt x="1410774" y="1086437"/>
                    </a:lnTo>
                    <a:lnTo>
                      <a:pt x="1407569" y="1104273"/>
                    </a:lnTo>
                    <a:lnTo>
                      <a:pt x="1402991" y="1122414"/>
                    </a:lnTo>
                    <a:lnTo>
                      <a:pt x="1401770" y="1125158"/>
                    </a:lnTo>
                    <a:lnTo>
                      <a:pt x="1402228" y="1125158"/>
                    </a:lnTo>
                    <a:lnTo>
                      <a:pt x="1399481" y="1132628"/>
                    </a:lnTo>
                    <a:lnTo>
                      <a:pt x="1393072" y="1146957"/>
                    </a:lnTo>
                    <a:lnTo>
                      <a:pt x="1386052" y="1160372"/>
                    </a:lnTo>
                    <a:lnTo>
                      <a:pt x="1378117" y="1173178"/>
                    </a:lnTo>
                    <a:lnTo>
                      <a:pt x="1369419" y="1185221"/>
                    </a:lnTo>
                    <a:lnTo>
                      <a:pt x="1360110" y="1196349"/>
                    </a:lnTo>
                    <a:lnTo>
                      <a:pt x="1345003" y="1211746"/>
                    </a:lnTo>
                    <a:lnTo>
                      <a:pt x="1323333" y="1229277"/>
                    </a:lnTo>
                    <a:lnTo>
                      <a:pt x="1300596" y="1243455"/>
                    </a:lnTo>
                    <a:lnTo>
                      <a:pt x="1277248" y="1253973"/>
                    </a:lnTo>
                    <a:lnTo>
                      <a:pt x="1254052" y="1260833"/>
                    </a:lnTo>
                    <a:lnTo>
                      <a:pt x="1243065" y="1262815"/>
                    </a:lnTo>
                    <a:lnTo>
                      <a:pt x="1247796" y="1252754"/>
                    </a:lnTo>
                    <a:lnTo>
                      <a:pt x="1256036" y="1230649"/>
                    </a:lnTo>
                    <a:lnTo>
                      <a:pt x="1261987" y="1206411"/>
                    </a:lnTo>
                    <a:lnTo>
                      <a:pt x="1264124" y="1186745"/>
                    </a:lnTo>
                    <a:lnTo>
                      <a:pt x="1264582" y="1173330"/>
                    </a:lnTo>
                    <a:lnTo>
                      <a:pt x="1264276" y="1166470"/>
                    </a:lnTo>
                    <a:lnTo>
                      <a:pt x="1263514" y="1155952"/>
                    </a:lnTo>
                    <a:lnTo>
                      <a:pt x="1260156" y="1135372"/>
                    </a:lnTo>
                    <a:lnTo>
                      <a:pt x="1254052" y="1115249"/>
                    </a:lnTo>
                    <a:lnTo>
                      <a:pt x="1245812" y="1095584"/>
                    </a:lnTo>
                    <a:lnTo>
                      <a:pt x="1234824" y="1076375"/>
                    </a:lnTo>
                    <a:lnTo>
                      <a:pt x="1221396" y="1057320"/>
                    </a:lnTo>
                    <a:lnTo>
                      <a:pt x="1205830" y="1039027"/>
                    </a:lnTo>
                    <a:lnTo>
                      <a:pt x="1187671" y="1021191"/>
                    </a:lnTo>
                    <a:lnTo>
                      <a:pt x="1177446" y="1012349"/>
                    </a:lnTo>
                    <a:lnTo>
                      <a:pt x="1182482" y="1002135"/>
                    </a:lnTo>
                    <a:lnTo>
                      <a:pt x="1189349" y="981707"/>
                    </a:lnTo>
                    <a:lnTo>
                      <a:pt x="1193775" y="961890"/>
                    </a:lnTo>
                    <a:lnTo>
                      <a:pt x="1195758" y="943749"/>
                    </a:lnTo>
                    <a:lnTo>
                      <a:pt x="1196369" y="920272"/>
                    </a:lnTo>
                    <a:lnTo>
                      <a:pt x="1194538" y="900912"/>
                    </a:lnTo>
                    <a:lnTo>
                      <a:pt x="1194080" y="898778"/>
                    </a:lnTo>
                    <a:lnTo>
                      <a:pt x="1165238" y="904418"/>
                    </a:lnTo>
                    <a:lnTo>
                      <a:pt x="1166459" y="910211"/>
                    </a:lnTo>
                    <a:lnTo>
                      <a:pt x="1167375" y="938261"/>
                    </a:lnTo>
                    <a:lnTo>
                      <a:pt x="1165391" y="956554"/>
                    </a:lnTo>
                    <a:lnTo>
                      <a:pt x="1162644" y="969817"/>
                    </a:lnTo>
                    <a:lnTo>
                      <a:pt x="1158524" y="983537"/>
                    </a:lnTo>
                    <a:lnTo>
                      <a:pt x="1152572" y="997562"/>
                    </a:lnTo>
                    <a:lnTo>
                      <a:pt x="1144942" y="1011129"/>
                    </a:lnTo>
                    <a:lnTo>
                      <a:pt x="1134565" y="1024544"/>
                    </a:lnTo>
                    <a:lnTo>
                      <a:pt x="1121899" y="1037045"/>
                    </a:lnTo>
                    <a:lnTo>
                      <a:pt x="1106487" y="1048631"/>
                    </a:lnTo>
                    <a:lnTo>
                      <a:pt x="1088174" y="1058844"/>
                    </a:lnTo>
                    <a:lnTo>
                      <a:pt x="1066352" y="1067076"/>
                    </a:lnTo>
                    <a:lnTo>
                      <a:pt x="1053839" y="1070583"/>
                    </a:lnTo>
                    <a:lnTo>
                      <a:pt x="1061011" y="1098937"/>
                    </a:lnTo>
                    <a:lnTo>
                      <a:pt x="1070168" y="1096498"/>
                    </a:lnTo>
                    <a:lnTo>
                      <a:pt x="1086954" y="1091010"/>
                    </a:lnTo>
                    <a:lnTo>
                      <a:pt x="1102214" y="1084455"/>
                    </a:lnTo>
                    <a:lnTo>
                      <a:pt x="1115948" y="1077138"/>
                    </a:lnTo>
                    <a:lnTo>
                      <a:pt x="1128309" y="1069211"/>
                    </a:lnTo>
                    <a:lnTo>
                      <a:pt x="1139296" y="1060674"/>
                    </a:lnTo>
                    <a:lnTo>
                      <a:pt x="1149215" y="1051679"/>
                    </a:lnTo>
                    <a:lnTo>
                      <a:pt x="1157913" y="1042380"/>
                    </a:lnTo>
                    <a:lnTo>
                      <a:pt x="1161881" y="1037502"/>
                    </a:lnTo>
                    <a:lnTo>
                      <a:pt x="1170427" y="1044972"/>
                    </a:lnTo>
                    <a:lnTo>
                      <a:pt x="1185687" y="1060369"/>
                    </a:lnTo>
                    <a:lnTo>
                      <a:pt x="1198810" y="1076223"/>
                    </a:lnTo>
                    <a:lnTo>
                      <a:pt x="1210103" y="1092230"/>
                    </a:lnTo>
                    <a:lnTo>
                      <a:pt x="1219259" y="1108389"/>
                    </a:lnTo>
                    <a:lnTo>
                      <a:pt x="1226431" y="1125005"/>
                    </a:lnTo>
                    <a:lnTo>
                      <a:pt x="1231467" y="1141774"/>
                    </a:lnTo>
                    <a:lnTo>
                      <a:pt x="1234519" y="1159000"/>
                    </a:lnTo>
                    <a:lnTo>
                      <a:pt x="1235130" y="1167690"/>
                    </a:lnTo>
                    <a:lnTo>
                      <a:pt x="1235282" y="1174550"/>
                    </a:lnTo>
                    <a:lnTo>
                      <a:pt x="1234672" y="1188117"/>
                    </a:lnTo>
                    <a:lnTo>
                      <a:pt x="1232841" y="1201380"/>
                    </a:lnTo>
                    <a:lnTo>
                      <a:pt x="1230094" y="1214033"/>
                    </a:lnTo>
                    <a:lnTo>
                      <a:pt x="1224448" y="1232021"/>
                    </a:lnTo>
                    <a:lnTo>
                      <a:pt x="1214681" y="1253669"/>
                    </a:lnTo>
                    <a:lnTo>
                      <a:pt x="1209493" y="1263120"/>
                    </a:lnTo>
                    <a:lnTo>
                      <a:pt x="1208424" y="1262815"/>
                    </a:lnTo>
                    <a:lnTo>
                      <a:pt x="1207356" y="1262663"/>
                    </a:lnTo>
                    <a:lnTo>
                      <a:pt x="1203846" y="1269370"/>
                    </a:lnTo>
                    <a:lnTo>
                      <a:pt x="1195301" y="1282176"/>
                    </a:lnTo>
                    <a:lnTo>
                      <a:pt x="1185382" y="1294524"/>
                    </a:lnTo>
                    <a:lnTo>
                      <a:pt x="1174394" y="1306110"/>
                    </a:lnTo>
                    <a:lnTo>
                      <a:pt x="1162034" y="1317238"/>
                    </a:lnTo>
                    <a:lnTo>
                      <a:pt x="1148605" y="1327452"/>
                    </a:lnTo>
                    <a:lnTo>
                      <a:pt x="1134413" y="1336903"/>
                    </a:lnTo>
                    <a:lnTo>
                      <a:pt x="1119153" y="1345745"/>
                    </a:lnTo>
                    <a:lnTo>
                      <a:pt x="1103282" y="1353367"/>
                    </a:lnTo>
                    <a:lnTo>
                      <a:pt x="1086801" y="1360227"/>
                    </a:lnTo>
                    <a:lnTo>
                      <a:pt x="1069710" y="1366173"/>
                    </a:lnTo>
                    <a:lnTo>
                      <a:pt x="1052313" y="1370898"/>
                    </a:lnTo>
                    <a:lnTo>
                      <a:pt x="1034764" y="1374710"/>
                    </a:lnTo>
                    <a:lnTo>
                      <a:pt x="1016757" y="1377301"/>
                    </a:lnTo>
                    <a:lnTo>
                      <a:pt x="998903" y="1378673"/>
                    </a:lnTo>
                    <a:lnTo>
                      <a:pt x="980896" y="1378673"/>
                    </a:lnTo>
                    <a:lnTo>
                      <a:pt x="963347" y="1377454"/>
                    </a:lnTo>
                    <a:lnTo>
                      <a:pt x="945950" y="1374862"/>
                    </a:lnTo>
                    <a:lnTo>
                      <a:pt x="928706" y="1370898"/>
                    </a:lnTo>
                    <a:lnTo>
                      <a:pt x="912225" y="1365410"/>
                    </a:lnTo>
                    <a:lnTo>
                      <a:pt x="896202" y="1358550"/>
                    </a:lnTo>
                    <a:lnTo>
                      <a:pt x="881095" y="1349861"/>
                    </a:lnTo>
                    <a:lnTo>
                      <a:pt x="866598" y="1339800"/>
                    </a:lnTo>
                    <a:lnTo>
                      <a:pt x="853169" y="1327757"/>
                    </a:lnTo>
                    <a:lnTo>
                      <a:pt x="840655" y="1314037"/>
                    </a:lnTo>
                    <a:lnTo>
                      <a:pt x="829363" y="1298640"/>
                    </a:lnTo>
                    <a:lnTo>
                      <a:pt x="819444" y="1281261"/>
                    </a:lnTo>
                    <a:lnTo>
                      <a:pt x="810745" y="1262053"/>
                    </a:lnTo>
                    <a:lnTo>
                      <a:pt x="803878" y="1241016"/>
                    </a:lnTo>
                    <a:lnTo>
                      <a:pt x="798385" y="1217844"/>
                    </a:lnTo>
                    <a:lnTo>
                      <a:pt x="794570" y="1192538"/>
                    </a:lnTo>
                    <a:lnTo>
                      <a:pt x="792586" y="1165251"/>
                    </a:lnTo>
                    <a:lnTo>
                      <a:pt x="792433" y="1150616"/>
                    </a:lnTo>
                    <a:lnTo>
                      <a:pt x="792433" y="1125005"/>
                    </a:lnTo>
                    <a:lnTo>
                      <a:pt x="796248" y="1130036"/>
                    </a:lnTo>
                    <a:lnTo>
                      <a:pt x="804641" y="1139792"/>
                    </a:lnTo>
                    <a:lnTo>
                      <a:pt x="813950" y="1149092"/>
                    </a:lnTo>
                    <a:lnTo>
                      <a:pt x="824480" y="1157933"/>
                    </a:lnTo>
                    <a:lnTo>
                      <a:pt x="830126" y="1161897"/>
                    </a:lnTo>
                    <a:lnTo>
                      <a:pt x="835162" y="1165251"/>
                    </a:lnTo>
                    <a:lnTo>
                      <a:pt x="845386" y="1171196"/>
                    </a:lnTo>
                    <a:lnTo>
                      <a:pt x="856068" y="1176379"/>
                    </a:lnTo>
                    <a:lnTo>
                      <a:pt x="867208" y="1180495"/>
                    </a:lnTo>
                    <a:lnTo>
                      <a:pt x="884604" y="1185221"/>
                    </a:lnTo>
                    <a:lnTo>
                      <a:pt x="909326" y="1188727"/>
                    </a:lnTo>
                    <a:lnTo>
                      <a:pt x="922297" y="1189032"/>
                    </a:lnTo>
                    <a:lnTo>
                      <a:pt x="933589" y="1188727"/>
                    </a:lnTo>
                    <a:lnTo>
                      <a:pt x="956937" y="1186441"/>
                    </a:lnTo>
                    <a:lnTo>
                      <a:pt x="969298" y="1184306"/>
                    </a:lnTo>
                    <a:lnTo>
                      <a:pt x="972197" y="1193148"/>
                    </a:lnTo>
                    <a:lnTo>
                      <a:pt x="979675" y="1209155"/>
                    </a:lnTo>
                    <a:lnTo>
                      <a:pt x="988678" y="1223027"/>
                    </a:lnTo>
                    <a:lnTo>
                      <a:pt x="997987" y="1234765"/>
                    </a:lnTo>
                    <a:lnTo>
                      <a:pt x="1010958" y="1248485"/>
                    </a:lnTo>
                    <a:lnTo>
                      <a:pt x="1023014" y="1258394"/>
                    </a:lnTo>
                    <a:lnTo>
                      <a:pt x="1024692" y="1259157"/>
                    </a:lnTo>
                    <a:lnTo>
                      <a:pt x="1040410" y="1234613"/>
                    </a:lnTo>
                    <a:lnTo>
                      <a:pt x="1036443" y="1232021"/>
                    </a:lnTo>
                    <a:lnTo>
                      <a:pt x="1020267" y="1216625"/>
                    </a:lnTo>
                    <a:lnTo>
                      <a:pt x="1011111" y="1205039"/>
                    </a:lnTo>
                    <a:lnTo>
                      <a:pt x="1005617" y="1195740"/>
                    </a:lnTo>
                    <a:lnTo>
                      <a:pt x="1000429" y="1185221"/>
                    </a:lnTo>
                    <a:lnTo>
                      <a:pt x="996614" y="1173635"/>
                    </a:lnTo>
                    <a:lnTo>
                      <a:pt x="993714" y="1160677"/>
                    </a:lnTo>
                    <a:lnTo>
                      <a:pt x="992799" y="1146652"/>
                    </a:lnTo>
                    <a:lnTo>
                      <a:pt x="993714" y="1131256"/>
                    </a:lnTo>
                    <a:lnTo>
                      <a:pt x="996919" y="1114944"/>
                    </a:lnTo>
                    <a:lnTo>
                      <a:pt x="1003023" y="1097260"/>
                    </a:lnTo>
                    <a:lnTo>
                      <a:pt x="1012179" y="1078510"/>
                    </a:lnTo>
                    <a:lnTo>
                      <a:pt x="1018130" y="1068601"/>
                    </a:lnTo>
                    <a:lnTo>
                      <a:pt x="993256" y="1053204"/>
                    </a:lnTo>
                    <a:lnTo>
                      <a:pt x="988831" y="1060521"/>
                    </a:lnTo>
                    <a:lnTo>
                      <a:pt x="981048" y="1074851"/>
                    </a:lnTo>
                    <a:lnTo>
                      <a:pt x="974944" y="1088571"/>
                    </a:lnTo>
                    <a:lnTo>
                      <a:pt x="970214" y="1101834"/>
                    </a:lnTo>
                    <a:lnTo>
                      <a:pt x="966856" y="1114639"/>
                    </a:lnTo>
                    <a:lnTo>
                      <a:pt x="964720" y="1126987"/>
                    </a:lnTo>
                    <a:lnTo>
                      <a:pt x="963499" y="1138725"/>
                    </a:lnTo>
                    <a:lnTo>
                      <a:pt x="963347" y="1150006"/>
                    </a:lnTo>
                    <a:lnTo>
                      <a:pt x="963652" y="1155342"/>
                    </a:lnTo>
                    <a:lnTo>
                      <a:pt x="954953" y="1157019"/>
                    </a:lnTo>
                    <a:lnTo>
                      <a:pt x="938015" y="1159153"/>
                    </a:lnTo>
                    <a:lnTo>
                      <a:pt x="921839" y="1159763"/>
                    </a:lnTo>
                    <a:lnTo>
                      <a:pt x="906579" y="1159000"/>
                    </a:lnTo>
                    <a:lnTo>
                      <a:pt x="891929" y="1156714"/>
                    </a:lnTo>
                    <a:lnTo>
                      <a:pt x="878043" y="1153208"/>
                    </a:lnTo>
                    <a:lnTo>
                      <a:pt x="865072" y="1148329"/>
                    </a:lnTo>
                    <a:lnTo>
                      <a:pt x="852711" y="1141774"/>
                    </a:lnTo>
                    <a:lnTo>
                      <a:pt x="847065" y="1137963"/>
                    </a:lnTo>
                    <a:lnTo>
                      <a:pt x="841418" y="1134000"/>
                    </a:lnTo>
                    <a:lnTo>
                      <a:pt x="831652" y="1125615"/>
                    </a:lnTo>
                    <a:lnTo>
                      <a:pt x="822954" y="1116316"/>
                    </a:lnTo>
                    <a:lnTo>
                      <a:pt x="815171" y="1106560"/>
                    </a:lnTo>
                    <a:lnTo>
                      <a:pt x="805404" y="1091315"/>
                    </a:lnTo>
                    <a:lnTo>
                      <a:pt x="795943" y="1071650"/>
                    </a:lnTo>
                    <a:lnTo>
                      <a:pt x="792433" y="1062351"/>
                    </a:lnTo>
                    <a:lnTo>
                      <a:pt x="792433" y="752736"/>
                    </a:lnTo>
                    <a:lnTo>
                      <a:pt x="803726" y="763712"/>
                    </a:lnTo>
                    <a:lnTo>
                      <a:pt x="822954" y="780176"/>
                    </a:lnTo>
                    <a:lnTo>
                      <a:pt x="836993" y="790389"/>
                    </a:lnTo>
                    <a:lnTo>
                      <a:pt x="851948" y="799993"/>
                    </a:lnTo>
                    <a:lnTo>
                      <a:pt x="867971" y="808073"/>
                    </a:lnTo>
                    <a:lnTo>
                      <a:pt x="885062" y="814781"/>
                    </a:lnTo>
                    <a:lnTo>
                      <a:pt x="902916" y="819659"/>
                    </a:lnTo>
                    <a:lnTo>
                      <a:pt x="912072" y="821336"/>
                    </a:lnTo>
                    <a:lnTo>
                      <a:pt x="924891" y="823317"/>
                    </a:lnTo>
                    <a:lnTo>
                      <a:pt x="949612" y="824994"/>
                    </a:lnTo>
                    <a:lnTo>
                      <a:pt x="961363" y="825147"/>
                    </a:lnTo>
                    <a:lnTo>
                      <a:pt x="970671" y="825147"/>
                    </a:lnTo>
                    <a:lnTo>
                      <a:pt x="988373" y="824080"/>
                    </a:lnTo>
                    <a:lnTo>
                      <a:pt x="1005465" y="821488"/>
                    </a:lnTo>
                    <a:lnTo>
                      <a:pt x="1021488" y="817677"/>
                    </a:lnTo>
                    <a:lnTo>
                      <a:pt x="1036900" y="812951"/>
                    </a:lnTo>
                    <a:lnTo>
                      <a:pt x="1051550" y="806701"/>
                    </a:lnTo>
                    <a:lnTo>
                      <a:pt x="1065132" y="799384"/>
                    </a:lnTo>
                    <a:lnTo>
                      <a:pt x="1078255" y="790847"/>
                    </a:lnTo>
                    <a:lnTo>
                      <a:pt x="1084359" y="785969"/>
                    </a:lnTo>
                    <a:lnTo>
                      <a:pt x="1084817" y="785664"/>
                    </a:lnTo>
                    <a:lnTo>
                      <a:pt x="1085122" y="785359"/>
                    </a:lnTo>
                    <a:lnTo>
                      <a:pt x="1084512" y="786731"/>
                    </a:lnTo>
                    <a:lnTo>
                      <a:pt x="1090464" y="788865"/>
                    </a:lnTo>
                    <a:lnTo>
                      <a:pt x="1121594" y="796640"/>
                    </a:lnTo>
                    <a:lnTo>
                      <a:pt x="1142501" y="799536"/>
                    </a:lnTo>
                    <a:lnTo>
                      <a:pt x="1157913" y="800451"/>
                    </a:lnTo>
                    <a:lnTo>
                      <a:pt x="1166001" y="800451"/>
                    </a:lnTo>
                    <a:lnTo>
                      <a:pt x="1175920" y="800451"/>
                    </a:lnTo>
                    <a:lnTo>
                      <a:pt x="1196064" y="798621"/>
                    </a:lnTo>
                    <a:lnTo>
                      <a:pt x="1216665" y="794048"/>
                    </a:lnTo>
                    <a:lnTo>
                      <a:pt x="1237266" y="786731"/>
                    </a:lnTo>
                    <a:lnTo>
                      <a:pt x="1247185" y="781548"/>
                    </a:lnTo>
                    <a:lnTo>
                      <a:pt x="1253747" y="777736"/>
                    </a:lnTo>
                    <a:lnTo>
                      <a:pt x="1265497" y="769504"/>
                    </a:lnTo>
                    <a:lnTo>
                      <a:pt x="1276637" y="759748"/>
                    </a:lnTo>
                    <a:lnTo>
                      <a:pt x="1286709" y="748924"/>
                    </a:lnTo>
                    <a:lnTo>
                      <a:pt x="1295560" y="736881"/>
                    </a:lnTo>
                    <a:lnTo>
                      <a:pt x="1303495" y="723466"/>
                    </a:lnTo>
                    <a:lnTo>
                      <a:pt x="1310362" y="708984"/>
                    </a:lnTo>
                    <a:lnTo>
                      <a:pt x="1316314" y="693282"/>
                    </a:lnTo>
                    <a:lnTo>
                      <a:pt x="1318908" y="684898"/>
                    </a:lnTo>
                    <a:lnTo>
                      <a:pt x="1325012" y="686727"/>
                    </a:lnTo>
                    <a:lnTo>
                      <a:pt x="1337983" y="689624"/>
                    </a:lnTo>
                    <a:lnTo>
                      <a:pt x="1351564" y="691605"/>
                    </a:lnTo>
                    <a:lnTo>
                      <a:pt x="1365756" y="692672"/>
                    </a:lnTo>
                    <a:lnTo>
                      <a:pt x="1373386" y="692825"/>
                    </a:lnTo>
                    <a:lnTo>
                      <a:pt x="1382237" y="692977"/>
                    </a:lnTo>
                    <a:lnTo>
                      <a:pt x="1401007" y="691605"/>
                    </a:lnTo>
                    <a:lnTo>
                      <a:pt x="1420235" y="687947"/>
                    </a:lnTo>
                    <a:lnTo>
                      <a:pt x="1439463" y="681391"/>
                    </a:lnTo>
                    <a:lnTo>
                      <a:pt x="1449077" y="676666"/>
                    </a:lnTo>
                    <a:lnTo>
                      <a:pt x="1454570" y="673464"/>
                    </a:lnTo>
                    <a:lnTo>
                      <a:pt x="1465558" y="666604"/>
                    </a:lnTo>
                    <a:lnTo>
                      <a:pt x="1475172" y="658982"/>
                    </a:lnTo>
                    <a:lnTo>
                      <a:pt x="1484022" y="650903"/>
                    </a:lnTo>
                    <a:close/>
                    <a:moveTo>
                      <a:pt x="152630" y="624063"/>
                    </a:moveTo>
                    <a:lnTo>
                      <a:pt x="170927" y="625435"/>
                    </a:lnTo>
                    <a:lnTo>
                      <a:pt x="180228" y="627111"/>
                    </a:lnTo>
                    <a:lnTo>
                      <a:pt x="186022" y="628636"/>
                    </a:lnTo>
                    <a:lnTo>
                      <a:pt x="197000" y="632141"/>
                    </a:lnTo>
                    <a:lnTo>
                      <a:pt x="207826" y="637018"/>
                    </a:lnTo>
                    <a:lnTo>
                      <a:pt x="218195" y="643115"/>
                    </a:lnTo>
                    <a:lnTo>
                      <a:pt x="227648" y="650431"/>
                    </a:lnTo>
                    <a:lnTo>
                      <a:pt x="236797" y="658814"/>
                    </a:lnTo>
                    <a:lnTo>
                      <a:pt x="244878" y="667806"/>
                    </a:lnTo>
                    <a:lnTo>
                      <a:pt x="251892" y="678018"/>
                    </a:lnTo>
                    <a:lnTo>
                      <a:pt x="255094" y="683353"/>
                    </a:lnTo>
                    <a:lnTo>
                      <a:pt x="259668" y="691736"/>
                    </a:lnTo>
                    <a:lnTo>
                      <a:pt x="265767" y="708501"/>
                    </a:lnTo>
                    <a:lnTo>
                      <a:pt x="268512" y="725115"/>
                    </a:lnTo>
                    <a:lnTo>
                      <a:pt x="268207" y="736698"/>
                    </a:lnTo>
                    <a:lnTo>
                      <a:pt x="266835" y="743709"/>
                    </a:lnTo>
                    <a:lnTo>
                      <a:pt x="265767" y="747063"/>
                    </a:lnTo>
                    <a:lnTo>
                      <a:pt x="257686" y="770535"/>
                    </a:lnTo>
                    <a:lnTo>
                      <a:pt x="282235" y="766267"/>
                    </a:lnTo>
                    <a:lnTo>
                      <a:pt x="292908" y="764438"/>
                    </a:lnTo>
                    <a:lnTo>
                      <a:pt x="316542" y="762304"/>
                    </a:lnTo>
                    <a:lnTo>
                      <a:pt x="342311" y="762761"/>
                    </a:lnTo>
                    <a:lnTo>
                      <a:pt x="362285" y="765505"/>
                    </a:lnTo>
                    <a:lnTo>
                      <a:pt x="375551" y="768706"/>
                    </a:lnTo>
                    <a:lnTo>
                      <a:pt x="388511" y="773126"/>
                    </a:lnTo>
                    <a:lnTo>
                      <a:pt x="401319" y="778917"/>
                    </a:lnTo>
                    <a:lnTo>
                      <a:pt x="413670" y="786386"/>
                    </a:lnTo>
                    <a:lnTo>
                      <a:pt x="425411" y="795531"/>
                    </a:lnTo>
                    <a:lnTo>
                      <a:pt x="436541" y="806352"/>
                    </a:lnTo>
                    <a:lnTo>
                      <a:pt x="446605" y="819155"/>
                    </a:lnTo>
                    <a:lnTo>
                      <a:pt x="455906" y="834092"/>
                    </a:lnTo>
                    <a:lnTo>
                      <a:pt x="463987" y="851162"/>
                    </a:lnTo>
                    <a:lnTo>
                      <a:pt x="467342" y="860765"/>
                    </a:lnTo>
                    <a:lnTo>
                      <a:pt x="460023" y="859698"/>
                    </a:lnTo>
                    <a:lnTo>
                      <a:pt x="445233" y="858936"/>
                    </a:lnTo>
                    <a:lnTo>
                      <a:pt x="430595" y="859241"/>
                    </a:lnTo>
                    <a:lnTo>
                      <a:pt x="416567" y="860765"/>
                    </a:lnTo>
                    <a:lnTo>
                      <a:pt x="403149" y="863051"/>
                    </a:lnTo>
                    <a:lnTo>
                      <a:pt x="390493" y="866252"/>
                    </a:lnTo>
                    <a:lnTo>
                      <a:pt x="378905" y="870214"/>
                    </a:lnTo>
                    <a:lnTo>
                      <a:pt x="368384" y="874482"/>
                    </a:lnTo>
                    <a:lnTo>
                      <a:pt x="363657" y="877073"/>
                    </a:lnTo>
                    <a:lnTo>
                      <a:pt x="358016" y="880121"/>
                    </a:lnTo>
                    <a:lnTo>
                      <a:pt x="347800" y="886980"/>
                    </a:lnTo>
                    <a:lnTo>
                      <a:pt x="338194" y="894906"/>
                    </a:lnTo>
                    <a:lnTo>
                      <a:pt x="329045" y="903593"/>
                    </a:lnTo>
                    <a:lnTo>
                      <a:pt x="320507" y="913196"/>
                    </a:lnTo>
                    <a:lnTo>
                      <a:pt x="313035" y="923712"/>
                    </a:lnTo>
                    <a:lnTo>
                      <a:pt x="306479" y="934839"/>
                    </a:lnTo>
                    <a:lnTo>
                      <a:pt x="300837" y="946880"/>
                    </a:lnTo>
                    <a:lnTo>
                      <a:pt x="296263" y="959225"/>
                    </a:lnTo>
                    <a:lnTo>
                      <a:pt x="292603" y="972485"/>
                    </a:lnTo>
                    <a:lnTo>
                      <a:pt x="290316" y="986355"/>
                    </a:lnTo>
                    <a:lnTo>
                      <a:pt x="289249" y="1000530"/>
                    </a:lnTo>
                    <a:lnTo>
                      <a:pt x="289554" y="1015314"/>
                    </a:lnTo>
                    <a:lnTo>
                      <a:pt x="291078" y="1030556"/>
                    </a:lnTo>
                    <a:lnTo>
                      <a:pt x="294281" y="1046255"/>
                    </a:lnTo>
                    <a:lnTo>
                      <a:pt x="299007" y="1062258"/>
                    </a:lnTo>
                    <a:lnTo>
                      <a:pt x="302209" y="1070336"/>
                    </a:lnTo>
                    <a:lnTo>
                      <a:pt x="294281" y="1074451"/>
                    </a:lnTo>
                    <a:lnTo>
                      <a:pt x="279490" y="1084663"/>
                    </a:lnTo>
                    <a:lnTo>
                      <a:pt x="266225" y="1096552"/>
                    </a:lnTo>
                    <a:lnTo>
                      <a:pt x="254484" y="1109964"/>
                    </a:lnTo>
                    <a:lnTo>
                      <a:pt x="244726" y="1124749"/>
                    </a:lnTo>
                    <a:lnTo>
                      <a:pt x="236797" y="1140752"/>
                    </a:lnTo>
                    <a:lnTo>
                      <a:pt x="231003" y="1157670"/>
                    </a:lnTo>
                    <a:lnTo>
                      <a:pt x="227648" y="1175046"/>
                    </a:lnTo>
                    <a:lnTo>
                      <a:pt x="226886" y="1183886"/>
                    </a:lnTo>
                    <a:lnTo>
                      <a:pt x="256161" y="1185410"/>
                    </a:lnTo>
                    <a:lnTo>
                      <a:pt x="256771" y="1177180"/>
                    </a:lnTo>
                    <a:lnTo>
                      <a:pt x="260431" y="1161024"/>
                    </a:lnTo>
                    <a:lnTo>
                      <a:pt x="266530" y="1145630"/>
                    </a:lnTo>
                    <a:lnTo>
                      <a:pt x="274916" y="1131303"/>
                    </a:lnTo>
                    <a:lnTo>
                      <a:pt x="285437" y="1118500"/>
                    </a:lnTo>
                    <a:lnTo>
                      <a:pt x="297635" y="1107221"/>
                    </a:lnTo>
                    <a:lnTo>
                      <a:pt x="311510" y="1097923"/>
                    </a:lnTo>
                    <a:lnTo>
                      <a:pt x="326606" y="1091065"/>
                    </a:lnTo>
                    <a:lnTo>
                      <a:pt x="334839" y="1088626"/>
                    </a:lnTo>
                    <a:lnTo>
                      <a:pt x="342616" y="1086645"/>
                    </a:lnTo>
                    <a:lnTo>
                      <a:pt x="358626" y="1085121"/>
                    </a:lnTo>
                    <a:lnTo>
                      <a:pt x="374331" y="1086340"/>
                    </a:lnTo>
                    <a:lnTo>
                      <a:pt x="389731" y="1090303"/>
                    </a:lnTo>
                    <a:lnTo>
                      <a:pt x="404979" y="1096704"/>
                    </a:lnTo>
                    <a:lnTo>
                      <a:pt x="419311" y="1105697"/>
                    </a:lnTo>
                    <a:lnTo>
                      <a:pt x="433339" y="1117128"/>
                    </a:lnTo>
                    <a:lnTo>
                      <a:pt x="446757" y="1131150"/>
                    </a:lnTo>
                    <a:lnTo>
                      <a:pt x="453009" y="1139228"/>
                    </a:lnTo>
                    <a:lnTo>
                      <a:pt x="447672" y="1146087"/>
                    </a:lnTo>
                    <a:lnTo>
                      <a:pt x="438524" y="1161024"/>
                    </a:lnTo>
                    <a:lnTo>
                      <a:pt x="431357" y="1176722"/>
                    </a:lnTo>
                    <a:lnTo>
                      <a:pt x="426020" y="1193488"/>
                    </a:lnTo>
                    <a:lnTo>
                      <a:pt x="422971" y="1210559"/>
                    </a:lnTo>
                    <a:lnTo>
                      <a:pt x="421904" y="1227934"/>
                    </a:lnTo>
                    <a:lnTo>
                      <a:pt x="423123" y="1245309"/>
                    </a:lnTo>
                    <a:lnTo>
                      <a:pt x="426630" y="1262380"/>
                    </a:lnTo>
                    <a:lnTo>
                      <a:pt x="429375" y="1270610"/>
                    </a:lnTo>
                    <a:lnTo>
                      <a:pt x="457126" y="1260703"/>
                    </a:lnTo>
                    <a:lnTo>
                      <a:pt x="454534" y="1252778"/>
                    </a:lnTo>
                    <a:lnTo>
                      <a:pt x="451637" y="1236622"/>
                    </a:lnTo>
                    <a:lnTo>
                      <a:pt x="451332" y="1220008"/>
                    </a:lnTo>
                    <a:lnTo>
                      <a:pt x="453619" y="1203700"/>
                    </a:lnTo>
                    <a:lnTo>
                      <a:pt x="458346" y="1187696"/>
                    </a:lnTo>
                    <a:lnTo>
                      <a:pt x="465359" y="1172607"/>
                    </a:lnTo>
                    <a:lnTo>
                      <a:pt x="474508" y="1158737"/>
                    </a:lnTo>
                    <a:lnTo>
                      <a:pt x="485791" y="1146544"/>
                    </a:lnTo>
                    <a:lnTo>
                      <a:pt x="492348" y="1141210"/>
                    </a:lnTo>
                    <a:lnTo>
                      <a:pt x="499667" y="1135875"/>
                    </a:lnTo>
                    <a:lnTo>
                      <a:pt x="515067" y="1127949"/>
                    </a:lnTo>
                    <a:lnTo>
                      <a:pt x="531382" y="1123072"/>
                    </a:lnTo>
                    <a:lnTo>
                      <a:pt x="548764" y="1121091"/>
                    </a:lnTo>
                    <a:lnTo>
                      <a:pt x="567062" y="1122310"/>
                    </a:lnTo>
                    <a:lnTo>
                      <a:pt x="585816" y="1126578"/>
                    </a:lnTo>
                    <a:lnTo>
                      <a:pt x="604876" y="1133741"/>
                    </a:lnTo>
                    <a:lnTo>
                      <a:pt x="624240" y="1143953"/>
                    </a:lnTo>
                    <a:lnTo>
                      <a:pt x="633999" y="1150354"/>
                    </a:lnTo>
                    <a:lnTo>
                      <a:pt x="650619" y="1126273"/>
                    </a:lnTo>
                    <a:lnTo>
                      <a:pt x="638726" y="1118500"/>
                    </a:lnTo>
                    <a:lnTo>
                      <a:pt x="614939" y="1106002"/>
                    </a:lnTo>
                    <a:lnTo>
                      <a:pt x="591458" y="1097619"/>
                    </a:lnTo>
                    <a:lnTo>
                      <a:pt x="568434" y="1092741"/>
                    </a:lnTo>
                    <a:lnTo>
                      <a:pt x="551356" y="1091674"/>
                    </a:lnTo>
                    <a:lnTo>
                      <a:pt x="540378" y="1092284"/>
                    </a:lnTo>
                    <a:lnTo>
                      <a:pt x="529400" y="1093351"/>
                    </a:lnTo>
                    <a:lnTo>
                      <a:pt x="518726" y="1095790"/>
                    </a:lnTo>
                    <a:lnTo>
                      <a:pt x="508358" y="1099143"/>
                    </a:lnTo>
                    <a:lnTo>
                      <a:pt x="498142" y="1103258"/>
                    </a:lnTo>
                    <a:lnTo>
                      <a:pt x="488536" y="1108440"/>
                    </a:lnTo>
                    <a:lnTo>
                      <a:pt x="479082" y="1114537"/>
                    </a:lnTo>
                    <a:lnTo>
                      <a:pt x="474356" y="1118042"/>
                    </a:lnTo>
                    <a:lnTo>
                      <a:pt x="474051" y="1118347"/>
                    </a:lnTo>
                    <a:lnTo>
                      <a:pt x="473898" y="1118500"/>
                    </a:lnTo>
                    <a:lnTo>
                      <a:pt x="466427" y="1109202"/>
                    </a:lnTo>
                    <a:lnTo>
                      <a:pt x="450417" y="1093046"/>
                    </a:lnTo>
                    <a:lnTo>
                      <a:pt x="433339" y="1079634"/>
                    </a:lnTo>
                    <a:lnTo>
                      <a:pt x="415805" y="1069117"/>
                    </a:lnTo>
                    <a:lnTo>
                      <a:pt x="397355" y="1061649"/>
                    </a:lnTo>
                    <a:lnTo>
                      <a:pt x="378448" y="1057228"/>
                    </a:lnTo>
                    <a:lnTo>
                      <a:pt x="359083" y="1055857"/>
                    </a:lnTo>
                    <a:lnTo>
                      <a:pt x="339261" y="1057686"/>
                    </a:lnTo>
                    <a:lnTo>
                      <a:pt x="329503" y="1059820"/>
                    </a:lnTo>
                    <a:lnTo>
                      <a:pt x="326911" y="1052961"/>
                    </a:lnTo>
                    <a:lnTo>
                      <a:pt x="322641" y="1039548"/>
                    </a:lnTo>
                    <a:lnTo>
                      <a:pt x="319897" y="1026441"/>
                    </a:lnTo>
                    <a:lnTo>
                      <a:pt x="318524" y="1013790"/>
                    </a:lnTo>
                    <a:lnTo>
                      <a:pt x="318219" y="1001597"/>
                    </a:lnTo>
                    <a:lnTo>
                      <a:pt x="319134" y="989708"/>
                    </a:lnTo>
                    <a:lnTo>
                      <a:pt x="320964" y="978582"/>
                    </a:lnTo>
                    <a:lnTo>
                      <a:pt x="323861" y="967913"/>
                    </a:lnTo>
                    <a:lnTo>
                      <a:pt x="327673" y="957701"/>
                    </a:lnTo>
                    <a:lnTo>
                      <a:pt x="332247" y="948251"/>
                    </a:lnTo>
                    <a:lnTo>
                      <a:pt x="340481" y="934991"/>
                    </a:lnTo>
                    <a:lnTo>
                      <a:pt x="353746" y="919902"/>
                    </a:lnTo>
                    <a:lnTo>
                      <a:pt x="369147" y="907709"/>
                    </a:lnTo>
                    <a:lnTo>
                      <a:pt x="377533" y="902831"/>
                    </a:lnTo>
                    <a:lnTo>
                      <a:pt x="382870" y="900240"/>
                    </a:lnTo>
                    <a:lnTo>
                      <a:pt x="394458" y="895515"/>
                    </a:lnTo>
                    <a:lnTo>
                      <a:pt x="407723" y="891857"/>
                    </a:lnTo>
                    <a:lnTo>
                      <a:pt x="422056" y="889266"/>
                    </a:lnTo>
                    <a:lnTo>
                      <a:pt x="437151" y="888200"/>
                    </a:lnTo>
                    <a:lnTo>
                      <a:pt x="452704" y="888504"/>
                    </a:lnTo>
                    <a:lnTo>
                      <a:pt x="468409" y="890333"/>
                    </a:lnTo>
                    <a:lnTo>
                      <a:pt x="483809" y="894144"/>
                    </a:lnTo>
                    <a:lnTo>
                      <a:pt x="491128" y="896887"/>
                    </a:lnTo>
                    <a:lnTo>
                      <a:pt x="508510" y="903593"/>
                    </a:lnTo>
                    <a:lnTo>
                      <a:pt x="510798" y="885151"/>
                    </a:lnTo>
                    <a:lnTo>
                      <a:pt x="512475" y="876311"/>
                    </a:lnTo>
                    <a:lnTo>
                      <a:pt x="517202" y="858783"/>
                    </a:lnTo>
                    <a:lnTo>
                      <a:pt x="524368" y="842322"/>
                    </a:lnTo>
                    <a:lnTo>
                      <a:pt x="533517" y="826776"/>
                    </a:lnTo>
                    <a:lnTo>
                      <a:pt x="544647" y="812449"/>
                    </a:lnTo>
                    <a:lnTo>
                      <a:pt x="557760" y="799646"/>
                    </a:lnTo>
                    <a:lnTo>
                      <a:pt x="572398" y="788367"/>
                    </a:lnTo>
                    <a:lnTo>
                      <a:pt x="588256" y="779070"/>
                    </a:lnTo>
                    <a:lnTo>
                      <a:pt x="597099" y="775107"/>
                    </a:lnTo>
                    <a:lnTo>
                      <a:pt x="605943" y="771602"/>
                    </a:lnTo>
                    <a:lnTo>
                      <a:pt x="624088" y="766724"/>
                    </a:lnTo>
                    <a:lnTo>
                      <a:pt x="642690" y="763828"/>
                    </a:lnTo>
                    <a:lnTo>
                      <a:pt x="661445" y="763523"/>
                    </a:lnTo>
                    <a:lnTo>
                      <a:pt x="680657" y="765200"/>
                    </a:lnTo>
                    <a:lnTo>
                      <a:pt x="699564" y="769468"/>
                    </a:lnTo>
                    <a:lnTo>
                      <a:pt x="718623" y="775717"/>
                    </a:lnTo>
                    <a:lnTo>
                      <a:pt x="737531" y="784404"/>
                    </a:lnTo>
                    <a:lnTo>
                      <a:pt x="746679" y="789739"/>
                    </a:lnTo>
                    <a:lnTo>
                      <a:pt x="746679" y="1150659"/>
                    </a:lnTo>
                    <a:lnTo>
                      <a:pt x="746679" y="1165291"/>
                    </a:lnTo>
                    <a:lnTo>
                      <a:pt x="744697" y="1192574"/>
                    </a:lnTo>
                    <a:lnTo>
                      <a:pt x="740885" y="1217875"/>
                    </a:lnTo>
                    <a:lnTo>
                      <a:pt x="735396" y="1241042"/>
                    </a:lnTo>
                    <a:lnTo>
                      <a:pt x="728230" y="1262075"/>
                    </a:lnTo>
                    <a:lnTo>
                      <a:pt x="719691" y="1281280"/>
                    </a:lnTo>
                    <a:lnTo>
                      <a:pt x="709627" y="1298655"/>
                    </a:lnTo>
                    <a:lnTo>
                      <a:pt x="698344" y="1314049"/>
                    </a:lnTo>
                    <a:lnTo>
                      <a:pt x="686146" y="1327766"/>
                    </a:lnTo>
                    <a:lnTo>
                      <a:pt x="672575" y="1339807"/>
                    </a:lnTo>
                    <a:lnTo>
                      <a:pt x="658243" y="1349867"/>
                    </a:lnTo>
                    <a:lnTo>
                      <a:pt x="643147" y="1358554"/>
                    </a:lnTo>
                    <a:lnTo>
                      <a:pt x="627137" y="1365413"/>
                    </a:lnTo>
                    <a:lnTo>
                      <a:pt x="610517" y="1370900"/>
                    </a:lnTo>
                    <a:lnTo>
                      <a:pt x="593440" y="1374863"/>
                    </a:lnTo>
                    <a:lnTo>
                      <a:pt x="576058" y="1377454"/>
                    </a:lnTo>
                    <a:lnTo>
                      <a:pt x="558218" y="1378673"/>
                    </a:lnTo>
                    <a:lnTo>
                      <a:pt x="540531" y="1378673"/>
                    </a:lnTo>
                    <a:lnTo>
                      <a:pt x="522538" y="1377301"/>
                    </a:lnTo>
                    <a:lnTo>
                      <a:pt x="504699" y="1374710"/>
                    </a:lnTo>
                    <a:lnTo>
                      <a:pt x="487011" y="1370900"/>
                    </a:lnTo>
                    <a:lnTo>
                      <a:pt x="469629" y="1366175"/>
                    </a:lnTo>
                    <a:lnTo>
                      <a:pt x="452551" y="1360231"/>
                    </a:lnTo>
                    <a:lnTo>
                      <a:pt x="436084" y="1353372"/>
                    </a:lnTo>
                    <a:lnTo>
                      <a:pt x="420379" y="1345751"/>
                    </a:lnTo>
                    <a:lnTo>
                      <a:pt x="405131" y="1336911"/>
                    </a:lnTo>
                    <a:lnTo>
                      <a:pt x="390646" y="1327461"/>
                    </a:lnTo>
                    <a:lnTo>
                      <a:pt x="377533" y="1317250"/>
                    </a:lnTo>
                    <a:lnTo>
                      <a:pt x="365182" y="1306123"/>
                    </a:lnTo>
                    <a:lnTo>
                      <a:pt x="353899" y="1294540"/>
                    </a:lnTo>
                    <a:lnTo>
                      <a:pt x="343988" y="1282194"/>
                    </a:lnTo>
                    <a:lnTo>
                      <a:pt x="335754" y="1269391"/>
                    </a:lnTo>
                    <a:lnTo>
                      <a:pt x="331942" y="1262685"/>
                    </a:lnTo>
                    <a:lnTo>
                      <a:pt x="324928" y="1263904"/>
                    </a:lnTo>
                    <a:lnTo>
                      <a:pt x="309528" y="1264209"/>
                    </a:lnTo>
                    <a:lnTo>
                      <a:pt x="293213" y="1262532"/>
                    </a:lnTo>
                    <a:lnTo>
                      <a:pt x="276441" y="1258722"/>
                    </a:lnTo>
                    <a:lnTo>
                      <a:pt x="259211" y="1252778"/>
                    </a:lnTo>
                    <a:lnTo>
                      <a:pt x="242286" y="1245157"/>
                    </a:lnTo>
                    <a:lnTo>
                      <a:pt x="225209" y="1235402"/>
                    </a:lnTo>
                    <a:lnTo>
                      <a:pt x="208893" y="1223819"/>
                    </a:lnTo>
                    <a:lnTo>
                      <a:pt x="193036" y="1210406"/>
                    </a:lnTo>
                    <a:lnTo>
                      <a:pt x="178246" y="1195165"/>
                    </a:lnTo>
                    <a:lnTo>
                      <a:pt x="164828" y="1178094"/>
                    </a:lnTo>
                    <a:lnTo>
                      <a:pt x="152934" y="1159652"/>
                    </a:lnTo>
                    <a:lnTo>
                      <a:pt x="142719" y="1139228"/>
                    </a:lnTo>
                    <a:lnTo>
                      <a:pt x="134790" y="1117280"/>
                    </a:lnTo>
                    <a:lnTo>
                      <a:pt x="128843" y="1093961"/>
                    </a:lnTo>
                    <a:lnTo>
                      <a:pt x="125641" y="1069117"/>
                    </a:lnTo>
                    <a:lnTo>
                      <a:pt x="125336" y="1056009"/>
                    </a:lnTo>
                    <a:lnTo>
                      <a:pt x="121372" y="1053266"/>
                    </a:lnTo>
                    <a:lnTo>
                      <a:pt x="109326" y="1043206"/>
                    </a:lnTo>
                    <a:lnTo>
                      <a:pt x="93926" y="1027965"/>
                    </a:lnTo>
                    <a:lnTo>
                      <a:pt x="77611" y="1008608"/>
                    </a:lnTo>
                    <a:lnTo>
                      <a:pt x="66633" y="991842"/>
                    </a:lnTo>
                    <a:lnTo>
                      <a:pt x="60076" y="979801"/>
                    </a:lnTo>
                    <a:lnTo>
                      <a:pt x="54739" y="967151"/>
                    </a:lnTo>
                    <a:lnTo>
                      <a:pt x="50775" y="954195"/>
                    </a:lnTo>
                    <a:lnTo>
                      <a:pt x="48640" y="940630"/>
                    </a:lnTo>
                    <a:lnTo>
                      <a:pt x="48335" y="926913"/>
                    </a:lnTo>
                    <a:lnTo>
                      <a:pt x="50623" y="913043"/>
                    </a:lnTo>
                    <a:lnTo>
                      <a:pt x="55349" y="899173"/>
                    </a:lnTo>
                    <a:lnTo>
                      <a:pt x="58856" y="892162"/>
                    </a:lnTo>
                    <a:lnTo>
                      <a:pt x="50775" y="885456"/>
                    </a:lnTo>
                    <a:lnTo>
                      <a:pt x="36900" y="870977"/>
                    </a:lnTo>
                    <a:lnTo>
                      <a:pt x="25311" y="855735"/>
                    </a:lnTo>
                    <a:lnTo>
                      <a:pt x="16010" y="839579"/>
                    </a:lnTo>
                    <a:lnTo>
                      <a:pt x="9149" y="822813"/>
                    </a:lnTo>
                    <a:lnTo>
                      <a:pt x="4117" y="805590"/>
                    </a:lnTo>
                    <a:lnTo>
                      <a:pt x="1220" y="788062"/>
                    </a:lnTo>
                    <a:lnTo>
                      <a:pt x="0" y="770535"/>
                    </a:lnTo>
                    <a:lnTo>
                      <a:pt x="763" y="753464"/>
                    </a:lnTo>
                    <a:lnTo>
                      <a:pt x="2897" y="736393"/>
                    </a:lnTo>
                    <a:lnTo>
                      <a:pt x="6709" y="720237"/>
                    </a:lnTo>
                    <a:lnTo>
                      <a:pt x="11893" y="704691"/>
                    </a:lnTo>
                    <a:lnTo>
                      <a:pt x="18145" y="690059"/>
                    </a:lnTo>
                    <a:lnTo>
                      <a:pt x="25616" y="676342"/>
                    </a:lnTo>
                    <a:lnTo>
                      <a:pt x="34155" y="664301"/>
                    </a:lnTo>
                    <a:lnTo>
                      <a:pt x="43609" y="653632"/>
                    </a:lnTo>
                    <a:lnTo>
                      <a:pt x="48640" y="649059"/>
                    </a:lnTo>
                    <a:lnTo>
                      <a:pt x="60991" y="643572"/>
                    </a:lnTo>
                    <a:lnTo>
                      <a:pt x="82948" y="635494"/>
                    </a:lnTo>
                    <a:lnTo>
                      <a:pt x="99263" y="630769"/>
                    </a:lnTo>
                    <a:lnTo>
                      <a:pt x="116340" y="627111"/>
                    </a:lnTo>
                    <a:lnTo>
                      <a:pt x="134180" y="624825"/>
                    </a:lnTo>
                    <a:close/>
                    <a:moveTo>
                      <a:pt x="292206" y="353208"/>
                    </a:moveTo>
                    <a:lnTo>
                      <a:pt x="301813" y="358544"/>
                    </a:lnTo>
                    <a:lnTo>
                      <a:pt x="320572" y="367691"/>
                    </a:lnTo>
                    <a:lnTo>
                      <a:pt x="339025" y="374550"/>
                    </a:lnTo>
                    <a:lnTo>
                      <a:pt x="357479" y="379733"/>
                    </a:lnTo>
                    <a:lnTo>
                      <a:pt x="375475" y="382630"/>
                    </a:lnTo>
                    <a:lnTo>
                      <a:pt x="393318" y="383849"/>
                    </a:lnTo>
                    <a:lnTo>
                      <a:pt x="410857" y="382935"/>
                    </a:lnTo>
                    <a:lnTo>
                      <a:pt x="428090" y="379733"/>
                    </a:lnTo>
                    <a:lnTo>
                      <a:pt x="436478" y="377599"/>
                    </a:lnTo>
                    <a:lnTo>
                      <a:pt x="443646" y="375160"/>
                    </a:lnTo>
                    <a:lnTo>
                      <a:pt x="457524" y="369672"/>
                    </a:lnTo>
                    <a:lnTo>
                      <a:pt x="463777" y="366319"/>
                    </a:lnTo>
                    <a:lnTo>
                      <a:pt x="469725" y="375922"/>
                    </a:lnTo>
                    <a:lnTo>
                      <a:pt x="479790" y="394826"/>
                    </a:lnTo>
                    <a:lnTo>
                      <a:pt x="487568" y="412966"/>
                    </a:lnTo>
                    <a:lnTo>
                      <a:pt x="493059" y="430650"/>
                    </a:lnTo>
                    <a:lnTo>
                      <a:pt x="496414" y="448333"/>
                    </a:lnTo>
                    <a:lnTo>
                      <a:pt x="497786" y="465559"/>
                    </a:lnTo>
                    <a:lnTo>
                      <a:pt x="496871" y="482633"/>
                    </a:lnTo>
                    <a:lnTo>
                      <a:pt x="493821" y="499859"/>
                    </a:lnTo>
                    <a:lnTo>
                      <a:pt x="491686" y="508548"/>
                    </a:lnTo>
                    <a:lnTo>
                      <a:pt x="489703" y="514341"/>
                    </a:lnTo>
                    <a:lnTo>
                      <a:pt x="483145" y="525317"/>
                    </a:lnTo>
                    <a:lnTo>
                      <a:pt x="474147" y="535836"/>
                    </a:lnTo>
                    <a:lnTo>
                      <a:pt x="463014" y="545287"/>
                    </a:lnTo>
                    <a:lnTo>
                      <a:pt x="450356" y="553824"/>
                    </a:lnTo>
                    <a:lnTo>
                      <a:pt x="436783" y="561141"/>
                    </a:lnTo>
                    <a:lnTo>
                      <a:pt x="422752" y="566782"/>
                    </a:lnTo>
                    <a:lnTo>
                      <a:pt x="408721" y="570745"/>
                    </a:lnTo>
                    <a:lnTo>
                      <a:pt x="401706" y="571965"/>
                    </a:lnTo>
                    <a:lnTo>
                      <a:pt x="382643" y="575166"/>
                    </a:lnTo>
                    <a:lnTo>
                      <a:pt x="390878" y="592697"/>
                    </a:lnTo>
                    <a:lnTo>
                      <a:pt x="393318" y="598032"/>
                    </a:lnTo>
                    <a:lnTo>
                      <a:pt x="396978" y="608704"/>
                    </a:lnTo>
                    <a:lnTo>
                      <a:pt x="399571" y="619222"/>
                    </a:lnTo>
                    <a:lnTo>
                      <a:pt x="400791" y="629284"/>
                    </a:lnTo>
                    <a:lnTo>
                      <a:pt x="400638" y="639040"/>
                    </a:lnTo>
                    <a:lnTo>
                      <a:pt x="399114" y="648187"/>
                    </a:lnTo>
                    <a:lnTo>
                      <a:pt x="396368" y="657333"/>
                    </a:lnTo>
                    <a:lnTo>
                      <a:pt x="392403" y="665870"/>
                    </a:lnTo>
                    <a:lnTo>
                      <a:pt x="389963" y="669834"/>
                    </a:lnTo>
                    <a:lnTo>
                      <a:pt x="386760" y="674407"/>
                    </a:lnTo>
                    <a:lnTo>
                      <a:pt x="378830" y="683096"/>
                    </a:lnTo>
                    <a:lnTo>
                      <a:pt x="369375" y="690566"/>
                    </a:lnTo>
                    <a:lnTo>
                      <a:pt x="358394" y="697121"/>
                    </a:lnTo>
                    <a:lnTo>
                      <a:pt x="346651" y="702609"/>
                    </a:lnTo>
                    <a:lnTo>
                      <a:pt x="333383" y="706878"/>
                    </a:lnTo>
                    <a:lnTo>
                      <a:pt x="319352" y="710079"/>
                    </a:lnTo>
                    <a:lnTo>
                      <a:pt x="304559" y="712061"/>
                    </a:lnTo>
                    <a:lnTo>
                      <a:pt x="296781" y="712518"/>
                    </a:lnTo>
                    <a:lnTo>
                      <a:pt x="295866" y="707182"/>
                    </a:lnTo>
                    <a:lnTo>
                      <a:pt x="292968" y="696054"/>
                    </a:lnTo>
                    <a:lnTo>
                      <a:pt x="289155" y="685078"/>
                    </a:lnTo>
                    <a:lnTo>
                      <a:pt x="283970" y="673950"/>
                    </a:lnTo>
                    <a:lnTo>
                      <a:pt x="280920" y="668614"/>
                    </a:lnTo>
                    <a:lnTo>
                      <a:pt x="276954" y="661907"/>
                    </a:lnTo>
                    <a:lnTo>
                      <a:pt x="267956" y="649254"/>
                    </a:lnTo>
                    <a:lnTo>
                      <a:pt x="257586" y="637821"/>
                    </a:lnTo>
                    <a:lnTo>
                      <a:pt x="246605" y="627454"/>
                    </a:lnTo>
                    <a:lnTo>
                      <a:pt x="234405" y="618460"/>
                    </a:lnTo>
                    <a:lnTo>
                      <a:pt x="221442" y="610686"/>
                    </a:lnTo>
                    <a:lnTo>
                      <a:pt x="207868" y="604588"/>
                    </a:lnTo>
                    <a:lnTo>
                      <a:pt x="193838" y="599862"/>
                    </a:lnTo>
                    <a:lnTo>
                      <a:pt x="186517" y="598337"/>
                    </a:lnTo>
                    <a:lnTo>
                      <a:pt x="177672" y="596508"/>
                    </a:lnTo>
                    <a:lnTo>
                      <a:pt x="159676" y="594679"/>
                    </a:lnTo>
                    <a:lnTo>
                      <a:pt x="141833" y="594679"/>
                    </a:lnTo>
                    <a:lnTo>
                      <a:pt x="124447" y="596051"/>
                    </a:lnTo>
                    <a:lnTo>
                      <a:pt x="107671" y="598642"/>
                    </a:lnTo>
                    <a:lnTo>
                      <a:pt x="91352" y="602453"/>
                    </a:lnTo>
                    <a:lnTo>
                      <a:pt x="68629" y="609161"/>
                    </a:lnTo>
                    <a:lnTo>
                      <a:pt x="55208" y="614039"/>
                    </a:lnTo>
                    <a:lnTo>
                      <a:pt x="52005" y="604740"/>
                    </a:lnTo>
                    <a:lnTo>
                      <a:pt x="47735" y="583246"/>
                    </a:lnTo>
                    <a:lnTo>
                      <a:pt x="45752" y="559312"/>
                    </a:lnTo>
                    <a:lnTo>
                      <a:pt x="46515" y="534616"/>
                    </a:lnTo>
                    <a:lnTo>
                      <a:pt x="49717" y="516475"/>
                    </a:lnTo>
                    <a:lnTo>
                      <a:pt x="52615" y="504737"/>
                    </a:lnTo>
                    <a:lnTo>
                      <a:pt x="56885" y="493761"/>
                    </a:lnTo>
                    <a:lnTo>
                      <a:pt x="62223" y="483395"/>
                    </a:lnTo>
                    <a:lnTo>
                      <a:pt x="68476" y="473944"/>
                    </a:lnTo>
                    <a:lnTo>
                      <a:pt x="76254" y="465712"/>
                    </a:lnTo>
                    <a:lnTo>
                      <a:pt x="85099" y="458547"/>
                    </a:lnTo>
                    <a:lnTo>
                      <a:pt x="95165" y="453059"/>
                    </a:lnTo>
                    <a:lnTo>
                      <a:pt x="100960" y="450925"/>
                    </a:lnTo>
                    <a:lnTo>
                      <a:pt x="108280" y="451687"/>
                    </a:lnTo>
                    <a:lnTo>
                      <a:pt x="122921" y="452906"/>
                    </a:lnTo>
                    <a:lnTo>
                      <a:pt x="130089" y="452906"/>
                    </a:lnTo>
                    <a:lnTo>
                      <a:pt x="142747" y="452602"/>
                    </a:lnTo>
                    <a:lnTo>
                      <a:pt x="168369" y="449248"/>
                    </a:lnTo>
                    <a:lnTo>
                      <a:pt x="181179" y="446352"/>
                    </a:lnTo>
                    <a:lnTo>
                      <a:pt x="192160" y="442998"/>
                    </a:lnTo>
                    <a:lnTo>
                      <a:pt x="212596" y="434003"/>
                    </a:lnTo>
                    <a:lnTo>
                      <a:pt x="230745" y="422875"/>
                    </a:lnTo>
                    <a:lnTo>
                      <a:pt x="246758" y="410222"/>
                    </a:lnTo>
                    <a:lnTo>
                      <a:pt x="260636" y="396502"/>
                    </a:lnTo>
                    <a:lnTo>
                      <a:pt x="272227" y="382935"/>
                    </a:lnTo>
                    <a:lnTo>
                      <a:pt x="286105" y="363727"/>
                    </a:lnTo>
                    <a:close/>
                    <a:moveTo>
                      <a:pt x="1123985" y="96385"/>
                    </a:moveTo>
                    <a:lnTo>
                      <a:pt x="1140760" y="97453"/>
                    </a:lnTo>
                    <a:lnTo>
                      <a:pt x="1157079" y="100350"/>
                    </a:lnTo>
                    <a:lnTo>
                      <a:pt x="1173092" y="104926"/>
                    </a:lnTo>
                    <a:lnTo>
                      <a:pt x="1188343" y="111178"/>
                    </a:lnTo>
                    <a:lnTo>
                      <a:pt x="1202831" y="118956"/>
                    </a:lnTo>
                    <a:lnTo>
                      <a:pt x="1216404" y="127954"/>
                    </a:lnTo>
                    <a:lnTo>
                      <a:pt x="1229063" y="138172"/>
                    </a:lnTo>
                    <a:lnTo>
                      <a:pt x="1240501" y="149153"/>
                    </a:lnTo>
                    <a:lnTo>
                      <a:pt x="1250871" y="160896"/>
                    </a:lnTo>
                    <a:lnTo>
                      <a:pt x="1260174" y="173097"/>
                    </a:lnTo>
                    <a:lnTo>
                      <a:pt x="1267800" y="185908"/>
                    </a:lnTo>
                    <a:lnTo>
                      <a:pt x="1273900" y="198718"/>
                    </a:lnTo>
                    <a:lnTo>
                      <a:pt x="1278628" y="211681"/>
                    </a:lnTo>
                    <a:lnTo>
                      <a:pt x="1281678" y="224340"/>
                    </a:lnTo>
                    <a:lnTo>
                      <a:pt x="1282288" y="230440"/>
                    </a:lnTo>
                    <a:lnTo>
                      <a:pt x="1281830" y="230440"/>
                    </a:lnTo>
                    <a:lnTo>
                      <a:pt x="1281678" y="230593"/>
                    </a:lnTo>
                    <a:lnTo>
                      <a:pt x="1282288" y="230440"/>
                    </a:lnTo>
                    <a:lnTo>
                      <a:pt x="1286863" y="252706"/>
                    </a:lnTo>
                    <a:lnTo>
                      <a:pt x="1291286" y="281225"/>
                    </a:lnTo>
                    <a:lnTo>
                      <a:pt x="1292964" y="298154"/>
                    </a:lnTo>
                    <a:lnTo>
                      <a:pt x="1293116" y="313862"/>
                    </a:lnTo>
                    <a:lnTo>
                      <a:pt x="1291591" y="328198"/>
                    </a:lnTo>
                    <a:lnTo>
                      <a:pt x="1288388" y="341771"/>
                    </a:lnTo>
                    <a:lnTo>
                      <a:pt x="1283050" y="354582"/>
                    </a:lnTo>
                    <a:lnTo>
                      <a:pt x="1279543" y="360834"/>
                    </a:lnTo>
                    <a:lnTo>
                      <a:pt x="1276188" y="366020"/>
                    </a:lnTo>
                    <a:lnTo>
                      <a:pt x="1268867" y="375475"/>
                    </a:lnTo>
                    <a:lnTo>
                      <a:pt x="1260479" y="384016"/>
                    </a:lnTo>
                    <a:lnTo>
                      <a:pt x="1251786" y="391641"/>
                    </a:lnTo>
                    <a:lnTo>
                      <a:pt x="1237756" y="401402"/>
                    </a:lnTo>
                    <a:lnTo>
                      <a:pt x="1218540" y="411162"/>
                    </a:lnTo>
                    <a:lnTo>
                      <a:pt x="1200391" y="418178"/>
                    </a:lnTo>
                    <a:lnTo>
                      <a:pt x="1184378" y="422753"/>
                    </a:lnTo>
                    <a:lnTo>
                      <a:pt x="1167144" y="426108"/>
                    </a:lnTo>
                    <a:lnTo>
                      <a:pt x="1164399" y="426565"/>
                    </a:lnTo>
                    <a:lnTo>
                      <a:pt x="1167144" y="455542"/>
                    </a:lnTo>
                    <a:lnTo>
                      <a:pt x="1171415" y="455237"/>
                    </a:lnTo>
                    <a:lnTo>
                      <a:pt x="1192156" y="450967"/>
                    </a:lnTo>
                    <a:lnTo>
                      <a:pt x="1211067" y="445629"/>
                    </a:lnTo>
                    <a:lnTo>
                      <a:pt x="1232418" y="437241"/>
                    </a:lnTo>
                    <a:lnTo>
                      <a:pt x="1249194" y="428548"/>
                    </a:lnTo>
                    <a:lnTo>
                      <a:pt x="1260327" y="421533"/>
                    </a:lnTo>
                    <a:lnTo>
                      <a:pt x="1271307" y="413602"/>
                    </a:lnTo>
                    <a:lnTo>
                      <a:pt x="1281678" y="404604"/>
                    </a:lnTo>
                    <a:lnTo>
                      <a:pt x="1291591" y="394081"/>
                    </a:lnTo>
                    <a:lnTo>
                      <a:pt x="1300436" y="382490"/>
                    </a:lnTo>
                    <a:lnTo>
                      <a:pt x="1304401" y="376085"/>
                    </a:lnTo>
                    <a:lnTo>
                      <a:pt x="1308519" y="368765"/>
                    </a:lnTo>
                    <a:lnTo>
                      <a:pt x="1315382" y="353514"/>
                    </a:lnTo>
                    <a:lnTo>
                      <a:pt x="1320415" y="337501"/>
                    </a:lnTo>
                    <a:lnTo>
                      <a:pt x="1323313" y="320572"/>
                    </a:lnTo>
                    <a:lnTo>
                      <a:pt x="1324533" y="302729"/>
                    </a:lnTo>
                    <a:lnTo>
                      <a:pt x="1323923" y="283970"/>
                    </a:lnTo>
                    <a:lnTo>
                      <a:pt x="1321330" y="264449"/>
                    </a:lnTo>
                    <a:lnTo>
                      <a:pt x="1317060" y="244013"/>
                    </a:lnTo>
                    <a:lnTo>
                      <a:pt x="1314010" y="233643"/>
                    </a:lnTo>
                    <a:lnTo>
                      <a:pt x="1321635" y="235625"/>
                    </a:lnTo>
                    <a:lnTo>
                      <a:pt x="1336428" y="240963"/>
                    </a:lnTo>
                    <a:lnTo>
                      <a:pt x="1350612" y="247978"/>
                    </a:lnTo>
                    <a:lnTo>
                      <a:pt x="1364337" y="256671"/>
                    </a:lnTo>
                    <a:lnTo>
                      <a:pt x="1377148" y="267042"/>
                    </a:lnTo>
                    <a:lnTo>
                      <a:pt x="1389196" y="278480"/>
                    </a:lnTo>
                    <a:lnTo>
                      <a:pt x="1400024" y="291291"/>
                    </a:lnTo>
                    <a:lnTo>
                      <a:pt x="1409937" y="305169"/>
                    </a:lnTo>
                    <a:lnTo>
                      <a:pt x="1418630" y="319962"/>
                    </a:lnTo>
                    <a:lnTo>
                      <a:pt x="1425950" y="335518"/>
                    </a:lnTo>
                    <a:lnTo>
                      <a:pt x="1431898" y="351989"/>
                    </a:lnTo>
                    <a:lnTo>
                      <a:pt x="1436169" y="368917"/>
                    </a:lnTo>
                    <a:lnTo>
                      <a:pt x="1439066" y="386608"/>
                    </a:lnTo>
                    <a:lnTo>
                      <a:pt x="1439829" y="404299"/>
                    </a:lnTo>
                    <a:lnTo>
                      <a:pt x="1438761" y="422295"/>
                    </a:lnTo>
                    <a:lnTo>
                      <a:pt x="1435864" y="440596"/>
                    </a:lnTo>
                    <a:lnTo>
                      <a:pt x="1433423" y="449442"/>
                    </a:lnTo>
                    <a:lnTo>
                      <a:pt x="1437846" y="450814"/>
                    </a:lnTo>
                    <a:lnTo>
                      <a:pt x="1445929" y="454017"/>
                    </a:lnTo>
                    <a:lnTo>
                      <a:pt x="1453249" y="457982"/>
                    </a:lnTo>
                    <a:lnTo>
                      <a:pt x="1459807" y="462710"/>
                    </a:lnTo>
                    <a:lnTo>
                      <a:pt x="1468500" y="470946"/>
                    </a:lnTo>
                    <a:lnTo>
                      <a:pt x="1477956" y="484214"/>
                    </a:lnTo>
                    <a:lnTo>
                      <a:pt x="1484819" y="499464"/>
                    </a:lnTo>
                    <a:lnTo>
                      <a:pt x="1489851" y="515783"/>
                    </a:lnTo>
                    <a:lnTo>
                      <a:pt x="1492749" y="533016"/>
                    </a:lnTo>
                    <a:lnTo>
                      <a:pt x="1493969" y="550707"/>
                    </a:lnTo>
                    <a:lnTo>
                      <a:pt x="1493816" y="559400"/>
                    </a:lnTo>
                    <a:lnTo>
                      <a:pt x="1493207" y="566263"/>
                    </a:lnTo>
                    <a:lnTo>
                      <a:pt x="1490766" y="579836"/>
                    </a:lnTo>
                    <a:lnTo>
                      <a:pt x="1488936" y="586394"/>
                    </a:lnTo>
                    <a:lnTo>
                      <a:pt x="1487411" y="591732"/>
                    </a:lnTo>
                    <a:lnTo>
                      <a:pt x="1483446" y="601645"/>
                    </a:lnTo>
                    <a:lnTo>
                      <a:pt x="1478566" y="611100"/>
                    </a:lnTo>
                    <a:lnTo>
                      <a:pt x="1472770" y="619641"/>
                    </a:lnTo>
                    <a:lnTo>
                      <a:pt x="1466060" y="627724"/>
                    </a:lnTo>
                    <a:lnTo>
                      <a:pt x="1458435" y="635044"/>
                    </a:lnTo>
                    <a:lnTo>
                      <a:pt x="1449742" y="641908"/>
                    </a:lnTo>
                    <a:lnTo>
                      <a:pt x="1439981" y="648160"/>
                    </a:lnTo>
                    <a:lnTo>
                      <a:pt x="1434796" y="651058"/>
                    </a:lnTo>
                    <a:lnTo>
                      <a:pt x="1429763" y="653651"/>
                    </a:lnTo>
                    <a:lnTo>
                      <a:pt x="1419393" y="657768"/>
                    </a:lnTo>
                    <a:lnTo>
                      <a:pt x="1409022" y="660818"/>
                    </a:lnTo>
                    <a:lnTo>
                      <a:pt x="1398652" y="662496"/>
                    </a:lnTo>
                    <a:lnTo>
                      <a:pt x="1383248" y="663869"/>
                    </a:lnTo>
                    <a:lnTo>
                      <a:pt x="1363727" y="663259"/>
                    </a:lnTo>
                    <a:lnTo>
                      <a:pt x="1346036" y="660818"/>
                    </a:lnTo>
                    <a:lnTo>
                      <a:pt x="1331701" y="657158"/>
                    </a:lnTo>
                    <a:lnTo>
                      <a:pt x="1316602" y="652430"/>
                    </a:lnTo>
                    <a:lnTo>
                      <a:pt x="1314467" y="651515"/>
                    </a:lnTo>
                    <a:lnTo>
                      <a:pt x="1303639" y="646635"/>
                    </a:lnTo>
                    <a:lnTo>
                      <a:pt x="1297691" y="643127"/>
                    </a:lnTo>
                    <a:lnTo>
                      <a:pt x="1286863" y="634434"/>
                    </a:lnTo>
                    <a:lnTo>
                      <a:pt x="1281983" y="629554"/>
                    </a:lnTo>
                    <a:lnTo>
                      <a:pt x="1275883" y="622538"/>
                    </a:lnTo>
                    <a:lnTo>
                      <a:pt x="1266580" y="607593"/>
                    </a:lnTo>
                    <a:lnTo>
                      <a:pt x="1260174" y="592189"/>
                    </a:lnTo>
                    <a:lnTo>
                      <a:pt x="1255904" y="577091"/>
                    </a:lnTo>
                    <a:lnTo>
                      <a:pt x="1252854" y="556960"/>
                    </a:lnTo>
                    <a:lnTo>
                      <a:pt x="1252244" y="539574"/>
                    </a:lnTo>
                    <a:lnTo>
                      <a:pt x="1252396" y="537591"/>
                    </a:lnTo>
                    <a:lnTo>
                      <a:pt x="1223267" y="535151"/>
                    </a:lnTo>
                    <a:lnTo>
                      <a:pt x="1222962" y="538201"/>
                    </a:lnTo>
                    <a:lnTo>
                      <a:pt x="1223115" y="553452"/>
                    </a:lnTo>
                    <a:lnTo>
                      <a:pt x="1224488" y="567635"/>
                    </a:lnTo>
                    <a:lnTo>
                      <a:pt x="1227538" y="584411"/>
                    </a:lnTo>
                    <a:lnTo>
                      <a:pt x="1232570" y="602865"/>
                    </a:lnTo>
                    <a:lnTo>
                      <a:pt x="1240958" y="621776"/>
                    </a:lnTo>
                    <a:lnTo>
                      <a:pt x="1249499" y="635807"/>
                    </a:lnTo>
                    <a:lnTo>
                      <a:pt x="1256361" y="644805"/>
                    </a:lnTo>
                    <a:lnTo>
                      <a:pt x="1260327" y="649228"/>
                    </a:lnTo>
                    <a:lnTo>
                      <a:pt x="1267190" y="656396"/>
                    </a:lnTo>
                    <a:lnTo>
                      <a:pt x="1282898" y="668596"/>
                    </a:lnTo>
                    <a:lnTo>
                      <a:pt x="1291286" y="673629"/>
                    </a:lnTo>
                    <a:lnTo>
                      <a:pt x="1289303" y="680950"/>
                    </a:lnTo>
                    <a:lnTo>
                      <a:pt x="1284576" y="694523"/>
                    </a:lnTo>
                    <a:lnTo>
                      <a:pt x="1278933" y="707028"/>
                    </a:lnTo>
                    <a:lnTo>
                      <a:pt x="1272375" y="718467"/>
                    </a:lnTo>
                    <a:lnTo>
                      <a:pt x="1265054" y="728989"/>
                    </a:lnTo>
                    <a:lnTo>
                      <a:pt x="1256971" y="737987"/>
                    </a:lnTo>
                    <a:lnTo>
                      <a:pt x="1248126" y="746070"/>
                    </a:lnTo>
                    <a:lnTo>
                      <a:pt x="1238213" y="753239"/>
                    </a:lnTo>
                    <a:lnTo>
                      <a:pt x="1232875" y="756289"/>
                    </a:lnTo>
                    <a:lnTo>
                      <a:pt x="1224488" y="760559"/>
                    </a:lnTo>
                    <a:lnTo>
                      <a:pt x="1206797" y="766659"/>
                    </a:lnTo>
                    <a:lnTo>
                      <a:pt x="1188801" y="770319"/>
                    </a:lnTo>
                    <a:lnTo>
                      <a:pt x="1170957" y="771692"/>
                    </a:lnTo>
                    <a:lnTo>
                      <a:pt x="1154029" y="771234"/>
                    </a:lnTo>
                    <a:lnTo>
                      <a:pt x="1138168" y="769709"/>
                    </a:lnTo>
                    <a:lnTo>
                      <a:pt x="1117427" y="766049"/>
                    </a:lnTo>
                    <a:lnTo>
                      <a:pt x="1107056" y="763609"/>
                    </a:lnTo>
                    <a:lnTo>
                      <a:pt x="1114224" y="754458"/>
                    </a:lnTo>
                    <a:lnTo>
                      <a:pt x="1125967" y="735853"/>
                    </a:lnTo>
                    <a:lnTo>
                      <a:pt x="1134965" y="717551"/>
                    </a:lnTo>
                    <a:lnTo>
                      <a:pt x="1141371" y="700013"/>
                    </a:lnTo>
                    <a:lnTo>
                      <a:pt x="1147623" y="677137"/>
                    </a:lnTo>
                    <a:lnTo>
                      <a:pt x="1150674" y="657311"/>
                    </a:lnTo>
                    <a:lnTo>
                      <a:pt x="1150826" y="654566"/>
                    </a:lnTo>
                    <a:lnTo>
                      <a:pt x="1121544" y="653041"/>
                    </a:lnTo>
                    <a:lnTo>
                      <a:pt x="1121392" y="655481"/>
                    </a:lnTo>
                    <a:lnTo>
                      <a:pt x="1118952" y="670426"/>
                    </a:lnTo>
                    <a:lnTo>
                      <a:pt x="1115444" y="684915"/>
                    </a:lnTo>
                    <a:lnTo>
                      <a:pt x="1109649" y="701691"/>
                    </a:lnTo>
                    <a:lnTo>
                      <a:pt x="1101413" y="719839"/>
                    </a:lnTo>
                    <a:lnTo>
                      <a:pt x="1089975" y="738293"/>
                    </a:lnTo>
                    <a:lnTo>
                      <a:pt x="1078690" y="751408"/>
                    </a:lnTo>
                    <a:lnTo>
                      <a:pt x="1070149" y="759796"/>
                    </a:lnTo>
                    <a:lnTo>
                      <a:pt x="1065421" y="763761"/>
                    </a:lnTo>
                    <a:lnTo>
                      <a:pt x="1058711" y="769099"/>
                    </a:lnTo>
                    <a:lnTo>
                      <a:pt x="1043918" y="778097"/>
                    </a:lnTo>
                    <a:lnTo>
                      <a:pt x="1027904" y="785265"/>
                    </a:lnTo>
                    <a:lnTo>
                      <a:pt x="1010519" y="790755"/>
                    </a:lnTo>
                    <a:lnTo>
                      <a:pt x="991912" y="794416"/>
                    </a:lnTo>
                    <a:lnTo>
                      <a:pt x="971934" y="796093"/>
                    </a:lnTo>
                    <a:lnTo>
                      <a:pt x="950735" y="796093"/>
                    </a:lnTo>
                    <a:lnTo>
                      <a:pt x="928164" y="794416"/>
                    </a:lnTo>
                    <a:lnTo>
                      <a:pt x="916574" y="792738"/>
                    </a:lnTo>
                    <a:lnTo>
                      <a:pt x="906356" y="791060"/>
                    </a:lnTo>
                    <a:lnTo>
                      <a:pt x="886530" y="784655"/>
                    </a:lnTo>
                    <a:lnTo>
                      <a:pt x="868076" y="775810"/>
                    </a:lnTo>
                    <a:lnTo>
                      <a:pt x="850690" y="764982"/>
                    </a:lnTo>
                    <a:lnTo>
                      <a:pt x="834982" y="752628"/>
                    </a:lnTo>
                    <a:lnTo>
                      <a:pt x="820646" y="739818"/>
                    </a:lnTo>
                    <a:lnTo>
                      <a:pt x="802040" y="720296"/>
                    </a:lnTo>
                    <a:lnTo>
                      <a:pt x="792432" y="708553"/>
                    </a:lnTo>
                    <a:lnTo>
                      <a:pt x="792432" y="298154"/>
                    </a:lnTo>
                    <a:lnTo>
                      <a:pt x="804938" y="296018"/>
                    </a:lnTo>
                    <a:lnTo>
                      <a:pt x="828577" y="293121"/>
                    </a:lnTo>
                    <a:lnTo>
                      <a:pt x="850995" y="292358"/>
                    </a:lnTo>
                    <a:lnTo>
                      <a:pt x="871737" y="293426"/>
                    </a:lnTo>
                    <a:lnTo>
                      <a:pt x="891105" y="296628"/>
                    </a:lnTo>
                    <a:lnTo>
                      <a:pt x="908796" y="301966"/>
                    </a:lnTo>
                    <a:lnTo>
                      <a:pt x="925267" y="309287"/>
                    </a:lnTo>
                    <a:lnTo>
                      <a:pt x="940060" y="318590"/>
                    </a:lnTo>
                    <a:lnTo>
                      <a:pt x="946770" y="323928"/>
                    </a:lnTo>
                    <a:lnTo>
                      <a:pt x="951346" y="328045"/>
                    </a:lnTo>
                    <a:lnTo>
                      <a:pt x="959581" y="336586"/>
                    </a:lnTo>
                    <a:lnTo>
                      <a:pt x="966901" y="345889"/>
                    </a:lnTo>
                    <a:lnTo>
                      <a:pt x="973459" y="355497"/>
                    </a:lnTo>
                    <a:lnTo>
                      <a:pt x="981542" y="370595"/>
                    </a:lnTo>
                    <a:lnTo>
                      <a:pt x="989625" y="391183"/>
                    </a:lnTo>
                    <a:lnTo>
                      <a:pt x="995420" y="411467"/>
                    </a:lnTo>
                    <a:lnTo>
                      <a:pt x="998776" y="430531"/>
                    </a:lnTo>
                    <a:lnTo>
                      <a:pt x="1001368" y="454779"/>
                    </a:lnTo>
                    <a:lnTo>
                      <a:pt x="1001521" y="465608"/>
                    </a:lnTo>
                    <a:lnTo>
                      <a:pt x="992828" y="468353"/>
                    </a:lnTo>
                    <a:lnTo>
                      <a:pt x="977119" y="475521"/>
                    </a:lnTo>
                    <a:lnTo>
                      <a:pt x="963241" y="483604"/>
                    </a:lnTo>
                    <a:lnTo>
                      <a:pt x="951498" y="492297"/>
                    </a:lnTo>
                    <a:lnTo>
                      <a:pt x="937925" y="504650"/>
                    </a:lnTo>
                    <a:lnTo>
                      <a:pt x="927859" y="515783"/>
                    </a:lnTo>
                    <a:lnTo>
                      <a:pt x="926792" y="517308"/>
                    </a:lnTo>
                    <a:lnTo>
                      <a:pt x="950735" y="534084"/>
                    </a:lnTo>
                    <a:lnTo>
                      <a:pt x="953480" y="530271"/>
                    </a:lnTo>
                    <a:lnTo>
                      <a:pt x="969494" y="514715"/>
                    </a:lnTo>
                    <a:lnTo>
                      <a:pt x="981542" y="506175"/>
                    </a:lnTo>
                    <a:lnTo>
                      <a:pt x="991150" y="500837"/>
                    </a:lnTo>
                    <a:lnTo>
                      <a:pt x="1001826" y="496109"/>
                    </a:lnTo>
                    <a:lnTo>
                      <a:pt x="1013569" y="492602"/>
                    </a:lnTo>
                    <a:lnTo>
                      <a:pt x="1026684" y="490314"/>
                    </a:lnTo>
                    <a:lnTo>
                      <a:pt x="1040715" y="490009"/>
                    </a:lnTo>
                    <a:lnTo>
                      <a:pt x="1055966" y="491534"/>
                    </a:lnTo>
                    <a:lnTo>
                      <a:pt x="1072284" y="495499"/>
                    </a:lnTo>
                    <a:lnTo>
                      <a:pt x="1089518" y="502210"/>
                    </a:lnTo>
                    <a:lnTo>
                      <a:pt x="1107971" y="512123"/>
                    </a:lnTo>
                    <a:lnTo>
                      <a:pt x="1117579" y="518376"/>
                    </a:lnTo>
                    <a:lnTo>
                      <a:pt x="1134203" y="494279"/>
                    </a:lnTo>
                    <a:lnTo>
                      <a:pt x="1126730" y="489399"/>
                    </a:lnTo>
                    <a:lnTo>
                      <a:pt x="1112394" y="480858"/>
                    </a:lnTo>
                    <a:lnTo>
                      <a:pt x="1098668" y="474148"/>
                    </a:lnTo>
                    <a:lnTo>
                      <a:pt x="1085095" y="468810"/>
                    </a:lnTo>
                    <a:lnTo>
                      <a:pt x="1072132" y="464845"/>
                    </a:lnTo>
                    <a:lnTo>
                      <a:pt x="1059626" y="462253"/>
                    </a:lnTo>
                    <a:lnTo>
                      <a:pt x="1047883" y="460880"/>
                    </a:lnTo>
                    <a:lnTo>
                      <a:pt x="1036292" y="460575"/>
                    </a:lnTo>
                    <a:lnTo>
                      <a:pt x="1030802" y="460727"/>
                    </a:lnTo>
                    <a:lnTo>
                      <a:pt x="1030345" y="451577"/>
                    </a:lnTo>
                    <a:lnTo>
                      <a:pt x="1028210" y="427633"/>
                    </a:lnTo>
                    <a:lnTo>
                      <a:pt x="1022872" y="399419"/>
                    </a:lnTo>
                    <a:lnTo>
                      <a:pt x="1015856" y="376695"/>
                    </a:lnTo>
                    <a:lnTo>
                      <a:pt x="1009603" y="361292"/>
                    </a:lnTo>
                    <a:lnTo>
                      <a:pt x="1005943" y="353514"/>
                    </a:lnTo>
                    <a:lnTo>
                      <a:pt x="1017229" y="346804"/>
                    </a:lnTo>
                    <a:lnTo>
                      <a:pt x="1037360" y="332163"/>
                    </a:lnTo>
                    <a:lnTo>
                      <a:pt x="1051391" y="320115"/>
                    </a:lnTo>
                    <a:lnTo>
                      <a:pt x="1065574" y="305931"/>
                    </a:lnTo>
                    <a:lnTo>
                      <a:pt x="1078995" y="289461"/>
                    </a:lnTo>
                    <a:lnTo>
                      <a:pt x="1091348" y="271007"/>
                    </a:lnTo>
                    <a:lnTo>
                      <a:pt x="1101566" y="250113"/>
                    </a:lnTo>
                    <a:lnTo>
                      <a:pt x="1105684" y="238676"/>
                    </a:lnTo>
                    <a:lnTo>
                      <a:pt x="1108276" y="230593"/>
                    </a:lnTo>
                    <a:lnTo>
                      <a:pt x="1112242" y="214274"/>
                    </a:lnTo>
                    <a:lnTo>
                      <a:pt x="1114377" y="197345"/>
                    </a:lnTo>
                    <a:lnTo>
                      <a:pt x="1114987" y="180417"/>
                    </a:lnTo>
                    <a:lnTo>
                      <a:pt x="1114071" y="162879"/>
                    </a:lnTo>
                    <a:lnTo>
                      <a:pt x="1111479" y="145035"/>
                    </a:lnTo>
                    <a:lnTo>
                      <a:pt x="1107361" y="127040"/>
                    </a:lnTo>
                    <a:lnTo>
                      <a:pt x="1101413" y="108586"/>
                    </a:lnTo>
                    <a:lnTo>
                      <a:pt x="1097753" y="99435"/>
                    </a:lnTo>
                    <a:lnTo>
                      <a:pt x="1106751" y="97758"/>
                    </a:lnTo>
                    <a:close/>
                    <a:moveTo>
                      <a:pt x="920519" y="0"/>
                    </a:moveTo>
                    <a:lnTo>
                      <a:pt x="926779" y="305"/>
                    </a:lnTo>
                    <a:lnTo>
                      <a:pt x="938992" y="1221"/>
                    </a:lnTo>
                    <a:lnTo>
                      <a:pt x="956702" y="4425"/>
                    </a:lnTo>
                    <a:lnTo>
                      <a:pt x="978228" y="11748"/>
                    </a:lnTo>
                    <a:lnTo>
                      <a:pt x="997616" y="21666"/>
                    </a:lnTo>
                    <a:lnTo>
                      <a:pt x="1015020" y="33415"/>
                    </a:lnTo>
                    <a:lnTo>
                      <a:pt x="1030287" y="46994"/>
                    </a:lnTo>
                    <a:lnTo>
                      <a:pt x="1043111" y="61032"/>
                    </a:lnTo>
                    <a:lnTo>
                      <a:pt x="1053950" y="75069"/>
                    </a:lnTo>
                    <a:lnTo>
                      <a:pt x="1058378" y="81935"/>
                    </a:lnTo>
                    <a:lnTo>
                      <a:pt x="1063568" y="92005"/>
                    </a:lnTo>
                    <a:lnTo>
                      <a:pt x="1071812" y="111840"/>
                    </a:lnTo>
                    <a:lnTo>
                      <a:pt x="1078377" y="131218"/>
                    </a:lnTo>
                    <a:lnTo>
                      <a:pt x="1082957" y="149985"/>
                    </a:lnTo>
                    <a:lnTo>
                      <a:pt x="1085400" y="168294"/>
                    </a:lnTo>
                    <a:lnTo>
                      <a:pt x="1085858" y="186299"/>
                    </a:lnTo>
                    <a:lnTo>
                      <a:pt x="1084484" y="203693"/>
                    </a:lnTo>
                    <a:lnTo>
                      <a:pt x="1080972" y="220629"/>
                    </a:lnTo>
                    <a:lnTo>
                      <a:pt x="1078377" y="228868"/>
                    </a:lnTo>
                    <a:lnTo>
                      <a:pt x="1074866" y="238633"/>
                    </a:lnTo>
                    <a:lnTo>
                      <a:pt x="1065858" y="256638"/>
                    </a:lnTo>
                    <a:lnTo>
                      <a:pt x="1055019" y="272658"/>
                    </a:lnTo>
                    <a:lnTo>
                      <a:pt x="1043111" y="286849"/>
                    </a:lnTo>
                    <a:lnTo>
                      <a:pt x="1030592" y="299207"/>
                    </a:lnTo>
                    <a:lnTo>
                      <a:pt x="1018226" y="309735"/>
                    </a:lnTo>
                    <a:lnTo>
                      <a:pt x="1000364" y="322399"/>
                    </a:lnTo>
                    <a:lnTo>
                      <a:pt x="990746" y="328197"/>
                    </a:lnTo>
                    <a:lnTo>
                      <a:pt x="985403" y="321026"/>
                    </a:lnTo>
                    <a:lnTo>
                      <a:pt x="973037" y="307752"/>
                    </a:lnTo>
                    <a:lnTo>
                      <a:pt x="966167" y="301496"/>
                    </a:lnTo>
                    <a:lnTo>
                      <a:pt x="958228" y="295088"/>
                    </a:lnTo>
                    <a:lnTo>
                      <a:pt x="940977" y="284102"/>
                    </a:lnTo>
                    <a:lnTo>
                      <a:pt x="922199" y="275405"/>
                    </a:lnTo>
                    <a:lnTo>
                      <a:pt x="902047" y="268844"/>
                    </a:lnTo>
                    <a:lnTo>
                      <a:pt x="880216" y="264725"/>
                    </a:lnTo>
                    <a:lnTo>
                      <a:pt x="857163" y="262894"/>
                    </a:lnTo>
                    <a:lnTo>
                      <a:pt x="832431" y="263351"/>
                    </a:lnTo>
                    <a:lnTo>
                      <a:pt x="806020" y="265793"/>
                    </a:lnTo>
                    <a:lnTo>
                      <a:pt x="792432" y="268234"/>
                    </a:lnTo>
                    <a:lnTo>
                      <a:pt x="792432" y="161276"/>
                    </a:lnTo>
                    <a:lnTo>
                      <a:pt x="792585" y="152732"/>
                    </a:lnTo>
                    <a:lnTo>
                      <a:pt x="793654" y="136253"/>
                    </a:lnTo>
                    <a:lnTo>
                      <a:pt x="795333" y="120232"/>
                    </a:lnTo>
                    <a:lnTo>
                      <a:pt x="798387" y="105127"/>
                    </a:lnTo>
                    <a:lnTo>
                      <a:pt x="802356" y="90632"/>
                    </a:lnTo>
                    <a:lnTo>
                      <a:pt x="807394" y="76747"/>
                    </a:lnTo>
                    <a:lnTo>
                      <a:pt x="813348" y="63931"/>
                    </a:lnTo>
                    <a:lnTo>
                      <a:pt x="820370" y="52029"/>
                    </a:lnTo>
                    <a:lnTo>
                      <a:pt x="828309" y="41349"/>
                    </a:lnTo>
                    <a:lnTo>
                      <a:pt x="837164" y="31584"/>
                    </a:lnTo>
                    <a:lnTo>
                      <a:pt x="847240" y="23039"/>
                    </a:lnTo>
                    <a:lnTo>
                      <a:pt x="858384" y="15716"/>
                    </a:lnTo>
                    <a:lnTo>
                      <a:pt x="870140" y="9765"/>
                    </a:lnTo>
                    <a:lnTo>
                      <a:pt x="883269" y="5035"/>
                    </a:lnTo>
                    <a:lnTo>
                      <a:pt x="897314" y="1831"/>
                    </a:lnTo>
                    <a:lnTo>
                      <a:pt x="912581" y="305"/>
                    </a:lnTo>
                    <a:close/>
                    <a:moveTo>
                      <a:pt x="618878" y="0"/>
                    </a:moveTo>
                    <a:lnTo>
                      <a:pt x="626808" y="305"/>
                    </a:lnTo>
                    <a:lnTo>
                      <a:pt x="641906" y="1830"/>
                    </a:lnTo>
                    <a:lnTo>
                      <a:pt x="655937" y="5032"/>
                    </a:lnTo>
                    <a:lnTo>
                      <a:pt x="668900" y="9759"/>
                    </a:lnTo>
                    <a:lnTo>
                      <a:pt x="680948" y="15705"/>
                    </a:lnTo>
                    <a:lnTo>
                      <a:pt x="692082" y="23025"/>
                    </a:lnTo>
                    <a:lnTo>
                      <a:pt x="701994" y="31563"/>
                    </a:lnTo>
                    <a:lnTo>
                      <a:pt x="710840" y="41322"/>
                    </a:lnTo>
                    <a:lnTo>
                      <a:pt x="718923" y="51996"/>
                    </a:lnTo>
                    <a:lnTo>
                      <a:pt x="725938" y="63889"/>
                    </a:lnTo>
                    <a:lnTo>
                      <a:pt x="731733" y="76698"/>
                    </a:lnTo>
                    <a:lnTo>
                      <a:pt x="736766" y="90573"/>
                    </a:lnTo>
                    <a:lnTo>
                      <a:pt x="740731" y="105059"/>
                    </a:lnTo>
                    <a:lnTo>
                      <a:pt x="743629" y="120155"/>
                    </a:lnTo>
                    <a:lnTo>
                      <a:pt x="745612" y="136165"/>
                    </a:lnTo>
                    <a:lnTo>
                      <a:pt x="746679" y="152633"/>
                    </a:lnTo>
                    <a:lnTo>
                      <a:pt x="746679" y="161172"/>
                    </a:lnTo>
                    <a:lnTo>
                      <a:pt x="746679" y="755999"/>
                    </a:lnTo>
                    <a:lnTo>
                      <a:pt x="736766" y="751272"/>
                    </a:lnTo>
                    <a:lnTo>
                      <a:pt x="716330" y="743495"/>
                    </a:lnTo>
                    <a:lnTo>
                      <a:pt x="696047" y="738006"/>
                    </a:lnTo>
                    <a:lnTo>
                      <a:pt x="675458" y="734651"/>
                    </a:lnTo>
                    <a:lnTo>
                      <a:pt x="655174" y="733737"/>
                    </a:lnTo>
                    <a:lnTo>
                      <a:pt x="634738" y="734804"/>
                    </a:lnTo>
                    <a:lnTo>
                      <a:pt x="614760" y="738159"/>
                    </a:lnTo>
                    <a:lnTo>
                      <a:pt x="595239" y="743953"/>
                    </a:lnTo>
                    <a:lnTo>
                      <a:pt x="585478" y="747917"/>
                    </a:lnTo>
                    <a:lnTo>
                      <a:pt x="577548" y="751424"/>
                    </a:lnTo>
                    <a:lnTo>
                      <a:pt x="562145" y="759811"/>
                    </a:lnTo>
                    <a:lnTo>
                      <a:pt x="547961" y="769417"/>
                    </a:lnTo>
                    <a:lnTo>
                      <a:pt x="534998" y="780548"/>
                    </a:lnTo>
                    <a:lnTo>
                      <a:pt x="523103" y="792594"/>
                    </a:lnTo>
                    <a:lnTo>
                      <a:pt x="512427" y="805555"/>
                    </a:lnTo>
                    <a:lnTo>
                      <a:pt x="503124" y="819888"/>
                    </a:lnTo>
                    <a:lnTo>
                      <a:pt x="495346" y="834679"/>
                    </a:lnTo>
                    <a:lnTo>
                      <a:pt x="491991" y="842455"/>
                    </a:lnTo>
                    <a:lnTo>
                      <a:pt x="489246" y="835136"/>
                    </a:lnTo>
                    <a:lnTo>
                      <a:pt x="482688" y="821260"/>
                    </a:lnTo>
                    <a:lnTo>
                      <a:pt x="475367" y="808757"/>
                    </a:lnTo>
                    <a:lnTo>
                      <a:pt x="467742" y="797473"/>
                    </a:lnTo>
                    <a:lnTo>
                      <a:pt x="459659" y="787257"/>
                    </a:lnTo>
                    <a:lnTo>
                      <a:pt x="450966" y="778108"/>
                    </a:lnTo>
                    <a:lnTo>
                      <a:pt x="441816" y="770027"/>
                    </a:lnTo>
                    <a:lnTo>
                      <a:pt x="432360" y="763013"/>
                    </a:lnTo>
                    <a:lnTo>
                      <a:pt x="417567" y="753711"/>
                    </a:lnTo>
                    <a:lnTo>
                      <a:pt x="397283" y="744563"/>
                    </a:lnTo>
                    <a:lnTo>
                      <a:pt x="376542" y="738159"/>
                    </a:lnTo>
                    <a:lnTo>
                      <a:pt x="356106" y="734499"/>
                    </a:lnTo>
                    <a:lnTo>
                      <a:pt x="345888" y="733432"/>
                    </a:lnTo>
                    <a:lnTo>
                      <a:pt x="356869" y="729925"/>
                    </a:lnTo>
                    <a:lnTo>
                      <a:pt x="376542" y="720471"/>
                    </a:lnTo>
                    <a:lnTo>
                      <a:pt x="393776" y="708425"/>
                    </a:lnTo>
                    <a:lnTo>
                      <a:pt x="404604" y="697751"/>
                    </a:lnTo>
                    <a:lnTo>
                      <a:pt x="411009" y="689975"/>
                    </a:lnTo>
                    <a:lnTo>
                      <a:pt x="413754" y="685858"/>
                    </a:lnTo>
                    <a:lnTo>
                      <a:pt x="418482" y="678386"/>
                    </a:lnTo>
                    <a:lnTo>
                      <a:pt x="425192" y="662528"/>
                    </a:lnTo>
                    <a:lnTo>
                      <a:pt x="429005" y="645603"/>
                    </a:lnTo>
                    <a:lnTo>
                      <a:pt x="429615" y="627915"/>
                    </a:lnTo>
                    <a:lnTo>
                      <a:pt x="428548" y="618918"/>
                    </a:lnTo>
                    <a:lnTo>
                      <a:pt x="437546" y="624560"/>
                    </a:lnTo>
                    <a:lnTo>
                      <a:pt x="454932" y="634624"/>
                    </a:lnTo>
                    <a:lnTo>
                      <a:pt x="471860" y="643316"/>
                    </a:lnTo>
                    <a:lnTo>
                      <a:pt x="488636" y="650482"/>
                    </a:lnTo>
                    <a:lnTo>
                      <a:pt x="504954" y="656429"/>
                    </a:lnTo>
                    <a:lnTo>
                      <a:pt x="520662" y="660698"/>
                    </a:lnTo>
                    <a:lnTo>
                      <a:pt x="535913" y="663596"/>
                    </a:lnTo>
                    <a:lnTo>
                      <a:pt x="551011" y="665121"/>
                    </a:lnTo>
                    <a:lnTo>
                      <a:pt x="558179" y="665121"/>
                    </a:lnTo>
                    <a:lnTo>
                      <a:pt x="569160" y="664968"/>
                    </a:lnTo>
                    <a:lnTo>
                      <a:pt x="590206" y="661613"/>
                    </a:lnTo>
                    <a:lnTo>
                      <a:pt x="600577" y="658411"/>
                    </a:lnTo>
                    <a:lnTo>
                      <a:pt x="606677" y="655972"/>
                    </a:lnTo>
                    <a:lnTo>
                      <a:pt x="618115" y="650635"/>
                    </a:lnTo>
                    <a:lnTo>
                      <a:pt x="628638" y="644535"/>
                    </a:lnTo>
                    <a:lnTo>
                      <a:pt x="638093" y="637674"/>
                    </a:lnTo>
                    <a:lnTo>
                      <a:pt x="650752" y="626390"/>
                    </a:lnTo>
                    <a:lnTo>
                      <a:pt x="664325" y="610379"/>
                    </a:lnTo>
                    <a:lnTo>
                      <a:pt x="674848" y="594521"/>
                    </a:lnTo>
                    <a:lnTo>
                      <a:pt x="682168" y="580493"/>
                    </a:lnTo>
                    <a:lnTo>
                      <a:pt x="688726" y="564635"/>
                    </a:lnTo>
                    <a:lnTo>
                      <a:pt x="689641" y="561281"/>
                    </a:lnTo>
                    <a:lnTo>
                      <a:pt x="661580" y="553047"/>
                    </a:lnTo>
                    <a:lnTo>
                      <a:pt x="660970" y="555182"/>
                    </a:lnTo>
                    <a:lnTo>
                      <a:pt x="655937" y="567685"/>
                    </a:lnTo>
                    <a:lnTo>
                      <a:pt x="649837" y="579121"/>
                    </a:lnTo>
                    <a:lnTo>
                      <a:pt x="641449" y="591930"/>
                    </a:lnTo>
                    <a:lnTo>
                      <a:pt x="630621" y="605043"/>
                    </a:lnTo>
                    <a:lnTo>
                      <a:pt x="616895" y="617089"/>
                    </a:lnTo>
                    <a:lnTo>
                      <a:pt x="604694" y="624865"/>
                    </a:lnTo>
                    <a:lnTo>
                      <a:pt x="595544" y="628983"/>
                    </a:lnTo>
                    <a:lnTo>
                      <a:pt x="590816" y="630660"/>
                    </a:lnTo>
                    <a:lnTo>
                      <a:pt x="583191" y="633099"/>
                    </a:lnTo>
                    <a:lnTo>
                      <a:pt x="567025" y="635692"/>
                    </a:lnTo>
                    <a:lnTo>
                      <a:pt x="549944" y="635844"/>
                    </a:lnTo>
                    <a:lnTo>
                      <a:pt x="531948" y="633252"/>
                    </a:lnTo>
                    <a:lnTo>
                      <a:pt x="513037" y="628373"/>
                    </a:lnTo>
                    <a:lnTo>
                      <a:pt x="493211" y="620901"/>
                    </a:lnTo>
                    <a:lnTo>
                      <a:pt x="472470" y="610989"/>
                    </a:lnTo>
                    <a:lnTo>
                      <a:pt x="450966" y="598486"/>
                    </a:lnTo>
                    <a:lnTo>
                      <a:pt x="439833" y="591167"/>
                    </a:lnTo>
                    <a:lnTo>
                      <a:pt x="446544" y="588422"/>
                    </a:lnTo>
                    <a:lnTo>
                      <a:pt x="459659" y="581866"/>
                    </a:lnTo>
                    <a:lnTo>
                      <a:pt x="472317" y="574242"/>
                    </a:lnTo>
                    <a:lnTo>
                      <a:pt x="483908" y="565550"/>
                    </a:lnTo>
                    <a:lnTo>
                      <a:pt x="494584" y="555944"/>
                    </a:lnTo>
                    <a:lnTo>
                      <a:pt x="503886" y="545575"/>
                    </a:lnTo>
                    <a:lnTo>
                      <a:pt x="511665" y="534444"/>
                    </a:lnTo>
                    <a:lnTo>
                      <a:pt x="517307" y="522551"/>
                    </a:lnTo>
                    <a:lnTo>
                      <a:pt x="519290" y="516452"/>
                    </a:lnTo>
                    <a:lnTo>
                      <a:pt x="522645" y="503643"/>
                    </a:lnTo>
                    <a:lnTo>
                      <a:pt x="526000" y="479094"/>
                    </a:lnTo>
                    <a:lnTo>
                      <a:pt x="526000" y="455612"/>
                    </a:lnTo>
                    <a:lnTo>
                      <a:pt x="523255" y="433350"/>
                    </a:lnTo>
                    <a:lnTo>
                      <a:pt x="517917" y="412307"/>
                    </a:lnTo>
                    <a:lnTo>
                      <a:pt x="510597" y="392790"/>
                    </a:lnTo>
                    <a:lnTo>
                      <a:pt x="502056" y="374797"/>
                    </a:lnTo>
                    <a:lnTo>
                      <a:pt x="493058" y="358177"/>
                    </a:lnTo>
                    <a:lnTo>
                      <a:pt x="488331" y="350400"/>
                    </a:lnTo>
                    <a:lnTo>
                      <a:pt x="493974" y="346131"/>
                    </a:lnTo>
                    <a:lnTo>
                      <a:pt x="504496" y="336830"/>
                    </a:lnTo>
                    <a:lnTo>
                      <a:pt x="518680" y="322344"/>
                    </a:lnTo>
                    <a:lnTo>
                      <a:pt x="534388" y="303436"/>
                    </a:lnTo>
                    <a:lnTo>
                      <a:pt x="546131" y="285901"/>
                    </a:lnTo>
                    <a:lnTo>
                      <a:pt x="550554" y="278582"/>
                    </a:lnTo>
                    <a:lnTo>
                      <a:pt x="557417" y="284986"/>
                    </a:lnTo>
                    <a:lnTo>
                      <a:pt x="572820" y="296117"/>
                    </a:lnTo>
                    <a:lnTo>
                      <a:pt x="581208" y="300539"/>
                    </a:lnTo>
                    <a:lnTo>
                      <a:pt x="587766" y="303436"/>
                    </a:lnTo>
                    <a:lnTo>
                      <a:pt x="600882" y="307553"/>
                    </a:lnTo>
                    <a:lnTo>
                      <a:pt x="613845" y="310298"/>
                    </a:lnTo>
                    <a:lnTo>
                      <a:pt x="626503" y="311518"/>
                    </a:lnTo>
                    <a:lnTo>
                      <a:pt x="632603" y="311518"/>
                    </a:lnTo>
                    <a:lnTo>
                      <a:pt x="638856" y="311518"/>
                    </a:lnTo>
                    <a:lnTo>
                      <a:pt x="651209" y="310298"/>
                    </a:lnTo>
                    <a:lnTo>
                      <a:pt x="667375" y="307553"/>
                    </a:lnTo>
                    <a:lnTo>
                      <a:pt x="691319" y="300082"/>
                    </a:lnTo>
                    <a:lnTo>
                      <a:pt x="695589" y="297947"/>
                    </a:lnTo>
                    <a:lnTo>
                      <a:pt x="682931" y="271568"/>
                    </a:lnTo>
                    <a:lnTo>
                      <a:pt x="681406" y="272483"/>
                    </a:lnTo>
                    <a:lnTo>
                      <a:pt x="666003" y="277820"/>
                    </a:lnTo>
                    <a:lnTo>
                      <a:pt x="647244" y="281326"/>
                    </a:lnTo>
                    <a:lnTo>
                      <a:pt x="632756" y="282241"/>
                    </a:lnTo>
                    <a:lnTo>
                      <a:pt x="617352" y="281326"/>
                    </a:lnTo>
                    <a:lnTo>
                      <a:pt x="601492" y="277362"/>
                    </a:lnTo>
                    <a:lnTo>
                      <a:pt x="593561" y="274007"/>
                    </a:lnTo>
                    <a:lnTo>
                      <a:pt x="588224" y="271263"/>
                    </a:lnTo>
                    <a:lnTo>
                      <a:pt x="578463" y="264249"/>
                    </a:lnTo>
                    <a:lnTo>
                      <a:pt x="569312" y="256015"/>
                    </a:lnTo>
                    <a:lnTo>
                      <a:pt x="560772" y="245951"/>
                    </a:lnTo>
                    <a:lnTo>
                      <a:pt x="553299" y="234515"/>
                    </a:lnTo>
                    <a:lnTo>
                      <a:pt x="546741" y="221249"/>
                    </a:lnTo>
                    <a:lnTo>
                      <a:pt x="540794" y="206611"/>
                    </a:lnTo>
                    <a:lnTo>
                      <a:pt x="535913" y="190143"/>
                    </a:lnTo>
                    <a:lnTo>
                      <a:pt x="533778" y="181452"/>
                    </a:lnTo>
                    <a:lnTo>
                      <a:pt x="505259" y="188161"/>
                    </a:lnTo>
                    <a:lnTo>
                      <a:pt x="507394" y="197767"/>
                    </a:lnTo>
                    <a:lnTo>
                      <a:pt x="513037" y="215455"/>
                    </a:lnTo>
                    <a:lnTo>
                      <a:pt x="519290" y="231770"/>
                    </a:lnTo>
                    <a:lnTo>
                      <a:pt x="526610" y="246561"/>
                    </a:lnTo>
                    <a:lnTo>
                      <a:pt x="530728" y="253422"/>
                    </a:lnTo>
                    <a:lnTo>
                      <a:pt x="526763" y="260894"/>
                    </a:lnTo>
                    <a:lnTo>
                      <a:pt x="515325" y="279192"/>
                    </a:lnTo>
                    <a:lnTo>
                      <a:pt x="504954" y="293373"/>
                    </a:lnTo>
                    <a:lnTo>
                      <a:pt x="491991" y="308163"/>
                    </a:lnTo>
                    <a:lnTo>
                      <a:pt x="476588" y="322344"/>
                    </a:lnTo>
                    <a:lnTo>
                      <a:pt x="458897" y="335305"/>
                    </a:lnTo>
                    <a:lnTo>
                      <a:pt x="443798" y="343234"/>
                    </a:lnTo>
                    <a:lnTo>
                      <a:pt x="433123" y="347503"/>
                    </a:lnTo>
                    <a:lnTo>
                      <a:pt x="427632" y="349333"/>
                    </a:lnTo>
                    <a:lnTo>
                      <a:pt x="419855" y="351315"/>
                    </a:lnTo>
                    <a:lnTo>
                      <a:pt x="404299" y="353907"/>
                    </a:lnTo>
                    <a:lnTo>
                      <a:pt x="388285" y="354212"/>
                    </a:lnTo>
                    <a:lnTo>
                      <a:pt x="372119" y="352688"/>
                    </a:lnTo>
                    <a:lnTo>
                      <a:pt x="355191" y="348875"/>
                    </a:lnTo>
                    <a:lnTo>
                      <a:pt x="338263" y="343234"/>
                    </a:lnTo>
                    <a:lnTo>
                      <a:pt x="320877" y="335457"/>
                    </a:lnTo>
                    <a:lnTo>
                      <a:pt x="303033" y="325698"/>
                    </a:lnTo>
                    <a:lnTo>
                      <a:pt x="294035" y="320057"/>
                    </a:lnTo>
                    <a:lnTo>
                      <a:pt x="279547" y="310603"/>
                    </a:lnTo>
                    <a:lnTo>
                      <a:pt x="272684" y="326308"/>
                    </a:lnTo>
                    <a:lnTo>
                      <a:pt x="271464" y="328900"/>
                    </a:lnTo>
                    <a:lnTo>
                      <a:pt x="262924" y="344149"/>
                    </a:lnTo>
                    <a:lnTo>
                      <a:pt x="253468" y="358177"/>
                    </a:lnTo>
                    <a:lnTo>
                      <a:pt x="241115" y="373577"/>
                    </a:lnTo>
                    <a:lnTo>
                      <a:pt x="225559" y="388978"/>
                    </a:lnTo>
                    <a:lnTo>
                      <a:pt x="211986" y="399651"/>
                    </a:lnTo>
                    <a:lnTo>
                      <a:pt x="201921" y="406056"/>
                    </a:lnTo>
                    <a:lnTo>
                      <a:pt x="190940" y="411545"/>
                    </a:lnTo>
                    <a:lnTo>
                      <a:pt x="179349" y="416119"/>
                    </a:lnTo>
                    <a:lnTo>
                      <a:pt x="173249" y="417797"/>
                    </a:lnTo>
                    <a:lnTo>
                      <a:pt x="164098" y="420084"/>
                    </a:lnTo>
                    <a:lnTo>
                      <a:pt x="145645" y="422676"/>
                    </a:lnTo>
                    <a:lnTo>
                      <a:pt x="127344" y="423133"/>
                    </a:lnTo>
                    <a:lnTo>
                      <a:pt x="109348" y="422066"/>
                    </a:lnTo>
                    <a:lnTo>
                      <a:pt x="100198" y="420846"/>
                    </a:lnTo>
                    <a:lnTo>
                      <a:pt x="99435" y="411088"/>
                    </a:lnTo>
                    <a:lnTo>
                      <a:pt x="99588" y="392332"/>
                    </a:lnTo>
                    <a:lnTo>
                      <a:pt x="102028" y="373577"/>
                    </a:lnTo>
                    <a:lnTo>
                      <a:pt x="106146" y="355584"/>
                    </a:lnTo>
                    <a:lnTo>
                      <a:pt x="111941" y="338049"/>
                    </a:lnTo>
                    <a:lnTo>
                      <a:pt x="119566" y="321429"/>
                    </a:lnTo>
                    <a:lnTo>
                      <a:pt x="128564" y="305571"/>
                    </a:lnTo>
                    <a:lnTo>
                      <a:pt x="138935" y="290780"/>
                    </a:lnTo>
                    <a:lnTo>
                      <a:pt x="150525" y="277362"/>
                    </a:lnTo>
                    <a:lnTo>
                      <a:pt x="163336" y="265316"/>
                    </a:lnTo>
                    <a:lnTo>
                      <a:pt x="176909" y="254642"/>
                    </a:lnTo>
                    <a:lnTo>
                      <a:pt x="191397" y="245798"/>
                    </a:lnTo>
                    <a:lnTo>
                      <a:pt x="206648" y="238632"/>
                    </a:lnTo>
                    <a:lnTo>
                      <a:pt x="222357" y="233448"/>
                    </a:lnTo>
                    <a:lnTo>
                      <a:pt x="238827" y="230550"/>
                    </a:lnTo>
                    <a:lnTo>
                      <a:pt x="255451" y="229788"/>
                    </a:lnTo>
                    <a:lnTo>
                      <a:pt x="263686" y="230245"/>
                    </a:lnTo>
                    <a:lnTo>
                      <a:pt x="263991" y="223841"/>
                    </a:lnTo>
                    <a:lnTo>
                      <a:pt x="266279" y="210118"/>
                    </a:lnTo>
                    <a:lnTo>
                      <a:pt x="270702" y="196090"/>
                    </a:lnTo>
                    <a:lnTo>
                      <a:pt x="277107" y="182062"/>
                    </a:lnTo>
                    <a:lnTo>
                      <a:pt x="285495" y="168491"/>
                    </a:lnTo>
                    <a:lnTo>
                      <a:pt x="295561" y="155225"/>
                    </a:lnTo>
                    <a:lnTo>
                      <a:pt x="307151" y="142569"/>
                    </a:lnTo>
                    <a:lnTo>
                      <a:pt x="320267" y="131133"/>
                    </a:lnTo>
                    <a:lnTo>
                      <a:pt x="334755" y="120612"/>
                    </a:lnTo>
                    <a:lnTo>
                      <a:pt x="350158" y="111921"/>
                    </a:lnTo>
                    <a:lnTo>
                      <a:pt x="366782" y="104602"/>
                    </a:lnTo>
                    <a:lnTo>
                      <a:pt x="383862" y="99417"/>
                    </a:lnTo>
                    <a:lnTo>
                      <a:pt x="402164" y="96520"/>
                    </a:lnTo>
                    <a:lnTo>
                      <a:pt x="420617" y="96063"/>
                    </a:lnTo>
                    <a:lnTo>
                      <a:pt x="439680" y="98350"/>
                    </a:lnTo>
                    <a:lnTo>
                      <a:pt x="458897" y="103687"/>
                    </a:lnTo>
                    <a:lnTo>
                      <a:pt x="468657" y="107346"/>
                    </a:lnTo>
                    <a:lnTo>
                      <a:pt x="471097" y="100637"/>
                    </a:lnTo>
                    <a:lnTo>
                      <a:pt x="479333" y="84626"/>
                    </a:lnTo>
                    <a:lnTo>
                      <a:pt x="491228" y="67091"/>
                    </a:lnTo>
                    <a:lnTo>
                      <a:pt x="506632" y="49251"/>
                    </a:lnTo>
                    <a:lnTo>
                      <a:pt x="520662" y="36443"/>
                    </a:lnTo>
                    <a:lnTo>
                      <a:pt x="531185" y="28514"/>
                    </a:lnTo>
                    <a:lnTo>
                      <a:pt x="542471" y="21195"/>
                    </a:lnTo>
                    <a:lnTo>
                      <a:pt x="554519" y="14943"/>
                    </a:lnTo>
                    <a:lnTo>
                      <a:pt x="567330" y="9301"/>
                    </a:lnTo>
                    <a:lnTo>
                      <a:pt x="581055" y="5032"/>
                    </a:lnTo>
                    <a:lnTo>
                      <a:pt x="595544" y="1830"/>
                    </a:lnTo>
                    <a:lnTo>
                      <a:pt x="610795" y="305"/>
                    </a:ln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113" name="Freeform: Shape 112">
              <a:extLst>
                <a:ext uri="{FF2B5EF4-FFF2-40B4-BE49-F238E27FC236}">
                  <a16:creationId xmlns:a16="http://schemas.microsoft.com/office/drawing/2014/main" id="{23DDD3FA-D9F0-4205-809D-8C9C4DB20E5C}"/>
                </a:ext>
              </a:extLst>
            </p:cNvPr>
            <p:cNvSpPr>
              <a:spLocks/>
            </p:cNvSpPr>
            <p:nvPr/>
          </p:nvSpPr>
          <p:spPr bwMode="auto">
            <a:xfrm rot="10800000">
              <a:off x="4349299" y="2652625"/>
              <a:ext cx="3478878" cy="2988270"/>
            </a:xfrm>
            <a:custGeom>
              <a:avLst/>
              <a:gdLst>
                <a:gd name="connsiteX0" fmla="*/ 3192281 w 4052888"/>
                <a:gd name="connsiteY0" fmla="*/ 3149659 h 3481330"/>
                <a:gd name="connsiteX1" fmla="*/ 3226286 w 4052888"/>
                <a:gd name="connsiteY1" fmla="*/ 3164121 h 3481330"/>
                <a:gd name="connsiteX2" fmla="*/ 3460013 w 4052888"/>
                <a:gd name="connsiteY2" fmla="*/ 3399377 h 3481330"/>
                <a:gd name="connsiteX3" fmla="*/ 3460013 w 4052888"/>
                <a:gd name="connsiteY3" fmla="*/ 3466868 h 3481330"/>
                <a:gd name="connsiteX4" fmla="*/ 3392002 w 4052888"/>
                <a:gd name="connsiteY4" fmla="*/ 3466868 h 3481330"/>
                <a:gd name="connsiteX5" fmla="*/ 3158275 w 4052888"/>
                <a:gd name="connsiteY5" fmla="*/ 3232577 h 3481330"/>
                <a:gd name="connsiteX6" fmla="*/ 3158275 w 4052888"/>
                <a:gd name="connsiteY6" fmla="*/ 3164121 h 3481330"/>
                <a:gd name="connsiteX7" fmla="*/ 3192281 w 4052888"/>
                <a:gd name="connsiteY7" fmla="*/ 3149659 h 3481330"/>
                <a:gd name="connsiteX8" fmla="*/ 861618 w 4052888"/>
                <a:gd name="connsiteY8" fmla="*/ 3149659 h 3481330"/>
                <a:gd name="connsiteX9" fmla="*/ 895206 w 4052888"/>
                <a:gd name="connsiteY9" fmla="*/ 3164121 h 3481330"/>
                <a:gd name="connsiteX10" fmla="*/ 895206 w 4052888"/>
                <a:gd name="connsiteY10" fmla="*/ 3232577 h 3481330"/>
                <a:gd name="connsiteX11" fmla="*/ 662005 w 4052888"/>
                <a:gd name="connsiteY11" fmla="*/ 3466868 h 3481330"/>
                <a:gd name="connsiteX12" fmla="*/ 593868 w 4052888"/>
                <a:gd name="connsiteY12" fmla="*/ 3466868 h 3481330"/>
                <a:gd name="connsiteX13" fmla="*/ 593868 w 4052888"/>
                <a:gd name="connsiteY13" fmla="*/ 3399377 h 3481330"/>
                <a:gd name="connsiteX14" fmla="*/ 828029 w 4052888"/>
                <a:gd name="connsiteY14" fmla="*/ 3164121 h 3481330"/>
                <a:gd name="connsiteX15" fmla="*/ 861618 w 4052888"/>
                <a:gd name="connsiteY15" fmla="*/ 3149659 h 3481330"/>
                <a:gd name="connsiteX16" fmla="*/ 529494 w 4052888"/>
                <a:gd name="connsiteY16" fmla="*/ 2675490 h 3481330"/>
                <a:gd name="connsiteX17" fmla="*/ 574276 w 4052888"/>
                <a:gd name="connsiteY17" fmla="*/ 2703231 h 3481330"/>
                <a:gd name="connsiteX18" fmla="*/ 551256 w 4052888"/>
                <a:gd name="connsiteY18" fmla="*/ 2767706 h 3481330"/>
                <a:gd name="connsiteX19" fmla="*/ 251029 w 4052888"/>
                <a:gd name="connsiteY19" fmla="*/ 2907241 h 3481330"/>
                <a:gd name="connsiteX20" fmla="*/ 187722 w 4052888"/>
                <a:gd name="connsiteY20" fmla="*/ 2883183 h 3481330"/>
                <a:gd name="connsiteX21" fmla="*/ 210743 w 4052888"/>
                <a:gd name="connsiteY21" fmla="*/ 2819671 h 3481330"/>
                <a:gd name="connsiteX22" fmla="*/ 510970 w 4052888"/>
                <a:gd name="connsiteY22" fmla="*/ 2680136 h 3481330"/>
                <a:gd name="connsiteX23" fmla="*/ 529494 w 4052888"/>
                <a:gd name="connsiteY23" fmla="*/ 2675490 h 3481330"/>
                <a:gd name="connsiteX24" fmla="*/ 3571259 w 4052888"/>
                <a:gd name="connsiteY24" fmla="*/ 2551336 h 3481330"/>
                <a:gd name="connsiteX25" fmla="*/ 3589658 w 4052888"/>
                <a:gd name="connsiteY25" fmla="*/ 2554411 h 3481330"/>
                <a:gd name="connsiteX26" fmla="*/ 3901099 w 4052888"/>
                <a:gd name="connsiteY26" fmla="*/ 2669225 h 3481330"/>
                <a:gd name="connsiteX27" fmla="*/ 3929936 w 4052888"/>
                <a:gd name="connsiteY27" fmla="*/ 2730973 h 3481330"/>
                <a:gd name="connsiteX28" fmla="*/ 3868417 w 4052888"/>
                <a:gd name="connsiteY28" fmla="*/ 2759918 h 3481330"/>
                <a:gd name="connsiteX29" fmla="*/ 3556976 w 4052888"/>
                <a:gd name="connsiteY29" fmla="*/ 2645104 h 3481330"/>
                <a:gd name="connsiteX30" fmla="*/ 3528138 w 4052888"/>
                <a:gd name="connsiteY30" fmla="*/ 2583356 h 3481330"/>
                <a:gd name="connsiteX31" fmla="*/ 3571259 w 4052888"/>
                <a:gd name="connsiteY31" fmla="*/ 2551336 h 3481330"/>
                <a:gd name="connsiteX32" fmla="*/ 3673832 w 4052888"/>
                <a:gd name="connsiteY32" fmla="*/ 1982788 h 3481330"/>
                <a:gd name="connsiteX33" fmla="*/ 4004906 w 4052888"/>
                <a:gd name="connsiteY33" fmla="*/ 1982788 h 3481330"/>
                <a:gd name="connsiteX34" fmla="*/ 4052888 w 4052888"/>
                <a:gd name="connsiteY34" fmla="*/ 2031207 h 3481330"/>
                <a:gd name="connsiteX35" fmla="*/ 4004906 w 4052888"/>
                <a:gd name="connsiteY35" fmla="*/ 2079626 h 3481330"/>
                <a:gd name="connsiteX36" fmla="*/ 3673832 w 4052888"/>
                <a:gd name="connsiteY36" fmla="*/ 2079626 h 3481330"/>
                <a:gd name="connsiteX37" fmla="*/ 3625850 w 4052888"/>
                <a:gd name="connsiteY37" fmla="*/ 2031207 h 3481330"/>
                <a:gd name="connsiteX38" fmla="*/ 3673832 w 4052888"/>
                <a:gd name="connsiteY38" fmla="*/ 1982788 h 3481330"/>
                <a:gd name="connsiteX39" fmla="*/ 47982 w 4052888"/>
                <a:gd name="connsiteY39" fmla="*/ 1982788 h 3481330"/>
                <a:gd name="connsiteX40" fmla="*/ 379056 w 4052888"/>
                <a:gd name="connsiteY40" fmla="*/ 1982788 h 3481330"/>
                <a:gd name="connsiteX41" fmla="*/ 427038 w 4052888"/>
                <a:gd name="connsiteY41" fmla="*/ 2031207 h 3481330"/>
                <a:gd name="connsiteX42" fmla="*/ 379056 w 4052888"/>
                <a:gd name="connsiteY42" fmla="*/ 2079626 h 3481330"/>
                <a:gd name="connsiteX43" fmla="*/ 47982 w 4052888"/>
                <a:gd name="connsiteY43" fmla="*/ 2079626 h 3481330"/>
                <a:gd name="connsiteX44" fmla="*/ 0 w 4052888"/>
                <a:gd name="connsiteY44" fmla="*/ 2031207 h 3481330"/>
                <a:gd name="connsiteX45" fmla="*/ 47982 w 4052888"/>
                <a:gd name="connsiteY45" fmla="*/ 1982788 h 3481330"/>
                <a:gd name="connsiteX46" fmla="*/ 167960 w 4052888"/>
                <a:gd name="connsiteY46" fmla="*/ 1299786 h 3481330"/>
                <a:gd name="connsiteX47" fmla="*/ 186856 w 4052888"/>
                <a:gd name="connsiteY47" fmla="*/ 1302435 h 3481330"/>
                <a:gd name="connsiteX48" fmla="*/ 497584 w 4052888"/>
                <a:gd name="connsiteY48" fmla="*/ 1416434 h 3481330"/>
                <a:gd name="connsiteX49" fmla="*/ 525396 w 4052888"/>
                <a:gd name="connsiteY49" fmla="*/ 1477744 h 3481330"/>
                <a:gd name="connsiteX50" fmla="*/ 464018 w 4052888"/>
                <a:gd name="connsiteY50" fmla="*/ 1506483 h 3481330"/>
                <a:gd name="connsiteX51" fmla="*/ 154248 w 4052888"/>
                <a:gd name="connsiteY51" fmla="*/ 1392485 h 3481330"/>
                <a:gd name="connsiteX52" fmla="*/ 125477 w 4052888"/>
                <a:gd name="connsiteY52" fmla="*/ 1331174 h 3481330"/>
                <a:gd name="connsiteX53" fmla="*/ 167960 w 4052888"/>
                <a:gd name="connsiteY53" fmla="*/ 1299786 h 3481330"/>
                <a:gd name="connsiteX54" fmla="*/ 3820888 w 4052888"/>
                <a:gd name="connsiteY54" fmla="*/ 1149902 h 3481330"/>
                <a:gd name="connsiteX55" fmla="*/ 3866140 w 4052888"/>
                <a:gd name="connsiteY55" fmla="*/ 1177643 h 3481330"/>
                <a:gd name="connsiteX56" fmla="*/ 3842197 w 4052888"/>
                <a:gd name="connsiteY56" fmla="*/ 1241156 h 3481330"/>
                <a:gd name="connsiteX57" fmla="*/ 3543389 w 4052888"/>
                <a:gd name="connsiteY57" fmla="*/ 1380690 h 3481330"/>
                <a:gd name="connsiteX58" fmla="*/ 3479222 w 4052888"/>
                <a:gd name="connsiteY58" fmla="*/ 1357595 h 3481330"/>
                <a:gd name="connsiteX59" fmla="*/ 3503165 w 4052888"/>
                <a:gd name="connsiteY59" fmla="*/ 1293120 h 3481330"/>
                <a:gd name="connsiteX60" fmla="*/ 3801973 w 4052888"/>
                <a:gd name="connsiteY60" fmla="*/ 1154548 h 3481330"/>
                <a:gd name="connsiteX61" fmla="*/ 3820888 w 4052888"/>
                <a:gd name="connsiteY61" fmla="*/ 1149902 h 3481330"/>
                <a:gd name="connsiteX62" fmla="*/ 3425649 w 4052888"/>
                <a:gd name="connsiteY62" fmla="*/ 581062 h 3481330"/>
                <a:gd name="connsiteX63" fmla="*/ 3460013 w 4052888"/>
                <a:gd name="connsiteY63" fmla="*/ 595457 h 3481330"/>
                <a:gd name="connsiteX64" fmla="*/ 3460013 w 4052888"/>
                <a:gd name="connsiteY64" fmla="*/ 662634 h 3481330"/>
                <a:gd name="connsiteX65" fmla="*/ 3226286 w 4052888"/>
                <a:gd name="connsiteY65" fmla="*/ 896795 h 3481330"/>
                <a:gd name="connsiteX66" fmla="*/ 3158275 w 4052888"/>
                <a:gd name="connsiteY66" fmla="*/ 896795 h 3481330"/>
                <a:gd name="connsiteX67" fmla="*/ 3158275 w 4052888"/>
                <a:gd name="connsiteY67" fmla="*/ 829618 h 3481330"/>
                <a:gd name="connsiteX68" fmla="*/ 3392002 w 4052888"/>
                <a:gd name="connsiteY68" fmla="*/ 595457 h 3481330"/>
                <a:gd name="connsiteX69" fmla="*/ 3425649 w 4052888"/>
                <a:gd name="connsiteY69" fmla="*/ 581062 h 3481330"/>
                <a:gd name="connsiteX70" fmla="*/ 627577 w 4052888"/>
                <a:gd name="connsiteY70" fmla="*/ 581061 h 3481330"/>
                <a:gd name="connsiteX71" fmla="*/ 662005 w 4052888"/>
                <a:gd name="connsiteY71" fmla="*/ 595457 h 3481330"/>
                <a:gd name="connsiteX72" fmla="*/ 895206 w 4052888"/>
                <a:gd name="connsiteY72" fmla="*/ 829617 h 3481330"/>
                <a:gd name="connsiteX73" fmla="*/ 895206 w 4052888"/>
                <a:gd name="connsiteY73" fmla="*/ 896795 h 3481330"/>
                <a:gd name="connsiteX74" fmla="*/ 828029 w 4052888"/>
                <a:gd name="connsiteY74" fmla="*/ 896795 h 3481330"/>
                <a:gd name="connsiteX75" fmla="*/ 593868 w 4052888"/>
                <a:gd name="connsiteY75" fmla="*/ 662634 h 3481330"/>
                <a:gd name="connsiteX76" fmla="*/ 593868 w 4052888"/>
                <a:gd name="connsiteY76" fmla="*/ 595457 h 3481330"/>
                <a:gd name="connsiteX77" fmla="*/ 627577 w 4052888"/>
                <a:gd name="connsiteY77" fmla="*/ 581061 h 3481330"/>
                <a:gd name="connsiteX78" fmla="*/ 1194315 w 4052888"/>
                <a:gd name="connsiteY78" fmla="*/ 184275 h 3481330"/>
                <a:gd name="connsiteX79" fmla="*/ 1239898 w 4052888"/>
                <a:gd name="connsiteY79" fmla="*/ 212331 h 3481330"/>
                <a:gd name="connsiteX80" fmla="*/ 1377588 w 4052888"/>
                <a:gd name="connsiteY80" fmla="*/ 512558 h 3481330"/>
                <a:gd name="connsiteX81" fmla="*/ 1354639 w 4052888"/>
                <a:gd name="connsiteY81" fmla="*/ 575865 h 3481330"/>
                <a:gd name="connsiteX82" fmla="*/ 1291532 w 4052888"/>
                <a:gd name="connsiteY82" fmla="*/ 552844 h 3481330"/>
                <a:gd name="connsiteX83" fmla="*/ 1152886 w 4052888"/>
                <a:gd name="connsiteY83" fmla="*/ 252617 h 3481330"/>
                <a:gd name="connsiteX84" fmla="*/ 1175834 w 4052888"/>
                <a:gd name="connsiteY84" fmla="*/ 188351 h 3481330"/>
                <a:gd name="connsiteX85" fmla="*/ 1194315 w 4052888"/>
                <a:gd name="connsiteY85" fmla="*/ 184275 h 3481330"/>
                <a:gd name="connsiteX86" fmla="*/ 2706308 w 4052888"/>
                <a:gd name="connsiteY86" fmla="*/ 122296 h 3481330"/>
                <a:gd name="connsiteX87" fmla="*/ 2724995 w 4052888"/>
                <a:gd name="connsiteY87" fmla="*/ 125515 h 3481330"/>
                <a:gd name="connsiteX88" fmla="*/ 2753653 w 4052888"/>
                <a:gd name="connsiteY88" fmla="*/ 187126 h 3481330"/>
                <a:gd name="connsiteX89" fmla="*/ 2639978 w 4052888"/>
                <a:gd name="connsiteY89" fmla="*/ 498069 h 3481330"/>
                <a:gd name="connsiteX90" fmla="*/ 2578842 w 4052888"/>
                <a:gd name="connsiteY90" fmla="*/ 526949 h 3481330"/>
                <a:gd name="connsiteX91" fmla="*/ 2550185 w 4052888"/>
                <a:gd name="connsiteY91" fmla="*/ 465339 h 3481330"/>
                <a:gd name="connsiteX92" fmla="*/ 2663859 w 4052888"/>
                <a:gd name="connsiteY92" fmla="*/ 153432 h 3481330"/>
                <a:gd name="connsiteX93" fmla="*/ 2706308 w 4052888"/>
                <a:gd name="connsiteY93" fmla="*/ 122296 h 3481330"/>
                <a:gd name="connsiteX94" fmla="*/ 2026444 w 4052888"/>
                <a:gd name="connsiteY94" fmla="*/ 0 h 3481330"/>
                <a:gd name="connsiteX95" fmla="*/ 2074863 w 4052888"/>
                <a:gd name="connsiteY95" fmla="*/ 48161 h 3481330"/>
                <a:gd name="connsiteX96" fmla="*/ 2074863 w 4052888"/>
                <a:gd name="connsiteY96" fmla="*/ 380465 h 3481330"/>
                <a:gd name="connsiteX97" fmla="*/ 2026444 w 4052888"/>
                <a:gd name="connsiteY97" fmla="*/ 428626 h 3481330"/>
                <a:gd name="connsiteX98" fmla="*/ 1978025 w 4052888"/>
                <a:gd name="connsiteY98" fmla="*/ 380465 h 3481330"/>
                <a:gd name="connsiteX99" fmla="*/ 1978025 w 4052888"/>
                <a:gd name="connsiteY99" fmla="*/ 48161 h 3481330"/>
                <a:gd name="connsiteX100" fmla="*/ 2026444 w 4052888"/>
                <a:gd name="connsiteY100" fmla="*/ 0 h 348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4052888" h="3481330">
                  <a:moveTo>
                    <a:pt x="3192281" y="3149659"/>
                  </a:moveTo>
                  <a:cubicBezTo>
                    <a:pt x="3204494" y="3149659"/>
                    <a:pt x="3216707" y="3154480"/>
                    <a:pt x="3226286" y="3164121"/>
                  </a:cubicBezTo>
                  <a:lnTo>
                    <a:pt x="3460013" y="3399377"/>
                  </a:lnTo>
                  <a:cubicBezTo>
                    <a:pt x="3478213" y="3417696"/>
                    <a:pt x="3478213" y="3448549"/>
                    <a:pt x="3460013" y="3466868"/>
                  </a:cubicBezTo>
                  <a:cubicBezTo>
                    <a:pt x="3440855" y="3486151"/>
                    <a:pt x="3410202" y="3486151"/>
                    <a:pt x="3392002" y="3466868"/>
                  </a:cubicBezTo>
                  <a:lnTo>
                    <a:pt x="3158275" y="3232577"/>
                  </a:lnTo>
                  <a:cubicBezTo>
                    <a:pt x="3140075" y="3213294"/>
                    <a:pt x="3140075" y="3182440"/>
                    <a:pt x="3158275" y="3164121"/>
                  </a:cubicBezTo>
                  <a:cubicBezTo>
                    <a:pt x="3167854" y="3154480"/>
                    <a:pt x="3180068" y="3149659"/>
                    <a:pt x="3192281" y="3149659"/>
                  </a:cubicBezTo>
                  <a:close/>
                  <a:moveTo>
                    <a:pt x="861618" y="3149659"/>
                  </a:moveTo>
                  <a:cubicBezTo>
                    <a:pt x="873853" y="3149659"/>
                    <a:pt x="886089" y="3154480"/>
                    <a:pt x="895206" y="3164121"/>
                  </a:cubicBezTo>
                  <a:cubicBezTo>
                    <a:pt x="914400" y="3182440"/>
                    <a:pt x="914400" y="3213294"/>
                    <a:pt x="895206" y="3232577"/>
                  </a:cubicBezTo>
                  <a:lnTo>
                    <a:pt x="662005" y="3466868"/>
                  </a:lnTo>
                  <a:cubicBezTo>
                    <a:pt x="642812" y="3486151"/>
                    <a:pt x="612102" y="3486151"/>
                    <a:pt x="593868" y="3466868"/>
                  </a:cubicBezTo>
                  <a:cubicBezTo>
                    <a:pt x="574675" y="3448549"/>
                    <a:pt x="574675" y="3417696"/>
                    <a:pt x="593868" y="3399377"/>
                  </a:cubicBezTo>
                  <a:lnTo>
                    <a:pt x="828029" y="3164121"/>
                  </a:lnTo>
                  <a:cubicBezTo>
                    <a:pt x="837146" y="3154480"/>
                    <a:pt x="849382" y="3149659"/>
                    <a:pt x="861618" y="3149659"/>
                  </a:cubicBezTo>
                  <a:close/>
                  <a:moveTo>
                    <a:pt x="529494" y="2675490"/>
                  </a:moveTo>
                  <a:cubicBezTo>
                    <a:pt x="548199" y="2674723"/>
                    <a:pt x="566363" y="2685188"/>
                    <a:pt x="574276" y="2703231"/>
                  </a:cubicBezTo>
                  <a:cubicBezTo>
                    <a:pt x="585787" y="2727289"/>
                    <a:pt x="575236" y="2756158"/>
                    <a:pt x="551256" y="2767706"/>
                  </a:cubicBezTo>
                  <a:lnTo>
                    <a:pt x="251029" y="2907241"/>
                  </a:lnTo>
                  <a:cubicBezTo>
                    <a:pt x="227049" y="2917826"/>
                    <a:pt x="198273" y="2907241"/>
                    <a:pt x="187722" y="2883183"/>
                  </a:cubicBezTo>
                  <a:cubicBezTo>
                    <a:pt x="176212" y="2859125"/>
                    <a:pt x="186763" y="2830256"/>
                    <a:pt x="210743" y="2819671"/>
                  </a:cubicBezTo>
                  <a:lnTo>
                    <a:pt x="510970" y="2680136"/>
                  </a:lnTo>
                  <a:cubicBezTo>
                    <a:pt x="516965" y="2677249"/>
                    <a:pt x="523260" y="2675745"/>
                    <a:pt x="529494" y="2675490"/>
                  </a:cubicBezTo>
                  <a:close/>
                  <a:moveTo>
                    <a:pt x="3571259" y="2551336"/>
                  </a:moveTo>
                  <a:cubicBezTo>
                    <a:pt x="3577402" y="2551034"/>
                    <a:pt x="3583650" y="2551999"/>
                    <a:pt x="3589658" y="2554411"/>
                  </a:cubicBezTo>
                  <a:lnTo>
                    <a:pt x="3901099" y="2669225"/>
                  </a:lnTo>
                  <a:cubicBezTo>
                    <a:pt x="3926091" y="2677908"/>
                    <a:pt x="3938587" y="2705888"/>
                    <a:pt x="3929936" y="2730973"/>
                  </a:cubicBezTo>
                  <a:cubicBezTo>
                    <a:pt x="3920324" y="2756058"/>
                    <a:pt x="3893409" y="2768601"/>
                    <a:pt x="3868417" y="2759918"/>
                  </a:cubicBezTo>
                  <a:lnTo>
                    <a:pt x="3556976" y="2645104"/>
                  </a:lnTo>
                  <a:cubicBezTo>
                    <a:pt x="3531983" y="2635456"/>
                    <a:pt x="3519487" y="2608441"/>
                    <a:pt x="3528138" y="2583356"/>
                  </a:cubicBezTo>
                  <a:cubicBezTo>
                    <a:pt x="3535348" y="2564542"/>
                    <a:pt x="3552830" y="2552240"/>
                    <a:pt x="3571259" y="2551336"/>
                  </a:cubicBezTo>
                  <a:close/>
                  <a:moveTo>
                    <a:pt x="3673832" y="1982788"/>
                  </a:moveTo>
                  <a:lnTo>
                    <a:pt x="4004906" y="1982788"/>
                  </a:lnTo>
                  <a:cubicBezTo>
                    <a:pt x="4031776" y="1982788"/>
                    <a:pt x="4052888" y="2004092"/>
                    <a:pt x="4052888" y="2031207"/>
                  </a:cubicBezTo>
                  <a:cubicBezTo>
                    <a:pt x="4052888" y="2058322"/>
                    <a:pt x="4031776" y="2079626"/>
                    <a:pt x="4004906" y="2079626"/>
                  </a:cubicBezTo>
                  <a:lnTo>
                    <a:pt x="3673832" y="2079626"/>
                  </a:lnTo>
                  <a:cubicBezTo>
                    <a:pt x="3647922" y="2079626"/>
                    <a:pt x="3625850" y="2058322"/>
                    <a:pt x="3625850" y="2031207"/>
                  </a:cubicBezTo>
                  <a:cubicBezTo>
                    <a:pt x="3625850" y="2004092"/>
                    <a:pt x="3647922" y="1982788"/>
                    <a:pt x="3673832" y="1982788"/>
                  </a:cubicBezTo>
                  <a:close/>
                  <a:moveTo>
                    <a:pt x="47982" y="1982788"/>
                  </a:moveTo>
                  <a:lnTo>
                    <a:pt x="379056" y="1982788"/>
                  </a:lnTo>
                  <a:cubicBezTo>
                    <a:pt x="405926" y="1982788"/>
                    <a:pt x="427038" y="2004092"/>
                    <a:pt x="427038" y="2031207"/>
                  </a:cubicBezTo>
                  <a:cubicBezTo>
                    <a:pt x="427038" y="2058322"/>
                    <a:pt x="405926" y="2079626"/>
                    <a:pt x="379056" y="2079626"/>
                  </a:cubicBezTo>
                  <a:lnTo>
                    <a:pt x="47982" y="2079626"/>
                  </a:lnTo>
                  <a:cubicBezTo>
                    <a:pt x="22072" y="2079626"/>
                    <a:pt x="0" y="2058322"/>
                    <a:pt x="0" y="2031207"/>
                  </a:cubicBezTo>
                  <a:cubicBezTo>
                    <a:pt x="0" y="2004092"/>
                    <a:pt x="22072" y="1982788"/>
                    <a:pt x="47982" y="1982788"/>
                  </a:cubicBezTo>
                  <a:close/>
                  <a:moveTo>
                    <a:pt x="167960" y="1299786"/>
                  </a:moveTo>
                  <a:cubicBezTo>
                    <a:pt x="174208" y="1299441"/>
                    <a:pt x="180622" y="1300279"/>
                    <a:pt x="186856" y="1302435"/>
                  </a:cubicBezTo>
                  <a:lnTo>
                    <a:pt x="497584" y="1416434"/>
                  </a:lnTo>
                  <a:cubicBezTo>
                    <a:pt x="522519" y="1426014"/>
                    <a:pt x="534987" y="1453795"/>
                    <a:pt x="525396" y="1477744"/>
                  </a:cubicBezTo>
                  <a:cubicBezTo>
                    <a:pt x="516765" y="1502652"/>
                    <a:pt x="488953" y="1516063"/>
                    <a:pt x="464018" y="1506483"/>
                  </a:cubicBezTo>
                  <a:lnTo>
                    <a:pt x="154248" y="1392485"/>
                  </a:lnTo>
                  <a:cubicBezTo>
                    <a:pt x="129313" y="1383863"/>
                    <a:pt x="115887" y="1356082"/>
                    <a:pt x="125477" y="1331174"/>
                  </a:cubicBezTo>
                  <a:cubicBezTo>
                    <a:pt x="131951" y="1312494"/>
                    <a:pt x="149214" y="1300818"/>
                    <a:pt x="167960" y="1299786"/>
                  </a:cubicBezTo>
                  <a:close/>
                  <a:moveTo>
                    <a:pt x="3820888" y="1149902"/>
                  </a:moveTo>
                  <a:cubicBezTo>
                    <a:pt x="3839743" y="1149135"/>
                    <a:pt x="3857521" y="1159600"/>
                    <a:pt x="3866140" y="1177643"/>
                  </a:cubicBezTo>
                  <a:cubicBezTo>
                    <a:pt x="3876675" y="1201701"/>
                    <a:pt x="3867098" y="1230570"/>
                    <a:pt x="3842197" y="1241156"/>
                  </a:cubicBezTo>
                  <a:lnTo>
                    <a:pt x="3543389" y="1380690"/>
                  </a:lnTo>
                  <a:cubicBezTo>
                    <a:pt x="3519446" y="1392238"/>
                    <a:pt x="3490715" y="1381653"/>
                    <a:pt x="3479222" y="1357595"/>
                  </a:cubicBezTo>
                  <a:cubicBezTo>
                    <a:pt x="3468687" y="1333537"/>
                    <a:pt x="3479222" y="1304668"/>
                    <a:pt x="3503165" y="1293120"/>
                  </a:cubicBezTo>
                  <a:lnTo>
                    <a:pt x="3801973" y="1154548"/>
                  </a:lnTo>
                  <a:cubicBezTo>
                    <a:pt x="3808198" y="1151661"/>
                    <a:pt x="3814603" y="1150157"/>
                    <a:pt x="3820888" y="1149902"/>
                  </a:cubicBezTo>
                  <a:close/>
                  <a:moveTo>
                    <a:pt x="3425649" y="581062"/>
                  </a:moveTo>
                  <a:cubicBezTo>
                    <a:pt x="3437982" y="581062"/>
                    <a:pt x="3450434" y="585860"/>
                    <a:pt x="3460013" y="595457"/>
                  </a:cubicBezTo>
                  <a:cubicBezTo>
                    <a:pt x="3478213" y="613691"/>
                    <a:pt x="3478213" y="644400"/>
                    <a:pt x="3460013" y="662634"/>
                  </a:cubicBezTo>
                  <a:lnTo>
                    <a:pt x="3226286" y="896795"/>
                  </a:lnTo>
                  <a:cubicBezTo>
                    <a:pt x="3207128" y="915988"/>
                    <a:pt x="3177433" y="915988"/>
                    <a:pt x="3158275" y="896795"/>
                  </a:cubicBezTo>
                  <a:cubicBezTo>
                    <a:pt x="3140075" y="878561"/>
                    <a:pt x="3140075" y="847851"/>
                    <a:pt x="3158275" y="829618"/>
                  </a:cubicBezTo>
                  <a:lnTo>
                    <a:pt x="3392002" y="595457"/>
                  </a:lnTo>
                  <a:cubicBezTo>
                    <a:pt x="3401102" y="585860"/>
                    <a:pt x="3413316" y="581062"/>
                    <a:pt x="3425649" y="581062"/>
                  </a:cubicBezTo>
                  <a:close/>
                  <a:moveTo>
                    <a:pt x="627577" y="581061"/>
                  </a:moveTo>
                  <a:cubicBezTo>
                    <a:pt x="639933" y="581062"/>
                    <a:pt x="652409" y="585860"/>
                    <a:pt x="662005" y="595457"/>
                  </a:cubicBezTo>
                  <a:lnTo>
                    <a:pt x="895206" y="829617"/>
                  </a:lnTo>
                  <a:cubicBezTo>
                    <a:pt x="914400" y="847851"/>
                    <a:pt x="914400" y="878561"/>
                    <a:pt x="895206" y="896795"/>
                  </a:cubicBezTo>
                  <a:cubicBezTo>
                    <a:pt x="876972" y="915988"/>
                    <a:pt x="846263" y="915988"/>
                    <a:pt x="828029" y="896795"/>
                  </a:cubicBezTo>
                  <a:lnTo>
                    <a:pt x="593868" y="662634"/>
                  </a:lnTo>
                  <a:cubicBezTo>
                    <a:pt x="574675" y="644400"/>
                    <a:pt x="574675" y="613691"/>
                    <a:pt x="593868" y="595457"/>
                  </a:cubicBezTo>
                  <a:cubicBezTo>
                    <a:pt x="602985" y="585860"/>
                    <a:pt x="615221" y="581062"/>
                    <a:pt x="627577" y="581061"/>
                  </a:cubicBezTo>
                  <a:close/>
                  <a:moveTo>
                    <a:pt x="1194315" y="184275"/>
                  </a:moveTo>
                  <a:cubicBezTo>
                    <a:pt x="1213006" y="183915"/>
                    <a:pt x="1231292" y="194346"/>
                    <a:pt x="1239898" y="212331"/>
                  </a:cubicBezTo>
                  <a:lnTo>
                    <a:pt x="1377588" y="512558"/>
                  </a:lnTo>
                  <a:cubicBezTo>
                    <a:pt x="1389062" y="536538"/>
                    <a:pt x="1378544" y="565314"/>
                    <a:pt x="1354639" y="575865"/>
                  </a:cubicBezTo>
                  <a:cubicBezTo>
                    <a:pt x="1330735" y="587375"/>
                    <a:pt x="1302050" y="576824"/>
                    <a:pt x="1291532" y="552844"/>
                  </a:cubicBezTo>
                  <a:lnTo>
                    <a:pt x="1152886" y="252617"/>
                  </a:lnTo>
                  <a:cubicBezTo>
                    <a:pt x="1141412" y="228637"/>
                    <a:pt x="1151930" y="199861"/>
                    <a:pt x="1175834" y="188351"/>
                  </a:cubicBezTo>
                  <a:cubicBezTo>
                    <a:pt x="1181810" y="185713"/>
                    <a:pt x="1188085" y="184395"/>
                    <a:pt x="1194315" y="184275"/>
                  </a:cubicBezTo>
                  <a:close/>
                  <a:moveTo>
                    <a:pt x="2706308" y="122296"/>
                  </a:moveTo>
                  <a:cubicBezTo>
                    <a:pt x="2712458" y="122086"/>
                    <a:pt x="2718786" y="123108"/>
                    <a:pt x="2724995" y="125515"/>
                  </a:cubicBezTo>
                  <a:cubicBezTo>
                    <a:pt x="2749832" y="134179"/>
                    <a:pt x="2762250" y="162097"/>
                    <a:pt x="2753653" y="187126"/>
                  </a:cubicBezTo>
                  <a:lnTo>
                    <a:pt x="2639978" y="498069"/>
                  </a:lnTo>
                  <a:cubicBezTo>
                    <a:pt x="2631381" y="523099"/>
                    <a:pt x="2603679" y="536576"/>
                    <a:pt x="2578842" y="526949"/>
                  </a:cubicBezTo>
                  <a:cubicBezTo>
                    <a:pt x="2554006" y="518285"/>
                    <a:pt x="2541587" y="490368"/>
                    <a:pt x="2550185" y="465339"/>
                  </a:cubicBezTo>
                  <a:lnTo>
                    <a:pt x="2663859" y="153432"/>
                  </a:lnTo>
                  <a:cubicBezTo>
                    <a:pt x="2671024" y="134661"/>
                    <a:pt x="2687860" y="122928"/>
                    <a:pt x="2706308" y="122296"/>
                  </a:cubicBezTo>
                  <a:close/>
                  <a:moveTo>
                    <a:pt x="2026444" y="0"/>
                  </a:moveTo>
                  <a:cubicBezTo>
                    <a:pt x="2053559" y="0"/>
                    <a:pt x="2074863" y="22154"/>
                    <a:pt x="2074863" y="48161"/>
                  </a:cubicBezTo>
                  <a:lnTo>
                    <a:pt x="2074863" y="380465"/>
                  </a:lnTo>
                  <a:cubicBezTo>
                    <a:pt x="2074863" y="407435"/>
                    <a:pt x="2053559" y="428626"/>
                    <a:pt x="2026444" y="428626"/>
                  </a:cubicBezTo>
                  <a:cubicBezTo>
                    <a:pt x="2000298" y="428626"/>
                    <a:pt x="1978025" y="407435"/>
                    <a:pt x="1978025" y="380465"/>
                  </a:cubicBezTo>
                  <a:lnTo>
                    <a:pt x="1978025" y="48161"/>
                  </a:lnTo>
                  <a:cubicBezTo>
                    <a:pt x="1978025" y="22154"/>
                    <a:pt x="2000298" y="0"/>
                    <a:pt x="2026444" y="0"/>
                  </a:cubicBez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grpSp>
      <p:grpSp>
        <p:nvGrpSpPr>
          <p:cNvPr id="115" name="Group 114">
            <a:extLst>
              <a:ext uri="{FF2B5EF4-FFF2-40B4-BE49-F238E27FC236}">
                <a16:creationId xmlns:a16="http://schemas.microsoft.com/office/drawing/2014/main" id="{4ACA0D59-C461-488F-9710-DF25DE7010A0}"/>
              </a:ext>
            </a:extLst>
          </p:cNvPr>
          <p:cNvGrpSpPr/>
          <p:nvPr/>
        </p:nvGrpSpPr>
        <p:grpSpPr>
          <a:xfrm>
            <a:off x="1874101" y="1300052"/>
            <a:ext cx="1703787" cy="2307314"/>
            <a:chOff x="8381675" y="2631274"/>
            <a:chExt cx="2463781" cy="3336518"/>
          </a:xfrm>
        </p:grpSpPr>
        <p:sp>
          <p:nvSpPr>
            <p:cNvPr id="117" name="Freeform: Shape 116">
              <a:extLst>
                <a:ext uri="{FF2B5EF4-FFF2-40B4-BE49-F238E27FC236}">
                  <a16:creationId xmlns:a16="http://schemas.microsoft.com/office/drawing/2014/main" id="{5BB51F55-D4A8-4B86-83EB-79E21C5B544C}"/>
                </a:ext>
              </a:extLst>
            </p:cNvPr>
            <p:cNvSpPr/>
            <p:nvPr/>
          </p:nvSpPr>
          <p:spPr>
            <a:xfrm rot="10800000">
              <a:off x="9058910" y="3525574"/>
              <a:ext cx="1145591" cy="216442"/>
            </a:xfrm>
            <a:custGeom>
              <a:avLst/>
              <a:gdLst>
                <a:gd name="connsiteX0" fmla="*/ 1004240 w 1145591"/>
                <a:gd name="connsiteY0" fmla="*/ 216442 h 216442"/>
                <a:gd name="connsiteX1" fmla="*/ 152900 w 1145591"/>
                <a:gd name="connsiteY1" fmla="*/ 216442 h 216442"/>
                <a:gd name="connsiteX2" fmla="*/ 87966 w 1145591"/>
                <a:gd name="connsiteY2" fmla="*/ 176760 h 216442"/>
                <a:gd name="connsiteX3" fmla="*/ 49017 w 1145591"/>
                <a:gd name="connsiteY3" fmla="*/ 100667 h 216442"/>
                <a:gd name="connsiteX4" fmla="*/ 0 w 1145591"/>
                <a:gd name="connsiteY4" fmla="*/ 11723 h 216442"/>
                <a:gd name="connsiteX5" fmla="*/ 7314 w 1145591"/>
                <a:gd name="connsiteY5" fmla="*/ 16495 h 216442"/>
                <a:gd name="connsiteX6" fmla="*/ 31713 w 1145591"/>
                <a:gd name="connsiteY6" fmla="*/ 30640 h 216442"/>
                <a:gd name="connsiteX7" fmla="*/ 56843 w 1145591"/>
                <a:gd name="connsiteY7" fmla="*/ 42835 h 216442"/>
                <a:gd name="connsiteX8" fmla="*/ 83193 w 1145591"/>
                <a:gd name="connsiteY8" fmla="*/ 53810 h 216442"/>
                <a:gd name="connsiteX9" fmla="*/ 110520 w 1145591"/>
                <a:gd name="connsiteY9" fmla="*/ 63321 h 216442"/>
                <a:gd name="connsiteX10" fmla="*/ 138334 w 1145591"/>
                <a:gd name="connsiteY10" fmla="*/ 70882 h 216442"/>
                <a:gd name="connsiteX11" fmla="*/ 166637 w 1145591"/>
                <a:gd name="connsiteY11" fmla="*/ 76978 h 216442"/>
                <a:gd name="connsiteX12" fmla="*/ 195182 w 1145591"/>
                <a:gd name="connsiteY12" fmla="*/ 81124 h 216442"/>
                <a:gd name="connsiteX13" fmla="*/ 223974 w 1145591"/>
                <a:gd name="connsiteY13" fmla="*/ 83320 h 216442"/>
                <a:gd name="connsiteX14" fmla="*/ 252276 w 1145591"/>
                <a:gd name="connsiteY14" fmla="*/ 83320 h 216442"/>
                <a:gd name="connsiteX15" fmla="*/ 280822 w 1145591"/>
                <a:gd name="connsiteY15" fmla="*/ 81369 h 216442"/>
                <a:gd name="connsiteX16" fmla="*/ 308636 w 1145591"/>
                <a:gd name="connsiteY16" fmla="*/ 77223 h 216442"/>
                <a:gd name="connsiteX17" fmla="*/ 335962 w 1145591"/>
                <a:gd name="connsiteY17" fmla="*/ 70882 h 216442"/>
                <a:gd name="connsiteX18" fmla="*/ 362556 w 1145591"/>
                <a:gd name="connsiteY18" fmla="*/ 62102 h 216442"/>
                <a:gd name="connsiteX19" fmla="*/ 388175 w 1145591"/>
                <a:gd name="connsiteY19" fmla="*/ 51127 h 216442"/>
                <a:gd name="connsiteX20" fmla="*/ 412330 w 1145591"/>
                <a:gd name="connsiteY20" fmla="*/ 37226 h 216442"/>
                <a:gd name="connsiteX21" fmla="*/ 435264 w 1145591"/>
                <a:gd name="connsiteY21" fmla="*/ 21129 h 216442"/>
                <a:gd name="connsiteX22" fmla="*/ 456979 w 1145591"/>
                <a:gd name="connsiteY22" fmla="*/ 1861 h 216442"/>
                <a:gd name="connsiteX23" fmla="*/ 458634 w 1145591"/>
                <a:gd name="connsiteY23" fmla="*/ 0 h 216442"/>
                <a:gd name="connsiteX24" fmla="*/ 578569 w 1145591"/>
                <a:gd name="connsiteY24" fmla="*/ 0 h 216442"/>
                <a:gd name="connsiteX25" fmla="*/ 722556 w 1145591"/>
                <a:gd name="connsiteY25" fmla="*/ 0 h 216442"/>
                <a:gd name="connsiteX26" fmla="*/ 724241 w 1145591"/>
                <a:gd name="connsiteY26" fmla="*/ 1847 h 216442"/>
                <a:gd name="connsiteX27" fmla="*/ 745729 w 1145591"/>
                <a:gd name="connsiteY27" fmla="*/ 21118 h 216442"/>
                <a:gd name="connsiteX28" fmla="*/ 768926 w 1145591"/>
                <a:gd name="connsiteY28" fmla="*/ 37217 h 216442"/>
                <a:gd name="connsiteX29" fmla="*/ 793100 w 1145591"/>
                <a:gd name="connsiteY29" fmla="*/ 51120 h 216442"/>
                <a:gd name="connsiteX30" fmla="*/ 818739 w 1145591"/>
                <a:gd name="connsiteY30" fmla="*/ 62097 h 216442"/>
                <a:gd name="connsiteX31" fmla="*/ 845111 w 1145591"/>
                <a:gd name="connsiteY31" fmla="*/ 70879 h 216442"/>
                <a:gd name="connsiteX32" fmla="*/ 872704 w 1145591"/>
                <a:gd name="connsiteY32" fmla="*/ 77222 h 216442"/>
                <a:gd name="connsiteX33" fmla="*/ 900541 w 1145591"/>
                <a:gd name="connsiteY33" fmla="*/ 81370 h 216442"/>
                <a:gd name="connsiteX34" fmla="*/ 928623 w 1145591"/>
                <a:gd name="connsiteY34" fmla="*/ 83320 h 216442"/>
                <a:gd name="connsiteX35" fmla="*/ 957436 w 1145591"/>
                <a:gd name="connsiteY35" fmla="*/ 83320 h 216442"/>
                <a:gd name="connsiteX36" fmla="*/ 986005 w 1145591"/>
                <a:gd name="connsiteY36" fmla="*/ 81125 h 216442"/>
                <a:gd name="connsiteX37" fmla="*/ 1014819 w 1145591"/>
                <a:gd name="connsiteY37" fmla="*/ 76979 h 216442"/>
                <a:gd name="connsiteX38" fmla="*/ 1042900 w 1145591"/>
                <a:gd name="connsiteY38" fmla="*/ 70879 h 216442"/>
                <a:gd name="connsiteX39" fmla="*/ 1070738 w 1145591"/>
                <a:gd name="connsiteY39" fmla="*/ 63318 h 216442"/>
                <a:gd name="connsiteX40" fmla="*/ 1098086 w 1145591"/>
                <a:gd name="connsiteY40" fmla="*/ 53804 h 216442"/>
                <a:gd name="connsiteX41" fmla="*/ 1124458 w 1145591"/>
                <a:gd name="connsiteY41" fmla="*/ 42827 h 216442"/>
                <a:gd name="connsiteX42" fmla="*/ 1145591 w 1145591"/>
                <a:gd name="connsiteY42" fmla="*/ 32678 h 216442"/>
                <a:gd name="connsiteX43" fmla="*/ 1108121 w 1145591"/>
                <a:gd name="connsiteY43" fmla="*/ 100667 h 216442"/>
                <a:gd name="connsiteX44" fmla="*/ 1069172 w 1145591"/>
                <a:gd name="connsiteY44" fmla="*/ 176760 h 216442"/>
                <a:gd name="connsiteX45" fmla="*/ 1004240 w 1145591"/>
                <a:gd name="connsiteY45" fmla="*/ 216442 h 216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145591" h="216442">
                  <a:moveTo>
                    <a:pt x="1004240" y="216442"/>
                  </a:moveTo>
                  <a:lnTo>
                    <a:pt x="152900" y="216442"/>
                  </a:lnTo>
                  <a:cubicBezTo>
                    <a:pt x="124041" y="216442"/>
                    <a:pt x="98787" y="202011"/>
                    <a:pt x="87966" y="176760"/>
                  </a:cubicBezTo>
                  <a:cubicBezTo>
                    <a:pt x="78045" y="156919"/>
                    <a:pt x="64743" y="130541"/>
                    <a:pt x="49017" y="100667"/>
                  </a:cubicBezTo>
                  <a:lnTo>
                    <a:pt x="0" y="11723"/>
                  </a:lnTo>
                  <a:lnTo>
                    <a:pt x="7314" y="16495"/>
                  </a:lnTo>
                  <a:lnTo>
                    <a:pt x="31713" y="30640"/>
                  </a:lnTo>
                  <a:lnTo>
                    <a:pt x="56843" y="42835"/>
                  </a:lnTo>
                  <a:lnTo>
                    <a:pt x="83193" y="53810"/>
                  </a:lnTo>
                  <a:lnTo>
                    <a:pt x="110520" y="63321"/>
                  </a:lnTo>
                  <a:lnTo>
                    <a:pt x="138334" y="70882"/>
                  </a:lnTo>
                  <a:lnTo>
                    <a:pt x="166637" y="76978"/>
                  </a:lnTo>
                  <a:lnTo>
                    <a:pt x="195182" y="81124"/>
                  </a:lnTo>
                  <a:lnTo>
                    <a:pt x="223974" y="83320"/>
                  </a:lnTo>
                  <a:lnTo>
                    <a:pt x="252276" y="83320"/>
                  </a:lnTo>
                  <a:lnTo>
                    <a:pt x="280822" y="81369"/>
                  </a:lnTo>
                  <a:lnTo>
                    <a:pt x="308636" y="77223"/>
                  </a:lnTo>
                  <a:lnTo>
                    <a:pt x="335962" y="70882"/>
                  </a:lnTo>
                  <a:lnTo>
                    <a:pt x="362556" y="62102"/>
                  </a:lnTo>
                  <a:lnTo>
                    <a:pt x="388175" y="51127"/>
                  </a:lnTo>
                  <a:lnTo>
                    <a:pt x="412330" y="37226"/>
                  </a:lnTo>
                  <a:lnTo>
                    <a:pt x="435264" y="21129"/>
                  </a:lnTo>
                  <a:lnTo>
                    <a:pt x="456979" y="1861"/>
                  </a:lnTo>
                  <a:lnTo>
                    <a:pt x="458634" y="0"/>
                  </a:lnTo>
                  <a:lnTo>
                    <a:pt x="578569" y="0"/>
                  </a:lnTo>
                  <a:lnTo>
                    <a:pt x="722556" y="0"/>
                  </a:lnTo>
                  <a:lnTo>
                    <a:pt x="724241" y="1847"/>
                  </a:lnTo>
                  <a:lnTo>
                    <a:pt x="745729" y="21118"/>
                  </a:lnTo>
                  <a:lnTo>
                    <a:pt x="768926" y="37217"/>
                  </a:lnTo>
                  <a:lnTo>
                    <a:pt x="793100" y="51120"/>
                  </a:lnTo>
                  <a:lnTo>
                    <a:pt x="818739" y="62097"/>
                  </a:lnTo>
                  <a:lnTo>
                    <a:pt x="845111" y="70879"/>
                  </a:lnTo>
                  <a:lnTo>
                    <a:pt x="872704" y="77222"/>
                  </a:lnTo>
                  <a:lnTo>
                    <a:pt x="900541" y="81370"/>
                  </a:lnTo>
                  <a:lnTo>
                    <a:pt x="928623" y="83320"/>
                  </a:lnTo>
                  <a:lnTo>
                    <a:pt x="957436" y="83320"/>
                  </a:lnTo>
                  <a:lnTo>
                    <a:pt x="986005" y="81125"/>
                  </a:lnTo>
                  <a:lnTo>
                    <a:pt x="1014819" y="76979"/>
                  </a:lnTo>
                  <a:lnTo>
                    <a:pt x="1042900" y="70879"/>
                  </a:lnTo>
                  <a:lnTo>
                    <a:pt x="1070738" y="63318"/>
                  </a:lnTo>
                  <a:lnTo>
                    <a:pt x="1098086" y="53804"/>
                  </a:lnTo>
                  <a:lnTo>
                    <a:pt x="1124458" y="42827"/>
                  </a:lnTo>
                  <a:lnTo>
                    <a:pt x="1145591" y="32678"/>
                  </a:lnTo>
                  <a:lnTo>
                    <a:pt x="1108121" y="100667"/>
                  </a:lnTo>
                  <a:cubicBezTo>
                    <a:pt x="1092395" y="130541"/>
                    <a:pt x="1079092" y="156920"/>
                    <a:pt x="1069172" y="176760"/>
                  </a:cubicBezTo>
                  <a:cubicBezTo>
                    <a:pt x="1058351" y="202012"/>
                    <a:pt x="1033099" y="216442"/>
                    <a:pt x="1004240" y="216442"/>
                  </a:cubicBezTo>
                  <a:close/>
                </a:path>
              </a:pathLst>
            </a:custGeom>
            <a:solidFill>
              <a:srgbClr val="000000"/>
            </a:solidFill>
            <a:ln w="17066" cap="flat">
              <a:noFill/>
              <a:prstDash val="solid"/>
              <a:miter/>
            </a:ln>
          </p:spPr>
          <p:txBody>
            <a:bodyPr rtlCol="0" anchor="ctr"/>
            <a:lstStyle/>
            <a:p>
              <a:endParaRPr lang="en-US"/>
            </a:p>
          </p:txBody>
        </p:sp>
        <p:grpSp>
          <p:nvGrpSpPr>
            <p:cNvPr id="118" name="Group 117">
              <a:extLst>
                <a:ext uri="{FF2B5EF4-FFF2-40B4-BE49-F238E27FC236}">
                  <a16:creationId xmlns:a16="http://schemas.microsoft.com/office/drawing/2014/main" id="{3507E40F-D38B-476B-A0DA-EAC644A8DAD3}"/>
                </a:ext>
              </a:extLst>
            </p:cNvPr>
            <p:cNvGrpSpPr/>
            <p:nvPr/>
          </p:nvGrpSpPr>
          <p:grpSpPr>
            <a:xfrm>
              <a:off x="9171842" y="2631274"/>
              <a:ext cx="883445" cy="804348"/>
              <a:chOff x="4282342" y="3346450"/>
              <a:chExt cx="883445" cy="804348"/>
            </a:xfrm>
          </p:grpSpPr>
          <p:grpSp>
            <p:nvGrpSpPr>
              <p:cNvPr id="120" name="Group 119">
                <a:extLst>
                  <a:ext uri="{FF2B5EF4-FFF2-40B4-BE49-F238E27FC236}">
                    <a16:creationId xmlns:a16="http://schemas.microsoft.com/office/drawing/2014/main" id="{AEBA6539-393C-482E-94E4-3DF7A9DD7A54}"/>
                  </a:ext>
                </a:extLst>
              </p:cNvPr>
              <p:cNvGrpSpPr/>
              <p:nvPr/>
            </p:nvGrpSpPr>
            <p:grpSpPr>
              <a:xfrm>
                <a:off x="4282343" y="3747691"/>
                <a:ext cx="883444" cy="191691"/>
                <a:chOff x="4282343" y="3747691"/>
                <a:chExt cx="883444" cy="191691"/>
              </a:xfrm>
            </p:grpSpPr>
            <p:sp>
              <p:nvSpPr>
                <p:cNvPr id="129" name="Freeform 6">
                  <a:extLst>
                    <a:ext uri="{FF2B5EF4-FFF2-40B4-BE49-F238E27FC236}">
                      <a16:creationId xmlns:a16="http://schemas.microsoft.com/office/drawing/2014/main" id="{59B8FBBA-3C6D-4303-9FC8-53A869531CBE}"/>
                    </a:ext>
                  </a:extLst>
                </p:cNvPr>
                <p:cNvSpPr>
                  <a:spLocks/>
                </p:cNvSpPr>
                <p:nvPr/>
              </p:nvSpPr>
              <p:spPr bwMode="auto">
                <a:xfrm rot="10800000">
                  <a:off x="4282343" y="3747691"/>
                  <a:ext cx="883444" cy="191691"/>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chemeClr val="bg2">
                    <a:lumMod val="75000"/>
                  </a:schemeClr>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130" name="Freeform 7">
                  <a:extLst>
                    <a:ext uri="{FF2B5EF4-FFF2-40B4-BE49-F238E27FC236}">
                      <a16:creationId xmlns:a16="http://schemas.microsoft.com/office/drawing/2014/main" id="{02292392-C594-4488-B9EB-F81F80F262DE}"/>
                    </a:ext>
                  </a:extLst>
                </p:cNvPr>
                <p:cNvSpPr>
                  <a:spLocks/>
                </p:cNvSpPr>
                <p:nvPr/>
              </p:nvSpPr>
              <p:spPr bwMode="auto">
                <a:xfrm rot="10800000">
                  <a:off x="4884799" y="3747691"/>
                  <a:ext cx="280988" cy="191691"/>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chemeClr val="tx1">
                    <a:alpha val="20000"/>
                  </a:schemeClr>
                </a:solidFill>
                <a:ln>
                  <a:noFill/>
                </a:ln>
              </p:spPr>
              <p:txBody>
                <a:bodyPr vert="horz" wrap="square" lIns="68580" tIns="34290" rIns="68580" bIns="34290" numCol="1" anchor="t" anchorCtr="0" compatLnSpc="1">
                  <a:prstTxWarp prst="textNoShape">
                    <a:avLst/>
                  </a:prstTxWarp>
                </a:bodyPr>
                <a:lstStyle/>
                <a:p>
                  <a:endParaRPr lang="en-US" sz="1350"/>
                </a:p>
              </p:txBody>
            </p:sp>
          </p:grpSp>
          <p:grpSp>
            <p:nvGrpSpPr>
              <p:cNvPr id="121" name="Group 120">
                <a:extLst>
                  <a:ext uri="{FF2B5EF4-FFF2-40B4-BE49-F238E27FC236}">
                    <a16:creationId xmlns:a16="http://schemas.microsoft.com/office/drawing/2014/main" id="{F6C0BF64-4504-46EC-86EF-36D76EFD4CD6}"/>
                  </a:ext>
                </a:extLst>
              </p:cNvPr>
              <p:cNvGrpSpPr/>
              <p:nvPr/>
            </p:nvGrpSpPr>
            <p:grpSpPr>
              <a:xfrm>
                <a:off x="4282343" y="3536951"/>
                <a:ext cx="883444" cy="192881"/>
                <a:chOff x="4282343" y="3536951"/>
                <a:chExt cx="883444" cy="192881"/>
              </a:xfrm>
            </p:grpSpPr>
            <p:sp>
              <p:nvSpPr>
                <p:cNvPr id="127" name="Freeform 8">
                  <a:extLst>
                    <a:ext uri="{FF2B5EF4-FFF2-40B4-BE49-F238E27FC236}">
                      <a16:creationId xmlns:a16="http://schemas.microsoft.com/office/drawing/2014/main" id="{BA488C3C-EC2C-46DD-98BB-792900A92ACB}"/>
                    </a:ext>
                  </a:extLst>
                </p:cNvPr>
                <p:cNvSpPr>
                  <a:spLocks/>
                </p:cNvSpPr>
                <p:nvPr/>
              </p:nvSpPr>
              <p:spPr bwMode="auto">
                <a:xfrm rot="10800000">
                  <a:off x="4282343" y="3536951"/>
                  <a:ext cx="883444" cy="192881"/>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chemeClr val="bg2">
                    <a:lumMod val="75000"/>
                  </a:schemeClr>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128" name="Freeform 9">
                  <a:extLst>
                    <a:ext uri="{FF2B5EF4-FFF2-40B4-BE49-F238E27FC236}">
                      <a16:creationId xmlns:a16="http://schemas.microsoft.com/office/drawing/2014/main" id="{E8410E54-9DAC-4352-B2A2-58DB79DA0A52}"/>
                    </a:ext>
                  </a:extLst>
                </p:cNvPr>
                <p:cNvSpPr>
                  <a:spLocks/>
                </p:cNvSpPr>
                <p:nvPr/>
              </p:nvSpPr>
              <p:spPr bwMode="auto">
                <a:xfrm rot="10800000">
                  <a:off x="4884799" y="3536951"/>
                  <a:ext cx="280988" cy="192881"/>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chemeClr val="tx1">
                    <a:alpha val="20000"/>
                  </a:schemeClr>
                </a:solidFill>
                <a:ln>
                  <a:noFill/>
                </a:ln>
              </p:spPr>
              <p:txBody>
                <a:bodyPr vert="horz" wrap="square" lIns="68580" tIns="34290" rIns="68580" bIns="34290" numCol="1" anchor="t" anchorCtr="0" compatLnSpc="1">
                  <a:prstTxWarp prst="textNoShape">
                    <a:avLst/>
                  </a:prstTxWarp>
                </a:bodyPr>
                <a:lstStyle/>
                <a:p>
                  <a:endParaRPr lang="en-US" sz="1350" dirty="0"/>
                </a:p>
              </p:txBody>
            </p:sp>
          </p:grpSp>
          <p:sp>
            <p:nvSpPr>
              <p:cNvPr id="122" name="Freeform 10">
                <a:extLst>
                  <a:ext uri="{FF2B5EF4-FFF2-40B4-BE49-F238E27FC236}">
                    <a16:creationId xmlns:a16="http://schemas.microsoft.com/office/drawing/2014/main" id="{D5D911BC-C973-4E7A-A5B3-BC06E629E5ED}"/>
                  </a:ext>
                </a:extLst>
              </p:cNvPr>
              <p:cNvSpPr>
                <a:spLocks/>
              </p:cNvSpPr>
              <p:nvPr/>
            </p:nvSpPr>
            <p:spPr bwMode="auto">
              <a:xfrm rot="10800000">
                <a:off x="4410930" y="3346450"/>
                <a:ext cx="626269" cy="172641"/>
              </a:xfrm>
              <a:custGeom>
                <a:avLst/>
                <a:gdLst>
                  <a:gd name="T0" fmla="*/ 509 w 1017"/>
                  <a:gd name="T1" fmla="*/ 281 h 281"/>
                  <a:gd name="T2" fmla="*/ 0 w 1017"/>
                  <a:gd name="T3" fmla="*/ 0 h 281"/>
                  <a:gd name="T4" fmla="*/ 1017 w 1017"/>
                  <a:gd name="T5" fmla="*/ 0 h 281"/>
                  <a:gd name="T6" fmla="*/ 509 w 1017"/>
                  <a:gd name="T7" fmla="*/ 281 h 281"/>
                </a:gdLst>
                <a:ahLst/>
                <a:cxnLst>
                  <a:cxn ang="0">
                    <a:pos x="T0" y="T1"/>
                  </a:cxn>
                  <a:cxn ang="0">
                    <a:pos x="T2" y="T3"/>
                  </a:cxn>
                  <a:cxn ang="0">
                    <a:pos x="T4" y="T5"/>
                  </a:cxn>
                  <a:cxn ang="0">
                    <a:pos x="T6" y="T7"/>
                  </a:cxn>
                </a:cxnLst>
                <a:rect l="0" t="0" r="r" b="b"/>
                <a:pathLst>
                  <a:path w="1017" h="281">
                    <a:moveTo>
                      <a:pt x="509" y="281"/>
                    </a:moveTo>
                    <a:cubicBezTo>
                      <a:pt x="243" y="281"/>
                      <a:pt x="24" y="157"/>
                      <a:pt x="0" y="0"/>
                    </a:cubicBezTo>
                    <a:lnTo>
                      <a:pt x="1017" y="0"/>
                    </a:lnTo>
                    <a:cubicBezTo>
                      <a:pt x="993" y="157"/>
                      <a:pt x="774" y="281"/>
                      <a:pt x="509" y="281"/>
                    </a:cubicBezTo>
                    <a:close/>
                  </a:path>
                </a:pathLst>
              </a:custGeom>
              <a:solidFill>
                <a:schemeClr val="bg2">
                  <a:lumMod val="50000"/>
                </a:schemeClr>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123" name="Freeform 11">
                <a:extLst>
                  <a:ext uri="{FF2B5EF4-FFF2-40B4-BE49-F238E27FC236}">
                    <a16:creationId xmlns:a16="http://schemas.microsoft.com/office/drawing/2014/main" id="{E4C91DAA-E385-4C77-AA25-93B533EB51DE}"/>
                  </a:ext>
                </a:extLst>
              </p:cNvPr>
              <p:cNvSpPr>
                <a:spLocks/>
              </p:cNvSpPr>
              <p:nvPr/>
            </p:nvSpPr>
            <p:spPr bwMode="auto">
              <a:xfrm rot="10800000">
                <a:off x="4596668" y="3346450"/>
                <a:ext cx="440531" cy="172641"/>
              </a:xfrm>
              <a:custGeom>
                <a:avLst/>
                <a:gdLst>
                  <a:gd name="T0" fmla="*/ 416 w 716"/>
                  <a:gd name="T1" fmla="*/ 0 h 281"/>
                  <a:gd name="T2" fmla="*/ 0 w 716"/>
                  <a:gd name="T3" fmla="*/ 0 h 281"/>
                  <a:gd name="T4" fmla="*/ 509 w 716"/>
                  <a:gd name="T5" fmla="*/ 281 h 281"/>
                  <a:gd name="T6" fmla="*/ 716 w 716"/>
                  <a:gd name="T7" fmla="*/ 254 h 281"/>
                  <a:gd name="T8" fmla="*/ 416 w 716"/>
                  <a:gd name="T9" fmla="*/ 0 h 281"/>
                </a:gdLst>
                <a:ahLst/>
                <a:cxnLst>
                  <a:cxn ang="0">
                    <a:pos x="T0" y="T1"/>
                  </a:cxn>
                  <a:cxn ang="0">
                    <a:pos x="T2" y="T3"/>
                  </a:cxn>
                  <a:cxn ang="0">
                    <a:pos x="T4" y="T5"/>
                  </a:cxn>
                  <a:cxn ang="0">
                    <a:pos x="T6" y="T7"/>
                  </a:cxn>
                  <a:cxn ang="0">
                    <a:pos x="T8" y="T9"/>
                  </a:cxn>
                </a:cxnLst>
                <a:rect l="0" t="0" r="r" b="b"/>
                <a:pathLst>
                  <a:path w="716" h="281">
                    <a:moveTo>
                      <a:pt x="416" y="0"/>
                    </a:moveTo>
                    <a:lnTo>
                      <a:pt x="0" y="0"/>
                    </a:lnTo>
                    <a:cubicBezTo>
                      <a:pt x="24" y="157"/>
                      <a:pt x="243" y="281"/>
                      <a:pt x="509" y="281"/>
                    </a:cubicBezTo>
                    <a:cubicBezTo>
                      <a:pt x="582" y="281"/>
                      <a:pt x="653" y="272"/>
                      <a:pt x="716" y="254"/>
                    </a:cubicBezTo>
                    <a:cubicBezTo>
                      <a:pt x="552" y="210"/>
                      <a:pt x="433" y="113"/>
                      <a:pt x="416" y="0"/>
                    </a:cubicBezTo>
                    <a:close/>
                  </a:path>
                </a:pathLst>
              </a:custGeom>
              <a:solidFill>
                <a:schemeClr val="tx1">
                  <a:alpha val="20000"/>
                </a:schemeClr>
              </a:solidFill>
              <a:ln>
                <a:noFill/>
              </a:ln>
            </p:spPr>
            <p:txBody>
              <a:bodyPr vert="horz" wrap="square" lIns="68580" tIns="34290" rIns="68580" bIns="34290" numCol="1" anchor="t" anchorCtr="0" compatLnSpc="1">
                <a:prstTxWarp prst="textNoShape">
                  <a:avLst/>
                </a:prstTxWarp>
              </a:bodyPr>
              <a:lstStyle/>
              <a:p>
                <a:endParaRPr lang="en-US" sz="1350"/>
              </a:p>
            </p:txBody>
          </p:sp>
          <p:grpSp>
            <p:nvGrpSpPr>
              <p:cNvPr id="124" name="Group 123">
                <a:extLst>
                  <a:ext uri="{FF2B5EF4-FFF2-40B4-BE49-F238E27FC236}">
                    <a16:creationId xmlns:a16="http://schemas.microsoft.com/office/drawing/2014/main" id="{264FA7D2-FF53-4FB0-AC04-0DE33D69436A}"/>
                  </a:ext>
                </a:extLst>
              </p:cNvPr>
              <p:cNvGrpSpPr/>
              <p:nvPr/>
            </p:nvGrpSpPr>
            <p:grpSpPr>
              <a:xfrm>
                <a:off x="4282342" y="3959107"/>
                <a:ext cx="883444" cy="191691"/>
                <a:chOff x="4282343" y="3747691"/>
                <a:chExt cx="883444" cy="191691"/>
              </a:xfrm>
            </p:grpSpPr>
            <p:sp>
              <p:nvSpPr>
                <p:cNvPr id="125" name="Freeform 6">
                  <a:extLst>
                    <a:ext uri="{FF2B5EF4-FFF2-40B4-BE49-F238E27FC236}">
                      <a16:creationId xmlns:a16="http://schemas.microsoft.com/office/drawing/2014/main" id="{9F86E024-086D-4C3B-9159-A86A010744F0}"/>
                    </a:ext>
                  </a:extLst>
                </p:cNvPr>
                <p:cNvSpPr>
                  <a:spLocks/>
                </p:cNvSpPr>
                <p:nvPr/>
              </p:nvSpPr>
              <p:spPr bwMode="auto">
                <a:xfrm rot="10800000">
                  <a:off x="4282343" y="3747691"/>
                  <a:ext cx="883444" cy="191691"/>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chemeClr val="bg2">
                    <a:lumMod val="75000"/>
                  </a:schemeClr>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126" name="Freeform 7">
                  <a:extLst>
                    <a:ext uri="{FF2B5EF4-FFF2-40B4-BE49-F238E27FC236}">
                      <a16:creationId xmlns:a16="http://schemas.microsoft.com/office/drawing/2014/main" id="{B1A05356-8B75-485F-90CC-9959DC713CEF}"/>
                    </a:ext>
                  </a:extLst>
                </p:cNvPr>
                <p:cNvSpPr>
                  <a:spLocks/>
                </p:cNvSpPr>
                <p:nvPr/>
              </p:nvSpPr>
              <p:spPr bwMode="auto">
                <a:xfrm rot="10800000">
                  <a:off x="4884799" y="3747691"/>
                  <a:ext cx="280988" cy="191691"/>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chemeClr val="tx1">
                    <a:alpha val="20000"/>
                  </a:schemeClr>
                </a:solidFill>
                <a:ln>
                  <a:noFill/>
                </a:ln>
              </p:spPr>
              <p:txBody>
                <a:bodyPr vert="horz" wrap="square" lIns="68580" tIns="34290" rIns="68580" bIns="34290" numCol="1" anchor="t" anchorCtr="0" compatLnSpc="1">
                  <a:prstTxWarp prst="textNoShape">
                    <a:avLst/>
                  </a:prstTxWarp>
                </a:bodyPr>
                <a:lstStyle/>
                <a:p>
                  <a:endParaRPr lang="en-US" sz="1350"/>
                </a:p>
              </p:txBody>
            </p:sp>
          </p:grpSp>
        </p:grpSp>
        <p:sp>
          <p:nvSpPr>
            <p:cNvPr id="119" name="Freeform: Shape 118">
              <a:extLst>
                <a:ext uri="{FF2B5EF4-FFF2-40B4-BE49-F238E27FC236}">
                  <a16:creationId xmlns:a16="http://schemas.microsoft.com/office/drawing/2014/main" id="{75F74EEF-6C45-445E-A81C-2C5F414EF8BF}"/>
                </a:ext>
              </a:extLst>
            </p:cNvPr>
            <p:cNvSpPr>
              <a:spLocks/>
            </p:cNvSpPr>
            <p:nvPr/>
          </p:nvSpPr>
          <p:spPr bwMode="auto">
            <a:xfrm rot="10800000">
              <a:off x="8381675" y="3761713"/>
              <a:ext cx="2463781" cy="2206079"/>
            </a:xfrm>
            <a:custGeom>
              <a:avLst/>
              <a:gdLst>
                <a:gd name="connsiteX0" fmla="*/ 1488295 w 1539722"/>
                <a:gd name="connsiteY0" fmla="*/ 646634 h 1378673"/>
                <a:gd name="connsiteX1" fmla="*/ 1493331 w 1539722"/>
                <a:gd name="connsiteY1" fmla="*/ 650903 h 1378673"/>
                <a:gd name="connsiteX2" fmla="*/ 1503250 w 1539722"/>
                <a:gd name="connsiteY2" fmla="*/ 661421 h 1378673"/>
                <a:gd name="connsiteX3" fmla="*/ 1512254 w 1539722"/>
                <a:gd name="connsiteY3" fmla="*/ 673464 h 1378673"/>
                <a:gd name="connsiteX4" fmla="*/ 1520036 w 1539722"/>
                <a:gd name="connsiteY4" fmla="*/ 686880 h 1378673"/>
                <a:gd name="connsiteX5" fmla="*/ 1526751 w 1539722"/>
                <a:gd name="connsiteY5" fmla="*/ 701514 h 1378673"/>
                <a:gd name="connsiteX6" fmla="*/ 1532397 w 1539722"/>
                <a:gd name="connsiteY6" fmla="*/ 717216 h 1378673"/>
                <a:gd name="connsiteX7" fmla="*/ 1536365 w 1539722"/>
                <a:gd name="connsiteY7" fmla="*/ 733680 h 1378673"/>
                <a:gd name="connsiteX8" fmla="*/ 1538959 w 1539722"/>
                <a:gd name="connsiteY8" fmla="*/ 750754 h 1378673"/>
                <a:gd name="connsiteX9" fmla="*/ 1539722 w 1539722"/>
                <a:gd name="connsiteY9" fmla="*/ 768285 h 1378673"/>
                <a:gd name="connsiteX10" fmla="*/ 1538959 w 1539722"/>
                <a:gd name="connsiteY10" fmla="*/ 786121 h 1378673"/>
                <a:gd name="connsiteX11" fmla="*/ 1535907 w 1539722"/>
                <a:gd name="connsiteY11" fmla="*/ 803652 h 1378673"/>
                <a:gd name="connsiteX12" fmla="*/ 1531176 w 1539722"/>
                <a:gd name="connsiteY12" fmla="*/ 821336 h 1378673"/>
                <a:gd name="connsiteX13" fmla="*/ 1524309 w 1539722"/>
                <a:gd name="connsiteY13" fmla="*/ 838409 h 1378673"/>
                <a:gd name="connsiteX14" fmla="*/ 1515001 w 1539722"/>
                <a:gd name="connsiteY14" fmla="*/ 854873 h 1378673"/>
                <a:gd name="connsiteX15" fmla="*/ 1503250 w 1539722"/>
                <a:gd name="connsiteY15" fmla="*/ 870728 h 1378673"/>
                <a:gd name="connsiteX16" fmla="*/ 1489058 w 1539722"/>
                <a:gd name="connsiteY16" fmla="*/ 885362 h 1378673"/>
                <a:gd name="connsiteX17" fmla="*/ 1480665 w 1539722"/>
                <a:gd name="connsiteY17" fmla="*/ 892070 h 1378673"/>
                <a:gd name="connsiteX18" fmla="*/ 1483565 w 1539722"/>
                <a:gd name="connsiteY18" fmla="*/ 897101 h 1378673"/>
                <a:gd name="connsiteX19" fmla="*/ 1487532 w 1539722"/>
                <a:gd name="connsiteY19" fmla="*/ 907162 h 1378673"/>
                <a:gd name="connsiteX20" fmla="*/ 1489974 w 1539722"/>
                <a:gd name="connsiteY20" fmla="*/ 917223 h 1378673"/>
                <a:gd name="connsiteX21" fmla="*/ 1491347 w 1539722"/>
                <a:gd name="connsiteY21" fmla="*/ 927437 h 1378673"/>
                <a:gd name="connsiteX22" fmla="*/ 1491347 w 1539722"/>
                <a:gd name="connsiteY22" fmla="*/ 937498 h 1378673"/>
                <a:gd name="connsiteX23" fmla="*/ 1490279 w 1539722"/>
                <a:gd name="connsiteY23" fmla="*/ 947102 h 1378673"/>
                <a:gd name="connsiteX24" fmla="*/ 1487074 w 1539722"/>
                <a:gd name="connsiteY24" fmla="*/ 961585 h 1378673"/>
                <a:gd name="connsiteX25" fmla="*/ 1479597 w 1539722"/>
                <a:gd name="connsiteY25" fmla="*/ 980183 h 1378673"/>
                <a:gd name="connsiteX26" fmla="*/ 1469831 w 1539722"/>
                <a:gd name="connsiteY26" fmla="*/ 997257 h 1378673"/>
                <a:gd name="connsiteX27" fmla="*/ 1458538 w 1539722"/>
                <a:gd name="connsiteY27" fmla="*/ 1012959 h 1378673"/>
                <a:gd name="connsiteX28" fmla="*/ 1446940 w 1539722"/>
                <a:gd name="connsiteY28" fmla="*/ 1026831 h 1378673"/>
                <a:gd name="connsiteX29" fmla="*/ 1441142 w 1539722"/>
                <a:gd name="connsiteY29" fmla="*/ 1032624 h 1378673"/>
                <a:gd name="connsiteX30" fmla="*/ 1440226 w 1539722"/>
                <a:gd name="connsiteY30" fmla="*/ 1024239 h 1378673"/>
                <a:gd name="connsiteX31" fmla="*/ 1436869 w 1539722"/>
                <a:gd name="connsiteY31" fmla="*/ 1007013 h 1378673"/>
                <a:gd name="connsiteX32" fmla="*/ 1431833 w 1539722"/>
                <a:gd name="connsiteY32" fmla="*/ 989482 h 1378673"/>
                <a:gd name="connsiteX33" fmla="*/ 1424813 w 1539722"/>
                <a:gd name="connsiteY33" fmla="*/ 971798 h 1378673"/>
                <a:gd name="connsiteX34" fmla="*/ 1420235 w 1539722"/>
                <a:gd name="connsiteY34" fmla="*/ 962957 h 1378673"/>
                <a:gd name="connsiteX35" fmla="*/ 1414894 w 1539722"/>
                <a:gd name="connsiteY35" fmla="*/ 953505 h 1378673"/>
                <a:gd name="connsiteX36" fmla="*/ 1402228 w 1539722"/>
                <a:gd name="connsiteY36" fmla="*/ 935669 h 1378673"/>
                <a:gd name="connsiteX37" fmla="*/ 1387426 w 1539722"/>
                <a:gd name="connsiteY37" fmla="*/ 919205 h 1378673"/>
                <a:gd name="connsiteX38" fmla="*/ 1370182 w 1539722"/>
                <a:gd name="connsiteY38" fmla="*/ 904723 h 1378673"/>
                <a:gd name="connsiteX39" fmla="*/ 1350802 w 1539722"/>
                <a:gd name="connsiteY39" fmla="*/ 891613 h 1378673"/>
                <a:gd name="connsiteX40" fmla="*/ 1329285 w 1539722"/>
                <a:gd name="connsiteY40" fmla="*/ 880027 h 1378673"/>
                <a:gd name="connsiteX41" fmla="*/ 1305479 w 1539722"/>
                <a:gd name="connsiteY41" fmla="*/ 870118 h 1378673"/>
                <a:gd name="connsiteX42" fmla="*/ 1279537 w 1539722"/>
                <a:gd name="connsiteY42" fmla="*/ 861733 h 1378673"/>
                <a:gd name="connsiteX43" fmla="*/ 1265802 w 1539722"/>
                <a:gd name="connsiteY43" fmla="*/ 858227 h 1378673"/>
                <a:gd name="connsiteX44" fmla="*/ 1258783 w 1539722"/>
                <a:gd name="connsiteY44" fmla="*/ 886734 h 1378673"/>
                <a:gd name="connsiteX45" fmla="*/ 1271144 w 1539722"/>
                <a:gd name="connsiteY45" fmla="*/ 889783 h 1378673"/>
                <a:gd name="connsiteX46" fmla="*/ 1294034 w 1539722"/>
                <a:gd name="connsiteY46" fmla="*/ 897101 h 1378673"/>
                <a:gd name="connsiteX47" fmla="*/ 1314940 w 1539722"/>
                <a:gd name="connsiteY47" fmla="*/ 905638 h 1378673"/>
                <a:gd name="connsiteX48" fmla="*/ 1334015 w 1539722"/>
                <a:gd name="connsiteY48" fmla="*/ 915699 h 1378673"/>
                <a:gd name="connsiteX49" fmla="*/ 1350954 w 1539722"/>
                <a:gd name="connsiteY49" fmla="*/ 926980 h 1378673"/>
                <a:gd name="connsiteX50" fmla="*/ 1366062 w 1539722"/>
                <a:gd name="connsiteY50" fmla="*/ 939480 h 1378673"/>
                <a:gd name="connsiteX51" fmla="*/ 1378880 w 1539722"/>
                <a:gd name="connsiteY51" fmla="*/ 953200 h 1378673"/>
                <a:gd name="connsiteX52" fmla="*/ 1389715 w 1539722"/>
                <a:gd name="connsiteY52" fmla="*/ 968445 h 1378673"/>
                <a:gd name="connsiteX53" fmla="*/ 1394293 w 1539722"/>
                <a:gd name="connsiteY53" fmla="*/ 976524 h 1378673"/>
                <a:gd name="connsiteX54" fmla="*/ 1397650 w 1539722"/>
                <a:gd name="connsiteY54" fmla="*/ 982927 h 1378673"/>
                <a:gd name="connsiteX55" fmla="*/ 1402991 w 1539722"/>
                <a:gd name="connsiteY55" fmla="*/ 995885 h 1378673"/>
                <a:gd name="connsiteX56" fmla="*/ 1407111 w 1539722"/>
                <a:gd name="connsiteY56" fmla="*/ 1008995 h 1378673"/>
                <a:gd name="connsiteX57" fmla="*/ 1409858 w 1539722"/>
                <a:gd name="connsiteY57" fmla="*/ 1021953 h 1378673"/>
                <a:gd name="connsiteX58" fmla="*/ 1412452 w 1539722"/>
                <a:gd name="connsiteY58" fmla="*/ 1041008 h 1378673"/>
                <a:gd name="connsiteX59" fmla="*/ 1412758 w 1539722"/>
                <a:gd name="connsiteY59" fmla="*/ 1065095 h 1378673"/>
                <a:gd name="connsiteX60" fmla="*/ 1410774 w 1539722"/>
                <a:gd name="connsiteY60" fmla="*/ 1086437 h 1378673"/>
                <a:gd name="connsiteX61" fmla="*/ 1407569 w 1539722"/>
                <a:gd name="connsiteY61" fmla="*/ 1104273 h 1378673"/>
                <a:gd name="connsiteX62" fmla="*/ 1402991 w 1539722"/>
                <a:gd name="connsiteY62" fmla="*/ 1122414 h 1378673"/>
                <a:gd name="connsiteX63" fmla="*/ 1401770 w 1539722"/>
                <a:gd name="connsiteY63" fmla="*/ 1125158 h 1378673"/>
                <a:gd name="connsiteX64" fmla="*/ 1402228 w 1539722"/>
                <a:gd name="connsiteY64" fmla="*/ 1125158 h 1378673"/>
                <a:gd name="connsiteX65" fmla="*/ 1399481 w 1539722"/>
                <a:gd name="connsiteY65" fmla="*/ 1132628 h 1378673"/>
                <a:gd name="connsiteX66" fmla="*/ 1393072 w 1539722"/>
                <a:gd name="connsiteY66" fmla="*/ 1146957 h 1378673"/>
                <a:gd name="connsiteX67" fmla="*/ 1386052 w 1539722"/>
                <a:gd name="connsiteY67" fmla="*/ 1160372 h 1378673"/>
                <a:gd name="connsiteX68" fmla="*/ 1378117 w 1539722"/>
                <a:gd name="connsiteY68" fmla="*/ 1173178 h 1378673"/>
                <a:gd name="connsiteX69" fmla="*/ 1369419 w 1539722"/>
                <a:gd name="connsiteY69" fmla="*/ 1185221 h 1378673"/>
                <a:gd name="connsiteX70" fmla="*/ 1360110 w 1539722"/>
                <a:gd name="connsiteY70" fmla="*/ 1196349 h 1378673"/>
                <a:gd name="connsiteX71" fmla="*/ 1345003 w 1539722"/>
                <a:gd name="connsiteY71" fmla="*/ 1211746 h 1378673"/>
                <a:gd name="connsiteX72" fmla="*/ 1323333 w 1539722"/>
                <a:gd name="connsiteY72" fmla="*/ 1229277 h 1378673"/>
                <a:gd name="connsiteX73" fmla="*/ 1300596 w 1539722"/>
                <a:gd name="connsiteY73" fmla="*/ 1243455 h 1378673"/>
                <a:gd name="connsiteX74" fmla="*/ 1277248 w 1539722"/>
                <a:gd name="connsiteY74" fmla="*/ 1253973 h 1378673"/>
                <a:gd name="connsiteX75" fmla="*/ 1254052 w 1539722"/>
                <a:gd name="connsiteY75" fmla="*/ 1260833 h 1378673"/>
                <a:gd name="connsiteX76" fmla="*/ 1243065 w 1539722"/>
                <a:gd name="connsiteY76" fmla="*/ 1262815 h 1378673"/>
                <a:gd name="connsiteX77" fmla="*/ 1247796 w 1539722"/>
                <a:gd name="connsiteY77" fmla="*/ 1252754 h 1378673"/>
                <a:gd name="connsiteX78" fmla="*/ 1256036 w 1539722"/>
                <a:gd name="connsiteY78" fmla="*/ 1230649 h 1378673"/>
                <a:gd name="connsiteX79" fmla="*/ 1261987 w 1539722"/>
                <a:gd name="connsiteY79" fmla="*/ 1206411 h 1378673"/>
                <a:gd name="connsiteX80" fmla="*/ 1264124 w 1539722"/>
                <a:gd name="connsiteY80" fmla="*/ 1186745 h 1378673"/>
                <a:gd name="connsiteX81" fmla="*/ 1264582 w 1539722"/>
                <a:gd name="connsiteY81" fmla="*/ 1173330 h 1378673"/>
                <a:gd name="connsiteX82" fmla="*/ 1264276 w 1539722"/>
                <a:gd name="connsiteY82" fmla="*/ 1166470 h 1378673"/>
                <a:gd name="connsiteX83" fmla="*/ 1263514 w 1539722"/>
                <a:gd name="connsiteY83" fmla="*/ 1155952 h 1378673"/>
                <a:gd name="connsiteX84" fmla="*/ 1260156 w 1539722"/>
                <a:gd name="connsiteY84" fmla="*/ 1135372 h 1378673"/>
                <a:gd name="connsiteX85" fmla="*/ 1254052 w 1539722"/>
                <a:gd name="connsiteY85" fmla="*/ 1115249 h 1378673"/>
                <a:gd name="connsiteX86" fmla="*/ 1245812 w 1539722"/>
                <a:gd name="connsiteY86" fmla="*/ 1095584 h 1378673"/>
                <a:gd name="connsiteX87" fmla="*/ 1234824 w 1539722"/>
                <a:gd name="connsiteY87" fmla="*/ 1076375 h 1378673"/>
                <a:gd name="connsiteX88" fmla="*/ 1221396 w 1539722"/>
                <a:gd name="connsiteY88" fmla="*/ 1057320 h 1378673"/>
                <a:gd name="connsiteX89" fmla="*/ 1205830 w 1539722"/>
                <a:gd name="connsiteY89" fmla="*/ 1039027 h 1378673"/>
                <a:gd name="connsiteX90" fmla="*/ 1187671 w 1539722"/>
                <a:gd name="connsiteY90" fmla="*/ 1021191 h 1378673"/>
                <a:gd name="connsiteX91" fmla="*/ 1177446 w 1539722"/>
                <a:gd name="connsiteY91" fmla="*/ 1012349 h 1378673"/>
                <a:gd name="connsiteX92" fmla="*/ 1182482 w 1539722"/>
                <a:gd name="connsiteY92" fmla="*/ 1002135 h 1378673"/>
                <a:gd name="connsiteX93" fmla="*/ 1189349 w 1539722"/>
                <a:gd name="connsiteY93" fmla="*/ 981707 h 1378673"/>
                <a:gd name="connsiteX94" fmla="*/ 1193775 w 1539722"/>
                <a:gd name="connsiteY94" fmla="*/ 961890 h 1378673"/>
                <a:gd name="connsiteX95" fmla="*/ 1195758 w 1539722"/>
                <a:gd name="connsiteY95" fmla="*/ 943749 h 1378673"/>
                <a:gd name="connsiteX96" fmla="*/ 1196369 w 1539722"/>
                <a:gd name="connsiteY96" fmla="*/ 920272 h 1378673"/>
                <a:gd name="connsiteX97" fmla="*/ 1194538 w 1539722"/>
                <a:gd name="connsiteY97" fmla="*/ 900912 h 1378673"/>
                <a:gd name="connsiteX98" fmla="*/ 1194080 w 1539722"/>
                <a:gd name="connsiteY98" fmla="*/ 898778 h 1378673"/>
                <a:gd name="connsiteX99" fmla="*/ 1165238 w 1539722"/>
                <a:gd name="connsiteY99" fmla="*/ 904418 h 1378673"/>
                <a:gd name="connsiteX100" fmla="*/ 1166459 w 1539722"/>
                <a:gd name="connsiteY100" fmla="*/ 910211 h 1378673"/>
                <a:gd name="connsiteX101" fmla="*/ 1167375 w 1539722"/>
                <a:gd name="connsiteY101" fmla="*/ 938261 h 1378673"/>
                <a:gd name="connsiteX102" fmla="*/ 1165391 w 1539722"/>
                <a:gd name="connsiteY102" fmla="*/ 956554 h 1378673"/>
                <a:gd name="connsiteX103" fmla="*/ 1162644 w 1539722"/>
                <a:gd name="connsiteY103" fmla="*/ 969817 h 1378673"/>
                <a:gd name="connsiteX104" fmla="*/ 1158524 w 1539722"/>
                <a:gd name="connsiteY104" fmla="*/ 983537 h 1378673"/>
                <a:gd name="connsiteX105" fmla="*/ 1152572 w 1539722"/>
                <a:gd name="connsiteY105" fmla="*/ 997562 h 1378673"/>
                <a:gd name="connsiteX106" fmla="*/ 1144942 w 1539722"/>
                <a:gd name="connsiteY106" fmla="*/ 1011129 h 1378673"/>
                <a:gd name="connsiteX107" fmla="*/ 1134565 w 1539722"/>
                <a:gd name="connsiteY107" fmla="*/ 1024544 h 1378673"/>
                <a:gd name="connsiteX108" fmla="*/ 1121899 w 1539722"/>
                <a:gd name="connsiteY108" fmla="*/ 1037045 h 1378673"/>
                <a:gd name="connsiteX109" fmla="*/ 1106487 w 1539722"/>
                <a:gd name="connsiteY109" fmla="*/ 1048631 h 1378673"/>
                <a:gd name="connsiteX110" fmla="*/ 1088174 w 1539722"/>
                <a:gd name="connsiteY110" fmla="*/ 1058844 h 1378673"/>
                <a:gd name="connsiteX111" fmla="*/ 1066352 w 1539722"/>
                <a:gd name="connsiteY111" fmla="*/ 1067076 h 1378673"/>
                <a:gd name="connsiteX112" fmla="*/ 1053839 w 1539722"/>
                <a:gd name="connsiteY112" fmla="*/ 1070583 h 1378673"/>
                <a:gd name="connsiteX113" fmla="*/ 1061011 w 1539722"/>
                <a:gd name="connsiteY113" fmla="*/ 1098937 h 1378673"/>
                <a:gd name="connsiteX114" fmla="*/ 1070168 w 1539722"/>
                <a:gd name="connsiteY114" fmla="*/ 1096498 h 1378673"/>
                <a:gd name="connsiteX115" fmla="*/ 1086954 w 1539722"/>
                <a:gd name="connsiteY115" fmla="*/ 1091010 h 1378673"/>
                <a:gd name="connsiteX116" fmla="*/ 1102214 w 1539722"/>
                <a:gd name="connsiteY116" fmla="*/ 1084455 h 1378673"/>
                <a:gd name="connsiteX117" fmla="*/ 1115948 w 1539722"/>
                <a:gd name="connsiteY117" fmla="*/ 1077138 h 1378673"/>
                <a:gd name="connsiteX118" fmla="*/ 1128309 w 1539722"/>
                <a:gd name="connsiteY118" fmla="*/ 1069211 h 1378673"/>
                <a:gd name="connsiteX119" fmla="*/ 1139296 w 1539722"/>
                <a:gd name="connsiteY119" fmla="*/ 1060674 h 1378673"/>
                <a:gd name="connsiteX120" fmla="*/ 1149215 w 1539722"/>
                <a:gd name="connsiteY120" fmla="*/ 1051679 h 1378673"/>
                <a:gd name="connsiteX121" fmla="*/ 1157913 w 1539722"/>
                <a:gd name="connsiteY121" fmla="*/ 1042380 h 1378673"/>
                <a:gd name="connsiteX122" fmla="*/ 1161881 w 1539722"/>
                <a:gd name="connsiteY122" fmla="*/ 1037502 h 1378673"/>
                <a:gd name="connsiteX123" fmla="*/ 1170427 w 1539722"/>
                <a:gd name="connsiteY123" fmla="*/ 1044972 h 1378673"/>
                <a:gd name="connsiteX124" fmla="*/ 1185687 w 1539722"/>
                <a:gd name="connsiteY124" fmla="*/ 1060369 h 1378673"/>
                <a:gd name="connsiteX125" fmla="*/ 1198810 w 1539722"/>
                <a:gd name="connsiteY125" fmla="*/ 1076223 h 1378673"/>
                <a:gd name="connsiteX126" fmla="*/ 1210103 w 1539722"/>
                <a:gd name="connsiteY126" fmla="*/ 1092230 h 1378673"/>
                <a:gd name="connsiteX127" fmla="*/ 1219259 w 1539722"/>
                <a:gd name="connsiteY127" fmla="*/ 1108389 h 1378673"/>
                <a:gd name="connsiteX128" fmla="*/ 1226431 w 1539722"/>
                <a:gd name="connsiteY128" fmla="*/ 1125005 h 1378673"/>
                <a:gd name="connsiteX129" fmla="*/ 1231467 w 1539722"/>
                <a:gd name="connsiteY129" fmla="*/ 1141774 h 1378673"/>
                <a:gd name="connsiteX130" fmla="*/ 1234519 w 1539722"/>
                <a:gd name="connsiteY130" fmla="*/ 1159000 h 1378673"/>
                <a:gd name="connsiteX131" fmla="*/ 1235130 w 1539722"/>
                <a:gd name="connsiteY131" fmla="*/ 1167690 h 1378673"/>
                <a:gd name="connsiteX132" fmla="*/ 1235282 w 1539722"/>
                <a:gd name="connsiteY132" fmla="*/ 1174550 h 1378673"/>
                <a:gd name="connsiteX133" fmla="*/ 1234672 w 1539722"/>
                <a:gd name="connsiteY133" fmla="*/ 1188117 h 1378673"/>
                <a:gd name="connsiteX134" fmla="*/ 1232841 w 1539722"/>
                <a:gd name="connsiteY134" fmla="*/ 1201380 h 1378673"/>
                <a:gd name="connsiteX135" fmla="*/ 1230094 w 1539722"/>
                <a:gd name="connsiteY135" fmla="*/ 1214033 h 1378673"/>
                <a:gd name="connsiteX136" fmla="*/ 1224448 w 1539722"/>
                <a:gd name="connsiteY136" fmla="*/ 1232021 h 1378673"/>
                <a:gd name="connsiteX137" fmla="*/ 1214681 w 1539722"/>
                <a:gd name="connsiteY137" fmla="*/ 1253669 h 1378673"/>
                <a:gd name="connsiteX138" fmla="*/ 1209493 w 1539722"/>
                <a:gd name="connsiteY138" fmla="*/ 1263120 h 1378673"/>
                <a:gd name="connsiteX139" fmla="*/ 1208424 w 1539722"/>
                <a:gd name="connsiteY139" fmla="*/ 1262815 h 1378673"/>
                <a:gd name="connsiteX140" fmla="*/ 1207356 w 1539722"/>
                <a:gd name="connsiteY140" fmla="*/ 1262663 h 1378673"/>
                <a:gd name="connsiteX141" fmla="*/ 1203846 w 1539722"/>
                <a:gd name="connsiteY141" fmla="*/ 1269370 h 1378673"/>
                <a:gd name="connsiteX142" fmla="*/ 1195301 w 1539722"/>
                <a:gd name="connsiteY142" fmla="*/ 1282176 h 1378673"/>
                <a:gd name="connsiteX143" fmla="*/ 1185382 w 1539722"/>
                <a:gd name="connsiteY143" fmla="*/ 1294524 h 1378673"/>
                <a:gd name="connsiteX144" fmla="*/ 1174394 w 1539722"/>
                <a:gd name="connsiteY144" fmla="*/ 1306110 h 1378673"/>
                <a:gd name="connsiteX145" fmla="*/ 1162034 w 1539722"/>
                <a:gd name="connsiteY145" fmla="*/ 1317238 h 1378673"/>
                <a:gd name="connsiteX146" fmla="*/ 1148605 w 1539722"/>
                <a:gd name="connsiteY146" fmla="*/ 1327452 h 1378673"/>
                <a:gd name="connsiteX147" fmla="*/ 1134413 w 1539722"/>
                <a:gd name="connsiteY147" fmla="*/ 1336903 h 1378673"/>
                <a:gd name="connsiteX148" fmla="*/ 1119153 w 1539722"/>
                <a:gd name="connsiteY148" fmla="*/ 1345745 h 1378673"/>
                <a:gd name="connsiteX149" fmla="*/ 1103282 w 1539722"/>
                <a:gd name="connsiteY149" fmla="*/ 1353367 h 1378673"/>
                <a:gd name="connsiteX150" fmla="*/ 1086801 w 1539722"/>
                <a:gd name="connsiteY150" fmla="*/ 1360227 h 1378673"/>
                <a:gd name="connsiteX151" fmla="*/ 1069710 w 1539722"/>
                <a:gd name="connsiteY151" fmla="*/ 1366173 h 1378673"/>
                <a:gd name="connsiteX152" fmla="*/ 1052313 w 1539722"/>
                <a:gd name="connsiteY152" fmla="*/ 1370898 h 1378673"/>
                <a:gd name="connsiteX153" fmla="*/ 1034764 w 1539722"/>
                <a:gd name="connsiteY153" fmla="*/ 1374710 h 1378673"/>
                <a:gd name="connsiteX154" fmla="*/ 1016757 w 1539722"/>
                <a:gd name="connsiteY154" fmla="*/ 1377301 h 1378673"/>
                <a:gd name="connsiteX155" fmla="*/ 998903 w 1539722"/>
                <a:gd name="connsiteY155" fmla="*/ 1378673 h 1378673"/>
                <a:gd name="connsiteX156" fmla="*/ 980896 w 1539722"/>
                <a:gd name="connsiteY156" fmla="*/ 1378673 h 1378673"/>
                <a:gd name="connsiteX157" fmla="*/ 963347 w 1539722"/>
                <a:gd name="connsiteY157" fmla="*/ 1377454 h 1378673"/>
                <a:gd name="connsiteX158" fmla="*/ 945950 w 1539722"/>
                <a:gd name="connsiteY158" fmla="*/ 1374862 h 1378673"/>
                <a:gd name="connsiteX159" fmla="*/ 928706 w 1539722"/>
                <a:gd name="connsiteY159" fmla="*/ 1370898 h 1378673"/>
                <a:gd name="connsiteX160" fmla="*/ 912225 w 1539722"/>
                <a:gd name="connsiteY160" fmla="*/ 1365410 h 1378673"/>
                <a:gd name="connsiteX161" fmla="*/ 896202 w 1539722"/>
                <a:gd name="connsiteY161" fmla="*/ 1358550 h 1378673"/>
                <a:gd name="connsiteX162" fmla="*/ 881095 w 1539722"/>
                <a:gd name="connsiteY162" fmla="*/ 1349861 h 1378673"/>
                <a:gd name="connsiteX163" fmla="*/ 866598 w 1539722"/>
                <a:gd name="connsiteY163" fmla="*/ 1339800 h 1378673"/>
                <a:gd name="connsiteX164" fmla="*/ 853169 w 1539722"/>
                <a:gd name="connsiteY164" fmla="*/ 1327757 h 1378673"/>
                <a:gd name="connsiteX165" fmla="*/ 840655 w 1539722"/>
                <a:gd name="connsiteY165" fmla="*/ 1314037 h 1378673"/>
                <a:gd name="connsiteX166" fmla="*/ 829363 w 1539722"/>
                <a:gd name="connsiteY166" fmla="*/ 1298640 h 1378673"/>
                <a:gd name="connsiteX167" fmla="*/ 819444 w 1539722"/>
                <a:gd name="connsiteY167" fmla="*/ 1281261 h 1378673"/>
                <a:gd name="connsiteX168" fmla="*/ 810745 w 1539722"/>
                <a:gd name="connsiteY168" fmla="*/ 1262053 h 1378673"/>
                <a:gd name="connsiteX169" fmla="*/ 803878 w 1539722"/>
                <a:gd name="connsiteY169" fmla="*/ 1241016 h 1378673"/>
                <a:gd name="connsiteX170" fmla="*/ 798385 w 1539722"/>
                <a:gd name="connsiteY170" fmla="*/ 1217844 h 1378673"/>
                <a:gd name="connsiteX171" fmla="*/ 794570 w 1539722"/>
                <a:gd name="connsiteY171" fmla="*/ 1192538 h 1378673"/>
                <a:gd name="connsiteX172" fmla="*/ 792586 w 1539722"/>
                <a:gd name="connsiteY172" fmla="*/ 1165251 h 1378673"/>
                <a:gd name="connsiteX173" fmla="*/ 792433 w 1539722"/>
                <a:gd name="connsiteY173" fmla="*/ 1150616 h 1378673"/>
                <a:gd name="connsiteX174" fmla="*/ 792433 w 1539722"/>
                <a:gd name="connsiteY174" fmla="*/ 1125005 h 1378673"/>
                <a:gd name="connsiteX175" fmla="*/ 796248 w 1539722"/>
                <a:gd name="connsiteY175" fmla="*/ 1130036 h 1378673"/>
                <a:gd name="connsiteX176" fmla="*/ 804641 w 1539722"/>
                <a:gd name="connsiteY176" fmla="*/ 1139792 h 1378673"/>
                <a:gd name="connsiteX177" fmla="*/ 813950 w 1539722"/>
                <a:gd name="connsiteY177" fmla="*/ 1149092 h 1378673"/>
                <a:gd name="connsiteX178" fmla="*/ 824480 w 1539722"/>
                <a:gd name="connsiteY178" fmla="*/ 1157933 h 1378673"/>
                <a:gd name="connsiteX179" fmla="*/ 830126 w 1539722"/>
                <a:gd name="connsiteY179" fmla="*/ 1161897 h 1378673"/>
                <a:gd name="connsiteX180" fmla="*/ 835162 w 1539722"/>
                <a:gd name="connsiteY180" fmla="*/ 1165251 h 1378673"/>
                <a:gd name="connsiteX181" fmla="*/ 845386 w 1539722"/>
                <a:gd name="connsiteY181" fmla="*/ 1171196 h 1378673"/>
                <a:gd name="connsiteX182" fmla="*/ 856068 w 1539722"/>
                <a:gd name="connsiteY182" fmla="*/ 1176379 h 1378673"/>
                <a:gd name="connsiteX183" fmla="*/ 867208 w 1539722"/>
                <a:gd name="connsiteY183" fmla="*/ 1180495 h 1378673"/>
                <a:gd name="connsiteX184" fmla="*/ 884604 w 1539722"/>
                <a:gd name="connsiteY184" fmla="*/ 1185221 h 1378673"/>
                <a:gd name="connsiteX185" fmla="*/ 909326 w 1539722"/>
                <a:gd name="connsiteY185" fmla="*/ 1188727 h 1378673"/>
                <a:gd name="connsiteX186" fmla="*/ 922297 w 1539722"/>
                <a:gd name="connsiteY186" fmla="*/ 1189032 h 1378673"/>
                <a:gd name="connsiteX187" fmla="*/ 933589 w 1539722"/>
                <a:gd name="connsiteY187" fmla="*/ 1188727 h 1378673"/>
                <a:gd name="connsiteX188" fmla="*/ 956937 w 1539722"/>
                <a:gd name="connsiteY188" fmla="*/ 1186441 h 1378673"/>
                <a:gd name="connsiteX189" fmla="*/ 969298 w 1539722"/>
                <a:gd name="connsiteY189" fmla="*/ 1184306 h 1378673"/>
                <a:gd name="connsiteX190" fmla="*/ 972197 w 1539722"/>
                <a:gd name="connsiteY190" fmla="*/ 1193148 h 1378673"/>
                <a:gd name="connsiteX191" fmla="*/ 979675 w 1539722"/>
                <a:gd name="connsiteY191" fmla="*/ 1209155 h 1378673"/>
                <a:gd name="connsiteX192" fmla="*/ 988678 w 1539722"/>
                <a:gd name="connsiteY192" fmla="*/ 1223027 h 1378673"/>
                <a:gd name="connsiteX193" fmla="*/ 997987 w 1539722"/>
                <a:gd name="connsiteY193" fmla="*/ 1234765 h 1378673"/>
                <a:gd name="connsiteX194" fmla="*/ 1010958 w 1539722"/>
                <a:gd name="connsiteY194" fmla="*/ 1248485 h 1378673"/>
                <a:gd name="connsiteX195" fmla="*/ 1023014 w 1539722"/>
                <a:gd name="connsiteY195" fmla="*/ 1258394 h 1378673"/>
                <a:gd name="connsiteX196" fmla="*/ 1024692 w 1539722"/>
                <a:gd name="connsiteY196" fmla="*/ 1259157 h 1378673"/>
                <a:gd name="connsiteX197" fmla="*/ 1040410 w 1539722"/>
                <a:gd name="connsiteY197" fmla="*/ 1234613 h 1378673"/>
                <a:gd name="connsiteX198" fmla="*/ 1036443 w 1539722"/>
                <a:gd name="connsiteY198" fmla="*/ 1232021 h 1378673"/>
                <a:gd name="connsiteX199" fmla="*/ 1020267 w 1539722"/>
                <a:gd name="connsiteY199" fmla="*/ 1216625 h 1378673"/>
                <a:gd name="connsiteX200" fmla="*/ 1011111 w 1539722"/>
                <a:gd name="connsiteY200" fmla="*/ 1205039 h 1378673"/>
                <a:gd name="connsiteX201" fmla="*/ 1005617 w 1539722"/>
                <a:gd name="connsiteY201" fmla="*/ 1195740 h 1378673"/>
                <a:gd name="connsiteX202" fmla="*/ 1000429 w 1539722"/>
                <a:gd name="connsiteY202" fmla="*/ 1185221 h 1378673"/>
                <a:gd name="connsiteX203" fmla="*/ 996614 w 1539722"/>
                <a:gd name="connsiteY203" fmla="*/ 1173635 h 1378673"/>
                <a:gd name="connsiteX204" fmla="*/ 993714 w 1539722"/>
                <a:gd name="connsiteY204" fmla="*/ 1160677 h 1378673"/>
                <a:gd name="connsiteX205" fmla="*/ 992799 w 1539722"/>
                <a:gd name="connsiteY205" fmla="*/ 1146652 h 1378673"/>
                <a:gd name="connsiteX206" fmla="*/ 993714 w 1539722"/>
                <a:gd name="connsiteY206" fmla="*/ 1131256 h 1378673"/>
                <a:gd name="connsiteX207" fmla="*/ 996919 w 1539722"/>
                <a:gd name="connsiteY207" fmla="*/ 1114944 h 1378673"/>
                <a:gd name="connsiteX208" fmla="*/ 1003023 w 1539722"/>
                <a:gd name="connsiteY208" fmla="*/ 1097260 h 1378673"/>
                <a:gd name="connsiteX209" fmla="*/ 1012179 w 1539722"/>
                <a:gd name="connsiteY209" fmla="*/ 1078510 h 1378673"/>
                <a:gd name="connsiteX210" fmla="*/ 1018130 w 1539722"/>
                <a:gd name="connsiteY210" fmla="*/ 1068601 h 1378673"/>
                <a:gd name="connsiteX211" fmla="*/ 993256 w 1539722"/>
                <a:gd name="connsiteY211" fmla="*/ 1053204 h 1378673"/>
                <a:gd name="connsiteX212" fmla="*/ 988831 w 1539722"/>
                <a:gd name="connsiteY212" fmla="*/ 1060521 h 1378673"/>
                <a:gd name="connsiteX213" fmla="*/ 981048 w 1539722"/>
                <a:gd name="connsiteY213" fmla="*/ 1074851 h 1378673"/>
                <a:gd name="connsiteX214" fmla="*/ 974944 w 1539722"/>
                <a:gd name="connsiteY214" fmla="*/ 1088571 h 1378673"/>
                <a:gd name="connsiteX215" fmla="*/ 970214 w 1539722"/>
                <a:gd name="connsiteY215" fmla="*/ 1101834 h 1378673"/>
                <a:gd name="connsiteX216" fmla="*/ 966856 w 1539722"/>
                <a:gd name="connsiteY216" fmla="*/ 1114639 h 1378673"/>
                <a:gd name="connsiteX217" fmla="*/ 964720 w 1539722"/>
                <a:gd name="connsiteY217" fmla="*/ 1126987 h 1378673"/>
                <a:gd name="connsiteX218" fmla="*/ 963499 w 1539722"/>
                <a:gd name="connsiteY218" fmla="*/ 1138725 h 1378673"/>
                <a:gd name="connsiteX219" fmla="*/ 963347 w 1539722"/>
                <a:gd name="connsiteY219" fmla="*/ 1150006 h 1378673"/>
                <a:gd name="connsiteX220" fmla="*/ 963652 w 1539722"/>
                <a:gd name="connsiteY220" fmla="*/ 1155342 h 1378673"/>
                <a:gd name="connsiteX221" fmla="*/ 954953 w 1539722"/>
                <a:gd name="connsiteY221" fmla="*/ 1157019 h 1378673"/>
                <a:gd name="connsiteX222" fmla="*/ 938015 w 1539722"/>
                <a:gd name="connsiteY222" fmla="*/ 1159153 h 1378673"/>
                <a:gd name="connsiteX223" fmla="*/ 921839 w 1539722"/>
                <a:gd name="connsiteY223" fmla="*/ 1159763 h 1378673"/>
                <a:gd name="connsiteX224" fmla="*/ 906579 w 1539722"/>
                <a:gd name="connsiteY224" fmla="*/ 1159000 h 1378673"/>
                <a:gd name="connsiteX225" fmla="*/ 891929 w 1539722"/>
                <a:gd name="connsiteY225" fmla="*/ 1156714 h 1378673"/>
                <a:gd name="connsiteX226" fmla="*/ 878043 w 1539722"/>
                <a:gd name="connsiteY226" fmla="*/ 1153208 h 1378673"/>
                <a:gd name="connsiteX227" fmla="*/ 865072 w 1539722"/>
                <a:gd name="connsiteY227" fmla="*/ 1148329 h 1378673"/>
                <a:gd name="connsiteX228" fmla="*/ 852711 w 1539722"/>
                <a:gd name="connsiteY228" fmla="*/ 1141774 h 1378673"/>
                <a:gd name="connsiteX229" fmla="*/ 847065 w 1539722"/>
                <a:gd name="connsiteY229" fmla="*/ 1137963 h 1378673"/>
                <a:gd name="connsiteX230" fmla="*/ 841418 w 1539722"/>
                <a:gd name="connsiteY230" fmla="*/ 1134000 h 1378673"/>
                <a:gd name="connsiteX231" fmla="*/ 831652 w 1539722"/>
                <a:gd name="connsiteY231" fmla="*/ 1125615 h 1378673"/>
                <a:gd name="connsiteX232" fmla="*/ 822954 w 1539722"/>
                <a:gd name="connsiteY232" fmla="*/ 1116316 h 1378673"/>
                <a:gd name="connsiteX233" fmla="*/ 815171 w 1539722"/>
                <a:gd name="connsiteY233" fmla="*/ 1106560 h 1378673"/>
                <a:gd name="connsiteX234" fmla="*/ 805404 w 1539722"/>
                <a:gd name="connsiteY234" fmla="*/ 1091315 h 1378673"/>
                <a:gd name="connsiteX235" fmla="*/ 795943 w 1539722"/>
                <a:gd name="connsiteY235" fmla="*/ 1071650 h 1378673"/>
                <a:gd name="connsiteX236" fmla="*/ 792433 w 1539722"/>
                <a:gd name="connsiteY236" fmla="*/ 1062351 h 1378673"/>
                <a:gd name="connsiteX237" fmla="*/ 792433 w 1539722"/>
                <a:gd name="connsiteY237" fmla="*/ 752736 h 1378673"/>
                <a:gd name="connsiteX238" fmla="*/ 803726 w 1539722"/>
                <a:gd name="connsiteY238" fmla="*/ 763712 h 1378673"/>
                <a:gd name="connsiteX239" fmla="*/ 822954 w 1539722"/>
                <a:gd name="connsiteY239" fmla="*/ 780176 h 1378673"/>
                <a:gd name="connsiteX240" fmla="*/ 836993 w 1539722"/>
                <a:gd name="connsiteY240" fmla="*/ 790389 h 1378673"/>
                <a:gd name="connsiteX241" fmla="*/ 851948 w 1539722"/>
                <a:gd name="connsiteY241" fmla="*/ 799993 h 1378673"/>
                <a:gd name="connsiteX242" fmla="*/ 867971 w 1539722"/>
                <a:gd name="connsiteY242" fmla="*/ 808073 h 1378673"/>
                <a:gd name="connsiteX243" fmla="*/ 885062 w 1539722"/>
                <a:gd name="connsiteY243" fmla="*/ 814781 h 1378673"/>
                <a:gd name="connsiteX244" fmla="*/ 902916 w 1539722"/>
                <a:gd name="connsiteY244" fmla="*/ 819659 h 1378673"/>
                <a:gd name="connsiteX245" fmla="*/ 912072 w 1539722"/>
                <a:gd name="connsiteY245" fmla="*/ 821336 h 1378673"/>
                <a:gd name="connsiteX246" fmla="*/ 924891 w 1539722"/>
                <a:gd name="connsiteY246" fmla="*/ 823317 h 1378673"/>
                <a:gd name="connsiteX247" fmla="*/ 949612 w 1539722"/>
                <a:gd name="connsiteY247" fmla="*/ 824994 h 1378673"/>
                <a:gd name="connsiteX248" fmla="*/ 961363 w 1539722"/>
                <a:gd name="connsiteY248" fmla="*/ 825147 h 1378673"/>
                <a:gd name="connsiteX249" fmla="*/ 970671 w 1539722"/>
                <a:gd name="connsiteY249" fmla="*/ 825147 h 1378673"/>
                <a:gd name="connsiteX250" fmla="*/ 988373 w 1539722"/>
                <a:gd name="connsiteY250" fmla="*/ 824080 h 1378673"/>
                <a:gd name="connsiteX251" fmla="*/ 1005465 w 1539722"/>
                <a:gd name="connsiteY251" fmla="*/ 821488 h 1378673"/>
                <a:gd name="connsiteX252" fmla="*/ 1021488 w 1539722"/>
                <a:gd name="connsiteY252" fmla="*/ 817677 h 1378673"/>
                <a:gd name="connsiteX253" fmla="*/ 1036900 w 1539722"/>
                <a:gd name="connsiteY253" fmla="*/ 812951 h 1378673"/>
                <a:gd name="connsiteX254" fmla="*/ 1051550 w 1539722"/>
                <a:gd name="connsiteY254" fmla="*/ 806701 h 1378673"/>
                <a:gd name="connsiteX255" fmla="*/ 1065132 w 1539722"/>
                <a:gd name="connsiteY255" fmla="*/ 799384 h 1378673"/>
                <a:gd name="connsiteX256" fmla="*/ 1078255 w 1539722"/>
                <a:gd name="connsiteY256" fmla="*/ 790847 h 1378673"/>
                <a:gd name="connsiteX257" fmla="*/ 1084359 w 1539722"/>
                <a:gd name="connsiteY257" fmla="*/ 785969 h 1378673"/>
                <a:gd name="connsiteX258" fmla="*/ 1084817 w 1539722"/>
                <a:gd name="connsiteY258" fmla="*/ 785664 h 1378673"/>
                <a:gd name="connsiteX259" fmla="*/ 1085122 w 1539722"/>
                <a:gd name="connsiteY259" fmla="*/ 785359 h 1378673"/>
                <a:gd name="connsiteX260" fmla="*/ 1084512 w 1539722"/>
                <a:gd name="connsiteY260" fmla="*/ 786731 h 1378673"/>
                <a:gd name="connsiteX261" fmla="*/ 1090464 w 1539722"/>
                <a:gd name="connsiteY261" fmla="*/ 788865 h 1378673"/>
                <a:gd name="connsiteX262" fmla="*/ 1121594 w 1539722"/>
                <a:gd name="connsiteY262" fmla="*/ 796640 h 1378673"/>
                <a:gd name="connsiteX263" fmla="*/ 1142501 w 1539722"/>
                <a:gd name="connsiteY263" fmla="*/ 799536 h 1378673"/>
                <a:gd name="connsiteX264" fmla="*/ 1157913 w 1539722"/>
                <a:gd name="connsiteY264" fmla="*/ 800451 h 1378673"/>
                <a:gd name="connsiteX265" fmla="*/ 1166001 w 1539722"/>
                <a:gd name="connsiteY265" fmla="*/ 800451 h 1378673"/>
                <a:gd name="connsiteX266" fmla="*/ 1175920 w 1539722"/>
                <a:gd name="connsiteY266" fmla="*/ 800451 h 1378673"/>
                <a:gd name="connsiteX267" fmla="*/ 1196064 w 1539722"/>
                <a:gd name="connsiteY267" fmla="*/ 798621 h 1378673"/>
                <a:gd name="connsiteX268" fmla="*/ 1216665 w 1539722"/>
                <a:gd name="connsiteY268" fmla="*/ 794048 h 1378673"/>
                <a:gd name="connsiteX269" fmla="*/ 1237266 w 1539722"/>
                <a:gd name="connsiteY269" fmla="*/ 786731 h 1378673"/>
                <a:gd name="connsiteX270" fmla="*/ 1247185 w 1539722"/>
                <a:gd name="connsiteY270" fmla="*/ 781548 h 1378673"/>
                <a:gd name="connsiteX271" fmla="*/ 1253747 w 1539722"/>
                <a:gd name="connsiteY271" fmla="*/ 777736 h 1378673"/>
                <a:gd name="connsiteX272" fmla="*/ 1265497 w 1539722"/>
                <a:gd name="connsiteY272" fmla="*/ 769504 h 1378673"/>
                <a:gd name="connsiteX273" fmla="*/ 1276637 w 1539722"/>
                <a:gd name="connsiteY273" fmla="*/ 759748 h 1378673"/>
                <a:gd name="connsiteX274" fmla="*/ 1286709 w 1539722"/>
                <a:gd name="connsiteY274" fmla="*/ 748924 h 1378673"/>
                <a:gd name="connsiteX275" fmla="*/ 1295560 w 1539722"/>
                <a:gd name="connsiteY275" fmla="*/ 736881 h 1378673"/>
                <a:gd name="connsiteX276" fmla="*/ 1303495 w 1539722"/>
                <a:gd name="connsiteY276" fmla="*/ 723466 h 1378673"/>
                <a:gd name="connsiteX277" fmla="*/ 1310362 w 1539722"/>
                <a:gd name="connsiteY277" fmla="*/ 708984 h 1378673"/>
                <a:gd name="connsiteX278" fmla="*/ 1316314 w 1539722"/>
                <a:gd name="connsiteY278" fmla="*/ 693282 h 1378673"/>
                <a:gd name="connsiteX279" fmla="*/ 1318908 w 1539722"/>
                <a:gd name="connsiteY279" fmla="*/ 684898 h 1378673"/>
                <a:gd name="connsiteX280" fmla="*/ 1325012 w 1539722"/>
                <a:gd name="connsiteY280" fmla="*/ 686727 h 1378673"/>
                <a:gd name="connsiteX281" fmla="*/ 1337983 w 1539722"/>
                <a:gd name="connsiteY281" fmla="*/ 689624 h 1378673"/>
                <a:gd name="connsiteX282" fmla="*/ 1351564 w 1539722"/>
                <a:gd name="connsiteY282" fmla="*/ 691605 h 1378673"/>
                <a:gd name="connsiteX283" fmla="*/ 1365756 w 1539722"/>
                <a:gd name="connsiteY283" fmla="*/ 692672 h 1378673"/>
                <a:gd name="connsiteX284" fmla="*/ 1373386 w 1539722"/>
                <a:gd name="connsiteY284" fmla="*/ 692825 h 1378673"/>
                <a:gd name="connsiteX285" fmla="*/ 1382237 w 1539722"/>
                <a:gd name="connsiteY285" fmla="*/ 692977 h 1378673"/>
                <a:gd name="connsiteX286" fmla="*/ 1401007 w 1539722"/>
                <a:gd name="connsiteY286" fmla="*/ 691605 h 1378673"/>
                <a:gd name="connsiteX287" fmla="*/ 1420235 w 1539722"/>
                <a:gd name="connsiteY287" fmla="*/ 687947 h 1378673"/>
                <a:gd name="connsiteX288" fmla="*/ 1439463 w 1539722"/>
                <a:gd name="connsiteY288" fmla="*/ 681391 h 1378673"/>
                <a:gd name="connsiteX289" fmla="*/ 1449077 w 1539722"/>
                <a:gd name="connsiteY289" fmla="*/ 676666 h 1378673"/>
                <a:gd name="connsiteX290" fmla="*/ 1454570 w 1539722"/>
                <a:gd name="connsiteY290" fmla="*/ 673464 h 1378673"/>
                <a:gd name="connsiteX291" fmla="*/ 1465558 w 1539722"/>
                <a:gd name="connsiteY291" fmla="*/ 666604 h 1378673"/>
                <a:gd name="connsiteX292" fmla="*/ 1475172 w 1539722"/>
                <a:gd name="connsiteY292" fmla="*/ 658982 h 1378673"/>
                <a:gd name="connsiteX293" fmla="*/ 1484022 w 1539722"/>
                <a:gd name="connsiteY293" fmla="*/ 650903 h 1378673"/>
                <a:gd name="connsiteX294" fmla="*/ 152630 w 1539722"/>
                <a:gd name="connsiteY294" fmla="*/ 624063 h 1378673"/>
                <a:gd name="connsiteX295" fmla="*/ 170927 w 1539722"/>
                <a:gd name="connsiteY295" fmla="*/ 625435 h 1378673"/>
                <a:gd name="connsiteX296" fmla="*/ 180228 w 1539722"/>
                <a:gd name="connsiteY296" fmla="*/ 627111 h 1378673"/>
                <a:gd name="connsiteX297" fmla="*/ 186022 w 1539722"/>
                <a:gd name="connsiteY297" fmla="*/ 628636 h 1378673"/>
                <a:gd name="connsiteX298" fmla="*/ 197000 w 1539722"/>
                <a:gd name="connsiteY298" fmla="*/ 632141 h 1378673"/>
                <a:gd name="connsiteX299" fmla="*/ 207826 w 1539722"/>
                <a:gd name="connsiteY299" fmla="*/ 637018 h 1378673"/>
                <a:gd name="connsiteX300" fmla="*/ 218195 w 1539722"/>
                <a:gd name="connsiteY300" fmla="*/ 643115 h 1378673"/>
                <a:gd name="connsiteX301" fmla="*/ 227648 w 1539722"/>
                <a:gd name="connsiteY301" fmla="*/ 650431 h 1378673"/>
                <a:gd name="connsiteX302" fmla="*/ 236797 w 1539722"/>
                <a:gd name="connsiteY302" fmla="*/ 658814 h 1378673"/>
                <a:gd name="connsiteX303" fmla="*/ 244878 w 1539722"/>
                <a:gd name="connsiteY303" fmla="*/ 667806 h 1378673"/>
                <a:gd name="connsiteX304" fmla="*/ 251892 w 1539722"/>
                <a:gd name="connsiteY304" fmla="*/ 678018 h 1378673"/>
                <a:gd name="connsiteX305" fmla="*/ 255094 w 1539722"/>
                <a:gd name="connsiteY305" fmla="*/ 683353 h 1378673"/>
                <a:gd name="connsiteX306" fmla="*/ 259668 w 1539722"/>
                <a:gd name="connsiteY306" fmla="*/ 691736 h 1378673"/>
                <a:gd name="connsiteX307" fmla="*/ 265767 w 1539722"/>
                <a:gd name="connsiteY307" fmla="*/ 708501 h 1378673"/>
                <a:gd name="connsiteX308" fmla="*/ 268512 w 1539722"/>
                <a:gd name="connsiteY308" fmla="*/ 725115 h 1378673"/>
                <a:gd name="connsiteX309" fmla="*/ 268207 w 1539722"/>
                <a:gd name="connsiteY309" fmla="*/ 736698 h 1378673"/>
                <a:gd name="connsiteX310" fmla="*/ 266835 w 1539722"/>
                <a:gd name="connsiteY310" fmla="*/ 743709 h 1378673"/>
                <a:gd name="connsiteX311" fmla="*/ 265767 w 1539722"/>
                <a:gd name="connsiteY311" fmla="*/ 747063 h 1378673"/>
                <a:gd name="connsiteX312" fmla="*/ 257686 w 1539722"/>
                <a:gd name="connsiteY312" fmla="*/ 770535 h 1378673"/>
                <a:gd name="connsiteX313" fmla="*/ 282235 w 1539722"/>
                <a:gd name="connsiteY313" fmla="*/ 766267 h 1378673"/>
                <a:gd name="connsiteX314" fmla="*/ 292908 w 1539722"/>
                <a:gd name="connsiteY314" fmla="*/ 764438 h 1378673"/>
                <a:gd name="connsiteX315" fmla="*/ 316542 w 1539722"/>
                <a:gd name="connsiteY315" fmla="*/ 762304 h 1378673"/>
                <a:gd name="connsiteX316" fmla="*/ 342311 w 1539722"/>
                <a:gd name="connsiteY316" fmla="*/ 762761 h 1378673"/>
                <a:gd name="connsiteX317" fmla="*/ 362285 w 1539722"/>
                <a:gd name="connsiteY317" fmla="*/ 765505 h 1378673"/>
                <a:gd name="connsiteX318" fmla="*/ 375551 w 1539722"/>
                <a:gd name="connsiteY318" fmla="*/ 768706 h 1378673"/>
                <a:gd name="connsiteX319" fmla="*/ 388511 w 1539722"/>
                <a:gd name="connsiteY319" fmla="*/ 773126 h 1378673"/>
                <a:gd name="connsiteX320" fmla="*/ 401319 w 1539722"/>
                <a:gd name="connsiteY320" fmla="*/ 778917 h 1378673"/>
                <a:gd name="connsiteX321" fmla="*/ 413670 w 1539722"/>
                <a:gd name="connsiteY321" fmla="*/ 786386 h 1378673"/>
                <a:gd name="connsiteX322" fmla="*/ 425411 w 1539722"/>
                <a:gd name="connsiteY322" fmla="*/ 795531 h 1378673"/>
                <a:gd name="connsiteX323" fmla="*/ 436541 w 1539722"/>
                <a:gd name="connsiteY323" fmla="*/ 806352 h 1378673"/>
                <a:gd name="connsiteX324" fmla="*/ 446605 w 1539722"/>
                <a:gd name="connsiteY324" fmla="*/ 819155 h 1378673"/>
                <a:gd name="connsiteX325" fmla="*/ 455906 w 1539722"/>
                <a:gd name="connsiteY325" fmla="*/ 834092 h 1378673"/>
                <a:gd name="connsiteX326" fmla="*/ 463987 w 1539722"/>
                <a:gd name="connsiteY326" fmla="*/ 851162 h 1378673"/>
                <a:gd name="connsiteX327" fmla="*/ 467342 w 1539722"/>
                <a:gd name="connsiteY327" fmla="*/ 860765 h 1378673"/>
                <a:gd name="connsiteX328" fmla="*/ 460023 w 1539722"/>
                <a:gd name="connsiteY328" fmla="*/ 859698 h 1378673"/>
                <a:gd name="connsiteX329" fmla="*/ 445233 w 1539722"/>
                <a:gd name="connsiteY329" fmla="*/ 858936 h 1378673"/>
                <a:gd name="connsiteX330" fmla="*/ 430595 w 1539722"/>
                <a:gd name="connsiteY330" fmla="*/ 859241 h 1378673"/>
                <a:gd name="connsiteX331" fmla="*/ 416567 w 1539722"/>
                <a:gd name="connsiteY331" fmla="*/ 860765 h 1378673"/>
                <a:gd name="connsiteX332" fmla="*/ 403149 w 1539722"/>
                <a:gd name="connsiteY332" fmla="*/ 863051 h 1378673"/>
                <a:gd name="connsiteX333" fmla="*/ 390493 w 1539722"/>
                <a:gd name="connsiteY333" fmla="*/ 866252 h 1378673"/>
                <a:gd name="connsiteX334" fmla="*/ 378905 w 1539722"/>
                <a:gd name="connsiteY334" fmla="*/ 870214 h 1378673"/>
                <a:gd name="connsiteX335" fmla="*/ 368384 w 1539722"/>
                <a:gd name="connsiteY335" fmla="*/ 874482 h 1378673"/>
                <a:gd name="connsiteX336" fmla="*/ 363657 w 1539722"/>
                <a:gd name="connsiteY336" fmla="*/ 877073 h 1378673"/>
                <a:gd name="connsiteX337" fmla="*/ 358016 w 1539722"/>
                <a:gd name="connsiteY337" fmla="*/ 880121 h 1378673"/>
                <a:gd name="connsiteX338" fmla="*/ 347800 w 1539722"/>
                <a:gd name="connsiteY338" fmla="*/ 886980 h 1378673"/>
                <a:gd name="connsiteX339" fmla="*/ 338194 w 1539722"/>
                <a:gd name="connsiteY339" fmla="*/ 894906 h 1378673"/>
                <a:gd name="connsiteX340" fmla="*/ 329045 w 1539722"/>
                <a:gd name="connsiteY340" fmla="*/ 903593 h 1378673"/>
                <a:gd name="connsiteX341" fmla="*/ 320507 w 1539722"/>
                <a:gd name="connsiteY341" fmla="*/ 913196 h 1378673"/>
                <a:gd name="connsiteX342" fmla="*/ 313035 w 1539722"/>
                <a:gd name="connsiteY342" fmla="*/ 923712 h 1378673"/>
                <a:gd name="connsiteX343" fmla="*/ 306479 w 1539722"/>
                <a:gd name="connsiteY343" fmla="*/ 934839 h 1378673"/>
                <a:gd name="connsiteX344" fmla="*/ 300837 w 1539722"/>
                <a:gd name="connsiteY344" fmla="*/ 946880 h 1378673"/>
                <a:gd name="connsiteX345" fmla="*/ 296263 w 1539722"/>
                <a:gd name="connsiteY345" fmla="*/ 959225 h 1378673"/>
                <a:gd name="connsiteX346" fmla="*/ 292603 w 1539722"/>
                <a:gd name="connsiteY346" fmla="*/ 972485 h 1378673"/>
                <a:gd name="connsiteX347" fmla="*/ 290316 w 1539722"/>
                <a:gd name="connsiteY347" fmla="*/ 986355 h 1378673"/>
                <a:gd name="connsiteX348" fmla="*/ 289249 w 1539722"/>
                <a:gd name="connsiteY348" fmla="*/ 1000530 h 1378673"/>
                <a:gd name="connsiteX349" fmla="*/ 289554 w 1539722"/>
                <a:gd name="connsiteY349" fmla="*/ 1015314 h 1378673"/>
                <a:gd name="connsiteX350" fmla="*/ 291078 w 1539722"/>
                <a:gd name="connsiteY350" fmla="*/ 1030556 h 1378673"/>
                <a:gd name="connsiteX351" fmla="*/ 294281 w 1539722"/>
                <a:gd name="connsiteY351" fmla="*/ 1046255 h 1378673"/>
                <a:gd name="connsiteX352" fmla="*/ 299007 w 1539722"/>
                <a:gd name="connsiteY352" fmla="*/ 1062258 h 1378673"/>
                <a:gd name="connsiteX353" fmla="*/ 302209 w 1539722"/>
                <a:gd name="connsiteY353" fmla="*/ 1070336 h 1378673"/>
                <a:gd name="connsiteX354" fmla="*/ 294281 w 1539722"/>
                <a:gd name="connsiteY354" fmla="*/ 1074451 h 1378673"/>
                <a:gd name="connsiteX355" fmla="*/ 279490 w 1539722"/>
                <a:gd name="connsiteY355" fmla="*/ 1084663 h 1378673"/>
                <a:gd name="connsiteX356" fmla="*/ 266225 w 1539722"/>
                <a:gd name="connsiteY356" fmla="*/ 1096552 h 1378673"/>
                <a:gd name="connsiteX357" fmla="*/ 254484 w 1539722"/>
                <a:gd name="connsiteY357" fmla="*/ 1109964 h 1378673"/>
                <a:gd name="connsiteX358" fmla="*/ 244726 w 1539722"/>
                <a:gd name="connsiteY358" fmla="*/ 1124749 h 1378673"/>
                <a:gd name="connsiteX359" fmla="*/ 236797 w 1539722"/>
                <a:gd name="connsiteY359" fmla="*/ 1140752 h 1378673"/>
                <a:gd name="connsiteX360" fmla="*/ 231003 w 1539722"/>
                <a:gd name="connsiteY360" fmla="*/ 1157670 h 1378673"/>
                <a:gd name="connsiteX361" fmla="*/ 227648 w 1539722"/>
                <a:gd name="connsiteY361" fmla="*/ 1175046 h 1378673"/>
                <a:gd name="connsiteX362" fmla="*/ 226886 w 1539722"/>
                <a:gd name="connsiteY362" fmla="*/ 1183886 h 1378673"/>
                <a:gd name="connsiteX363" fmla="*/ 256161 w 1539722"/>
                <a:gd name="connsiteY363" fmla="*/ 1185410 h 1378673"/>
                <a:gd name="connsiteX364" fmla="*/ 256771 w 1539722"/>
                <a:gd name="connsiteY364" fmla="*/ 1177180 h 1378673"/>
                <a:gd name="connsiteX365" fmla="*/ 260431 w 1539722"/>
                <a:gd name="connsiteY365" fmla="*/ 1161024 h 1378673"/>
                <a:gd name="connsiteX366" fmla="*/ 266530 w 1539722"/>
                <a:gd name="connsiteY366" fmla="*/ 1145630 h 1378673"/>
                <a:gd name="connsiteX367" fmla="*/ 274916 w 1539722"/>
                <a:gd name="connsiteY367" fmla="*/ 1131303 h 1378673"/>
                <a:gd name="connsiteX368" fmla="*/ 285437 w 1539722"/>
                <a:gd name="connsiteY368" fmla="*/ 1118500 h 1378673"/>
                <a:gd name="connsiteX369" fmla="*/ 297635 w 1539722"/>
                <a:gd name="connsiteY369" fmla="*/ 1107221 h 1378673"/>
                <a:gd name="connsiteX370" fmla="*/ 311510 w 1539722"/>
                <a:gd name="connsiteY370" fmla="*/ 1097923 h 1378673"/>
                <a:gd name="connsiteX371" fmla="*/ 326606 w 1539722"/>
                <a:gd name="connsiteY371" fmla="*/ 1091065 h 1378673"/>
                <a:gd name="connsiteX372" fmla="*/ 334839 w 1539722"/>
                <a:gd name="connsiteY372" fmla="*/ 1088626 h 1378673"/>
                <a:gd name="connsiteX373" fmla="*/ 342616 w 1539722"/>
                <a:gd name="connsiteY373" fmla="*/ 1086645 h 1378673"/>
                <a:gd name="connsiteX374" fmla="*/ 358626 w 1539722"/>
                <a:gd name="connsiteY374" fmla="*/ 1085121 h 1378673"/>
                <a:gd name="connsiteX375" fmla="*/ 374331 w 1539722"/>
                <a:gd name="connsiteY375" fmla="*/ 1086340 h 1378673"/>
                <a:gd name="connsiteX376" fmla="*/ 389731 w 1539722"/>
                <a:gd name="connsiteY376" fmla="*/ 1090303 h 1378673"/>
                <a:gd name="connsiteX377" fmla="*/ 404979 w 1539722"/>
                <a:gd name="connsiteY377" fmla="*/ 1096704 h 1378673"/>
                <a:gd name="connsiteX378" fmla="*/ 419311 w 1539722"/>
                <a:gd name="connsiteY378" fmla="*/ 1105697 h 1378673"/>
                <a:gd name="connsiteX379" fmla="*/ 433339 w 1539722"/>
                <a:gd name="connsiteY379" fmla="*/ 1117128 h 1378673"/>
                <a:gd name="connsiteX380" fmla="*/ 446757 w 1539722"/>
                <a:gd name="connsiteY380" fmla="*/ 1131150 h 1378673"/>
                <a:gd name="connsiteX381" fmla="*/ 453009 w 1539722"/>
                <a:gd name="connsiteY381" fmla="*/ 1139228 h 1378673"/>
                <a:gd name="connsiteX382" fmla="*/ 447672 w 1539722"/>
                <a:gd name="connsiteY382" fmla="*/ 1146087 h 1378673"/>
                <a:gd name="connsiteX383" fmla="*/ 438524 w 1539722"/>
                <a:gd name="connsiteY383" fmla="*/ 1161024 h 1378673"/>
                <a:gd name="connsiteX384" fmla="*/ 431357 w 1539722"/>
                <a:gd name="connsiteY384" fmla="*/ 1176722 h 1378673"/>
                <a:gd name="connsiteX385" fmla="*/ 426020 w 1539722"/>
                <a:gd name="connsiteY385" fmla="*/ 1193488 h 1378673"/>
                <a:gd name="connsiteX386" fmla="*/ 422971 w 1539722"/>
                <a:gd name="connsiteY386" fmla="*/ 1210559 h 1378673"/>
                <a:gd name="connsiteX387" fmla="*/ 421904 w 1539722"/>
                <a:gd name="connsiteY387" fmla="*/ 1227934 h 1378673"/>
                <a:gd name="connsiteX388" fmla="*/ 423123 w 1539722"/>
                <a:gd name="connsiteY388" fmla="*/ 1245309 h 1378673"/>
                <a:gd name="connsiteX389" fmla="*/ 426630 w 1539722"/>
                <a:gd name="connsiteY389" fmla="*/ 1262380 h 1378673"/>
                <a:gd name="connsiteX390" fmla="*/ 429375 w 1539722"/>
                <a:gd name="connsiteY390" fmla="*/ 1270610 h 1378673"/>
                <a:gd name="connsiteX391" fmla="*/ 457126 w 1539722"/>
                <a:gd name="connsiteY391" fmla="*/ 1260703 h 1378673"/>
                <a:gd name="connsiteX392" fmla="*/ 454534 w 1539722"/>
                <a:gd name="connsiteY392" fmla="*/ 1252778 h 1378673"/>
                <a:gd name="connsiteX393" fmla="*/ 451637 w 1539722"/>
                <a:gd name="connsiteY393" fmla="*/ 1236622 h 1378673"/>
                <a:gd name="connsiteX394" fmla="*/ 451332 w 1539722"/>
                <a:gd name="connsiteY394" fmla="*/ 1220008 h 1378673"/>
                <a:gd name="connsiteX395" fmla="*/ 453619 w 1539722"/>
                <a:gd name="connsiteY395" fmla="*/ 1203700 h 1378673"/>
                <a:gd name="connsiteX396" fmla="*/ 458346 w 1539722"/>
                <a:gd name="connsiteY396" fmla="*/ 1187696 h 1378673"/>
                <a:gd name="connsiteX397" fmla="*/ 465359 w 1539722"/>
                <a:gd name="connsiteY397" fmla="*/ 1172607 h 1378673"/>
                <a:gd name="connsiteX398" fmla="*/ 474508 w 1539722"/>
                <a:gd name="connsiteY398" fmla="*/ 1158737 h 1378673"/>
                <a:gd name="connsiteX399" fmla="*/ 485791 w 1539722"/>
                <a:gd name="connsiteY399" fmla="*/ 1146544 h 1378673"/>
                <a:gd name="connsiteX400" fmla="*/ 492348 w 1539722"/>
                <a:gd name="connsiteY400" fmla="*/ 1141210 h 1378673"/>
                <a:gd name="connsiteX401" fmla="*/ 499667 w 1539722"/>
                <a:gd name="connsiteY401" fmla="*/ 1135875 h 1378673"/>
                <a:gd name="connsiteX402" fmla="*/ 515067 w 1539722"/>
                <a:gd name="connsiteY402" fmla="*/ 1127949 h 1378673"/>
                <a:gd name="connsiteX403" fmla="*/ 531382 w 1539722"/>
                <a:gd name="connsiteY403" fmla="*/ 1123072 h 1378673"/>
                <a:gd name="connsiteX404" fmla="*/ 548764 w 1539722"/>
                <a:gd name="connsiteY404" fmla="*/ 1121091 h 1378673"/>
                <a:gd name="connsiteX405" fmla="*/ 567062 w 1539722"/>
                <a:gd name="connsiteY405" fmla="*/ 1122310 h 1378673"/>
                <a:gd name="connsiteX406" fmla="*/ 585816 w 1539722"/>
                <a:gd name="connsiteY406" fmla="*/ 1126578 h 1378673"/>
                <a:gd name="connsiteX407" fmla="*/ 604876 w 1539722"/>
                <a:gd name="connsiteY407" fmla="*/ 1133741 h 1378673"/>
                <a:gd name="connsiteX408" fmla="*/ 624240 w 1539722"/>
                <a:gd name="connsiteY408" fmla="*/ 1143953 h 1378673"/>
                <a:gd name="connsiteX409" fmla="*/ 633999 w 1539722"/>
                <a:gd name="connsiteY409" fmla="*/ 1150354 h 1378673"/>
                <a:gd name="connsiteX410" fmla="*/ 650619 w 1539722"/>
                <a:gd name="connsiteY410" fmla="*/ 1126273 h 1378673"/>
                <a:gd name="connsiteX411" fmla="*/ 638726 w 1539722"/>
                <a:gd name="connsiteY411" fmla="*/ 1118500 h 1378673"/>
                <a:gd name="connsiteX412" fmla="*/ 614939 w 1539722"/>
                <a:gd name="connsiteY412" fmla="*/ 1106002 h 1378673"/>
                <a:gd name="connsiteX413" fmla="*/ 591458 w 1539722"/>
                <a:gd name="connsiteY413" fmla="*/ 1097619 h 1378673"/>
                <a:gd name="connsiteX414" fmla="*/ 568434 w 1539722"/>
                <a:gd name="connsiteY414" fmla="*/ 1092741 h 1378673"/>
                <a:gd name="connsiteX415" fmla="*/ 551356 w 1539722"/>
                <a:gd name="connsiteY415" fmla="*/ 1091674 h 1378673"/>
                <a:gd name="connsiteX416" fmla="*/ 540378 w 1539722"/>
                <a:gd name="connsiteY416" fmla="*/ 1092284 h 1378673"/>
                <a:gd name="connsiteX417" fmla="*/ 529400 w 1539722"/>
                <a:gd name="connsiteY417" fmla="*/ 1093351 h 1378673"/>
                <a:gd name="connsiteX418" fmla="*/ 518726 w 1539722"/>
                <a:gd name="connsiteY418" fmla="*/ 1095790 h 1378673"/>
                <a:gd name="connsiteX419" fmla="*/ 508358 w 1539722"/>
                <a:gd name="connsiteY419" fmla="*/ 1099143 h 1378673"/>
                <a:gd name="connsiteX420" fmla="*/ 498142 w 1539722"/>
                <a:gd name="connsiteY420" fmla="*/ 1103258 h 1378673"/>
                <a:gd name="connsiteX421" fmla="*/ 488536 w 1539722"/>
                <a:gd name="connsiteY421" fmla="*/ 1108440 h 1378673"/>
                <a:gd name="connsiteX422" fmla="*/ 479082 w 1539722"/>
                <a:gd name="connsiteY422" fmla="*/ 1114537 h 1378673"/>
                <a:gd name="connsiteX423" fmla="*/ 474356 w 1539722"/>
                <a:gd name="connsiteY423" fmla="*/ 1118042 h 1378673"/>
                <a:gd name="connsiteX424" fmla="*/ 474051 w 1539722"/>
                <a:gd name="connsiteY424" fmla="*/ 1118347 h 1378673"/>
                <a:gd name="connsiteX425" fmla="*/ 473898 w 1539722"/>
                <a:gd name="connsiteY425" fmla="*/ 1118500 h 1378673"/>
                <a:gd name="connsiteX426" fmla="*/ 466427 w 1539722"/>
                <a:gd name="connsiteY426" fmla="*/ 1109202 h 1378673"/>
                <a:gd name="connsiteX427" fmla="*/ 450417 w 1539722"/>
                <a:gd name="connsiteY427" fmla="*/ 1093046 h 1378673"/>
                <a:gd name="connsiteX428" fmla="*/ 433339 w 1539722"/>
                <a:gd name="connsiteY428" fmla="*/ 1079634 h 1378673"/>
                <a:gd name="connsiteX429" fmla="*/ 415805 w 1539722"/>
                <a:gd name="connsiteY429" fmla="*/ 1069117 h 1378673"/>
                <a:gd name="connsiteX430" fmla="*/ 397355 w 1539722"/>
                <a:gd name="connsiteY430" fmla="*/ 1061649 h 1378673"/>
                <a:gd name="connsiteX431" fmla="*/ 378448 w 1539722"/>
                <a:gd name="connsiteY431" fmla="*/ 1057228 h 1378673"/>
                <a:gd name="connsiteX432" fmla="*/ 359083 w 1539722"/>
                <a:gd name="connsiteY432" fmla="*/ 1055857 h 1378673"/>
                <a:gd name="connsiteX433" fmla="*/ 339261 w 1539722"/>
                <a:gd name="connsiteY433" fmla="*/ 1057686 h 1378673"/>
                <a:gd name="connsiteX434" fmla="*/ 329503 w 1539722"/>
                <a:gd name="connsiteY434" fmla="*/ 1059820 h 1378673"/>
                <a:gd name="connsiteX435" fmla="*/ 326911 w 1539722"/>
                <a:gd name="connsiteY435" fmla="*/ 1052961 h 1378673"/>
                <a:gd name="connsiteX436" fmla="*/ 322641 w 1539722"/>
                <a:gd name="connsiteY436" fmla="*/ 1039548 h 1378673"/>
                <a:gd name="connsiteX437" fmla="*/ 319897 w 1539722"/>
                <a:gd name="connsiteY437" fmla="*/ 1026441 h 1378673"/>
                <a:gd name="connsiteX438" fmla="*/ 318524 w 1539722"/>
                <a:gd name="connsiteY438" fmla="*/ 1013790 h 1378673"/>
                <a:gd name="connsiteX439" fmla="*/ 318219 w 1539722"/>
                <a:gd name="connsiteY439" fmla="*/ 1001597 h 1378673"/>
                <a:gd name="connsiteX440" fmla="*/ 319134 w 1539722"/>
                <a:gd name="connsiteY440" fmla="*/ 989708 h 1378673"/>
                <a:gd name="connsiteX441" fmla="*/ 320964 w 1539722"/>
                <a:gd name="connsiteY441" fmla="*/ 978582 h 1378673"/>
                <a:gd name="connsiteX442" fmla="*/ 323861 w 1539722"/>
                <a:gd name="connsiteY442" fmla="*/ 967913 h 1378673"/>
                <a:gd name="connsiteX443" fmla="*/ 327673 w 1539722"/>
                <a:gd name="connsiteY443" fmla="*/ 957701 h 1378673"/>
                <a:gd name="connsiteX444" fmla="*/ 332247 w 1539722"/>
                <a:gd name="connsiteY444" fmla="*/ 948251 h 1378673"/>
                <a:gd name="connsiteX445" fmla="*/ 340481 w 1539722"/>
                <a:gd name="connsiteY445" fmla="*/ 934991 h 1378673"/>
                <a:gd name="connsiteX446" fmla="*/ 353746 w 1539722"/>
                <a:gd name="connsiteY446" fmla="*/ 919902 h 1378673"/>
                <a:gd name="connsiteX447" fmla="*/ 369147 w 1539722"/>
                <a:gd name="connsiteY447" fmla="*/ 907709 h 1378673"/>
                <a:gd name="connsiteX448" fmla="*/ 377533 w 1539722"/>
                <a:gd name="connsiteY448" fmla="*/ 902831 h 1378673"/>
                <a:gd name="connsiteX449" fmla="*/ 382870 w 1539722"/>
                <a:gd name="connsiteY449" fmla="*/ 900240 h 1378673"/>
                <a:gd name="connsiteX450" fmla="*/ 394458 w 1539722"/>
                <a:gd name="connsiteY450" fmla="*/ 895515 h 1378673"/>
                <a:gd name="connsiteX451" fmla="*/ 407723 w 1539722"/>
                <a:gd name="connsiteY451" fmla="*/ 891857 h 1378673"/>
                <a:gd name="connsiteX452" fmla="*/ 422056 w 1539722"/>
                <a:gd name="connsiteY452" fmla="*/ 889266 h 1378673"/>
                <a:gd name="connsiteX453" fmla="*/ 437151 w 1539722"/>
                <a:gd name="connsiteY453" fmla="*/ 888200 h 1378673"/>
                <a:gd name="connsiteX454" fmla="*/ 452704 w 1539722"/>
                <a:gd name="connsiteY454" fmla="*/ 888504 h 1378673"/>
                <a:gd name="connsiteX455" fmla="*/ 468409 w 1539722"/>
                <a:gd name="connsiteY455" fmla="*/ 890333 h 1378673"/>
                <a:gd name="connsiteX456" fmla="*/ 483809 w 1539722"/>
                <a:gd name="connsiteY456" fmla="*/ 894144 h 1378673"/>
                <a:gd name="connsiteX457" fmla="*/ 491128 w 1539722"/>
                <a:gd name="connsiteY457" fmla="*/ 896887 h 1378673"/>
                <a:gd name="connsiteX458" fmla="*/ 508510 w 1539722"/>
                <a:gd name="connsiteY458" fmla="*/ 903593 h 1378673"/>
                <a:gd name="connsiteX459" fmla="*/ 510798 w 1539722"/>
                <a:gd name="connsiteY459" fmla="*/ 885151 h 1378673"/>
                <a:gd name="connsiteX460" fmla="*/ 512475 w 1539722"/>
                <a:gd name="connsiteY460" fmla="*/ 876311 h 1378673"/>
                <a:gd name="connsiteX461" fmla="*/ 517202 w 1539722"/>
                <a:gd name="connsiteY461" fmla="*/ 858783 h 1378673"/>
                <a:gd name="connsiteX462" fmla="*/ 524368 w 1539722"/>
                <a:gd name="connsiteY462" fmla="*/ 842322 h 1378673"/>
                <a:gd name="connsiteX463" fmla="*/ 533517 w 1539722"/>
                <a:gd name="connsiteY463" fmla="*/ 826776 h 1378673"/>
                <a:gd name="connsiteX464" fmla="*/ 544647 w 1539722"/>
                <a:gd name="connsiteY464" fmla="*/ 812449 h 1378673"/>
                <a:gd name="connsiteX465" fmla="*/ 557760 w 1539722"/>
                <a:gd name="connsiteY465" fmla="*/ 799646 h 1378673"/>
                <a:gd name="connsiteX466" fmla="*/ 572398 w 1539722"/>
                <a:gd name="connsiteY466" fmla="*/ 788367 h 1378673"/>
                <a:gd name="connsiteX467" fmla="*/ 588256 w 1539722"/>
                <a:gd name="connsiteY467" fmla="*/ 779070 h 1378673"/>
                <a:gd name="connsiteX468" fmla="*/ 597099 w 1539722"/>
                <a:gd name="connsiteY468" fmla="*/ 775107 h 1378673"/>
                <a:gd name="connsiteX469" fmla="*/ 605943 w 1539722"/>
                <a:gd name="connsiteY469" fmla="*/ 771602 h 1378673"/>
                <a:gd name="connsiteX470" fmla="*/ 624088 w 1539722"/>
                <a:gd name="connsiteY470" fmla="*/ 766724 h 1378673"/>
                <a:gd name="connsiteX471" fmla="*/ 642690 w 1539722"/>
                <a:gd name="connsiteY471" fmla="*/ 763828 h 1378673"/>
                <a:gd name="connsiteX472" fmla="*/ 661445 w 1539722"/>
                <a:gd name="connsiteY472" fmla="*/ 763523 h 1378673"/>
                <a:gd name="connsiteX473" fmla="*/ 680657 w 1539722"/>
                <a:gd name="connsiteY473" fmla="*/ 765200 h 1378673"/>
                <a:gd name="connsiteX474" fmla="*/ 699564 w 1539722"/>
                <a:gd name="connsiteY474" fmla="*/ 769468 h 1378673"/>
                <a:gd name="connsiteX475" fmla="*/ 718623 w 1539722"/>
                <a:gd name="connsiteY475" fmla="*/ 775717 h 1378673"/>
                <a:gd name="connsiteX476" fmla="*/ 737531 w 1539722"/>
                <a:gd name="connsiteY476" fmla="*/ 784404 h 1378673"/>
                <a:gd name="connsiteX477" fmla="*/ 746679 w 1539722"/>
                <a:gd name="connsiteY477" fmla="*/ 789739 h 1378673"/>
                <a:gd name="connsiteX478" fmla="*/ 746679 w 1539722"/>
                <a:gd name="connsiteY478" fmla="*/ 1150659 h 1378673"/>
                <a:gd name="connsiteX479" fmla="*/ 746679 w 1539722"/>
                <a:gd name="connsiteY479" fmla="*/ 1165291 h 1378673"/>
                <a:gd name="connsiteX480" fmla="*/ 744697 w 1539722"/>
                <a:gd name="connsiteY480" fmla="*/ 1192574 h 1378673"/>
                <a:gd name="connsiteX481" fmla="*/ 740885 w 1539722"/>
                <a:gd name="connsiteY481" fmla="*/ 1217875 h 1378673"/>
                <a:gd name="connsiteX482" fmla="*/ 735396 w 1539722"/>
                <a:gd name="connsiteY482" fmla="*/ 1241042 h 1378673"/>
                <a:gd name="connsiteX483" fmla="*/ 728230 w 1539722"/>
                <a:gd name="connsiteY483" fmla="*/ 1262075 h 1378673"/>
                <a:gd name="connsiteX484" fmla="*/ 719691 w 1539722"/>
                <a:gd name="connsiteY484" fmla="*/ 1281280 h 1378673"/>
                <a:gd name="connsiteX485" fmla="*/ 709627 w 1539722"/>
                <a:gd name="connsiteY485" fmla="*/ 1298655 h 1378673"/>
                <a:gd name="connsiteX486" fmla="*/ 698344 w 1539722"/>
                <a:gd name="connsiteY486" fmla="*/ 1314049 h 1378673"/>
                <a:gd name="connsiteX487" fmla="*/ 686146 w 1539722"/>
                <a:gd name="connsiteY487" fmla="*/ 1327766 h 1378673"/>
                <a:gd name="connsiteX488" fmla="*/ 672575 w 1539722"/>
                <a:gd name="connsiteY488" fmla="*/ 1339807 h 1378673"/>
                <a:gd name="connsiteX489" fmla="*/ 658243 w 1539722"/>
                <a:gd name="connsiteY489" fmla="*/ 1349867 h 1378673"/>
                <a:gd name="connsiteX490" fmla="*/ 643147 w 1539722"/>
                <a:gd name="connsiteY490" fmla="*/ 1358554 h 1378673"/>
                <a:gd name="connsiteX491" fmla="*/ 627137 w 1539722"/>
                <a:gd name="connsiteY491" fmla="*/ 1365413 h 1378673"/>
                <a:gd name="connsiteX492" fmla="*/ 610517 w 1539722"/>
                <a:gd name="connsiteY492" fmla="*/ 1370900 h 1378673"/>
                <a:gd name="connsiteX493" fmla="*/ 593440 w 1539722"/>
                <a:gd name="connsiteY493" fmla="*/ 1374863 h 1378673"/>
                <a:gd name="connsiteX494" fmla="*/ 576058 w 1539722"/>
                <a:gd name="connsiteY494" fmla="*/ 1377454 h 1378673"/>
                <a:gd name="connsiteX495" fmla="*/ 558218 w 1539722"/>
                <a:gd name="connsiteY495" fmla="*/ 1378673 h 1378673"/>
                <a:gd name="connsiteX496" fmla="*/ 540531 w 1539722"/>
                <a:gd name="connsiteY496" fmla="*/ 1378673 h 1378673"/>
                <a:gd name="connsiteX497" fmla="*/ 522538 w 1539722"/>
                <a:gd name="connsiteY497" fmla="*/ 1377301 h 1378673"/>
                <a:gd name="connsiteX498" fmla="*/ 504699 w 1539722"/>
                <a:gd name="connsiteY498" fmla="*/ 1374710 h 1378673"/>
                <a:gd name="connsiteX499" fmla="*/ 487011 w 1539722"/>
                <a:gd name="connsiteY499" fmla="*/ 1370900 h 1378673"/>
                <a:gd name="connsiteX500" fmla="*/ 469629 w 1539722"/>
                <a:gd name="connsiteY500" fmla="*/ 1366175 h 1378673"/>
                <a:gd name="connsiteX501" fmla="*/ 452551 w 1539722"/>
                <a:gd name="connsiteY501" fmla="*/ 1360231 h 1378673"/>
                <a:gd name="connsiteX502" fmla="*/ 436084 w 1539722"/>
                <a:gd name="connsiteY502" fmla="*/ 1353372 h 1378673"/>
                <a:gd name="connsiteX503" fmla="*/ 420379 w 1539722"/>
                <a:gd name="connsiteY503" fmla="*/ 1345751 h 1378673"/>
                <a:gd name="connsiteX504" fmla="*/ 405131 w 1539722"/>
                <a:gd name="connsiteY504" fmla="*/ 1336911 h 1378673"/>
                <a:gd name="connsiteX505" fmla="*/ 390646 w 1539722"/>
                <a:gd name="connsiteY505" fmla="*/ 1327461 h 1378673"/>
                <a:gd name="connsiteX506" fmla="*/ 377533 w 1539722"/>
                <a:gd name="connsiteY506" fmla="*/ 1317250 h 1378673"/>
                <a:gd name="connsiteX507" fmla="*/ 365182 w 1539722"/>
                <a:gd name="connsiteY507" fmla="*/ 1306123 h 1378673"/>
                <a:gd name="connsiteX508" fmla="*/ 353899 w 1539722"/>
                <a:gd name="connsiteY508" fmla="*/ 1294540 h 1378673"/>
                <a:gd name="connsiteX509" fmla="*/ 343988 w 1539722"/>
                <a:gd name="connsiteY509" fmla="*/ 1282194 h 1378673"/>
                <a:gd name="connsiteX510" fmla="*/ 335754 w 1539722"/>
                <a:gd name="connsiteY510" fmla="*/ 1269391 h 1378673"/>
                <a:gd name="connsiteX511" fmla="*/ 331942 w 1539722"/>
                <a:gd name="connsiteY511" fmla="*/ 1262685 h 1378673"/>
                <a:gd name="connsiteX512" fmla="*/ 324928 w 1539722"/>
                <a:gd name="connsiteY512" fmla="*/ 1263904 h 1378673"/>
                <a:gd name="connsiteX513" fmla="*/ 309528 w 1539722"/>
                <a:gd name="connsiteY513" fmla="*/ 1264209 h 1378673"/>
                <a:gd name="connsiteX514" fmla="*/ 293213 w 1539722"/>
                <a:gd name="connsiteY514" fmla="*/ 1262532 h 1378673"/>
                <a:gd name="connsiteX515" fmla="*/ 276441 w 1539722"/>
                <a:gd name="connsiteY515" fmla="*/ 1258722 h 1378673"/>
                <a:gd name="connsiteX516" fmla="*/ 259211 w 1539722"/>
                <a:gd name="connsiteY516" fmla="*/ 1252778 h 1378673"/>
                <a:gd name="connsiteX517" fmla="*/ 242286 w 1539722"/>
                <a:gd name="connsiteY517" fmla="*/ 1245157 h 1378673"/>
                <a:gd name="connsiteX518" fmla="*/ 225209 w 1539722"/>
                <a:gd name="connsiteY518" fmla="*/ 1235402 h 1378673"/>
                <a:gd name="connsiteX519" fmla="*/ 208893 w 1539722"/>
                <a:gd name="connsiteY519" fmla="*/ 1223819 h 1378673"/>
                <a:gd name="connsiteX520" fmla="*/ 193036 w 1539722"/>
                <a:gd name="connsiteY520" fmla="*/ 1210406 h 1378673"/>
                <a:gd name="connsiteX521" fmla="*/ 178246 w 1539722"/>
                <a:gd name="connsiteY521" fmla="*/ 1195165 h 1378673"/>
                <a:gd name="connsiteX522" fmla="*/ 164828 w 1539722"/>
                <a:gd name="connsiteY522" fmla="*/ 1178094 h 1378673"/>
                <a:gd name="connsiteX523" fmla="*/ 152934 w 1539722"/>
                <a:gd name="connsiteY523" fmla="*/ 1159652 h 1378673"/>
                <a:gd name="connsiteX524" fmla="*/ 142719 w 1539722"/>
                <a:gd name="connsiteY524" fmla="*/ 1139228 h 1378673"/>
                <a:gd name="connsiteX525" fmla="*/ 134790 w 1539722"/>
                <a:gd name="connsiteY525" fmla="*/ 1117280 h 1378673"/>
                <a:gd name="connsiteX526" fmla="*/ 128843 w 1539722"/>
                <a:gd name="connsiteY526" fmla="*/ 1093961 h 1378673"/>
                <a:gd name="connsiteX527" fmla="*/ 125641 w 1539722"/>
                <a:gd name="connsiteY527" fmla="*/ 1069117 h 1378673"/>
                <a:gd name="connsiteX528" fmla="*/ 125336 w 1539722"/>
                <a:gd name="connsiteY528" fmla="*/ 1056009 h 1378673"/>
                <a:gd name="connsiteX529" fmla="*/ 121372 w 1539722"/>
                <a:gd name="connsiteY529" fmla="*/ 1053266 h 1378673"/>
                <a:gd name="connsiteX530" fmla="*/ 109326 w 1539722"/>
                <a:gd name="connsiteY530" fmla="*/ 1043206 h 1378673"/>
                <a:gd name="connsiteX531" fmla="*/ 93926 w 1539722"/>
                <a:gd name="connsiteY531" fmla="*/ 1027965 h 1378673"/>
                <a:gd name="connsiteX532" fmla="*/ 77611 w 1539722"/>
                <a:gd name="connsiteY532" fmla="*/ 1008608 h 1378673"/>
                <a:gd name="connsiteX533" fmla="*/ 66633 w 1539722"/>
                <a:gd name="connsiteY533" fmla="*/ 991842 h 1378673"/>
                <a:gd name="connsiteX534" fmla="*/ 60076 w 1539722"/>
                <a:gd name="connsiteY534" fmla="*/ 979801 h 1378673"/>
                <a:gd name="connsiteX535" fmla="*/ 54739 w 1539722"/>
                <a:gd name="connsiteY535" fmla="*/ 967151 h 1378673"/>
                <a:gd name="connsiteX536" fmla="*/ 50775 w 1539722"/>
                <a:gd name="connsiteY536" fmla="*/ 954195 h 1378673"/>
                <a:gd name="connsiteX537" fmla="*/ 48640 w 1539722"/>
                <a:gd name="connsiteY537" fmla="*/ 940630 h 1378673"/>
                <a:gd name="connsiteX538" fmla="*/ 48335 w 1539722"/>
                <a:gd name="connsiteY538" fmla="*/ 926913 h 1378673"/>
                <a:gd name="connsiteX539" fmla="*/ 50623 w 1539722"/>
                <a:gd name="connsiteY539" fmla="*/ 913043 h 1378673"/>
                <a:gd name="connsiteX540" fmla="*/ 55349 w 1539722"/>
                <a:gd name="connsiteY540" fmla="*/ 899173 h 1378673"/>
                <a:gd name="connsiteX541" fmla="*/ 58856 w 1539722"/>
                <a:gd name="connsiteY541" fmla="*/ 892162 h 1378673"/>
                <a:gd name="connsiteX542" fmla="*/ 50775 w 1539722"/>
                <a:gd name="connsiteY542" fmla="*/ 885456 h 1378673"/>
                <a:gd name="connsiteX543" fmla="*/ 36900 w 1539722"/>
                <a:gd name="connsiteY543" fmla="*/ 870977 h 1378673"/>
                <a:gd name="connsiteX544" fmla="*/ 25311 w 1539722"/>
                <a:gd name="connsiteY544" fmla="*/ 855735 h 1378673"/>
                <a:gd name="connsiteX545" fmla="*/ 16010 w 1539722"/>
                <a:gd name="connsiteY545" fmla="*/ 839579 h 1378673"/>
                <a:gd name="connsiteX546" fmla="*/ 9149 w 1539722"/>
                <a:gd name="connsiteY546" fmla="*/ 822813 h 1378673"/>
                <a:gd name="connsiteX547" fmla="*/ 4117 w 1539722"/>
                <a:gd name="connsiteY547" fmla="*/ 805590 h 1378673"/>
                <a:gd name="connsiteX548" fmla="*/ 1220 w 1539722"/>
                <a:gd name="connsiteY548" fmla="*/ 788062 h 1378673"/>
                <a:gd name="connsiteX549" fmla="*/ 0 w 1539722"/>
                <a:gd name="connsiteY549" fmla="*/ 770535 h 1378673"/>
                <a:gd name="connsiteX550" fmla="*/ 763 w 1539722"/>
                <a:gd name="connsiteY550" fmla="*/ 753464 h 1378673"/>
                <a:gd name="connsiteX551" fmla="*/ 2897 w 1539722"/>
                <a:gd name="connsiteY551" fmla="*/ 736393 h 1378673"/>
                <a:gd name="connsiteX552" fmla="*/ 6709 w 1539722"/>
                <a:gd name="connsiteY552" fmla="*/ 720237 h 1378673"/>
                <a:gd name="connsiteX553" fmla="*/ 11893 w 1539722"/>
                <a:gd name="connsiteY553" fmla="*/ 704691 h 1378673"/>
                <a:gd name="connsiteX554" fmla="*/ 18145 w 1539722"/>
                <a:gd name="connsiteY554" fmla="*/ 690059 h 1378673"/>
                <a:gd name="connsiteX555" fmla="*/ 25616 w 1539722"/>
                <a:gd name="connsiteY555" fmla="*/ 676342 h 1378673"/>
                <a:gd name="connsiteX556" fmla="*/ 34155 w 1539722"/>
                <a:gd name="connsiteY556" fmla="*/ 664301 h 1378673"/>
                <a:gd name="connsiteX557" fmla="*/ 43609 w 1539722"/>
                <a:gd name="connsiteY557" fmla="*/ 653632 h 1378673"/>
                <a:gd name="connsiteX558" fmla="*/ 48640 w 1539722"/>
                <a:gd name="connsiteY558" fmla="*/ 649059 h 1378673"/>
                <a:gd name="connsiteX559" fmla="*/ 60991 w 1539722"/>
                <a:gd name="connsiteY559" fmla="*/ 643572 h 1378673"/>
                <a:gd name="connsiteX560" fmla="*/ 82948 w 1539722"/>
                <a:gd name="connsiteY560" fmla="*/ 635494 h 1378673"/>
                <a:gd name="connsiteX561" fmla="*/ 99263 w 1539722"/>
                <a:gd name="connsiteY561" fmla="*/ 630769 h 1378673"/>
                <a:gd name="connsiteX562" fmla="*/ 116340 w 1539722"/>
                <a:gd name="connsiteY562" fmla="*/ 627111 h 1378673"/>
                <a:gd name="connsiteX563" fmla="*/ 134180 w 1539722"/>
                <a:gd name="connsiteY563" fmla="*/ 624825 h 1378673"/>
                <a:gd name="connsiteX564" fmla="*/ 292206 w 1539722"/>
                <a:gd name="connsiteY564" fmla="*/ 353208 h 1378673"/>
                <a:gd name="connsiteX565" fmla="*/ 301813 w 1539722"/>
                <a:gd name="connsiteY565" fmla="*/ 358544 h 1378673"/>
                <a:gd name="connsiteX566" fmla="*/ 320572 w 1539722"/>
                <a:gd name="connsiteY566" fmla="*/ 367691 h 1378673"/>
                <a:gd name="connsiteX567" fmla="*/ 339025 w 1539722"/>
                <a:gd name="connsiteY567" fmla="*/ 374550 h 1378673"/>
                <a:gd name="connsiteX568" fmla="*/ 357479 w 1539722"/>
                <a:gd name="connsiteY568" fmla="*/ 379733 h 1378673"/>
                <a:gd name="connsiteX569" fmla="*/ 375475 w 1539722"/>
                <a:gd name="connsiteY569" fmla="*/ 382630 h 1378673"/>
                <a:gd name="connsiteX570" fmla="*/ 393318 w 1539722"/>
                <a:gd name="connsiteY570" fmla="*/ 383849 h 1378673"/>
                <a:gd name="connsiteX571" fmla="*/ 410857 w 1539722"/>
                <a:gd name="connsiteY571" fmla="*/ 382935 h 1378673"/>
                <a:gd name="connsiteX572" fmla="*/ 428090 w 1539722"/>
                <a:gd name="connsiteY572" fmla="*/ 379733 h 1378673"/>
                <a:gd name="connsiteX573" fmla="*/ 436478 w 1539722"/>
                <a:gd name="connsiteY573" fmla="*/ 377599 h 1378673"/>
                <a:gd name="connsiteX574" fmla="*/ 443646 w 1539722"/>
                <a:gd name="connsiteY574" fmla="*/ 375160 h 1378673"/>
                <a:gd name="connsiteX575" fmla="*/ 457524 w 1539722"/>
                <a:gd name="connsiteY575" fmla="*/ 369672 h 1378673"/>
                <a:gd name="connsiteX576" fmla="*/ 463777 w 1539722"/>
                <a:gd name="connsiteY576" fmla="*/ 366319 h 1378673"/>
                <a:gd name="connsiteX577" fmla="*/ 469725 w 1539722"/>
                <a:gd name="connsiteY577" fmla="*/ 375922 h 1378673"/>
                <a:gd name="connsiteX578" fmla="*/ 479790 w 1539722"/>
                <a:gd name="connsiteY578" fmla="*/ 394826 h 1378673"/>
                <a:gd name="connsiteX579" fmla="*/ 487568 w 1539722"/>
                <a:gd name="connsiteY579" fmla="*/ 412966 h 1378673"/>
                <a:gd name="connsiteX580" fmla="*/ 493059 w 1539722"/>
                <a:gd name="connsiteY580" fmla="*/ 430650 h 1378673"/>
                <a:gd name="connsiteX581" fmla="*/ 496414 w 1539722"/>
                <a:gd name="connsiteY581" fmla="*/ 448333 h 1378673"/>
                <a:gd name="connsiteX582" fmla="*/ 497786 w 1539722"/>
                <a:gd name="connsiteY582" fmla="*/ 465559 h 1378673"/>
                <a:gd name="connsiteX583" fmla="*/ 496871 w 1539722"/>
                <a:gd name="connsiteY583" fmla="*/ 482633 h 1378673"/>
                <a:gd name="connsiteX584" fmla="*/ 493821 w 1539722"/>
                <a:gd name="connsiteY584" fmla="*/ 499859 h 1378673"/>
                <a:gd name="connsiteX585" fmla="*/ 491686 w 1539722"/>
                <a:gd name="connsiteY585" fmla="*/ 508548 h 1378673"/>
                <a:gd name="connsiteX586" fmla="*/ 489703 w 1539722"/>
                <a:gd name="connsiteY586" fmla="*/ 514341 h 1378673"/>
                <a:gd name="connsiteX587" fmla="*/ 483145 w 1539722"/>
                <a:gd name="connsiteY587" fmla="*/ 525317 h 1378673"/>
                <a:gd name="connsiteX588" fmla="*/ 474147 w 1539722"/>
                <a:gd name="connsiteY588" fmla="*/ 535836 h 1378673"/>
                <a:gd name="connsiteX589" fmla="*/ 463014 w 1539722"/>
                <a:gd name="connsiteY589" fmla="*/ 545287 h 1378673"/>
                <a:gd name="connsiteX590" fmla="*/ 450356 w 1539722"/>
                <a:gd name="connsiteY590" fmla="*/ 553824 h 1378673"/>
                <a:gd name="connsiteX591" fmla="*/ 436783 w 1539722"/>
                <a:gd name="connsiteY591" fmla="*/ 561141 h 1378673"/>
                <a:gd name="connsiteX592" fmla="*/ 422752 w 1539722"/>
                <a:gd name="connsiteY592" fmla="*/ 566782 h 1378673"/>
                <a:gd name="connsiteX593" fmla="*/ 408721 w 1539722"/>
                <a:gd name="connsiteY593" fmla="*/ 570745 h 1378673"/>
                <a:gd name="connsiteX594" fmla="*/ 401706 w 1539722"/>
                <a:gd name="connsiteY594" fmla="*/ 571965 h 1378673"/>
                <a:gd name="connsiteX595" fmla="*/ 382643 w 1539722"/>
                <a:gd name="connsiteY595" fmla="*/ 575166 h 1378673"/>
                <a:gd name="connsiteX596" fmla="*/ 390878 w 1539722"/>
                <a:gd name="connsiteY596" fmla="*/ 592697 h 1378673"/>
                <a:gd name="connsiteX597" fmla="*/ 393318 w 1539722"/>
                <a:gd name="connsiteY597" fmla="*/ 598032 h 1378673"/>
                <a:gd name="connsiteX598" fmla="*/ 396978 w 1539722"/>
                <a:gd name="connsiteY598" fmla="*/ 608704 h 1378673"/>
                <a:gd name="connsiteX599" fmla="*/ 399571 w 1539722"/>
                <a:gd name="connsiteY599" fmla="*/ 619222 h 1378673"/>
                <a:gd name="connsiteX600" fmla="*/ 400791 w 1539722"/>
                <a:gd name="connsiteY600" fmla="*/ 629284 h 1378673"/>
                <a:gd name="connsiteX601" fmla="*/ 400638 w 1539722"/>
                <a:gd name="connsiteY601" fmla="*/ 639040 h 1378673"/>
                <a:gd name="connsiteX602" fmla="*/ 399114 w 1539722"/>
                <a:gd name="connsiteY602" fmla="*/ 648187 h 1378673"/>
                <a:gd name="connsiteX603" fmla="*/ 396368 w 1539722"/>
                <a:gd name="connsiteY603" fmla="*/ 657333 h 1378673"/>
                <a:gd name="connsiteX604" fmla="*/ 392403 w 1539722"/>
                <a:gd name="connsiteY604" fmla="*/ 665870 h 1378673"/>
                <a:gd name="connsiteX605" fmla="*/ 389963 w 1539722"/>
                <a:gd name="connsiteY605" fmla="*/ 669834 h 1378673"/>
                <a:gd name="connsiteX606" fmla="*/ 386760 w 1539722"/>
                <a:gd name="connsiteY606" fmla="*/ 674407 h 1378673"/>
                <a:gd name="connsiteX607" fmla="*/ 378830 w 1539722"/>
                <a:gd name="connsiteY607" fmla="*/ 683096 h 1378673"/>
                <a:gd name="connsiteX608" fmla="*/ 369375 w 1539722"/>
                <a:gd name="connsiteY608" fmla="*/ 690566 h 1378673"/>
                <a:gd name="connsiteX609" fmla="*/ 358394 w 1539722"/>
                <a:gd name="connsiteY609" fmla="*/ 697121 h 1378673"/>
                <a:gd name="connsiteX610" fmla="*/ 346651 w 1539722"/>
                <a:gd name="connsiteY610" fmla="*/ 702609 h 1378673"/>
                <a:gd name="connsiteX611" fmla="*/ 333383 w 1539722"/>
                <a:gd name="connsiteY611" fmla="*/ 706878 h 1378673"/>
                <a:gd name="connsiteX612" fmla="*/ 319352 w 1539722"/>
                <a:gd name="connsiteY612" fmla="*/ 710079 h 1378673"/>
                <a:gd name="connsiteX613" fmla="*/ 304559 w 1539722"/>
                <a:gd name="connsiteY613" fmla="*/ 712061 h 1378673"/>
                <a:gd name="connsiteX614" fmla="*/ 296781 w 1539722"/>
                <a:gd name="connsiteY614" fmla="*/ 712518 h 1378673"/>
                <a:gd name="connsiteX615" fmla="*/ 295866 w 1539722"/>
                <a:gd name="connsiteY615" fmla="*/ 707182 h 1378673"/>
                <a:gd name="connsiteX616" fmla="*/ 292968 w 1539722"/>
                <a:gd name="connsiteY616" fmla="*/ 696054 h 1378673"/>
                <a:gd name="connsiteX617" fmla="*/ 289155 w 1539722"/>
                <a:gd name="connsiteY617" fmla="*/ 685078 h 1378673"/>
                <a:gd name="connsiteX618" fmla="*/ 283970 w 1539722"/>
                <a:gd name="connsiteY618" fmla="*/ 673950 h 1378673"/>
                <a:gd name="connsiteX619" fmla="*/ 280920 w 1539722"/>
                <a:gd name="connsiteY619" fmla="*/ 668614 h 1378673"/>
                <a:gd name="connsiteX620" fmla="*/ 276954 w 1539722"/>
                <a:gd name="connsiteY620" fmla="*/ 661907 h 1378673"/>
                <a:gd name="connsiteX621" fmla="*/ 267956 w 1539722"/>
                <a:gd name="connsiteY621" fmla="*/ 649254 h 1378673"/>
                <a:gd name="connsiteX622" fmla="*/ 257586 w 1539722"/>
                <a:gd name="connsiteY622" fmla="*/ 637821 h 1378673"/>
                <a:gd name="connsiteX623" fmla="*/ 246605 w 1539722"/>
                <a:gd name="connsiteY623" fmla="*/ 627454 h 1378673"/>
                <a:gd name="connsiteX624" fmla="*/ 234405 w 1539722"/>
                <a:gd name="connsiteY624" fmla="*/ 618460 h 1378673"/>
                <a:gd name="connsiteX625" fmla="*/ 221442 w 1539722"/>
                <a:gd name="connsiteY625" fmla="*/ 610686 h 1378673"/>
                <a:gd name="connsiteX626" fmla="*/ 207868 w 1539722"/>
                <a:gd name="connsiteY626" fmla="*/ 604588 h 1378673"/>
                <a:gd name="connsiteX627" fmla="*/ 193838 w 1539722"/>
                <a:gd name="connsiteY627" fmla="*/ 599862 h 1378673"/>
                <a:gd name="connsiteX628" fmla="*/ 186517 w 1539722"/>
                <a:gd name="connsiteY628" fmla="*/ 598337 h 1378673"/>
                <a:gd name="connsiteX629" fmla="*/ 177672 w 1539722"/>
                <a:gd name="connsiteY629" fmla="*/ 596508 h 1378673"/>
                <a:gd name="connsiteX630" fmla="*/ 159676 w 1539722"/>
                <a:gd name="connsiteY630" fmla="*/ 594679 h 1378673"/>
                <a:gd name="connsiteX631" fmla="*/ 141833 w 1539722"/>
                <a:gd name="connsiteY631" fmla="*/ 594679 h 1378673"/>
                <a:gd name="connsiteX632" fmla="*/ 124447 w 1539722"/>
                <a:gd name="connsiteY632" fmla="*/ 596051 h 1378673"/>
                <a:gd name="connsiteX633" fmla="*/ 107671 w 1539722"/>
                <a:gd name="connsiteY633" fmla="*/ 598642 h 1378673"/>
                <a:gd name="connsiteX634" fmla="*/ 91352 w 1539722"/>
                <a:gd name="connsiteY634" fmla="*/ 602453 h 1378673"/>
                <a:gd name="connsiteX635" fmla="*/ 68629 w 1539722"/>
                <a:gd name="connsiteY635" fmla="*/ 609161 h 1378673"/>
                <a:gd name="connsiteX636" fmla="*/ 55208 w 1539722"/>
                <a:gd name="connsiteY636" fmla="*/ 614039 h 1378673"/>
                <a:gd name="connsiteX637" fmla="*/ 52005 w 1539722"/>
                <a:gd name="connsiteY637" fmla="*/ 604740 h 1378673"/>
                <a:gd name="connsiteX638" fmla="*/ 47735 w 1539722"/>
                <a:gd name="connsiteY638" fmla="*/ 583246 h 1378673"/>
                <a:gd name="connsiteX639" fmla="*/ 45752 w 1539722"/>
                <a:gd name="connsiteY639" fmla="*/ 559312 h 1378673"/>
                <a:gd name="connsiteX640" fmla="*/ 46515 w 1539722"/>
                <a:gd name="connsiteY640" fmla="*/ 534616 h 1378673"/>
                <a:gd name="connsiteX641" fmla="*/ 49717 w 1539722"/>
                <a:gd name="connsiteY641" fmla="*/ 516475 h 1378673"/>
                <a:gd name="connsiteX642" fmla="*/ 52615 w 1539722"/>
                <a:gd name="connsiteY642" fmla="*/ 504737 h 1378673"/>
                <a:gd name="connsiteX643" fmla="*/ 56885 w 1539722"/>
                <a:gd name="connsiteY643" fmla="*/ 493761 h 1378673"/>
                <a:gd name="connsiteX644" fmla="*/ 62223 w 1539722"/>
                <a:gd name="connsiteY644" fmla="*/ 483395 h 1378673"/>
                <a:gd name="connsiteX645" fmla="*/ 68476 w 1539722"/>
                <a:gd name="connsiteY645" fmla="*/ 473944 h 1378673"/>
                <a:gd name="connsiteX646" fmla="*/ 76254 w 1539722"/>
                <a:gd name="connsiteY646" fmla="*/ 465712 h 1378673"/>
                <a:gd name="connsiteX647" fmla="*/ 85099 w 1539722"/>
                <a:gd name="connsiteY647" fmla="*/ 458547 h 1378673"/>
                <a:gd name="connsiteX648" fmla="*/ 95165 w 1539722"/>
                <a:gd name="connsiteY648" fmla="*/ 453059 h 1378673"/>
                <a:gd name="connsiteX649" fmla="*/ 100960 w 1539722"/>
                <a:gd name="connsiteY649" fmla="*/ 450925 h 1378673"/>
                <a:gd name="connsiteX650" fmla="*/ 108280 w 1539722"/>
                <a:gd name="connsiteY650" fmla="*/ 451687 h 1378673"/>
                <a:gd name="connsiteX651" fmla="*/ 122921 w 1539722"/>
                <a:gd name="connsiteY651" fmla="*/ 452906 h 1378673"/>
                <a:gd name="connsiteX652" fmla="*/ 130089 w 1539722"/>
                <a:gd name="connsiteY652" fmla="*/ 452906 h 1378673"/>
                <a:gd name="connsiteX653" fmla="*/ 142747 w 1539722"/>
                <a:gd name="connsiteY653" fmla="*/ 452602 h 1378673"/>
                <a:gd name="connsiteX654" fmla="*/ 168369 w 1539722"/>
                <a:gd name="connsiteY654" fmla="*/ 449248 h 1378673"/>
                <a:gd name="connsiteX655" fmla="*/ 181179 w 1539722"/>
                <a:gd name="connsiteY655" fmla="*/ 446352 h 1378673"/>
                <a:gd name="connsiteX656" fmla="*/ 192160 w 1539722"/>
                <a:gd name="connsiteY656" fmla="*/ 442998 h 1378673"/>
                <a:gd name="connsiteX657" fmla="*/ 212596 w 1539722"/>
                <a:gd name="connsiteY657" fmla="*/ 434003 h 1378673"/>
                <a:gd name="connsiteX658" fmla="*/ 230745 w 1539722"/>
                <a:gd name="connsiteY658" fmla="*/ 422875 h 1378673"/>
                <a:gd name="connsiteX659" fmla="*/ 246758 w 1539722"/>
                <a:gd name="connsiteY659" fmla="*/ 410222 h 1378673"/>
                <a:gd name="connsiteX660" fmla="*/ 260636 w 1539722"/>
                <a:gd name="connsiteY660" fmla="*/ 396502 h 1378673"/>
                <a:gd name="connsiteX661" fmla="*/ 272227 w 1539722"/>
                <a:gd name="connsiteY661" fmla="*/ 382935 h 1378673"/>
                <a:gd name="connsiteX662" fmla="*/ 286105 w 1539722"/>
                <a:gd name="connsiteY662" fmla="*/ 363727 h 1378673"/>
                <a:gd name="connsiteX663" fmla="*/ 1123985 w 1539722"/>
                <a:gd name="connsiteY663" fmla="*/ 96385 h 1378673"/>
                <a:gd name="connsiteX664" fmla="*/ 1140760 w 1539722"/>
                <a:gd name="connsiteY664" fmla="*/ 97453 h 1378673"/>
                <a:gd name="connsiteX665" fmla="*/ 1157079 w 1539722"/>
                <a:gd name="connsiteY665" fmla="*/ 100350 h 1378673"/>
                <a:gd name="connsiteX666" fmla="*/ 1173092 w 1539722"/>
                <a:gd name="connsiteY666" fmla="*/ 104926 h 1378673"/>
                <a:gd name="connsiteX667" fmla="*/ 1188343 w 1539722"/>
                <a:gd name="connsiteY667" fmla="*/ 111178 h 1378673"/>
                <a:gd name="connsiteX668" fmla="*/ 1202831 w 1539722"/>
                <a:gd name="connsiteY668" fmla="*/ 118956 h 1378673"/>
                <a:gd name="connsiteX669" fmla="*/ 1216404 w 1539722"/>
                <a:gd name="connsiteY669" fmla="*/ 127954 h 1378673"/>
                <a:gd name="connsiteX670" fmla="*/ 1229063 w 1539722"/>
                <a:gd name="connsiteY670" fmla="*/ 138172 h 1378673"/>
                <a:gd name="connsiteX671" fmla="*/ 1240501 w 1539722"/>
                <a:gd name="connsiteY671" fmla="*/ 149153 h 1378673"/>
                <a:gd name="connsiteX672" fmla="*/ 1250871 w 1539722"/>
                <a:gd name="connsiteY672" fmla="*/ 160896 h 1378673"/>
                <a:gd name="connsiteX673" fmla="*/ 1260174 w 1539722"/>
                <a:gd name="connsiteY673" fmla="*/ 173097 h 1378673"/>
                <a:gd name="connsiteX674" fmla="*/ 1267800 w 1539722"/>
                <a:gd name="connsiteY674" fmla="*/ 185908 h 1378673"/>
                <a:gd name="connsiteX675" fmla="*/ 1273900 w 1539722"/>
                <a:gd name="connsiteY675" fmla="*/ 198718 h 1378673"/>
                <a:gd name="connsiteX676" fmla="*/ 1278628 w 1539722"/>
                <a:gd name="connsiteY676" fmla="*/ 211681 h 1378673"/>
                <a:gd name="connsiteX677" fmla="*/ 1281678 w 1539722"/>
                <a:gd name="connsiteY677" fmla="*/ 224340 h 1378673"/>
                <a:gd name="connsiteX678" fmla="*/ 1282288 w 1539722"/>
                <a:gd name="connsiteY678" fmla="*/ 230440 h 1378673"/>
                <a:gd name="connsiteX679" fmla="*/ 1281830 w 1539722"/>
                <a:gd name="connsiteY679" fmla="*/ 230440 h 1378673"/>
                <a:gd name="connsiteX680" fmla="*/ 1281678 w 1539722"/>
                <a:gd name="connsiteY680" fmla="*/ 230593 h 1378673"/>
                <a:gd name="connsiteX681" fmla="*/ 1282288 w 1539722"/>
                <a:gd name="connsiteY681" fmla="*/ 230440 h 1378673"/>
                <a:gd name="connsiteX682" fmla="*/ 1286863 w 1539722"/>
                <a:gd name="connsiteY682" fmla="*/ 252706 h 1378673"/>
                <a:gd name="connsiteX683" fmla="*/ 1291286 w 1539722"/>
                <a:gd name="connsiteY683" fmla="*/ 281225 h 1378673"/>
                <a:gd name="connsiteX684" fmla="*/ 1292964 w 1539722"/>
                <a:gd name="connsiteY684" fmla="*/ 298154 h 1378673"/>
                <a:gd name="connsiteX685" fmla="*/ 1293116 w 1539722"/>
                <a:gd name="connsiteY685" fmla="*/ 313862 h 1378673"/>
                <a:gd name="connsiteX686" fmla="*/ 1291591 w 1539722"/>
                <a:gd name="connsiteY686" fmla="*/ 328198 h 1378673"/>
                <a:gd name="connsiteX687" fmla="*/ 1288388 w 1539722"/>
                <a:gd name="connsiteY687" fmla="*/ 341771 h 1378673"/>
                <a:gd name="connsiteX688" fmla="*/ 1283050 w 1539722"/>
                <a:gd name="connsiteY688" fmla="*/ 354582 h 1378673"/>
                <a:gd name="connsiteX689" fmla="*/ 1279543 w 1539722"/>
                <a:gd name="connsiteY689" fmla="*/ 360834 h 1378673"/>
                <a:gd name="connsiteX690" fmla="*/ 1276188 w 1539722"/>
                <a:gd name="connsiteY690" fmla="*/ 366020 h 1378673"/>
                <a:gd name="connsiteX691" fmla="*/ 1268867 w 1539722"/>
                <a:gd name="connsiteY691" fmla="*/ 375475 h 1378673"/>
                <a:gd name="connsiteX692" fmla="*/ 1260479 w 1539722"/>
                <a:gd name="connsiteY692" fmla="*/ 384016 h 1378673"/>
                <a:gd name="connsiteX693" fmla="*/ 1251786 w 1539722"/>
                <a:gd name="connsiteY693" fmla="*/ 391641 h 1378673"/>
                <a:gd name="connsiteX694" fmla="*/ 1237756 w 1539722"/>
                <a:gd name="connsiteY694" fmla="*/ 401402 h 1378673"/>
                <a:gd name="connsiteX695" fmla="*/ 1218540 w 1539722"/>
                <a:gd name="connsiteY695" fmla="*/ 411162 h 1378673"/>
                <a:gd name="connsiteX696" fmla="*/ 1200391 w 1539722"/>
                <a:gd name="connsiteY696" fmla="*/ 418178 h 1378673"/>
                <a:gd name="connsiteX697" fmla="*/ 1184378 w 1539722"/>
                <a:gd name="connsiteY697" fmla="*/ 422753 h 1378673"/>
                <a:gd name="connsiteX698" fmla="*/ 1167144 w 1539722"/>
                <a:gd name="connsiteY698" fmla="*/ 426108 h 1378673"/>
                <a:gd name="connsiteX699" fmla="*/ 1164399 w 1539722"/>
                <a:gd name="connsiteY699" fmla="*/ 426565 h 1378673"/>
                <a:gd name="connsiteX700" fmla="*/ 1167144 w 1539722"/>
                <a:gd name="connsiteY700" fmla="*/ 455542 h 1378673"/>
                <a:gd name="connsiteX701" fmla="*/ 1171415 w 1539722"/>
                <a:gd name="connsiteY701" fmla="*/ 455237 h 1378673"/>
                <a:gd name="connsiteX702" fmla="*/ 1192156 w 1539722"/>
                <a:gd name="connsiteY702" fmla="*/ 450967 h 1378673"/>
                <a:gd name="connsiteX703" fmla="*/ 1211067 w 1539722"/>
                <a:gd name="connsiteY703" fmla="*/ 445629 h 1378673"/>
                <a:gd name="connsiteX704" fmla="*/ 1232418 w 1539722"/>
                <a:gd name="connsiteY704" fmla="*/ 437241 h 1378673"/>
                <a:gd name="connsiteX705" fmla="*/ 1249194 w 1539722"/>
                <a:gd name="connsiteY705" fmla="*/ 428548 h 1378673"/>
                <a:gd name="connsiteX706" fmla="*/ 1260327 w 1539722"/>
                <a:gd name="connsiteY706" fmla="*/ 421533 h 1378673"/>
                <a:gd name="connsiteX707" fmla="*/ 1271307 w 1539722"/>
                <a:gd name="connsiteY707" fmla="*/ 413602 h 1378673"/>
                <a:gd name="connsiteX708" fmla="*/ 1281678 w 1539722"/>
                <a:gd name="connsiteY708" fmla="*/ 404604 h 1378673"/>
                <a:gd name="connsiteX709" fmla="*/ 1291591 w 1539722"/>
                <a:gd name="connsiteY709" fmla="*/ 394081 h 1378673"/>
                <a:gd name="connsiteX710" fmla="*/ 1300436 w 1539722"/>
                <a:gd name="connsiteY710" fmla="*/ 382490 h 1378673"/>
                <a:gd name="connsiteX711" fmla="*/ 1304401 w 1539722"/>
                <a:gd name="connsiteY711" fmla="*/ 376085 h 1378673"/>
                <a:gd name="connsiteX712" fmla="*/ 1308519 w 1539722"/>
                <a:gd name="connsiteY712" fmla="*/ 368765 h 1378673"/>
                <a:gd name="connsiteX713" fmla="*/ 1315382 w 1539722"/>
                <a:gd name="connsiteY713" fmla="*/ 353514 h 1378673"/>
                <a:gd name="connsiteX714" fmla="*/ 1320415 w 1539722"/>
                <a:gd name="connsiteY714" fmla="*/ 337501 h 1378673"/>
                <a:gd name="connsiteX715" fmla="*/ 1323313 w 1539722"/>
                <a:gd name="connsiteY715" fmla="*/ 320572 h 1378673"/>
                <a:gd name="connsiteX716" fmla="*/ 1324533 w 1539722"/>
                <a:gd name="connsiteY716" fmla="*/ 302729 h 1378673"/>
                <a:gd name="connsiteX717" fmla="*/ 1323923 w 1539722"/>
                <a:gd name="connsiteY717" fmla="*/ 283970 h 1378673"/>
                <a:gd name="connsiteX718" fmla="*/ 1321330 w 1539722"/>
                <a:gd name="connsiteY718" fmla="*/ 264449 h 1378673"/>
                <a:gd name="connsiteX719" fmla="*/ 1317060 w 1539722"/>
                <a:gd name="connsiteY719" fmla="*/ 244013 h 1378673"/>
                <a:gd name="connsiteX720" fmla="*/ 1314010 w 1539722"/>
                <a:gd name="connsiteY720" fmla="*/ 233643 h 1378673"/>
                <a:gd name="connsiteX721" fmla="*/ 1321635 w 1539722"/>
                <a:gd name="connsiteY721" fmla="*/ 235625 h 1378673"/>
                <a:gd name="connsiteX722" fmla="*/ 1336428 w 1539722"/>
                <a:gd name="connsiteY722" fmla="*/ 240963 h 1378673"/>
                <a:gd name="connsiteX723" fmla="*/ 1350612 w 1539722"/>
                <a:gd name="connsiteY723" fmla="*/ 247978 h 1378673"/>
                <a:gd name="connsiteX724" fmla="*/ 1364337 w 1539722"/>
                <a:gd name="connsiteY724" fmla="*/ 256671 h 1378673"/>
                <a:gd name="connsiteX725" fmla="*/ 1377148 w 1539722"/>
                <a:gd name="connsiteY725" fmla="*/ 267042 h 1378673"/>
                <a:gd name="connsiteX726" fmla="*/ 1389196 w 1539722"/>
                <a:gd name="connsiteY726" fmla="*/ 278480 h 1378673"/>
                <a:gd name="connsiteX727" fmla="*/ 1400024 w 1539722"/>
                <a:gd name="connsiteY727" fmla="*/ 291291 h 1378673"/>
                <a:gd name="connsiteX728" fmla="*/ 1409937 w 1539722"/>
                <a:gd name="connsiteY728" fmla="*/ 305169 h 1378673"/>
                <a:gd name="connsiteX729" fmla="*/ 1418630 w 1539722"/>
                <a:gd name="connsiteY729" fmla="*/ 319962 h 1378673"/>
                <a:gd name="connsiteX730" fmla="*/ 1425950 w 1539722"/>
                <a:gd name="connsiteY730" fmla="*/ 335518 h 1378673"/>
                <a:gd name="connsiteX731" fmla="*/ 1431898 w 1539722"/>
                <a:gd name="connsiteY731" fmla="*/ 351989 h 1378673"/>
                <a:gd name="connsiteX732" fmla="*/ 1436169 w 1539722"/>
                <a:gd name="connsiteY732" fmla="*/ 368917 h 1378673"/>
                <a:gd name="connsiteX733" fmla="*/ 1439066 w 1539722"/>
                <a:gd name="connsiteY733" fmla="*/ 386608 h 1378673"/>
                <a:gd name="connsiteX734" fmla="*/ 1439829 w 1539722"/>
                <a:gd name="connsiteY734" fmla="*/ 404299 h 1378673"/>
                <a:gd name="connsiteX735" fmla="*/ 1438761 w 1539722"/>
                <a:gd name="connsiteY735" fmla="*/ 422295 h 1378673"/>
                <a:gd name="connsiteX736" fmla="*/ 1435864 w 1539722"/>
                <a:gd name="connsiteY736" fmla="*/ 440596 h 1378673"/>
                <a:gd name="connsiteX737" fmla="*/ 1433423 w 1539722"/>
                <a:gd name="connsiteY737" fmla="*/ 449442 h 1378673"/>
                <a:gd name="connsiteX738" fmla="*/ 1437846 w 1539722"/>
                <a:gd name="connsiteY738" fmla="*/ 450814 h 1378673"/>
                <a:gd name="connsiteX739" fmla="*/ 1445929 w 1539722"/>
                <a:gd name="connsiteY739" fmla="*/ 454017 h 1378673"/>
                <a:gd name="connsiteX740" fmla="*/ 1453249 w 1539722"/>
                <a:gd name="connsiteY740" fmla="*/ 457982 h 1378673"/>
                <a:gd name="connsiteX741" fmla="*/ 1459807 w 1539722"/>
                <a:gd name="connsiteY741" fmla="*/ 462710 h 1378673"/>
                <a:gd name="connsiteX742" fmla="*/ 1468500 w 1539722"/>
                <a:gd name="connsiteY742" fmla="*/ 470946 h 1378673"/>
                <a:gd name="connsiteX743" fmla="*/ 1477956 w 1539722"/>
                <a:gd name="connsiteY743" fmla="*/ 484214 h 1378673"/>
                <a:gd name="connsiteX744" fmla="*/ 1484819 w 1539722"/>
                <a:gd name="connsiteY744" fmla="*/ 499464 h 1378673"/>
                <a:gd name="connsiteX745" fmla="*/ 1489851 w 1539722"/>
                <a:gd name="connsiteY745" fmla="*/ 515783 h 1378673"/>
                <a:gd name="connsiteX746" fmla="*/ 1492749 w 1539722"/>
                <a:gd name="connsiteY746" fmla="*/ 533016 h 1378673"/>
                <a:gd name="connsiteX747" fmla="*/ 1493969 w 1539722"/>
                <a:gd name="connsiteY747" fmla="*/ 550707 h 1378673"/>
                <a:gd name="connsiteX748" fmla="*/ 1493816 w 1539722"/>
                <a:gd name="connsiteY748" fmla="*/ 559400 h 1378673"/>
                <a:gd name="connsiteX749" fmla="*/ 1493207 w 1539722"/>
                <a:gd name="connsiteY749" fmla="*/ 566263 h 1378673"/>
                <a:gd name="connsiteX750" fmla="*/ 1490766 w 1539722"/>
                <a:gd name="connsiteY750" fmla="*/ 579836 h 1378673"/>
                <a:gd name="connsiteX751" fmla="*/ 1488936 w 1539722"/>
                <a:gd name="connsiteY751" fmla="*/ 586394 h 1378673"/>
                <a:gd name="connsiteX752" fmla="*/ 1487411 w 1539722"/>
                <a:gd name="connsiteY752" fmla="*/ 591732 h 1378673"/>
                <a:gd name="connsiteX753" fmla="*/ 1483446 w 1539722"/>
                <a:gd name="connsiteY753" fmla="*/ 601645 h 1378673"/>
                <a:gd name="connsiteX754" fmla="*/ 1478566 w 1539722"/>
                <a:gd name="connsiteY754" fmla="*/ 611100 h 1378673"/>
                <a:gd name="connsiteX755" fmla="*/ 1472770 w 1539722"/>
                <a:gd name="connsiteY755" fmla="*/ 619641 h 1378673"/>
                <a:gd name="connsiteX756" fmla="*/ 1466060 w 1539722"/>
                <a:gd name="connsiteY756" fmla="*/ 627724 h 1378673"/>
                <a:gd name="connsiteX757" fmla="*/ 1458435 w 1539722"/>
                <a:gd name="connsiteY757" fmla="*/ 635044 h 1378673"/>
                <a:gd name="connsiteX758" fmla="*/ 1449742 w 1539722"/>
                <a:gd name="connsiteY758" fmla="*/ 641908 h 1378673"/>
                <a:gd name="connsiteX759" fmla="*/ 1439981 w 1539722"/>
                <a:gd name="connsiteY759" fmla="*/ 648160 h 1378673"/>
                <a:gd name="connsiteX760" fmla="*/ 1434796 w 1539722"/>
                <a:gd name="connsiteY760" fmla="*/ 651058 h 1378673"/>
                <a:gd name="connsiteX761" fmla="*/ 1429763 w 1539722"/>
                <a:gd name="connsiteY761" fmla="*/ 653651 h 1378673"/>
                <a:gd name="connsiteX762" fmla="*/ 1419393 w 1539722"/>
                <a:gd name="connsiteY762" fmla="*/ 657768 h 1378673"/>
                <a:gd name="connsiteX763" fmla="*/ 1409022 w 1539722"/>
                <a:gd name="connsiteY763" fmla="*/ 660818 h 1378673"/>
                <a:gd name="connsiteX764" fmla="*/ 1398652 w 1539722"/>
                <a:gd name="connsiteY764" fmla="*/ 662496 h 1378673"/>
                <a:gd name="connsiteX765" fmla="*/ 1383248 w 1539722"/>
                <a:gd name="connsiteY765" fmla="*/ 663869 h 1378673"/>
                <a:gd name="connsiteX766" fmla="*/ 1363727 w 1539722"/>
                <a:gd name="connsiteY766" fmla="*/ 663259 h 1378673"/>
                <a:gd name="connsiteX767" fmla="*/ 1346036 w 1539722"/>
                <a:gd name="connsiteY767" fmla="*/ 660818 h 1378673"/>
                <a:gd name="connsiteX768" fmla="*/ 1331701 w 1539722"/>
                <a:gd name="connsiteY768" fmla="*/ 657158 h 1378673"/>
                <a:gd name="connsiteX769" fmla="*/ 1316602 w 1539722"/>
                <a:gd name="connsiteY769" fmla="*/ 652430 h 1378673"/>
                <a:gd name="connsiteX770" fmla="*/ 1314467 w 1539722"/>
                <a:gd name="connsiteY770" fmla="*/ 651515 h 1378673"/>
                <a:gd name="connsiteX771" fmla="*/ 1303639 w 1539722"/>
                <a:gd name="connsiteY771" fmla="*/ 646635 h 1378673"/>
                <a:gd name="connsiteX772" fmla="*/ 1297691 w 1539722"/>
                <a:gd name="connsiteY772" fmla="*/ 643127 h 1378673"/>
                <a:gd name="connsiteX773" fmla="*/ 1286863 w 1539722"/>
                <a:gd name="connsiteY773" fmla="*/ 634434 h 1378673"/>
                <a:gd name="connsiteX774" fmla="*/ 1281983 w 1539722"/>
                <a:gd name="connsiteY774" fmla="*/ 629554 h 1378673"/>
                <a:gd name="connsiteX775" fmla="*/ 1275883 w 1539722"/>
                <a:gd name="connsiteY775" fmla="*/ 622538 h 1378673"/>
                <a:gd name="connsiteX776" fmla="*/ 1266580 w 1539722"/>
                <a:gd name="connsiteY776" fmla="*/ 607593 h 1378673"/>
                <a:gd name="connsiteX777" fmla="*/ 1260174 w 1539722"/>
                <a:gd name="connsiteY777" fmla="*/ 592189 h 1378673"/>
                <a:gd name="connsiteX778" fmla="*/ 1255904 w 1539722"/>
                <a:gd name="connsiteY778" fmla="*/ 577091 h 1378673"/>
                <a:gd name="connsiteX779" fmla="*/ 1252854 w 1539722"/>
                <a:gd name="connsiteY779" fmla="*/ 556960 h 1378673"/>
                <a:gd name="connsiteX780" fmla="*/ 1252244 w 1539722"/>
                <a:gd name="connsiteY780" fmla="*/ 539574 h 1378673"/>
                <a:gd name="connsiteX781" fmla="*/ 1252396 w 1539722"/>
                <a:gd name="connsiteY781" fmla="*/ 537591 h 1378673"/>
                <a:gd name="connsiteX782" fmla="*/ 1223267 w 1539722"/>
                <a:gd name="connsiteY782" fmla="*/ 535151 h 1378673"/>
                <a:gd name="connsiteX783" fmla="*/ 1222962 w 1539722"/>
                <a:gd name="connsiteY783" fmla="*/ 538201 h 1378673"/>
                <a:gd name="connsiteX784" fmla="*/ 1223115 w 1539722"/>
                <a:gd name="connsiteY784" fmla="*/ 553452 h 1378673"/>
                <a:gd name="connsiteX785" fmla="*/ 1224488 w 1539722"/>
                <a:gd name="connsiteY785" fmla="*/ 567635 h 1378673"/>
                <a:gd name="connsiteX786" fmla="*/ 1227538 w 1539722"/>
                <a:gd name="connsiteY786" fmla="*/ 584411 h 1378673"/>
                <a:gd name="connsiteX787" fmla="*/ 1232570 w 1539722"/>
                <a:gd name="connsiteY787" fmla="*/ 602865 h 1378673"/>
                <a:gd name="connsiteX788" fmla="*/ 1240958 w 1539722"/>
                <a:gd name="connsiteY788" fmla="*/ 621776 h 1378673"/>
                <a:gd name="connsiteX789" fmla="*/ 1249499 w 1539722"/>
                <a:gd name="connsiteY789" fmla="*/ 635807 h 1378673"/>
                <a:gd name="connsiteX790" fmla="*/ 1256361 w 1539722"/>
                <a:gd name="connsiteY790" fmla="*/ 644805 h 1378673"/>
                <a:gd name="connsiteX791" fmla="*/ 1260327 w 1539722"/>
                <a:gd name="connsiteY791" fmla="*/ 649228 h 1378673"/>
                <a:gd name="connsiteX792" fmla="*/ 1267190 w 1539722"/>
                <a:gd name="connsiteY792" fmla="*/ 656396 h 1378673"/>
                <a:gd name="connsiteX793" fmla="*/ 1282898 w 1539722"/>
                <a:gd name="connsiteY793" fmla="*/ 668596 h 1378673"/>
                <a:gd name="connsiteX794" fmla="*/ 1291286 w 1539722"/>
                <a:gd name="connsiteY794" fmla="*/ 673629 h 1378673"/>
                <a:gd name="connsiteX795" fmla="*/ 1289303 w 1539722"/>
                <a:gd name="connsiteY795" fmla="*/ 680950 h 1378673"/>
                <a:gd name="connsiteX796" fmla="*/ 1284576 w 1539722"/>
                <a:gd name="connsiteY796" fmla="*/ 694523 h 1378673"/>
                <a:gd name="connsiteX797" fmla="*/ 1278933 w 1539722"/>
                <a:gd name="connsiteY797" fmla="*/ 707028 h 1378673"/>
                <a:gd name="connsiteX798" fmla="*/ 1272375 w 1539722"/>
                <a:gd name="connsiteY798" fmla="*/ 718467 h 1378673"/>
                <a:gd name="connsiteX799" fmla="*/ 1265054 w 1539722"/>
                <a:gd name="connsiteY799" fmla="*/ 728989 h 1378673"/>
                <a:gd name="connsiteX800" fmla="*/ 1256971 w 1539722"/>
                <a:gd name="connsiteY800" fmla="*/ 737987 h 1378673"/>
                <a:gd name="connsiteX801" fmla="*/ 1248126 w 1539722"/>
                <a:gd name="connsiteY801" fmla="*/ 746070 h 1378673"/>
                <a:gd name="connsiteX802" fmla="*/ 1238213 w 1539722"/>
                <a:gd name="connsiteY802" fmla="*/ 753239 h 1378673"/>
                <a:gd name="connsiteX803" fmla="*/ 1232875 w 1539722"/>
                <a:gd name="connsiteY803" fmla="*/ 756289 h 1378673"/>
                <a:gd name="connsiteX804" fmla="*/ 1224488 w 1539722"/>
                <a:gd name="connsiteY804" fmla="*/ 760559 h 1378673"/>
                <a:gd name="connsiteX805" fmla="*/ 1206797 w 1539722"/>
                <a:gd name="connsiteY805" fmla="*/ 766659 h 1378673"/>
                <a:gd name="connsiteX806" fmla="*/ 1188801 w 1539722"/>
                <a:gd name="connsiteY806" fmla="*/ 770319 h 1378673"/>
                <a:gd name="connsiteX807" fmla="*/ 1170957 w 1539722"/>
                <a:gd name="connsiteY807" fmla="*/ 771692 h 1378673"/>
                <a:gd name="connsiteX808" fmla="*/ 1154029 w 1539722"/>
                <a:gd name="connsiteY808" fmla="*/ 771234 h 1378673"/>
                <a:gd name="connsiteX809" fmla="*/ 1138168 w 1539722"/>
                <a:gd name="connsiteY809" fmla="*/ 769709 h 1378673"/>
                <a:gd name="connsiteX810" fmla="*/ 1117427 w 1539722"/>
                <a:gd name="connsiteY810" fmla="*/ 766049 h 1378673"/>
                <a:gd name="connsiteX811" fmla="*/ 1107056 w 1539722"/>
                <a:gd name="connsiteY811" fmla="*/ 763609 h 1378673"/>
                <a:gd name="connsiteX812" fmla="*/ 1114224 w 1539722"/>
                <a:gd name="connsiteY812" fmla="*/ 754458 h 1378673"/>
                <a:gd name="connsiteX813" fmla="*/ 1125967 w 1539722"/>
                <a:gd name="connsiteY813" fmla="*/ 735853 h 1378673"/>
                <a:gd name="connsiteX814" fmla="*/ 1134965 w 1539722"/>
                <a:gd name="connsiteY814" fmla="*/ 717551 h 1378673"/>
                <a:gd name="connsiteX815" fmla="*/ 1141371 w 1539722"/>
                <a:gd name="connsiteY815" fmla="*/ 700013 h 1378673"/>
                <a:gd name="connsiteX816" fmla="*/ 1147623 w 1539722"/>
                <a:gd name="connsiteY816" fmla="*/ 677137 h 1378673"/>
                <a:gd name="connsiteX817" fmla="*/ 1150674 w 1539722"/>
                <a:gd name="connsiteY817" fmla="*/ 657311 h 1378673"/>
                <a:gd name="connsiteX818" fmla="*/ 1150826 w 1539722"/>
                <a:gd name="connsiteY818" fmla="*/ 654566 h 1378673"/>
                <a:gd name="connsiteX819" fmla="*/ 1121544 w 1539722"/>
                <a:gd name="connsiteY819" fmla="*/ 653041 h 1378673"/>
                <a:gd name="connsiteX820" fmla="*/ 1121392 w 1539722"/>
                <a:gd name="connsiteY820" fmla="*/ 655481 h 1378673"/>
                <a:gd name="connsiteX821" fmla="*/ 1118952 w 1539722"/>
                <a:gd name="connsiteY821" fmla="*/ 670426 h 1378673"/>
                <a:gd name="connsiteX822" fmla="*/ 1115444 w 1539722"/>
                <a:gd name="connsiteY822" fmla="*/ 684915 h 1378673"/>
                <a:gd name="connsiteX823" fmla="*/ 1109649 w 1539722"/>
                <a:gd name="connsiteY823" fmla="*/ 701691 h 1378673"/>
                <a:gd name="connsiteX824" fmla="*/ 1101413 w 1539722"/>
                <a:gd name="connsiteY824" fmla="*/ 719839 h 1378673"/>
                <a:gd name="connsiteX825" fmla="*/ 1089975 w 1539722"/>
                <a:gd name="connsiteY825" fmla="*/ 738293 h 1378673"/>
                <a:gd name="connsiteX826" fmla="*/ 1078690 w 1539722"/>
                <a:gd name="connsiteY826" fmla="*/ 751408 h 1378673"/>
                <a:gd name="connsiteX827" fmla="*/ 1070149 w 1539722"/>
                <a:gd name="connsiteY827" fmla="*/ 759796 h 1378673"/>
                <a:gd name="connsiteX828" fmla="*/ 1065421 w 1539722"/>
                <a:gd name="connsiteY828" fmla="*/ 763761 h 1378673"/>
                <a:gd name="connsiteX829" fmla="*/ 1058711 w 1539722"/>
                <a:gd name="connsiteY829" fmla="*/ 769099 h 1378673"/>
                <a:gd name="connsiteX830" fmla="*/ 1043918 w 1539722"/>
                <a:gd name="connsiteY830" fmla="*/ 778097 h 1378673"/>
                <a:gd name="connsiteX831" fmla="*/ 1027904 w 1539722"/>
                <a:gd name="connsiteY831" fmla="*/ 785265 h 1378673"/>
                <a:gd name="connsiteX832" fmla="*/ 1010519 w 1539722"/>
                <a:gd name="connsiteY832" fmla="*/ 790755 h 1378673"/>
                <a:gd name="connsiteX833" fmla="*/ 991912 w 1539722"/>
                <a:gd name="connsiteY833" fmla="*/ 794416 h 1378673"/>
                <a:gd name="connsiteX834" fmla="*/ 971934 w 1539722"/>
                <a:gd name="connsiteY834" fmla="*/ 796093 h 1378673"/>
                <a:gd name="connsiteX835" fmla="*/ 950735 w 1539722"/>
                <a:gd name="connsiteY835" fmla="*/ 796093 h 1378673"/>
                <a:gd name="connsiteX836" fmla="*/ 928164 w 1539722"/>
                <a:gd name="connsiteY836" fmla="*/ 794416 h 1378673"/>
                <a:gd name="connsiteX837" fmla="*/ 916574 w 1539722"/>
                <a:gd name="connsiteY837" fmla="*/ 792738 h 1378673"/>
                <a:gd name="connsiteX838" fmla="*/ 906356 w 1539722"/>
                <a:gd name="connsiteY838" fmla="*/ 791060 h 1378673"/>
                <a:gd name="connsiteX839" fmla="*/ 886530 w 1539722"/>
                <a:gd name="connsiteY839" fmla="*/ 784655 h 1378673"/>
                <a:gd name="connsiteX840" fmla="*/ 868076 w 1539722"/>
                <a:gd name="connsiteY840" fmla="*/ 775810 h 1378673"/>
                <a:gd name="connsiteX841" fmla="*/ 850690 w 1539722"/>
                <a:gd name="connsiteY841" fmla="*/ 764982 h 1378673"/>
                <a:gd name="connsiteX842" fmla="*/ 834982 w 1539722"/>
                <a:gd name="connsiteY842" fmla="*/ 752628 h 1378673"/>
                <a:gd name="connsiteX843" fmla="*/ 820646 w 1539722"/>
                <a:gd name="connsiteY843" fmla="*/ 739818 h 1378673"/>
                <a:gd name="connsiteX844" fmla="*/ 802040 w 1539722"/>
                <a:gd name="connsiteY844" fmla="*/ 720296 h 1378673"/>
                <a:gd name="connsiteX845" fmla="*/ 792432 w 1539722"/>
                <a:gd name="connsiteY845" fmla="*/ 708553 h 1378673"/>
                <a:gd name="connsiteX846" fmla="*/ 792432 w 1539722"/>
                <a:gd name="connsiteY846" fmla="*/ 298154 h 1378673"/>
                <a:gd name="connsiteX847" fmla="*/ 804938 w 1539722"/>
                <a:gd name="connsiteY847" fmla="*/ 296018 h 1378673"/>
                <a:gd name="connsiteX848" fmla="*/ 828577 w 1539722"/>
                <a:gd name="connsiteY848" fmla="*/ 293121 h 1378673"/>
                <a:gd name="connsiteX849" fmla="*/ 850995 w 1539722"/>
                <a:gd name="connsiteY849" fmla="*/ 292358 h 1378673"/>
                <a:gd name="connsiteX850" fmla="*/ 871737 w 1539722"/>
                <a:gd name="connsiteY850" fmla="*/ 293426 h 1378673"/>
                <a:gd name="connsiteX851" fmla="*/ 891105 w 1539722"/>
                <a:gd name="connsiteY851" fmla="*/ 296628 h 1378673"/>
                <a:gd name="connsiteX852" fmla="*/ 908796 w 1539722"/>
                <a:gd name="connsiteY852" fmla="*/ 301966 h 1378673"/>
                <a:gd name="connsiteX853" fmla="*/ 925267 w 1539722"/>
                <a:gd name="connsiteY853" fmla="*/ 309287 h 1378673"/>
                <a:gd name="connsiteX854" fmla="*/ 940060 w 1539722"/>
                <a:gd name="connsiteY854" fmla="*/ 318590 h 1378673"/>
                <a:gd name="connsiteX855" fmla="*/ 946770 w 1539722"/>
                <a:gd name="connsiteY855" fmla="*/ 323928 h 1378673"/>
                <a:gd name="connsiteX856" fmla="*/ 951346 w 1539722"/>
                <a:gd name="connsiteY856" fmla="*/ 328045 h 1378673"/>
                <a:gd name="connsiteX857" fmla="*/ 959581 w 1539722"/>
                <a:gd name="connsiteY857" fmla="*/ 336586 h 1378673"/>
                <a:gd name="connsiteX858" fmla="*/ 966901 w 1539722"/>
                <a:gd name="connsiteY858" fmla="*/ 345889 h 1378673"/>
                <a:gd name="connsiteX859" fmla="*/ 973459 w 1539722"/>
                <a:gd name="connsiteY859" fmla="*/ 355497 h 1378673"/>
                <a:gd name="connsiteX860" fmla="*/ 981542 w 1539722"/>
                <a:gd name="connsiteY860" fmla="*/ 370595 h 1378673"/>
                <a:gd name="connsiteX861" fmla="*/ 989625 w 1539722"/>
                <a:gd name="connsiteY861" fmla="*/ 391183 h 1378673"/>
                <a:gd name="connsiteX862" fmla="*/ 995420 w 1539722"/>
                <a:gd name="connsiteY862" fmla="*/ 411467 h 1378673"/>
                <a:gd name="connsiteX863" fmla="*/ 998776 w 1539722"/>
                <a:gd name="connsiteY863" fmla="*/ 430531 h 1378673"/>
                <a:gd name="connsiteX864" fmla="*/ 1001368 w 1539722"/>
                <a:gd name="connsiteY864" fmla="*/ 454779 h 1378673"/>
                <a:gd name="connsiteX865" fmla="*/ 1001521 w 1539722"/>
                <a:gd name="connsiteY865" fmla="*/ 465608 h 1378673"/>
                <a:gd name="connsiteX866" fmla="*/ 992828 w 1539722"/>
                <a:gd name="connsiteY866" fmla="*/ 468353 h 1378673"/>
                <a:gd name="connsiteX867" fmla="*/ 977119 w 1539722"/>
                <a:gd name="connsiteY867" fmla="*/ 475521 h 1378673"/>
                <a:gd name="connsiteX868" fmla="*/ 963241 w 1539722"/>
                <a:gd name="connsiteY868" fmla="*/ 483604 h 1378673"/>
                <a:gd name="connsiteX869" fmla="*/ 951498 w 1539722"/>
                <a:gd name="connsiteY869" fmla="*/ 492297 h 1378673"/>
                <a:gd name="connsiteX870" fmla="*/ 937925 w 1539722"/>
                <a:gd name="connsiteY870" fmla="*/ 504650 h 1378673"/>
                <a:gd name="connsiteX871" fmla="*/ 927859 w 1539722"/>
                <a:gd name="connsiteY871" fmla="*/ 515783 h 1378673"/>
                <a:gd name="connsiteX872" fmla="*/ 926792 w 1539722"/>
                <a:gd name="connsiteY872" fmla="*/ 517308 h 1378673"/>
                <a:gd name="connsiteX873" fmla="*/ 950735 w 1539722"/>
                <a:gd name="connsiteY873" fmla="*/ 534084 h 1378673"/>
                <a:gd name="connsiteX874" fmla="*/ 953480 w 1539722"/>
                <a:gd name="connsiteY874" fmla="*/ 530271 h 1378673"/>
                <a:gd name="connsiteX875" fmla="*/ 969494 w 1539722"/>
                <a:gd name="connsiteY875" fmla="*/ 514715 h 1378673"/>
                <a:gd name="connsiteX876" fmla="*/ 981542 w 1539722"/>
                <a:gd name="connsiteY876" fmla="*/ 506175 h 1378673"/>
                <a:gd name="connsiteX877" fmla="*/ 991150 w 1539722"/>
                <a:gd name="connsiteY877" fmla="*/ 500837 h 1378673"/>
                <a:gd name="connsiteX878" fmla="*/ 1001826 w 1539722"/>
                <a:gd name="connsiteY878" fmla="*/ 496109 h 1378673"/>
                <a:gd name="connsiteX879" fmla="*/ 1013569 w 1539722"/>
                <a:gd name="connsiteY879" fmla="*/ 492602 h 1378673"/>
                <a:gd name="connsiteX880" fmla="*/ 1026684 w 1539722"/>
                <a:gd name="connsiteY880" fmla="*/ 490314 h 1378673"/>
                <a:gd name="connsiteX881" fmla="*/ 1040715 w 1539722"/>
                <a:gd name="connsiteY881" fmla="*/ 490009 h 1378673"/>
                <a:gd name="connsiteX882" fmla="*/ 1055966 w 1539722"/>
                <a:gd name="connsiteY882" fmla="*/ 491534 h 1378673"/>
                <a:gd name="connsiteX883" fmla="*/ 1072284 w 1539722"/>
                <a:gd name="connsiteY883" fmla="*/ 495499 h 1378673"/>
                <a:gd name="connsiteX884" fmla="*/ 1089518 w 1539722"/>
                <a:gd name="connsiteY884" fmla="*/ 502210 h 1378673"/>
                <a:gd name="connsiteX885" fmla="*/ 1107971 w 1539722"/>
                <a:gd name="connsiteY885" fmla="*/ 512123 h 1378673"/>
                <a:gd name="connsiteX886" fmla="*/ 1117579 w 1539722"/>
                <a:gd name="connsiteY886" fmla="*/ 518376 h 1378673"/>
                <a:gd name="connsiteX887" fmla="*/ 1134203 w 1539722"/>
                <a:gd name="connsiteY887" fmla="*/ 494279 h 1378673"/>
                <a:gd name="connsiteX888" fmla="*/ 1126730 w 1539722"/>
                <a:gd name="connsiteY888" fmla="*/ 489399 h 1378673"/>
                <a:gd name="connsiteX889" fmla="*/ 1112394 w 1539722"/>
                <a:gd name="connsiteY889" fmla="*/ 480858 h 1378673"/>
                <a:gd name="connsiteX890" fmla="*/ 1098668 w 1539722"/>
                <a:gd name="connsiteY890" fmla="*/ 474148 h 1378673"/>
                <a:gd name="connsiteX891" fmla="*/ 1085095 w 1539722"/>
                <a:gd name="connsiteY891" fmla="*/ 468810 h 1378673"/>
                <a:gd name="connsiteX892" fmla="*/ 1072132 w 1539722"/>
                <a:gd name="connsiteY892" fmla="*/ 464845 h 1378673"/>
                <a:gd name="connsiteX893" fmla="*/ 1059626 w 1539722"/>
                <a:gd name="connsiteY893" fmla="*/ 462253 h 1378673"/>
                <a:gd name="connsiteX894" fmla="*/ 1047883 w 1539722"/>
                <a:gd name="connsiteY894" fmla="*/ 460880 h 1378673"/>
                <a:gd name="connsiteX895" fmla="*/ 1036292 w 1539722"/>
                <a:gd name="connsiteY895" fmla="*/ 460575 h 1378673"/>
                <a:gd name="connsiteX896" fmla="*/ 1030802 w 1539722"/>
                <a:gd name="connsiteY896" fmla="*/ 460727 h 1378673"/>
                <a:gd name="connsiteX897" fmla="*/ 1030345 w 1539722"/>
                <a:gd name="connsiteY897" fmla="*/ 451577 h 1378673"/>
                <a:gd name="connsiteX898" fmla="*/ 1028210 w 1539722"/>
                <a:gd name="connsiteY898" fmla="*/ 427633 h 1378673"/>
                <a:gd name="connsiteX899" fmla="*/ 1022872 w 1539722"/>
                <a:gd name="connsiteY899" fmla="*/ 399419 h 1378673"/>
                <a:gd name="connsiteX900" fmla="*/ 1015856 w 1539722"/>
                <a:gd name="connsiteY900" fmla="*/ 376695 h 1378673"/>
                <a:gd name="connsiteX901" fmla="*/ 1009603 w 1539722"/>
                <a:gd name="connsiteY901" fmla="*/ 361292 h 1378673"/>
                <a:gd name="connsiteX902" fmla="*/ 1005943 w 1539722"/>
                <a:gd name="connsiteY902" fmla="*/ 353514 h 1378673"/>
                <a:gd name="connsiteX903" fmla="*/ 1017229 w 1539722"/>
                <a:gd name="connsiteY903" fmla="*/ 346804 h 1378673"/>
                <a:gd name="connsiteX904" fmla="*/ 1037360 w 1539722"/>
                <a:gd name="connsiteY904" fmla="*/ 332163 h 1378673"/>
                <a:gd name="connsiteX905" fmla="*/ 1051391 w 1539722"/>
                <a:gd name="connsiteY905" fmla="*/ 320115 h 1378673"/>
                <a:gd name="connsiteX906" fmla="*/ 1065574 w 1539722"/>
                <a:gd name="connsiteY906" fmla="*/ 305931 h 1378673"/>
                <a:gd name="connsiteX907" fmla="*/ 1078995 w 1539722"/>
                <a:gd name="connsiteY907" fmla="*/ 289461 h 1378673"/>
                <a:gd name="connsiteX908" fmla="*/ 1091348 w 1539722"/>
                <a:gd name="connsiteY908" fmla="*/ 271007 h 1378673"/>
                <a:gd name="connsiteX909" fmla="*/ 1101566 w 1539722"/>
                <a:gd name="connsiteY909" fmla="*/ 250113 h 1378673"/>
                <a:gd name="connsiteX910" fmla="*/ 1105684 w 1539722"/>
                <a:gd name="connsiteY910" fmla="*/ 238676 h 1378673"/>
                <a:gd name="connsiteX911" fmla="*/ 1108276 w 1539722"/>
                <a:gd name="connsiteY911" fmla="*/ 230593 h 1378673"/>
                <a:gd name="connsiteX912" fmla="*/ 1112242 w 1539722"/>
                <a:gd name="connsiteY912" fmla="*/ 214274 h 1378673"/>
                <a:gd name="connsiteX913" fmla="*/ 1114377 w 1539722"/>
                <a:gd name="connsiteY913" fmla="*/ 197345 h 1378673"/>
                <a:gd name="connsiteX914" fmla="*/ 1114987 w 1539722"/>
                <a:gd name="connsiteY914" fmla="*/ 180417 h 1378673"/>
                <a:gd name="connsiteX915" fmla="*/ 1114071 w 1539722"/>
                <a:gd name="connsiteY915" fmla="*/ 162879 h 1378673"/>
                <a:gd name="connsiteX916" fmla="*/ 1111479 w 1539722"/>
                <a:gd name="connsiteY916" fmla="*/ 145035 h 1378673"/>
                <a:gd name="connsiteX917" fmla="*/ 1107361 w 1539722"/>
                <a:gd name="connsiteY917" fmla="*/ 127040 h 1378673"/>
                <a:gd name="connsiteX918" fmla="*/ 1101413 w 1539722"/>
                <a:gd name="connsiteY918" fmla="*/ 108586 h 1378673"/>
                <a:gd name="connsiteX919" fmla="*/ 1097753 w 1539722"/>
                <a:gd name="connsiteY919" fmla="*/ 99435 h 1378673"/>
                <a:gd name="connsiteX920" fmla="*/ 1106751 w 1539722"/>
                <a:gd name="connsiteY920" fmla="*/ 97758 h 1378673"/>
                <a:gd name="connsiteX921" fmla="*/ 920519 w 1539722"/>
                <a:gd name="connsiteY921" fmla="*/ 0 h 1378673"/>
                <a:gd name="connsiteX922" fmla="*/ 926779 w 1539722"/>
                <a:gd name="connsiteY922" fmla="*/ 305 h 1378673"/>
                <a:gd name="connsiteX923" fmla="*/ 938992 w 1539722"/>
                <a:gd name="connsiteY923" fmla="*/ 1221 h 1378673"/>
                <a:gd name="connsiteX924" fmla="*/ 956702 w 1539722"/>
                <a:gd name="connsiteY924" fmla="*/ 4425 h 1378673"/>
                <a:gd name="connsiteX925" fmla="*/ 978228 w 1539722"/>
                <a:gd name="connsiteY925" fmla="*/ 11748 h 1378673"/>
                <a:gd name="connsiteX926" fmla="*/ 997616 w 1539722"/>
                <a:gd name="connsiteY926" fmla="*/ 21666 h 1378673"/>
                <a:gd name="connsiteX927" fmla="*/ 1015020 w 1539722"/>
                <a:gd name="connsiteY927" fmla="*/ 33415 h 1378673"/>
                <a:gd name="connsiteX928" fmla="*/ 1030287 w 1539722"/>
                <a:gd name="connsiteY928" fmla="*/ 46994 h 1378673"/>
                <a:gd name="connsiteX929" fmla="*/ 1043111 w 1539722"/>
                <a:gd name="connsiteY929" fmla="*/ 61032 h 1378673"/>
                <a:gd name="connsiteX930" fmla="*/ 1053950 w 1539722"/>
                <a:gd name="connsiteY930" fmla="*/ 75069 h 1378673"/>
                <a:gd name="connsiteX931" fmla="*/ 1058378 w 1539722"/>
                <a:gd name="connsiteY931" fmla="*/ 81935 h 1378673"/>
                <a:gd name="connsiteX932" fmla="*/ 1063568 w 1539722"/>
                <a:gd name="connsiteY932" fmla="*/ 92005 h 1378673"/>
                <a:gd name="connsiteX933" fmla="*/ 1071812 w 1539722"/>
                <a:gd name="connsiteY933" fmla="*/ 111840 h 1378673"/>
                <a:gd name="connsiteX934" fmla="*/ 1078377 w 1539722"/>
                <a:gd name="connsiteY934" fmla="*/ 131218 h 1378673"/>
                <a:gd name="connsiteX935" fmla="*/ 1082957 w 1539722"/>
                <a:gd name="connsiteY935" fmla="*/ 149985 h 1378673"/>
                <a:gd name="connsiteX936" fmla="*/ 1085400 w 1539722"/>
                <a:gd name="connsiteY936" fmla="*/ 168294 h 1378673"/>
                <a:gd name="connsiteX937" fmla="*/ 1085858 w 1539722"/>
                <a:gd name="connsiteY937" fmla="*/ 186299 h 1378673"/>
                <a:gd name="connsiteX938" fmla="*/ 1084484 w 1539722"/>
                <a:gd name="connsiteY938" fmla="*/ 203693 h 1378673"/>
                <a:gd name="connsiteX939" fmla="*/ 1080972 w 1539722"/>
                <a:gd name="connsiteY939" fmla="*/ 220629 h 1378673"/>
                <a:gd name="connsiteX940" fmla="*/ 1078377 w 1539722"/>
                <a:gd name="connsiteY940" fmla="*/ 228868 h 1378673"/>
                <a:gd name="connsiteX941" fmla="*/ 1074866 w 1539722"/>
                <a:gd name="connsiteY941" fmla="*/ 238633 h 1378673"/>
                <a:gd name="connsiteX942" fmla="*/ 1065858 w 1539722"/>
                <a:gd name="connsiteY942" fmla="*/ 256638 h 1378673"/>
                <a:gd name="connsiteX943" fmla="*/ 1055019 w 1539722"/>
                <a:gd name="connsiteY943" fmla="*/ 272658 h 1378673"/>
                <a:gd name="connsiteX944" fmla="*/ 1043111 w 1539722"/>
                <a:gd name="connsiteY944" fmla="*/ 286849 h 1378673"/>
                <a:gd name="connsiteX945" fmla="*/ 1030592 w 1539722"/>
                <a:gd name="connsiteY945" fmla="*/ 299207 h 1378673"/>
                <a:gd name="connsiteX946" fmla="*/ 1018226 w 1539722"/>
                <a:gd name="connsiteY946" fmla="*/ 309735 h 1378673"/>
                <a:gd name="connsiteX947" fmla="*/ 1000364 w 1539722"/>
                <a:gd name="connsiteY947" fmla="*/ 322399 h 1378673"/>
                <a:gd name="connsiteX948" fmla="*/ 990746 w 1539722"/>
                <a:gd name="connsiteY948" fmla="*/ 328197 h 1378673"/>
                <a:gd name="connsiteX949" fmla="*/ 985403 w 1539722"/>
                <a:gd name="connsiteY949" fmla="*/ 321026 h 1378673"/>
                <a:gd name="connsiteX950" fmla="*/ 973037 w 1539722"/>
                <a:gd name="connsiteY950" fmla="*/ 307752 h 1378673"/>
                <a:gd name="connsiteX951" fmla="*/ 966167 w 1539722"/>
                <a:gd name="connsiteY951" fmla="*/ 301496 h 1378673"/>
                <a:gd name="connsiteX952" fmla="*/ 958228 w 1539722"/>
                <a:gd name="connsiteY952" fmla="*/ 295088 h 1378673"/>
                <a:gd name="connsiteX953" fmla="*/ 940977 w 1539722"/>
                <a:gd name="connsiteY953" fmla="*/ 284102 h 1378673"/>
                <a:gd name="connsiteX954" fmla="*/ 922199 w 1539722"/>
                <a:gd name="connsiteY954" fmla="*/ 275405 h 1378673"/>
                <a:gd name="connsiteX955" fmla="*/ 902047 w 1539722"/>
                <a:gd name="connsiteY955" fmla="*/ 268844 h 1378673"/>
                <a:gd name="connsiteX956" fmla="*/ 880216 w 1539722"/>
                <a:gd name="connsiteY956" fmla="*/ 264725 h 1378673"/>
                <a:gd name="connsiteX957" fmla="*/ 857163 w 1539722"/>
                <a:gd name="connsiteY957" fmla="*/ 262894 h 1378673"/>
                <a:gd name="connsiteX958" fmla="*/ 832431 w 1539722"/>
                <a:gd name="connsiteY958" fmla="*/ 263351 h 1378673"/>
                <a:gd name="connsiteX959" fmla="*/ 806020 w 1539722"/>
                <a:gd name="connsiteY959" fmla="*/ 265793 h 1378673"/>
                <a:gd name="connsiteX960" fmla="*/ 792432 w 1539722"/>
                <a:gd name="connsiteY960" fmla="*/ 268234 h 1378673"/>
                <a:gd name="connsiteX961" fmla="*/ 792432 w 1539722"/>
                <a:gd name="connsiteY961" fmla="*/ 161276 h 1378673"/>
                <a:gd name="connsiteX962" fmla="*/ 792585 w 1539722"/>
                <a:gd name="connsiteY962" fmla="*/ 152732 h 1378673"/>
                <a:gd name="connsiteX963" fmla="*/ 793654 w 1539722"/>
                <a:gd name="connsiteY963" fmla="*/ 136253 h 1378673"/>
                <a:gd name="connsiteX964" fmla="*/ 795333 w 1539722"/>
                <a:gd name="connsiteY964" fmla="*/ 120232 h 1378673"/>
                <a:gd name="connsiteX965" fmla="*/ 798387 w 1539722"/>
                <a:gd name="connsiteY965" fmla="*/ 105127 h 1378673"/>
                <a:gd name="connsiteX966" fmla="*/ 802356 w 1539722"/>
                <a:gd name="connsiteY966" fmla="*/ 90632 h 1378673"/>
                <a:gd name="connsiteX967" fmla="*/ 807394 w 1539722"/>
                <a:gd name="connsiteY967" fmla="*/ 76747 h 1378673"/>
                <a:gd name="connsiteX968" fmla="*/ 813348 w 1539722"/>
                <a:gd name="connsiteY968" fmla="*/ 63931 h 1378673"/>
                <a:gd name="connsiteX969" fmla="*/ 820370 w 1539722"/>
                <a:gd name="connsiteY969" fmla="*/ 52029 h 1378673"/>
                <a:gd name="connsiteX970" fmla="*/ 828309 w 1539722"/>
                <a:gd name="connsiteY970" fmla="*/ 41349 h 1378673"/>
                <a:gd name="connsiteX971" fmla="*/ 837164 w 1539722"/>
                <a:gd name="connsiteY971" fmla="*/ 31584 h 1378673"/>
                <a:gd name="connsiteX972" fmla="*/ 847240 w 1539722"/>
                <a:gd name="connsiteY972" fmla="*/ 23039 h 1378673"/>
                <a:gd name="connsiteX973" fmla="*/ 858384 w 1539722"/>
                <a:gd name="connsiteY973" fmla="*/ 15716 h 1378673"/>
                <a:gd name="connsiteX974" fmla="*/ 870140 w 1539722"/>
                <a:gd name="connsiteY974" fmla="*/ 9765 h 1378673"/>
                <a:gd name="connsiteX975" fmla="*/ 883269 w 1539722"/>
                <a:gd name="connsiteY975" fmla="*/ 5035 h 1378673"/>
                <a:gd name="connsiteX976" fmla="*/ 897314 w 1539722"/>
                <a:gd name="connsiteY976" fmla="*/ 1831 h 1378673"/>
                <a:gd name="connsiteX977" fmla="*/ 912581 w 1539722"/>
                <a:gd name="connsiteY977" fmla="*/ 305 h 1378673"/>
                <a:gd name="connsiteX978" fmla="*/ 618878 w 1539722"/>
                <a:gd name="connsiteY978" fmla="*/ 0 h 1378673"/>
                <a:gd name="connsiteX979" fmla="*/ 626808 w 1539722"/>
                <a:gd name="connsiteY979" fmla="*/ 305 h 1378673"/>
                <a:gd name="connsiteX980" fmla="*/ 641906 w 1539722"/>
                <a:gd name="connsiteY980" fmla="*/ 1830 h 1378673"/>
                <a:gd name="connsiteX981" fmla="*/ 655937 w 1539722"/>
                <a:gd name="connsiteY981" fmla="*/ 5032 h 1378673"/>
                <a:gd name="connsiteX982" fmla="*/ 668900 w 1539722"/>
                <a:gd name="connsiteY982" fmla="*/ 9759 h 1378673"/>
                <a:gd name="connsiteX983" fmla="*/ 680948 w 1539722"/>
                <a:gd name="connsiteY983" fmla="*/ 15705 h 1378673"/>
                <a:gd name="connsiteX984" fmla="*/ 692082 w 1539722"/>
                <a:gd name="connsiteY984" fmla="*/ 23025 h 1378673"/>
                <a:gd name="connsiteX985" fmla="*/ 701994 w 1539722"/>
                <a:gd name="connsiteY985" fmla="*/ 31563 h 1378673"/>
                <a:gd name="connsiteX986" fmla="*/ 710840 w 1539722"/>
                <a:gd name="connsiteY986" fmla="*/ 41322 h 1378673"/>
                <a:gd name="connsiteX987" fmla="*/ 718923 w 1539722"/>
                <a:gd name="connsiteY987" fmla="*/ 51996 h 1378673"/>
                <a:gd name="connsiteX988" fmla="*/ 725938 w 1539722"/>
                <a:gd name="connsiteY988" fmla="*/ 63889 h 1378673"/>
                <a:gd name="connsiteX989" fmla="*/ 731733 w 1539722"/>
                <a:gd name="connsiteY989" fmla="*/ 76698 h 1378673"/>
                <a:gd name="connsiteX990" fmla="*/ 736766 w 1539722"/>
                <a:gd name="connsiteY990" fmla="*/ 90573 h 1378673"/>
                <a:gd name="connsiteX991" fmla="*/ 740731 w 1539722"/>
                <a:gd name="connsiteY991" fmla="*/ 105059 h 1378673"/>
                <a:gd name="connsiteX992" fmla="*/ 743629 w 1539722"/>
                <a:gd name="connsiteY992" fmla="*/ 120155 h 1378673"/>
                <a:gd name="connsiteX993" fmla="*/ 745612 w 1539722"/>
                <a:gd name="connsiteY993" fmla="*/ 136165 h 1378673"/>
                <a:gd name="connsiteX994" fmla="*/ 746679 w 1539722"/>
                <a:gd name="connsiteY994" fmla="*/ 152633 h 1378673"/>
                <a:gd name="connsiteX995" fmla="*/ 746679 w 1539722"/>
                <a:gd name="connsiteY995" fmla="*/ 161172 h 1378673"/>
                <a:gd name="connsiteX996" fmla="*/ 746679 w 1539722"/>
                <a:gd name="connsiteY996" fmla="*/ 755999 h 1378673"/>
                <a:gd name="connsiteX997" fmla="*/ 736766 w 1539722"/>
                <a:gd name="connsiteY997" fmla="*/ 751272 h 1378673"/>
                <a:gd name="connsiteX998" fmla="*/ 716330 w 1539722"/>
                <a:gd name="connsiteY998" fmla="*/ 743495 h 1378673"/>
                <a:gd name="connsiteX999" fmla="*/ 696047 w 1539722"/>
                <a:gd name="connsiteY999" fmla="*/ 738006 h 1378673"/>
                <a:gd name="connsiteX1000" fmla="*/ 675458 w 1539722"/>
                <a:gd name="connsiteY1000" fmla="*/ 734651 h 1378673"/>
                <a:gd name="connsiteX1001" fmla="*/ 655174 w 1539722"/>
                <a:gd name="connsiteY1001" fmla="*/ 733737 h 1378673"/>
                <a:gd name="connsiteX1002" fmla="*/ 634738 w 1539722"/>
                <a:gd name="connsiteY1002" fmla="*/ 734804 h 1378673"/>
                <a:gd name="connsiteX1003" fmla="*/ 614760 w 1539722"/>
                <a:gd name="connsiteY1003" fmla="*/ 738159 h 1378673"/>
                <a:gd name="connsiteX1004" fmla="*/ 595239 w 1539722"/>
                <a:gd name="connsiteY1004" fmla="*/ 743953 h 1378673"/>
                <a:gd name="connsiteX1005" fmla="*/ 585478 w 1539722"/>
                <a:gd name="connsiteY1005" fmla="*/ 747917 h 1378673"/>
                <a:gd name="connsiteX1006" fmla="*/ 577548 w 1539722"/>
                <a:gd name="connsiteY1006" fmla="*/ 751424 h 1378673"/>
                <a:gd name="connsiteX1007" fmla="*/ 562145 w 1539722"/>
                <a:gd name="connsiteY1007" fmla="*/ 759811 h 1378673"/>
                <a:gd name="connsiteX1008" fmla="*/ 547961 w 1539722"/>
                <a:gd name="connsiteY1008" fmla="*/ 769417 h 1378673"/>
                <a:gd name="connsiteX1009" fmla="*/ 534998 w 1539722"/>
                <a:gd name="connsiteY1009" fmla="*/ 780548 h 1378673"/>
                <a:gd name="connsiteX1010" fmla="*/ 523103 w 1539722"/>
                <a:gd name="connsiteY1010" fmla="*/ 792594 h 1378673"/>
                <a:gd name="connsiteX1011" fmla="*/ 512427 w 1539722"/>
                <a:gd name="connsiteY1011" fmla="*/ 805555 h 1378673"/>
                <a:gd name="connsiteX1012" fmla="*/ 503124 w 1539722"/>
                <a:gd name="connsiteY1012" fmla="*/ 819888 h 1378673"/>
                <a:gd name="connsiteX1013" fmla="*/ 495346 w 1539722"/>
                <a:gd name="connsiteY1013" fmla="*/ 834679 h 1378673"/>
                <a:gd name="connsiteX1014" fmla="*/ 491991 w 1539722"/>
                <a:gd name="connsiteY1014" fmla="*/ 842455 h 1378673"/>
                <a:gd name="connsiteX1015" fmla="*/ 489246 w 1539722"/>
                <a:gd name="connsiteY1015" fmla="*/ 835136 h 1378673"/>
                <a:gd name="connsiteX1016" fmla="*/ 482688 w 1539722"/>
                <a:gd name="connsiteY1016" fmla="*/ 821260 h 1378673"/>
                <a:gd name="connsiteX1017" fmla="*/ 475367 w 1539722"/>
                <a:gd name="connsiteY1017" fmla="*/ 808757 h 1378673"/>
                <a:gd name="connsiteX1018" fmla="*/ 467742 w 1539722"/>
                <a:gd name="connsiteY1018" fmla="*/ 797473 h 1378673"/>
                <a:gd name="connsiteX1019" fmla="*/ 459659 w 1539722"/>
                <a:gd name="connsiteY1019" fmla="*/ 787257 h 1378673"/>
                <a:gd name="connsiteX1020" fmla="*/ 450966 w 1539722"/>
                <a:gd name="connsiteY1020" fmla="*/ 778108 h 1378673"/>
                <a:gd name="connsiteX1021" fmla="*/ 441816 w 1539722"/>
                <a:gd name="connsiteY1021" fmla="*/ 770027 h 1378673"/>
                <a:gd name="connsiteX1022" fmla="*/ 432360 w 1539722"/>
                <a:gd name="connsiteY1022" fmla="*/ 763013 h 1378673"/>
                <a:gd name="connsiteX1023" fmla="*/ 417567 w 1539722"/>
                <a:gd name="connsiteY1023" fmla="*/ 753711 h 1378673"/>
                <a:gd name="connsiteX1024" fmla="*/ 397283 w 1539722"/>
                <a:gd name="connsiteY1024" fmla="*/ 744563 h 1378673"/>
                <a:gd name="connsiteX1025" fmla="*/ 376542 w 1539722"/>
                <a:gd name="connsiteY1025" fmla="*/ 738159 h 1378673"/>
                <a:gd name="connsiteX1026" fmla="*/ 356106 w 1539722"/>
                <a:gd name="connsiteY1026" fmla="*/ 734499 h 1378673"/>
                <a:gd name="connsiteX1027" fmla="*/ 345888 w 1539722"/>
                <a:gd name="connsiteY1027" fmla="*/ 733432 h 1378673"/>
                <a:gd name="connsiteX1028" fmla="*/ 356869 w 1539722"/>
                <a:gd name="connsiteY1028" fmla="*/ 729925 h 1378673"/>
                <a:gd name="connsiteX1029" fmla="*/ 376542 w 1539722"/>
                <a:gd name="connsiteY1029" fmla="*/ 720471 h 1378673"/>
                <a:gd name="connsiteX1030" fmla="*/ 393776 w 1539722"/>
                <a:gd name="connsiteY1030" fmla="*/ 708425 h 1378673"/>
                <a:gd name="connsiteX1031" fmla="*/ 404604 w 1539722"/>
                <a:gd name="connsiteY1031" fmla="*/ 697751 h 1378673"/>
                <a:gd name="connsiteX1032" fmla="*/ 411009 w 1539722"/>
                <a:gd name="connsiteY1032" fmla="*/ 689975 h 1378673"/>
                <a:gd name="connsiteX1033" fmla="*/ 413754 w 1539722"/>
                <a:gd name="connsiteY1033" fmla="*/ 685858 h 1378673"/>
                <a:gd name="connsiteX1034" fmla="*/ 418482 w 1539722"/>
                <a:gd name="connsiteY1034" fmla="*/ 678386 h 1378673"/>
                <a:gd name="connsiteX1035" fmla="*/ 425192 w 1539722"/>
                <a:gd name="connsiteY1035" fmla="*/ 662528 h 1378673"/>
                <a:gd name="connsiteX1036" fmla="*/ 429005 w 1539722"/>
                <a:gd name="connsiteY1036" fmla="*/ 645603 h 1378673"/>
                <a:gd name="connsiteX1037" fmla="*/ 429615 w 1539722"/>
                <a:gd name="connsiteY1037" fmla="*/ 627915 h 1378673"/>
                <a:gd name="connsiteX1038" fmla="*/ 428548 w 1539722"/>
                <a:gd name="connsiteY1038" fmla="*/ 618918 h 1378673"/>
                <a:gd name="connsiteX1039" fmla="*/ 437546 w 1539722"/>
                <a:gd name="connsiteY1039" fmla="*/ 624560 h 1378673"/>
                <a:gd name="connsiteX1040" fmla="*/ 454932 w 1539722"/>
                <a:gd name="connsiteY1040" fmla="*/ 634624 h 1378673"/>
                <a:gd name="connsiteX1041" fmla="*/ 471860 w 1539722"/>
                <a:gd name="connsiteY1041" fmla="*/ 643316 h 1378673"/>
                <a:gd name="connsiteX1042" fmla="*/ 488636 w 1539722"/>
                <a:gd name="connsiteY1042" fmla="*/ 650482 h 1378673"/>
                <a:gd name="connsiteX1043" fmla="*/ 504954 w 1539722"/>
                <a:gd name="connsiteY1043" fmla="*/ 656429 h 1378673"/>
                <a:gd name="connsiteX1044" fmla="*/ 520662 w 1539722"/>
                <a:gd name="connsiteY1044" fmla="*/ 660698 h 1378673"/>
                <a:gd name="connsiteX1045" fmla="*/ 535913 w 1539722"/>
                <a:gd name="connsiteY1045" fmla="*/ 663596 h 1378673"/>
                <a:gd name="connsiteX1046" fmla="*/ 551011 w 1539722"/>
                <a:gd name="connsiteY1046" fmla="*/ 665121 h 1378673"/>
                <a:gd name="connsiteX1047" fmla="*/ 558179 w 1539722"/>
                <a:gd name="connsiteY1047" fmla="*/ 665121 h 1378673"/>
                <a:gd name="connsiteX1048" fmla="*/ 569160 w 1539722"/>
                <a:gd name="connsiteY1048" fmla="*/ 664968 h 1378673"/>
                <a:gd name="connsiteX1049" fmla="*/ 590206 w 1539722"/>
                <a:gd name="connsiteY1049" fmla="*/ 661613 h 1378673"/>
                <a:gd name="connsiteX1050" fmla="*/ 600577 w 1539722"/>
                <a:gd name="connsiteY1050" fmla="*/ 658411 h 1378673"/>
                <a:gd name="connsiteX1051" fmla="*/ 606677 w 1539722"/>
                <a:gd name="connsiteY1051" fmla="*/ 655972 h 1378673"/>
                <a:gd name="connsiteX1052" fmla="*/ 618115 w 1539722"/>
                <a:gd name="connsiteY1052" fmla="*/ 650635 h 1378673"/>
                <a:gd name="connsiteX1053" fmla="*/ 628638 w 1539722"/>
                <a:gd name="connsiteY1053" fmla="*/ 644535 h 1378673"/>
                <a:gd name="connsiteX1054" fmla="*/ 638093 w 1539722"/>
                <a:gd name="connsiteY1054" fmla="*/ 637674 h 1378673"/>
                <a:gd name="connsiteX1055" fmla="*/ 650752 w 1539722"/>
                <a:gd name="connsiteY1055" fmla="*/ 626390 h 1378673"/>
                <a:gd name="connsiteX1056" fmla="*/ 664325 w 1539722"/>
                <a:gd name="connsiteY1056" fmla="*/ 610379 h 1378673"/>
                <a:gd name="connsiteX1057" fmla="*/ 674848 w 1539722"/>
                <a:gd name="connsiteY1057" fmla="*/ 594521 h 1378673"/>
                <a:gd name="connsiteX1058" fmla="*/ 682168 w 1539722"/>
                <a:gd name="connsiteY1058" fmla="*/ 580493 h 1378673"/>
                <a:gd name="connsiteX1059" fmla="*/ 688726 w 1539722"/>
                <a:gd name="connsiteY1059" fmla="*/ 564635 h 1378673"/>
                <a:gd name="connsiteX1060" fmla="*/ 689641 w 1539722"/>
                <a:gd name="connsiteY1060" fmla="*/ 561281 h 1378673"/>
                <a:gd name="connsiteX1061" fmla="*/ 661580 w 1539722"/>
                <a:gd name="connsiteY1061" fmla="*/ 553047 h 1378673"/>
                <a:gd name="connsiteX1062" fmla="*/ 660970 w 1539722"/>
                <a:gd name="connsiteY1062" fmla="*/ 555182 h 1378673"/>
                <a:gd name="connsiteX1063" fmla="*/ 655937 w 1539722"/>
                <a:gd name="connsiteY1063" fmla="*/ 567685 h 1378673"/>
                <a:gd name="connsiteX1064" fmla="*/ 649837 w 1539722"/>
                <a:gd name="connsiteY1064" fmla="*/ 579121 h 1378673"/>
                <a:gd name="connsiteX1065" fmla="*/ 641449 w 1539722"/>
                <a:gd name="connsiteY1065" fmla="*/ 591930 h 1378673"/>
                <a:gd name="connsiteX1066" fmla="*/ 630621 w 1539722"/>
                <a:gd name="connsiteY1066" fmla="*/ 605043 h 1378673"/>
                <a:gd name="connsiteX1067" fmla="*/ 616895 w 1539722"/>
                <a:gd name="connsiteY1067" fmla="*/ 617089 h 1378673"/>
                <a:gd name="connsiteX1068" fmla="*/ 604694 w 1539722"/>
                <a:gd name="connsiteY1068" fmla="*/ 624865 h 1378673"/>
                <a:gd name="connsiteX1069" fmla="*/ 595544 w 1539722"/>
                <a:gd name="connsiteY1069" fmla="*/ 628983 h 1378673"/>
                <a:gd name="connsiteX1070" fmla="*/ 590816 w 1539722"/>
                <a:gd name="connsiteY1070" fmla="*/ 630660 h 1378673"/>
                <a:gd name="connsiteX1071" fmla="*/ 583191 w 1539722"/>
                <a:gd name="connsiteY1071" fmla="*/ 633099 h 1378673"/>
                <a:gd name="connsiteX1072" fmla="*/ 567025 w 1539722"/>
                <a:gd name="connsiteY1072" fmla="*/ 635692 h 1378673"/>
                <a:gd name="connsiteX1073" fmla="*/ 549944 w 1539722"/>
                <a:gd name="connsiteY1073" fmla="*/ 635844 h 1378673"/>
                <a:gd name="connsiteX1074" fmla="*/ 531948 w 1539722"/>
                <a:gd name="connsiteY1074" fmla="*/ 633252 h 1378673"/>
                <a:gd name="connsiteX1075" fmla="*/ 513037 w 1539722"/>
                <a:gd name="connsiteY1075" fmla="*/ 628373 h 1378673"/>
                <a:gd name="connsiteX1076" fmla="*/ 493211 w 1539722"/>
                <a:gd name="connsiteY1076" fmla="*/ 620901 h 1378673"/>
                <a:gd name="connsiteX1077" fmla="*/ 472470 w 1539722"/>
                <a:gd name="connsiteY1077" fmla="*/ 610989 h 1378673"/>
                <a:gd name="connsiteX1078" fmla="*/ 450966 w 1539722"/>
                <a:gd name="connsiteY1078" fmla="*/ 598486 h 1378673"/>
                <a:gd name="connsiteX1079" fmla="*/ 439833 w 1539722"/>
                <a:gd name="connsiteY1079" fmla="*/ 591167 h 1378673"/>
                <a:gd name="connsiteX1080" fmla="*/ 446544 w 1539722"/>
                <a:gd name="connsiteY1080" fmla="*/ 588422 h 1378673"/>
                <a:gd name="connsiteX1081" fmla="*/ 459659 w 1539722"/>
                <a:gd name="connsiteY1081" fmla="*/ 581866 h 1378673"/>
                <a:gd name="connsiteX1082" fmla="*/ 472317 w 1539722"/>
                <a:gd name="connsiteY1082" fmla="*/ 574242 h 1378673"/>
                <a:gd name="connsiteX1083" fmla="*/ 483908 w 1539722"/>
                <a:gd name="connsiteY1083" fmla="*/ 565550 h 1378673"/>
                <a:gd name="connsiteX1084" fmla="*/ 494584 w 1539722"/>
                <a:gd name="connsiteY1084" fmla="*/ 555944 h 1378673"/>
                <a:gd name="connsiteX1085" fmla="*/ 503886 w 1539722"/>
                <a:gd name="connsiteY1085" fmla="*/ 545575 h 1378673"/>
                <a:gd name="connsiteX1086" fmla="*/ 511665 w 1539722"/>
                <a:gd name="connsiteY1086" fmla="*/ 534444 h 1378673"/>
                <a:gd name="connsiteX1087" fmla="*/ 517307 w 1539722"/>
                <a:gd name="connsiteY1087" fmla="*/ 522551 h 1378673"/>
                <a:gd name="connsiteX1088" fmla="*/ 519290 w 1539722"/>
                <a:gd name="connsiteY1088" fmla="*/ 516452 h 1378673"/>
                <a:gd name="connsiteX1089" fmla="*/ 522645 w 1539722"/>
                <a:gd name="connsiteY1089" fmla="*/ 503643 h 1378673"/>
                <a:gd name="connsiteX1090" fmla="*/ 526000 w 1539722"/>
                <a:gd name="connsiteY1090" fmla="*/ 479094 h 1378673"/>
                <a:gd name="connsiteX1091" fmla="*/ 526000 w 1539722"/>
                <a:gd name="connsiteY1091" fmla="*/ 455612 h 1378673"/>
                <a:gd name="connsiteX1092" fmla="*/ 523255 w 1539722"/>
                <a:gd name="connsiteY1092" fmla="*/ 433350 h 1378673"/>
                <a:gd name="connsiteX1093" fmla="*/ 517917 w 1539722"/>
                <a:gd name="connsiteY1093" fmla="*/ 412307 h 1378673"/>
                <a:gd name="connsiteX1094" fmla="*/ 510597 w 1539722"/>
                <a:gd name="connsiteY1094" fmla="*/ 392790 h 1378673"/>
                <a:gd name="connsiteX1095" fmla="*/ 502056 w 1539722"/>
                <a:gd name="connsiteY1095" fmla="*/ 374797 h 1378673"/>
                <a:gd name="connsiteX1096" fmla="*/ 493058 w 1539722"/>
                <a:gd name="connsiteY1096" fmla="*/ 358177 h 1378673"/>
                <a:gd name="connsiteX1097" fmla="*/ 488331 w 1539722"/>
                <a:gd name="connsiteY1097" fmla="*/ 350400 h 1378673"/>
                <a:gd name="connsiteX1098" fmla="*/ 493974 w 1539722"/>
                <a:gd name="connsiteY1098" fmla="*/ 346131 h 1378673"/>
                <a:gd name="connsiteX1099" fmla="*/ 504496 w 1539722"/>
                <a:gd name="connsiteY1099" fmla="*/ 336830 h 1378673"/>
                <a:gd name="connsiteX1100" fmla="*/ 518680 w 1539722"/>
                <a:gd name="connsiteY1100" fmla="*/ 322344 h 1378673"/>
                <a:gd name="connsiteX1101" fmla="*/ 534388 w 1539722"/>
                <a:gd name="connsiteY1101" fmla="*/ 303436 h 1378673"/>
                <a:gd name="connsiteX1102" fmla="*/ 546131 w 1539722"/>
                <a:gd name="connsiteY1102" fmla="*/ 285901 h 1378673"/>
                <a:gd name="connsiteX1103" fmla="*/ 550554 w 1539722"/>
                <a:gd name="connsiteY1103" fmla="*/ 278582 h 1378673"/>
                <a:gd name="connsiteX1104" fmla="*/ 557417 w 1539722"/>
                <a:gd name="connsiteY1104" fmla="*/ 284986 h 1378673"/>
                <a:gd name="connsiteX1105" fmla="*/ 572820 w 1539722"/>
                <a:gd name="connsiteY1105" fmla="*/ 296117 h 1378673"/>
                <a:gd name="connsiteX1106" fmla="*/ 581208 w 1539722"/>
                <a:gd name="connsiteY1106" fmla="*/ 300539 h 1378673"/>
                <a:gd name="connsiteX1107" fmla="*/ 587766 w 1539722"/>
                <a:gd name="connsiteY1107" fmla="*/ 303436 h 1378673"/>
                <a:gd name="connsiteX1108" fmla="*/ 600882 w 1539722"/>
                <a:gd name="connsiteY1108" fmla="*/ 307553 h 1378673"/>
                <a:gd name="connsiteX1109" fmla="*/ 613845 w 1539722"/>
                <a:gd name="connsiteY1109" fmla="*/ 310298 h 1378673"/>
                <a:gd name="connsiteX1110" fmla="*/ 626503 w 1539722"/>
                <a:gd name="connsiteY1110" fmla="*/ 311518 h 1378673"/>
                <a:gd name="connsiteX1111" fmla="*/ 632603 w 1539722"/>
                <a:gd name="connsiteY1111" fmla="*/ 311518 h 1378673"/>
                <a:gd name="connsiteX1112" fmla="*/ 638856 w 1539722"/>
                <a:gd name="connsiteY1112" fmla="*/ 311518 h 1378673"/>
                <a:gd name="connsiteX1113" fmla="*/ 651209 w 1539722"/>
                <a:gd name="connsiteY1113" fmla="*/ 310298 h 1378673"/>
                <a:gd name="connsiteX1114" fmla="*/ 667375 w 1539722"/>
                <a:gd name="connsiteY1114" fmla="*/ 307553 h 1378673"/>
                <a:gd name="connsiteX1115" fmla="*/ 691319 w 1539722"/>
                <a:gd name="connsiteY1115" fmla="*/ 300082 h 1378673"/>
                <a:gd name="connsiteX1116" fmla="*/ 695589 w 1539722"/>
                <a:gd name="connsiteY1116" fmla="*/ 297947 h 1378673"/>
                <a:gd name="connsiteX1117" fmla="*/ 682931 w 1539722"/>
                <a:gd name="connsiteY1117" fmla="*/ 271568 h 1378673"/>
                <a:gd name="connsiteX1118" fmla="*/ 681406 w 1539722"/>
                <a:gd name="connsiteY1118" fmla="*/ 272483 h 1378673"/>
                <a:gd name="connsiteX1119" fmla="*/ 666003 w 1539722"/>
                <a:gd name="connsiteY1119" fmla="*/ 277820 h 1378673"/>
                <a:gd name="connsiteX1120" fmla="*/ 647244 w 1539722"/>
                <a:gd name="connsiteY1120" fmla="*/ 281326 h 1378673"/>
                <a:gd name="connsiteX1121" fmla="*/ 632756 w 1539722"/>
                <a:gd name="connsiteY1121" fmla="*/ 282241 h 1378673"/>
                <a:gd name="connsiteX1122" fmla="*/ 617352 w 1539722"/>
                <a:gd name="connsiteY1122" fmla="*/ 281326 h 1378673"/>
                <a:gd name="connsiteX1123" fmla="*/ 601492 w 1539722"/>
                <a:gd name="connsiteY1123" fmla="*/ 277362 h 1378673"/>
                <a:gd name="connsiteX1124" fmla="*/ 593561 w 1539722"/>
                <a:gd name="connsiteY1124" fmla="*/ 274007 h 1378673"/>
                <a:gd name="connsiteX1125" fmla="*/ 588224 w 1539722"/>
                <a:gd name="connsiteY1125" fmla="*/ 271263 h 1378673"/>
                <a:gd name="connsiteX1126" fmla="*/ 578463 w 1539722"/>
                <a:gd name="connsiteY1126" fmla="*/ 264249 h 1378673"/>
                <a:gd name="connsiteX1127" fmla="*/ 569312 w 1539722"/>
                <a:gd name="connsiteY1127" fmla="*/ 256015 h 1378673"/>
                <a:gd name="connsiteX1128" fmla="*/ 560772 w 1539722"/>
                <a:gd name="connsiteY1128" fmla="*/ 245951 h 1378673"/>
                <a:gd name="connsiteX1129" fmla="*/ 553299 w 1539722"/>
                <a:gd name="connsiteY1129" fmla="*/ 234515 h 1378673"/>
                <a:gd name="connsiteX1130" fmla="*/ 546741 w 1539722"/>
                <a:gd name="connsiteY1130" fmla="*/ 221249 h 1378673"/>
                <a:gd name="connsiteX1131" fmla="*/ 540794 w 1539722"/>
                <a:gd name="connsiteY1131" fmla="*/ 206611 h 1378673"/>
                <a:gd name="connsiteX1132" fmla="*/ 535913 w 1539722"/>
                <a:gd name="connsiteY1132" fmla="*/ 190143 h 1378673"/>
                <a:gd name="connsiteX1133" fmla="*/ 533778 w 1539722"/>
                <a:gd name="connsiteY1133" fmla="*/ 181452 h 1378673"/>
                <a:gd name="connsiteX1134" fmla="*/ 505259 w 1539722"/>
                <a:gd name="connsiteY1134" fmla="*/ 188161 h 1378673"/>
                <a:gd name="connsiteX1135" fmla="*/ 507394 w 1539722"/>
                <a:gd name="connsiteY1135" fmla="*/ 197767 h 1378673"/>
                <a:gd name="connsiteX1136" fmla="*/ 513037 w 1539722"/>
                <a:gd name="connsiteY1136" fmla="*/ 215455 h 1378673"/>
                <a:gd name="connsiteX1137" fmla="*/ 519290 w 1539722"/>
                <a:gd name="connsiteY1137" fmla="*/ 231770 h 1378673"/>
                <a:gd name="connsiteX1138" fmla="*/ 526610 w 1539722"/>
                <a:gd name="connsiteY1138" fmla="*/ 246561 h 1378673"/>
                <a:gd name="connsiteX1139" fmla="*/ 530728 w 1539722"/>
                <a:gd name="connsiteY1139" fmla="*/ 253422 h 1378673"/>
                <a:gd name="connsiteX1140" fmla="*/ 526763 w 1539722"/>
                <a:gd name="connsiteY1140" fmla="*/ 260894 h 1378673"/>
                <a:gd name="connsiteX1141" fmla="*/ 515325 w 1539722"/>
                <a:gd name="connsiteY1141" fmla="*/ 279192 h 1378673"/>
                <a:gd name="connsiteX1142" fmla="*/ 504954 w 1539722"/>
                <a:gd name="connsiteY1142" fmla="*/ 293373 h 1378673"/>
                <a:gd name="connsiteX1143" fmla="*/ 491991 w 1539722"/>
                <a:gd name="connsiteY1143" fmla="*/ 308163 h 1378673"/>
                <a:gd name="connsiteX1144" fmla="*/ 476588 w 1539722"/>
                <a:gd name="connsiteY1144" fmla="*/ 322344 h 1378673"/>
                <a:gd name="connsiteX1145" fmla="*/ 458897 w 1539722"/>
                <a:gd name="connsiteY1145" fmla="*/ 335305 h 1378673"/>
                <a:gd name="connsiteX1146" fmla="*/ 443798 w 1539722"/>
                <a:gd name="connsiteY1146" fmla="*/ 343234 h 1378673"/>
                <a:gd name="connsiteX1147" fmla="*/ 433123 w 1539722"/>
                <a:gd name="connsiteY1147" fmla="*/ 347503 h 1378673"/>
                <a:gd name="connsiteX1148" fmla="*/ 427632 w 1539722"/>
                <a:gd name="connsiteY1148" fmla="*/ 349333 h 1378673"/>
                <a:gd name="connsiteX1149" fmla="*/ 419855 w 1539722"/>
                <a:gd name="connsiteY1149" fmla="*/ 351315 h 1378673"/>
                <a:gd name="connsiteX1150" fmla="*/ 404299 w 1539722"/>
                <a:gd name="connsiteY1150" fmla="*/ 353907 h 1378673"/>
                <a:gd name="connsiteX1151" fmla="*/ 388285 w 1539722"/>
                <a:gd name="connsiteY1151" fmla="*/ 354212 h 1378673"/>
                <a:gd name="connsiteX1152" fmla="*/ 372119 w 1539722"/>
                <a:gd name="connsiteY1152" fmla="*/ 352688 h 1378673"/>
                <a:gd name="connsiteX1153" fmla="*/ 355191 w 1539722"/>
                <a:gd name="connsiteY1153" fmla="*/ 348875 h 1378673"/>
                <a:gd name="connsiteX1154" fmla="*/ 338263 w 1539722"/>
                <a:gd name="connsiteY1154" fmla="*/ 343234 h 1378673"/>
                <a:gd name="connsiteX1155" fmla="*/ 320877 w 1539722"/>
                <a:gd name="connsiteY1155" fmla="*/ 335457 h 1378673"/>
                <a:gd name="connsiteX1156" fmla="*/ 303033 w 1539722"/>
                <a:gd name="connsiteY1156" fmla="*/ 325698 h 1378673"/>
                <a:gd name="connsiteX1157" fmla="*/ 294035 w 1539722"/>
                <a:gd name="connsiteY1157" fmla="*/ 320057 h 1378673"/>
                <a:gd name="connsiteX1158" fmla="*/ 279547 w 1539722"/>
                <a:gd name="connsiteY1158" fmla="*/ 310603 h 1378673"/>
                <a:gd name="connsiteX1159" fmla="*/ 272684 w 1539722"/>
                <a:gd name="connsiteY1159" fmla="*/ 326308 h 1378673"/>
                <a:gd name="connsiteX1160" fmla="*/ 271464 w 1539722"/>
                <a:gd name="connsiteY1160" fmla="*/ 328900 h 1378673"/>
                <a:gd name="connsiteX1161" fmla="*/ 262924 w 1539722"/>
                <a:gd name="connsiteY1161" fmla="*/ 344149 h 1378673"/>
                <a:gd name="connsiteX1162" fmla="*/ 253468 w 1539722"/>
                <a:gd name="connsiteY1162" fmla="*/ 358177 h 1378673"/>
                <a:gd name="connsiteX1163" fmla="*/ 241115 w 1539722"/>
                <a:gd name="connsiteY1163" fmla="*/ 373577 h 1378673"/>
                <a:gd name="connsiteX1164" fmla="*/ 225559 w 1539722"/>
                <a:gd name="connsiteY1164" fmla="*/ 388978 h 1378673"/>
                <a:gd name="connsiteX1165" fmla="*/ 211986 w 1539722"/>
                <a:gd name="connsiteY1165" fmla="*/ 399651 h 1378673"/>
                <a:gd name="connsiteX1166" fmla="*/ 201921 w 1539722"/>
                <a:gd name="connsiteY1166" fmla="*/ 406056 h 1378673"/>
                <a:gd name="connsiteX1167" fmla="*/ 190940 w 1539722"/>
                <a:gd name="connsiteY1167" fmla="*/ 411545 h 1378673"/>
                <a:gd name="connsiteX1168" fmla="*/ 179349 w 1539722"/>
                <a:gd name="connsiteY1168" fmla="*/ 416119 h 1378673"/>
                <a:gd name="connsiteX1169" fmla="*/ 173249 w 1539722"/>
                <a:gd name="connsiteY1169" fmla="*/ 417797 h 1378673"/>
                <a:gd name="connsiteX1170" fmla="*/ 164098 w 1539722"/>
                <a:gd name="connsiteY1170" fmla="*/ 420084 h 1378673"/>
                <a:gd name="connsiteX1171" fmla="*/ 145645 w 1539722"/>
                <a:gd name="connsiteY1171" fmla="*/ 422676 h 1378673"/>
                <a:gd name="connsiteX1172" fmla="*/ 127344 w 1539722"/>
                <a:gd name="connsiteY1172" fmla="*/ 423133 h 1378673"/>
                <a:gd name="connsiteX1173" fmla="*/ 109348 w 1539722"/>
                <a:gd name="connsiteY1173" fmla="*/ 422066 h 1378673"/>
                <a:gd name="connsiteX1174" fmla="*/ 100198 w 1539722"/>
                <a:gd name="connsiteY1174" fmla="*/ 420846 h 1378673"/>
                <a:gd name="connsiteX1175" fmla="*/ 99435 w 1539722"/>
                <a:gd name="connsiteY1175" fmla="*/ 411088 h 1378673"/>
                <a:gd name="connsiteX1176" fmla="*/ 99588 w 1539722"/>
                <a:gd name="connsiteY1176" fmla="*/ 392332 h 1378673"/>
                <a:gd name="connsiteX1177" fmla="*/ 102028 w 1539722"/>
                <a:gd name="connsiteY1177" fmla="*/ 373577 h 1378673"/>
                <a:gd name="connsiteX1178" fmla="*/ 106146 w 1539722"/>
                <a:gd name="connsiteY1178" fmla="*/ 355584 h 1378673"/>
                <a:gd name="connsiteX1179" fmla="*/ 111941 w 1539722"/>
                <a:gd name="connsiteY1179" fmla="*/ 338049 h 1378673"/>
                <a:gd name="connsiteX1180" fmla="*/ 119566 w 1539722"/>
                <a:gd name="connsiteY1180" fmla="*/ 321429 h 1378673"/>
                <a:gd name="connsiteX1181" fmla="*/ 128564 w 1539722"/>
                <a:gd name="connsiteY1181" fmla="*/ 305571 h 1378673"/>
                <a:gd name="connsiteX1182" fmla="*/ 138935 w 1539722"/>
                <a:gd name="connsiteY1182" fmla="*/ 290780 h 1378673"/>
                <a:gd name="connsiteX1183" fmla="*/ 150525 w 1539722"/>
                <a:gd name="connsiteY1183" fmla="*/ 277362 h 1378673"/>
                <a:gd name="connsiteX1184" fmla="*/ 163336 w 1539722"/>
                <a:gd name="connsiteY1184" fmla="*/ 265316 h 1378673"/>
                <a:gd name="connsiteX1185" fmla="*/ 176909 w 1539722"/>
                <a:gd name="connsiteY1185" fmla="*/ 254642 h 1378673"/>
                <a:gd name="connsiteX1186" fmla="*/ 191397 w 1539722"/>
                <a:gd name="connsiteY1186" fmla="*/ 245798 h 1378673"/>
                <a:gd name="connsiteX1187" fmla="*/ 206648 w 1539722"/>
                <a:gd name="connsiteY1187" fmla="*/ 238632 h 1378673"/>
                <a:gd name="connsiteX1188" fmla="*/ 222357 w 1539722"/>
                <a:gd name="connsiteY1188" fmla="*/ 233448 h 1378673"/>
                <a:gd name="connsiteX1189" fmla="*/ 238827 w 1539722"/>
                <a:gd name="connsiteY1189" fmla="*/ 230550 h 1378673"/>
                <a:gd name="connsiteX1190" fmla="*/ 255451 w 1539722"/>
                <a:gd name="connsiteY1190" fmla="*/ 229788 h 1378673"/>
                <a:gd name="connsiteX1191" fmla="*/ 263686 w 1539722"/>
                <a:gd name="connsiteY1191" fmla="*/ 230245 h 1378673"/>
                <a:gd name="connsiteX1192" fmla="*/ 263991 w 1539722"/>
                <a:gd name="connsiteY1192" fmla="*/ 223841 h 1378673"/>
                <a:gd name="connsiteX1193" fmla="*/ 266279 w 1539722"/>
                <a:gd name="connsiteY1193" fmla="*/ 210118 h 1378673"/>
                <a:gd name="connsiteX1194" fmla="*/ 270702 w 1539722"/>
                <a:gd name="connsiteY1194" fmla="*/ 196090 h 1378673"/>
                <a:gd name="connsiteX1195" fmla="*/ 277107 w 1539722"/>
                <a:gd name="connsiteY1195" fmla="*/ 182062 h 1378673"/>
                <a:gd name="connsiteX1196" fmla="*/ 285495 w 1539722"/>
                <a:gd name="connsiteY1196" fmla="*/ 168491 h 1378673"/>
                <a:gd name="connsiteX1197" fmla="*/ 295561 w 1539722"/>
                <a:gd name="connsiteY1197" fmla="*/ 155225 h 1378673"/>
                <a:gd name="connsiteX1198" fmla="*/ 307151 w 1539722"/>
                <a:gd name="connsiteY1198" fmla="*/ 142569 h 1378673"/>
                <a:gd name="connsiteX1199" fmla="*/ 320267 w 1539722"/>
                <a:gd name="connsiteY1199" fmla="*/ 131133 h 1378673"/>
                <a:gd name="connsiteX1200" fmla="*/ 334755 w 1539722"/>
                <a:gd name="connsiteY1200" fmla="*/ 120612 h 1378673"/>
                <a:gd name="connsiteX1201" fmla="*/ 350158 w 1539722"/>
                <a:gd name="connsiteY1201" fmla="*/ 111921 h 1378673"/>
                <a:gd name="connsiteX1202" fmla="*/ 366782 w 1539722"/>
                <a:gd name="connsiteY1202" fmla="*/ 104602 h 1378673"/>
                <a:gd name="connsiteX1203" fmla="*/ 383862 w 1539722"/>
                <a:gd name="connsiteY1203" fmla="*/ 99417 h 1378673"/>
                <a:gd name="connsiteX1204" fmla="*/ 402164 w 1539722"/>
                <a:gd name="connsiteY1204" fmla="*/ 96520 h 1378673"/>
                <a:gd name="connsiteX1205" fmla="*/ 420617 w 1539722"/>
                <a:gd name="connsiteY1205" fmla="*/ 96063 h 1378673"/>
                <a:gd name="connsiteX1206" fmla="*/ 439680 w 1539722"/>
                <a:gd name="connsiteY1206" fmla="*/ 98350 h 1378673"/>
                <a:gd name="connsiteX1207" fmla="*/ 458897 w 1539722"/>
                <a:gd name="connsiteY1207" fmla="*/ 103687 h 1378673"/>
                <a:gd name="connsiteX1208" fmla="*/ 468657 w 1539722"/>
                <a:gd name="connsiteY1208" fmla="*/ 107346 h 1378673"/>
                <a:gd name="connsiteX1209" fmla="*/ 471097 w 1539722"/>
                <a:gd name="connsiteY1209" fmla="*/ 100637 h 1378673"/>
                <a:gd name="connsiteX1210" fmla="*/ 479333 w 1539722"/>
                <a:gd name="connsiteY1210" fmla="*/ 84626 h 1378673"/>
                <a:gd name="connsiteX1211" fmla="*/ 491228 w 1539722"/>
                <a:gd name="connsiteY1211" fmla="*/ 67091 h 1378673"/>
                <a:gd name="connsiteX1212" fmla="*/ 506632 w 1539722"/>
                <a:gd name="connsiteY1212" fmla="*/ 49251 h 1378673"/>
                <a:gd name="connsiteX1213" fmla="*/ 520662 w 1539722"/>
                <a:gd name="connsiteY1213" fmla="*/ 36443 h 1378673"/>
                <a:gd name="connsiteX1214" fmla="*/ 531185 w 1539722"/>
                <a:gd name="connsiteY1214" fmla="*/ 28514 h 1378673"/>
                <a:gd name="connsiteX1215" fmla="*/ 542471 w 1539722"/>
                <a:gd name="connsiteY1215" fmla="*/ 21195 h 1378673"/>
                <a:gd name="connsiteX1216" fmla="*/ 554519 w 1539722"/>
                <a:gd name="connsiteY1216" fmla="*/ 14943 h 1378673"/>
                <a:gd name="connsiteX1217" fmla="*/ 567330 w 1539722"/>
                <a:gd name="connsiteY1217" fmla="*/ 9301 h 1378673"/>
                <a:gd name="connsiteX1218" fmla="*/ 581055 w 1539722"/>
                <a:gd name="connsiteY1218" fmla="*/ 5032 h 1378673"/>
                <a:gd name="connsiteX1219" fmla="*/ 595544 w 1539722"/>
                <a:gd name="connsiteY1219" fmla="*/ 1830 h 1378673"/>
                <a:gd name="connsiteX1220" fmla="*/ 610795 w 1539722"/>
                <a:gd name="connsiteY1220" fmla="*/ 305 h 137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Lst>
              <a:rect l="l" t="t" r="r" b="b"/>
              <a:pathLst>
                <a:path w="1539722" h="1378673">
                  <a:moveTo>
                    <a:pt x="1488295" y="646634"/>
                  </a:moveTo>
                  <a:lnTo>
                    <a:pt x="1493331" y="650903"/>
                  </a:lnTo>
                  <a:lnTo>
                    <a:pt x="1503250" y="661421"/>
                  </a:lnTo>
                  <a:lnTo>
                    <a:pt x="1512254" y="673464"/>
                  </a:lnTo>
                  <a:lnTo>
                    <a:pt x="1520036" y="686880"/>
                  </a:lnTo>
                  <a:lnTo>
                    <a:pt x="1526751" y="701514"/>
                  </a:lnTo>
                  <a:lnTo>
                    <a:pt x="1532397" y="717216"/>
                  </a:lnTo>
                  <a:lnTo>
                    <a:pt x="1536365" y="733680"/>
                  </a:lnTo>
                  <a:lnTo>
                    <a:pt x="1538959" y="750754"/>
                  </a:lnTo>
                  <a:lnTo>
                    <a:pt x="1539722" y="768285"/>
                  </a:lnTo>
                  <a:lnTo>
                    <a:pt x="1538959" y="786121"/>
                  </a:lnTo>
                  <a:lnTo>
                    <a:pt x="1535907" y="803652"/>
                  </a:lnTo>
                  <a:lnTo>
                    <a:pt x="1531176" y="821336"/>
                  </a:lnTo>
                  <a:lnTo>
                    <a:pt x="1524309" y="838409"/>
                  </a:lnTo>
                  <a:lnTo>
                    <a:pt x="1515001" y="854873"/>
                  </a:lnTo>
                  <a:lnTo>
                    <a:pt x="1503250" y="870728"/>
                  </a:lnTo>
                  <a:lnTo>
                    <a:pt x="1489058" y="885362"/>
                  </a:lnTo>
                  <a:lnTo>
                    <a:pt x="1480665" y="892070"/>
                  </a:lnTo>
                  <a:lnTo>
                    <a:pt x="1483565" y="897101"/>
                  </a:lnTo>
                  <a:lnTo>
                    <a:pt x="1487532" y="907162"/>
                  </a:lnTo>
                  <a:lnTo>
                    <a:pt x="1489974" y="917223"/>
                  </a:lnTo>
                  <a:lnTo>
                    <a:pt x="1491347" y="927437"/>
                  </a:lnTo>
                  <a:lnTo>
                    <a:pt x="1491347" y="937498"/>
                  </a:lnTo>
                  <a:lnTo>
                    <a:pt x="1490279" y="947102"/>
                  </a:lnTo>
                  <a:lnTo>
                    <a:pt x="1487074" y="961585"/>
                  </a:lnTo>
                  <a:lnTo>
                    <a:pt x="1479597" y="980183"/>
                  </a:lnTo>
                  <a:lnTo>
                    <a:pt x="1469831" y="997257"/>
                  </a:lnTo>
                  <a:lnTo>
                    <a:pt x="1458538" y="1012959"/>
                  </a:lnTo>
                  <a:lnTo>
                    <a:pt x="1446940" y="1026831"/>
                  </a:lnTo>
                  <a:lnTo>
                    <a:pt x="1441142" y="1032624"/>
                  </a:lnTo>
                  <a:lnTo>
                    <a:pt x="1440226" y="1024239"/>
                  </a:lnTo>
                  <a:lnTo>
                    <a:pt x="1436869" y="1007013"/>
                  </a:lnTo>
                  <a:lnTo>
                    <a:pt x="1431833" y="989482"/>
                  </a:lnTo>
                  <a:lnTo>
                    <a:pt x="1424813" y="971798"/>
                  </a:lnTo>
                  <a:lnTo>
                    <a:pt x="1420235" y="962957"/>
                  </a:lnTo>
                  <a:lnTo>
                    <a:pt x="1414894" y="953505"/>
                  </a:lnTo>
                  <a:lnTo>
                    <a:pt x="1402228" y="935669"/>
                  </a:lnTo>
                  <a:lnTo>
                    <a:pt x="1387426" y="919205"/>
                  </a:lnTo>
                  <a:lnTo>
                    <a:pt x="1370182" y="904723"/>
                  </a:lnTo>
                  <a:lnTo>
                    <a:pt x="1350802" y="891613"/>
                  </a:lnTo>
                  <a:lnTo>
                    <a:pt x="1329285" y="880027"/>
                  </a:lnTo>
                  <a:lnTo>
                    <a:pt x="1305479" y="870118"/>
                  </a:lnTo>
                  <a:lnTo>
                    <a:pt x="1279537" y="861733"/>
                  </a:lnTo>
                  <a:lnTo>
                    <a:pt x="1265802" y="858227"/>
                  </a:lnTo>
                  <a:lnTo>
                    <a:pt x="1258783" y="886734"/>
                  </a:lnTo>
                  <a:lnTo>
                    <a:pt x="1271144" y="889783"/>
                  </a:lnTo>
                  <a:lnTo>
                    <a:pt x="1294034" y="897101"/>
                  </a:lnTo>
                  <a:lnTo>
                    <a:pt x="1314940" y="905638"/>
                  </a:lnTo>
                  <a:lnTo>
                    <a:pt x="1334015" y="915699"/>
                  </a:lnTo>
                  <a:lnTo>
                    <a:pt x="1350954" y="926980"/>
                  </a:lnTo>
                  <a:lnTo>
                    <a:pt x="1366062" y="939480"/>
                  </a:lnTo>
                  <a:lnTo>
                    <a:pt x="1378880" y="953200"/>
                  </a:lnTo>
                  <a:lnTo>
                    <a:pt x="1389715" y="968445"/>
                  </a:lnTo>
                  <a:lnTo>
                    <a:pt x="1394293" y="976524"/>
                  </a:lnTo>
                  <a:lnTo>
                    <a:pt x="1397650" y="982927"/>
                  </a:lnTo>
                  <a:lnTo>
                    <a:pt x="1402991" y="995885"/>
                  </a:lnTo>
                  <a:lnTo>
                    <a:pt x="1407111" y="1008995"/>
                  </a:lnTo>
                  <a:lnTo>
                    <a:pt x="1409858" y="1021953"/>
                  </a:lnTo>
                  <a:lnTo>
                    <a:pt x="1412452" y="1041008"/>
                  </a:lnTo>
                  <a:lnTo>
                    <a:pt x="1412758" y="1065095"/>
                  </a:lnTo>
                  <a:lnTo>
                    <a:pt x="1410774" y="1086437"/>
                  </a:lnTo>
                  <a:lnTo>
                    <a:pt x="1407569" y="1104273"/>
                  </a:lnTo>
                  <a:lnTo>
                    <a:pt x="1402991" y="1122414"/>
                  </a:lnTo>
                  <a:lnTo>
                    <a:pt x="1401770" y="1125158"/>
                  </a:lnTo>
                  <a:lnTo>
                    <a:pt x="1402228" y="1125158"/>
                  </a:lnTo>
                  <a:lnTo>
                    <a:pt x="1399481" y="1132628"/>
                  </a:lnTo>
                  <a:lnTo>
                    <a:pt x="1393072" y="1146957"/>
                  </a:lnTo>
                  <a:lnTo>
                    <a:pt x="1386052" y="1160372"/>
                  </a:lnTo>
                  <a:lnTo>
                    <a:pt x="1378117" y="1173178"/>
                  </a:lnTo>
                  <a:lnTo>
                    <a:pt x="1369419" y="1185221"/>
                  </a:lnTo>
                  <a:lnTo>
                    <a:pt x="1360110" y="1196349"/>
                  </a:lnTo>
                  <a:lnTo>
                    <a:pt x="1345003" y="1211746"/>
                  </a:lnTo>
                  <a:lnTo>
                    <a:pt x="1323333" y="1229277"/>
                  </a:lnTo>
                  <a:lnTo>
                    <a:pt x="1300596" y="1243455"/>
                  </a:lnTo>
                  <a:lnTo>
                    <a:pt x="1277248" y="1253973"/>
                  </a:lnTo>
                  <a:lnTo>
                    <a:pt x="1254052" y="1260833"/>
                  </a:lnTo>
                  <a:lnTo>
                    <a:pt x="1243065" y="1262815"/>
                  </a:lnTo>
                  <a:lnTo>
                    <a:pt x="1247796" y="1252754"/>
                  </a:lnTo>
                  <a:lnTo>
                    <a:pt x="1256036" y="1230649"/>
                  </a:lnTo>
                  <a:lnTo>
                    <a:pt x="1261987" y="1206411"/>
                  </a:lnTo>
                  <a:lnTo>
                    <a:pt x="1264124" y="1186745"/>
                  </a:lnTo>
                  <a:lnTo>
                    <a:pt x="1264582" y="1173330"/>
                  </a:lnTo>
                  <a:lnTo>
                    <a:pt x="1264276" y="1166470"/>
                  </a:lnTo>
                  <a:lnTo>
                    <a:pt x="1263514" y="1155952"/>
                  </a:lnTo>
                  <a:lnTo>
                    <a:pt x="1260156" y="1135372"/>
                  </a:lnTo>
                  <a:lnTo>
                    <a:pt x="1254052" y="1115249"/>
                  </a:lnTo>
                  <a:lnTo>
                    <a:pt x="1245812" y="1095584"/>
                  </a:lnTo>
                  <a:lnTo>
                    <a:pt x="1234824" y="1076375"/>
                  </a:lnTo>
                  <a:lnTo>
                    <a:pt x="1221396" y="1057320"/>
                  </a:lnTo>
                  <a:lnTo>
                    <a:pt x="1205830" y="1039027"/>
                  </a:lnTo>
                  <a:lnTo>
                    <a:pt x="1187671" y="1021191"/>
                  </a:lnTo>
                  <a:lnTo>
                    <a:pt x="1177446" y="1012349"/>
                  </a:lnTo>
                  <a:lnTo>
                    <a:pt x="1182482" y="1002135"/>
                  </a:lnTo>
                  <a:lnTo>
                    <a:pt x="1189349" y="981707"/>
                  </a:lnTo>
                  <a:lnTo>
                    <a:pt x="1193775" y="961890"/>
                  </a:lnTo>
                  <a:lnTo>
                    <a:pt x="1195758" y="943749"/>
                  </a:lnTo>
                  <a:lnTo>
                    <a:pt x="1196369" y="920272"/>
                  </a:lnTo>
                  <a:lnTo>
                    <a:pt x="1194538" y="900912"/>
                  </a:lnTo>
                  <a:lnTo>
                    <a:pt x="1194080" y="898778"/>
                  </a:lnTo>
                  <a:lnTo>
                    <a:pt x="1165238" y="904418"/>
                  </a:lnTo>
                  <a:lnTo>
                    <a:pt x="1166459" y="910211"/>
                  </a:lnTo>
                  <a:lnTo>
                    <a:pt x="1167375" y="938261"/>
                  </a:lnTo>
                  <a:lnTo>
                    <a:pt x="1165391" y="956554"/>
                  </a:lnTo>
                  <a:lnTo>
                    <a:pt x="1162644" y="969817"/>
                  </a:lnTo>
                  <a:lnTo>
                    <a:pt x="1158524" y="983537"/>
                  </a:lnTo>
                  <a:lnTo>
                    <a:pt x="1152572" y="997562"/>
                  </a:lnTo>
                  <a:lnTo>
                    <a:pt x="1144942" y="1011129"/>
                  </a:lnTo>
                  <a:lnTo>
                    <a:pt x="1134565" y="1024544"/>
                  </a:lnTo>
                  <a:lnTo>
                    <a:pt x="1121899" y="1037045"/>
                  </a:lnTo>
                  <a:lnTo>
                    <a:pt x="1106487" y="1048631"/>
                  </a:lnTo>
                  <a:lnTo>
                    <a:pt x="1088174" y="1058844"/>
                  </a:lnTo>
                  <a:lnTo>
                    <a:pt x="1066352" y="1067076"/>
                  </a:lnTo>
                  <a:lnTo>
                    <a:pt x="1053839" y="1070583"/>
                  </a:lnTo>
                  <a:lnTo>
                    <a:pt x="1061011" y="1098937"/>
                  </a:lnTo>
                  <a:lnTo>
                    <a:pt x="1070168" y="1096498"/>
                  </a:lnTo>
                  <a:lnTo>
                    <a:pt x="1086954" y="1091010"/>
                  </a:lnTo>
                  <a:lnTo>
                    <a:pt x="1102214" y="1084455"/>
                  </a:lnTo>
                  <a:lnTo>
                    <a:pt x="1115948" y="1077138"/>
                  </a:lnTo>
                  <a:lnTo>
                    <a:pt x="1128309" y="1069211"/>
                  </a:lnTo>
                  <a:lnTo>
                    <a:pt x="1139296" y="1060674"/>
                  </a:lnTo>
                  <a:lnTo>
                    <a:pt x="1149215" y="1051679"/>
                  </a:lnTo>
                  <a:lnTo>
                    <a:pt x="1157913" y="1042380"/>
                  </a:lnTo>
                  <a:lnTo>
                    <a:pt x="1161881" y="1037502"/>
                  </a:lnTo>
                  <a:lnTo>
                    <a:pt x="1170427" y="1044972"/>
                  </a:lnTo>
                  <a:lnTo>
                    <a:pt x="1185687" y="1060369"/>
                  </a:lnTo>
                  <a:lnTo>
                    <a:pt x="1198810" y="1076223"/>
                  </a:lnTo>
                  <a:lnTo>
                    <a:pt x="1210103" y="1092230"/>
                  </a:lnTo>
                  <a:lnTo>
                    <a:pt x="1219259" y="1108389"/>
                  </a:lnTo>
                  <a:lnTo>
                    <a:pt x="1226431" y="1125005"/>
                  </a:lnTo>
                  <a:lnTo>
                    <a:pt x="1231467" y="1141774"/>
                  </a:lnTo>
                  <a:lnTo>
                    <a:pt x="1234519" y="1159000"/>
                  </a:lnTo>
                  <a:lnTo>
                    <a:pt x="1235130" y="1167690"/>
                  </a:lnTo>
                  <a:lnTo>
                    <a:pt x="1235282" y="1174550"/>
                  </a:lnTo>
                  <a:lnTo>
                    <a:pt x="1234672" y="1188117"/>
                  </a:lnTo>
                  <a:lnTo>
                    <a:pt x="1232841" y="1201380"/>
                  </a:lnTo>
                  <a:lnTo>
                    <a:pt x="1230094" y="1214033"/>
                  </a:lnTo>
                  <a:lnTo>
                    <a:pt x="1224448" y="1232021"/>
                  </a:lnTo>
                  <a:lnTo>
                    <a:pt x="1214681" y="1253669"/>
                  </a:lnTo>
                  <a:lnTo>
                    <a:pt x="1209493" y="1263120"/>
                  </a:lnTo>
                  <a:lnTo>
                    <a:pt x="1208424" y="1262815"/>
                  </a:lnTo>
                  <a:lnTo>
                    <a:pt x="1207356" y="1262663"/>
                  </a:lnTo>
                  <a:lnTo>
                    <a:pt x="1203846" y="1269370"/>
                  </a:lnTo>
                  <a:lnTo>
                    <a:pt x="1195301" y="1282176"/>
                  </a:lnTo>
                  <a:lnTo>
                    <a:pt x="1185382" y="1294524"/>
                  </a:lnTo>
                  <a:lnTo>
                    <a:pt x="1174394" y="1306110"/>
                  </a:lnTo>
                  <a:lnTo>
                    <a:pt x="1162034" y="1317238"/>
                  </a:lnTo>
                  <a:lnTo>
                    <a:pt x="1148605" y="1327452"/>
                  </a:lnTo>
                  <a:lnTo>
                    <a:pt x="1134413" y="1336903"/>
                  </a:lnTo>
                  <a:lnTo>
                    <a:pt x="1119153" y="1345745"/>
                  </a:lnTo>
                  <a:lnTo>
                    <a:pt x="1103282" y="1353367"/>
                  </a:lnTo>
                  <a:lnTo>
                    <a:pt x="1086801" y="1360227"/>
                  </a:lnTo>
                  <a:lnTo>
                    <a:pt x="1069710" y="1366173"/>
                  </a:lnTo>
                  <a:lnTo>
                    <a:pt x="1052313" y="1370898"/>
                  </a:lnTo>
                  <a:lnTo>
                    <a:pt x="1034764" y="1374710"/>
                  </a:lnTo>
                  <a:lnTo>
                    <a:pt x="1016757" y="1377301"/>
                  </a:lnTo>
                  <a:lnTo>
                    <a:pt x="998903" y="1378673"/>
                  </a:lnTo>
                  <a:lnTo>
                    <a:pt x="980896" y="1378673"/>
                  </a:lnTo>
                  <a:lnTo>
                    <a:pt x="963347" y="1377454"/>
                  </a:lnTo>
                  <a:lnTo>
                    <a:pt x="945950" y="1374862"/>
                  </a:lnTo>
                  <a:lnTo>
                    <a:pt x="928706" y="1370898"/>
                  </a:lnTo>
                  <a:lnTo>
                    <a:pt x="912225" y="1365410"/>
                  </a:lnTo>
                  <a:lnTo>
                    <a:pt x="896202" y="1358550"/>
                  </a:lnTo>
                  <a:lnTo>
                    <a:pt x="881095" y="1349861"/>
                  </a:lnTo>
                  <a:lnTo>
                    <a:pt x="866598" y="1339800"/>
                  </a:lnTo>
                  <a:lnTo>
                    <a:pt x="853169" y="1327757"/>
                  </a:lnTo>
                  <a:lnTo>
                    <a:pt x="840655" y="1314037"/>
                  </a:lnTo>
                  <a:lnTo>
                    <a:pt x="829363" y="1298640"/>
                  </a:lnTo>
                  <a:lnTo>
                    <a:pt x="819444" y="1281261"/>
                  </a:lnTo>
                  <a:lnTo>
                    <a:pt x="810745" y="1262053"/>
                  </a:lnTo>
                  <a:lnTo>
                    <a:pt x="803878" y="1241016"/>
                  </a:lnTo>
                  <a:lnTo>
                    <a:pt x="798385" y="1217844"/>
                  </a:lnTo>
                  <a:lnTo>
                    <a:pt x="794570" y="1192538"/>
                  </a:lnTo>
                  <a:lnTo>
                    <a:pt x="792586" y="1165251"/>
                  </a:lnTo>
                  <a:lnTo>
                    <a:pt x="792433" y="1150616"/>
                  </a:lnTo>
                  <a:lnTo>
                    <a:pt x="792433" y="1125005"/>
                  </a:lnTo>
                  <a:lnTo>
                    <a:pt x="796248" y="1130036"/>
                  </a:lnTo>
                  <a:lnTo>
                    <a:pt x="804641" y="1139792"/>
                  </a:lnTo>
                  <a:lnTo>
                    <a:pt x="813950" y="1149092"/>
                  </a:lnTo>
                  <a:lnTo>
                    <a:pt x="824480" y="1157933"/>
                  </a:lnTo>
                  <a:lnTo>
                    <a:pt x="830126" y="1161897"/>
                  </a:lnTo>
                  <a:lnTo>
                    <a:pt x="835162" y="1165251"/>
                  </a:lnTo>
                  <a:lnTo>
                    <a:pt x="845386" y="1171196"/>
                  </a:lnTo>
                  <a:lnTo>
                    <a:pt x="856068" y="1176379"/>
                  </a:lnTo>
                  <a:lnTo>
                    <a:pt x="867208" y="1180495"/>
                  </a:lnTo>
                  <a:lnTo>
                    <a:pt x="884604" y="1185221"/>
                  </a:lnTo>
                  <a:lnTo>
                    <a:pt x="909326" y="1188727"/>
                  </a:lnTo>
                  <a:lnTo>
                    <a:pt x="922297" y="1189032"/>
                  </a:lnTo>
                  <a:lnTo>
                    <a:pt x="933589" y="1188727"/>
                  </a:lnTo>
                  <a:lnTo>
                    <a:pt x="956937" y="1186441"/>
                  </a:lnTo>
                  <a:lnTo>
                    <a:pt x="969298" y="1184306"/>
                  </a:lnTo>
                  <a:lnTo>
                    <a:pt x="972197" y="1193148"/>
                  </a:lnTo>
                  <a:lnTo>
                    <a:pt x="979675" y="1209155"/>
                  </a:lnTo>
                  <a:lnTo>
                    <a:pt x="988678" y="1223027"/>
                  </a:lnTo>
                  <a:lnTo>
                    <a:pt x="997987" y="1234765"/>
                  </a:lnTo>
                  <a:lnTo>
                    <a:pt x="1010958" y="1248485"/>
                  </a:lnTo>
                  <a:lnTo>
                    <a:pt x="1023014" y="1258394"/>
                  </a:lnTo>
                  <a:lnTo>
                    <a:pt x="1024692" y="1259157"/>
                  </a:lnTo>
                  <a:lnTo>
                    <a:pt x="1040410" y="1234613"/>
                  </a:lnTo>
                  <a:lnTo>
                    <a:pt x="1036443" y="1232021"/>
                  </a:lnTo>
                  <a:lnTo>
                    <a:pt x="1020267" y="1216625"/>
                  </a:lnTo>
                  <a:lnTo>
                    <a:pt x="1011111" y="1205039"/>
                  </a:lnTo>
                  <a:lnTo>
                    <a:pt x="1005617" y="1195740"/>
                  </a:lnTo>
                  <a:lnTo>
                    <a:pt x="1000429" y="1185221"/>
                  </a:lnTo>
                  <a:lnTo>
                    <a:pt x="996614" y="1173635"/>
                  </a:lnTo>
                  <a:lnTo>
                    <a:pt x="993714" y="1160677"/>
                  </a:lnTo>
                  <a:lnTo>
                    <a:pt x="992799" y="1146652"/>
                  </a:lnTo>
                  <a:lnTo>
                    <a:pt x="993714" y="1131256"/>
                  </a:lnTo>
                  <a:lnTo>
                    <a:pt x="996919" y="1114944"/>
                  </a:lnTo>
                  <a:lnTo>
                    <a:pt x="1003023" y="1097260"/>
                  </a:lnTo>
                  <a:lnTo>
                    <a:pt x="1012179" y="1078510"/>
                  </a:lnTo>
                  <a:lnTo>
                    <a:pt x="1018130" y="1068601"/>
                  </a:lnTo>
                  <a:lnTo>
                    <a:pt x="993256" y="1053204"/>
                  </a:lnTo>
                  <a:lnTo>
                    <a:pt x="988831" y="1060521"/>
                  </a:lnTo>
                  <a:lnTo>
                    <a:pt x="981048" y="1074851"/>
                  </a:lnTo>
                  <a:lnTo>
                    <a:pt x="974944" y="1088571"/>
                  </a:lnTo>
                  <a:lnTo>
                    <a:pt x="970214" y="1101834"/>
                  </a:lnTo>
                  <a:lnTo>
                    <a:pt x="966856" y="1114639"/>
                  </a:lnTo>
                  <a:lnTo>
                    <a:pt x="964720" y="1126987"/>
                  </a:lnTo>
                  <a:lnTo>
                    <a:pt x="963499" y="1138725"/>
                  </a:lnTo>
                  <a:lnTo>
                    <a:pt x="963347" y="1150006"/>
                  </a:lnTo>
                  <a:lnTo>
                    <a:pt x="963652" y="1155342"/>
                  </a:lnTo>
                  <a:lnTo>
                    <a:pt x="954953" y="1157019"/>
                  </a:lnTo>
                  <a:lnTo>
                    <a:pt x="938015" y="1159153"/>
                  </a:lnTo>
                  <a:lnTo>
                    <a:pt x="921839" y="1159763"/>
                  </a:lnTo>
                  <a:lnTo>
                    <a:pt x="906579" y="1159000"/>
                  </a:lnTo>
                  <a:lnTo>
                    <a:pt x="891929" y="1156714"/>
                  </a:lnTo>
                  <a:lnTo>
                    <a:pt x="878043" y="1153208"/>
                  </a:lnTo>
                  <a:lnTo>
                    <a:pt x="865072" y="1148329"/>
                  </a:lnTo>
                  <a:lnTo>
                    <a:pt x="852711" y="1141774"/>
                  </a:lnTo>
                  <a:lnTo>
                    <a:pt x="847065" y="1137963"/>
                  </a:lnTo>
                  <a:lnTo>
                    <a:pt x="841418" y="1134000"/>
                  </a:lnTo>
                  <a:lnTo>
                    <a:pt x="831652" y="1125615"/>
                  </a:lnTo>
                  <a:lnTo>
                    <a:pt x="822954" y="1116316"/>
                  </a:lnTo>
                  <a:lnTo>
                    <a:pt x="815171" y="1106560"/>
                  </a:lnTo>
                  <a:lnTo>
                    <a:pt x="805404" y="1091315"/>
                  </a:lnTo>
                  <a:lnTo>
                    <a:pt x="795943" y="1071650"/>
                  </a:lnTo>
                  <a:lnTo>
                    <a:pt x="792433" y="1062351"/>
                  </a:lnTo>
                  <a:lnTo>
                    <a:pt x="792433" y="752736"/>
                  </a:lnTo>
                  <a:lnTo>
                    <a:pt x="803726" y="763712"/>
                  </a:lnTo>
                  <a:lnTo>
                    <a:pt x="822954" y="780176"/>
                  </a:lnTo>
                  <a:lnTo>
                    <a:pt x="836993" y="790389"/>
                  </a:lnTo>
                  <a:lnTo>
                    <a:pt x="851948" y="799993"/>
                  </a:lnTo>
                  <a:lnTo>
                    <a:pt x="867971" y="808073"/>
                  </a:lnTo>
                  <a:lnTo>
                    <a:pt x="885062" y="814781"/>
                  </a:lnTo>
                  <a:lnTo>
                    <a:pt x="902916" y="819659"/>
                  </a:lnTo>
                  <a:lnTo>
                    <a:pt x="912072" y="821336"/>
                  </a:lnTo>
                  <a:lnTo>
                    <a:pt x="924891" y="823317"/>
                  </a:lnTo>
                  <a:lnTo>
                    <a:pt x="949612" y="824994"/>
                  </a:lnTo>
                  <a:lnTo>
                    <a:pt x="961363" y="825147"/>
                  </a:lnTo>
                  <a:lnTo>
                    <a:pt x="970671" y="825147"/>
                  </a:lnTo>
                  <a:lnTo>
                    <a:pt x="988373" y="824080"/>
                  </a:lnTo>
                  <a:lnTo>
                    <a:pt x="1005465" y="821488"/>
                  </a:lnTo>
                  <a:lnTo>
                    <a:pt x="1021488" y="817677"/>
                  </a:lnTo>
                  <a:lnTo>
                    <a:pt x="1036900" y="812951"/>
                  </a:lnTo>
                  <a:lnTo>
                    <a:pt x="1051550" y="806701"/>
                  </a:lnTo>
                  <a:lnTo>
                    <a:pt x="1065132" y="799384"/>
                  </a:lnTo>
                  <a:lnTo>
                    <a:pt x="1078255" y="790847"/>
                  </a:lnTo>
                  <a:lnTo>
                    <a:pt x="1084359" y="785969"/>
                  </a:lnTo>
                  <a:lnTo>
                    <a:pt x="1084817" y="785664"/>
                  </a:lnTo>
                  <a:lnTo>
                    <a:pt x="1085122" y="785359"/>
                  </a:lnTo>
                  <a:lnTo>
                    <a:pt x="1084512" y="786731"/>
                  </a:lnTo>
                  <a:lnTo>
                    <a:pt x="1090464" y="788865"/>
                  </a:lnTo>
                  <a:lnTo>
                    <a:pt x="1121594" y="796640"/>
                  </a:lnTo>
                  <a:lnTo>
                    <a:pt x="1142501" y="799536"/>
                  </a:lnTo>
                  <a:lnTo>
                    <a:pt x="1157913" y="800451"/>
                  </a:lnTo>
                  <a:lnTo>
                    <a:pt x="1166001" y="800451"/>
                  </a:lnTo>
                  <a:lnTo>
                    <a:pt x="1175920" y="800451"/>
                  </a:lnTo>
                  <a:lnTo>
                    <a:pt x="1196064" y="798621"/>
                  </a:lnTo>
                  <a:lnTo>
                    <a:pt x="1216665" y="794048"/>
                  </a:lnTo>
                  <a:lnTo>
                    <a:pt x="1237266" y="786731"/>
                  </a:lnTo>
                  <a:lnTo>
                    <a:pt x="1247185" y="781548"/>
                  </a:lnTo>
                  <a:lnTo>
                    <a:pt x="1253747" y="777736"/>
                  </a:lnTo>
                  <a:lnTo>
                    <a:pt x="1265497" y="769504"/>
                  </a:lnTo>
                  <a:lnTo>
                    <a:pt x="1276637" y="759748"/>
                  </a:lnTo>
                  <a:lnTo>
                    <a:pt x="1286709" y="748924"/>
                  </a:lnTo>
                  <a:lnTo>
                    <a:pt x="1295560" y="736881"/>
                  </a:lnTo>
                  <a:lnTo>
                    <a:pt x="1303495" y="723466"/>
                  </a:lnTo>
                  <a:lnTo>
                    <a:pt x="1310362" y="708984"/>
                  </a:lnTo>
                  <a:lnTo>
                    <a:pt x="1316314" y="693282"/>
                  </a:lnTo>
                  <a:lnTo>
                    <a:pt x="1318908" y="684898"/>
                  </a:lnTo>
                  <a:lnTo>
                    <a:pt x="1325012" y="686727"/>
                  </a:lnTo>
                  <a:lnTo>
                    <a:pt x="1337983" y="689624"/>
                  </a:lnTo>
                  <a:lnTo>
                    <a:pt x="1351564" y="691605"/>
                  </a:lnTo>
                  <a:lnTo>
                    <a:pt x="1365756" y="692672"/>
                  </a:lnTo>
                  <a:lnTo>
                    <a:pt x="1373386" y="692825"/>
                  </a:lnTo>
                  <a:lnTo>
                    <a:pt x="1382237" y="692977"/>
                  </a:lnTo>
                  <a:lnTo>
                    <a:pt x="1401007" y="691605"/>
                  </a:lnTo>
                  <a:lnTo>
                    <a:pt x="1420235" y="687947"/>
                  </a:lnTo>
                  <a:lnTo>
                    <a:pt x="1439463" y="681391"/>
                  </a:lnTo>
                  <a:lnTo>
                    <a:pt x="1449077" y="676666"/>
                  </a:lnTo>
                  <a:lnTo>
                    <a:pt x="1454570" y="673464"/>
                  </a:lnTo>
                  <a:lnTo>
                    <a:pt x="1465558" y="666604"/>
                  </a:lnTo>
                  <a:lnTo>
                    <a:pt x="1475172" y="658982"/>
                  </a:lnTo>
                  <a:lnTo>
                    <a:pt x="1484022" y="650903"/>
                  </a:lnTo>
                  <a:close/>
                  <a:moveTo>
                    <a:pt x="152630" y="624063"/>
                  </a:moveTo>
                  <a:lnTo>
                    <a:pt x="170927" y="625435"/>
                  </a:lnTo>
                  <a:lnTo>
                    <a:pt x="180228" y="627111"/>
                  </a:lnTo>
                  <a:lnTo>
                    <a:pt x="186022" y="628636"/>
                  </a:lnTo>
                  <a:lnTo>
                    <a:pt x="197000" y="632141"/>
                  </a:lnTo>
                  <a:lnTo>
                    <a:pt x="207826" y="637018"/>
                  </a:lnTo>
                  <a:lnTo>
                    <a:pt x="218195" y="643115"/>
                  </a:lnTo>
                  <a:lnTo>
                    <a:pt x="227648" y="650431"/>
                  </a:lnTo>
                  <a:lnTo>
                    <a:pt x="236797" y="658814"/>
                  </a:lnTo>
                  <a:lnTo>
                    <a:pt x="244878" y="667806"/>
                  </a:lnTo>
                  <a:lnTo>
                    <a:pt x="251892" y="678018"/>
                  </a:lnTo>
                  <a:lnTo>
                    <a:pt x="255094" y="683353"/>
                  </a:lnTo>
                  <a:lnTo>
                    <a:pt x="259668" y="691736"/>
                  </a:lnTo>
                  <a:lnTo>
                    <a:pt x="265767" y="708501"/>
                  </a:lnTo>
                  <a:lnTo>
                    <a:pt x="268512" y="725115"/>
                  </a:lnTo>
                  <a:lnTo>
                    <a:pt x="268207" y="736698"/>
                  </a:lnTo>
                  <a:lnTo>
                    <a:pt x="266835" y="743709"/>
                  </a:lnTo>
                  <a:lnTo>
                    <a:pt x="265767" y="747063"/>
                  </a:lnTo>
                  <a:lnTo>
                    <a:pt x="257686" y="770535"/>
                  </a:lnTo>
                  <a:lnTo>
                    <a:pt x="282235" y="766267"/>
                  </a:lnTo>
                  <a:lnTo>
                    <a:pt x="292908" y="764438"/>
                  </a:lnTo>
                  <a:lnTo>
                    <a:pt x="316542" y="762304"/>
                  </a:lnTo>
                  <a:lnTo>
                    <a:pt x="342311" y="762761"/>
                  </a:lnTo>
                  <a:lnTo>
                    <a:pt x="362285" y="765505"/>
                  </a:lnTo>
                  <a:lnTo>
                    <a:pt x="375551" y="768706"/>
                  </a:lnTo>
                  <a:lnTo>
                    <a:pt x="388511" y="773126"/>
                  </a:lnTo>
                  <a:lnTo>
                    <a:pt x="401319" y="778917"/>
                  </a:lnTo>
                  <a:lnTo>
                    <a:pt x="413670" y="786386"/>
                  </a:lnTo>
                  <a:lnTo>
                    <a:pt x="425411" y="795531"/>
                  </a:lnTo>
                  <a:lnTo>
                    <a:pt x="436541" y="806352"/>
                  </a:lnTo>
                  <a:lnTo>
                    <a:pt x="446605" y="819155"/>
                  </a:lnTo>
                  <a:lnTo>
                    <a:pt x="455906" y="834092"/>
                  </a:lnTo>
                  <a:lnTo>
                    <a:pt x="463987" y="851162"/>
                  </a:lnTo>
                  <a:lnTo>
                    <a:pt x="467342" y="860765"/>
                  </a:lnTo>
                  <a:lnTo>
                    <a:pt x="460023" y="859698"/>
                  </a:lnTo>
                  <a:lnTo>
                    <a:pt x="445233" y="858936"/>
                  </a:lnTo>
                  <a:lnTo>
                    <a:pt x="430595" y="859241"/>
                  </a:lnTo>
                  <a:lnTo>
                    <a:pt x="416567" y="860765"/>
                  </a:lnTo>
                  <a:lnTo>
                    <a:pt x="403149" y="863051"/>
                  </a:lnTo>
                  <a:lnTo>
                    <a:pt x="390493" y="866252"/>
                  </a:lnTo>
                  <a:lnTo>
                    <a:pt x="378905" y="870214"/>
                  </a:lnTo>
                  <a:lnTo>
                    <a:pt x="368384" y="874482"/>
                  </a:lnTo>
                  <a:lnTo>
                    <a:pt x="363657" y="877073"/>
                  </a:lnTo>
                  <a:lnTo>
                    <a:pt x="358016" y="880121"/>
                  </a:lnTo>
                  <a:lnTo>
                    <a:pt x="347800" y="886980"/>
                  </a:lnTo>
                  <a:lnTo>
                    <a:pt x="338194" y="894906"/>
                  </a:lnTo>
                  <a:lnTo>
                    <a:pt x="329045" y="903593"/>
                  </a:lnTo>
                  <a:lnTo>
                    <a:pt x="320507" y="913196"/>
                  </a:lnTo>
                  <a:lnTo>
                    <a:pt x="313035" y="923712"/>
                  </a:lnTo>
                  <a:lnTo>
                    <a:pt x="306479" y="934839"/>
                  </a:lnTo>
                  <a:lnTo>
                    <a:pt x="300837" y="946880"/>
                  </a:lnTo>
                  <a:lnTo>
                    <a:pt x="296263" y="959225"/>
                  </a:lnTo>
                  <a:lnTo>
                    <a:pt x="292603" y="972485"/>
                  </a:lnTo>
                  <a:lnTo>
                    <a:pt x="290316" y="986355"/>
                  </a:lnTo>
                  <a:lnTo>
                    <a:pt x="289249" y="1000530"/>
                  </a:lnTo>
                  <a:lnTo>
                    <a:pt x="289554" y="1015314"/>
                  </a:lnTo>
                  <a:lnTo>
                    <a:pt x="291078" y="1030556"/>
                  </a:lnTo>
                  <a:lnTo>
                    <a:pt x="294281" y="1046255"/>
                  </a:lnTo>
                  <a:lnTo>
                    <a:pt x="299007" y="1062258"/>
                  </a:lnTo>
                  <a:lnTo>
                    <a:pt x="302209" y="1070336"/>
                  </a:lnTo>
                  <a:lnTo>
                    <a:pt x="294281" y="1074451"/>
                  </a:lnTo>
                  <a:lnTo>
                    <a:pt x="279490" y="1084663"/>
                  </a:lnTo>
                  <a:lnTo>
                    <a:pt x="266225" y="1096552"/>
                  </a:lnTo>
                  <a:lnTo>
                    <a:pt x="254484" y="1109964"/>
                  </a:lnTo>
                  <a:lnTo>
                    <a:pt x="244726" y="1124749"/>
                  </a:lnTo>
                  <a:lnTo>
                    <a:pt x="236797" y="1140752"/>
                  </a:lnTo>
                  <a:lnTo>
                    <a:pt x="231003" y="1157670"/>
                  </a:lnTo>
                  <a:lnTo>
                    <a:pt x="227648" y="1175046"/>
                  </a:lnTo>
                  <a:lnTo>
                    <a:pt x="226886" y="1183886"/>
                  </a:lnTo>
                  <a:lnTo>
                    <a:pt x="256161" y="1185410"/>
                  </a:lnTo>
                  <a:lnTo>
                    <a:pt x="256771" y="1177180"/>
                  </a:lnTo>
                  <a:lnTo>
                    <a:pt x="260431" y="1161024"/>
                  </a:lnTo>
                  <a:lnTo>
                    <a:pt x="266530" y="1145630"/>
                  </a:lnTo>
                  <a:lnTo>
                    <a:pt x="274916" y="1131303"/>
                  </a:lnTo>
                  <a:lnTo>
                    <a:pt x="285437" y="1118500"/>
                  </a:lnTo>
                  <a:lnTo>
                    <a:pt x="297635" y="1107221"/>
                  </a:lnTo>
                  <a:lnTo>
                    <a:pt x="311510" y="1097923"/>
                  </a:lnTo>
                  <a:lnTo>
                    <a:pt x="326606" y="1091065"/>
                  </a:lnTo>
                  <a:lnTo>
                    <a:pt x="334839" y="1088626"/>
                  </a:lnTo>
                  <a:lnTo>
                    <a:pt x="342616" y="1086645"/>
                  </a:lnTo>
                  <a:lnTo>
                    <a:pt x="358626" y="1085121"/>
                  </a:lnTo>
                  <a:lnTo>
                    <a:pt x="374331" y="1086340"/>
                  </a:lnTo>
                  <a:lnTo>
                    <a:pt x="389731" y="1090303"/>
                  </a:lnTo>
                  <a:lnTo>
                    <a:pt x="404979" y="1096704"/>
                  </a:lnTo>
                  <a:lnTo>
                    <a:pt x="419311" y="1105697"/>
                  </a:lnTo>
                  <a:lnTo>
                    <a:pt x="433339" y="1117128"/>
                  </a:lnTo>
                  <a:lnTo>
                    <a:pt x="446757" y="1131150"/>
                  </a:lnTo>
                  <a:lnTo>
                    <a:pt x="453009" y="1139228"/>
                  </a:lnTo>
                  <a:lnTo>
                    <a:pt x="447672" y="1146087"/>
                  </a:lnTo>
                  <a:lnTo>
                    <a:pt x="438524" y="1161024"/>
                  </a:lnTo>
                  <a:lnTo>
                    <a:pt x="431357" y="1176722"/>
                  </a:lnTo>
                  <a:lnTo>
                    <a:pt x="426020" y="1193488"/>
                  </a:lnTo>
                  <a:lnTo>
                    <a:pt x="422971" y="1210559"/>
                  </a:lnTo>
                  <a:lnTo>
                    <a:pt x="421904" y="1227934"/>
                  </a:lnTo>
                  <a:lnTo>
                    <a:pt x="423123" y="1245309"/>
                  </a:lnTo>
                  <a:lnTo>
                    <a:pt x="426630" y="1262380"/>
                  </a:lnTo>
                  <a:lnTo>
                    <a:pt x="429375" y="1270610"/>
                  </a:lnTo>
                  <a:lnTo>
                    <a:pt x="457126" y="1260703"/>
                  </a:lnTo>
                  <a:lnTo>
                    <a:pt x="454534" y="1252778"/>
                  </a:lnTo>
                  <a:lnTo>
                    <a:pt x="451637" y="1236622"/>
                  </a:lnTo>
                  <a:lnTo>
                    <a:pt x="451332" y="1220008"/>
                  </a:lnTo>
                  <a:lnTo>
                    <a:pt x="453619" y="1203700"/>
                  </a:lnTo>
                  <a:lnTo>
                    <a:pt x="458346" y="1187696"/>
                  </a:lnTo>
                  <a:lnTo>
                    <a:pt x="465359" y="1172607"/>
                  </a:lnTo>
                  <a:lnTo>
                    <a:pt x="474508" y="1158737"/>
                  </a:lnTo>
                  <a:lnTo>
                    <a:pt x="485791" y="1146544"/>
                  </a:lnTo>
                  <a:lnTo>
                    <a:pt x="492348" y="1141210"/>
                  </a:lnTo>
                  <a:lnTo>
                    <a:pt x="499667" y="1135875"/>
                  </a:lnTo>
                  <a:lnTo>
                    <a:pt x="515067" y="1127949"/>
                  </a:lnTo>
                  <a:lnTo>
                    <a:pt x="531382" y="1123072"/>
                  </a:lnTo>
                  <a:lnTo>
                    <a:pt x="548764" y="1121091"/>
                  </a:lnTo>
                  <a:lnTo>
                    <a:pt x="567062" y="1122310"/>
                  </a:lnTo>
                  <a:lnTo>
                    <a:pt x="585816" y="1126578"/>
                  </a:lnTo>
                  <a:lnTo>
                    <a:pt x="604876" y="1133741"/>
                  </a:lnTo>
                  <a:lnTo>
                    <a:pt x="624240" y="1143953"/>
                  </a:lnTo>
                  <a:lnTo>
                    <a:pt x="633999" y="1150354"/>
                  </a:lnTo>
                  <a:lnTo>
                    <a:pt x="650619" y="1126273"/>
                  </a:lnTo>
                  <a:lnTo>
                    <a:pt x="638726" y="1118500"/>
                  </a:lnTo>
                  <a:lnTo>
                    <a:pt x="614939" y="1106002"/>
                  </a:lnTo>
                  <a:lnTo>
                    <a:pt x="591458" y="1097619"/>
                  </a:lnTo>
                  <a:lnTo>
                    <a:pt x="568434" y="1092741"/>
                  </a:lnTo>
                  <a:lnTo>
                    <a:pt x="551356" y="1091674"/>
                  </a:lnTo>
                  <a:lnTo>
                    <a:pt x="540378" y="1092284"/>
                  </a:lnTo>
                  <a:lnTo>
                    <a:pt x="529400" y="1093351"/>
                  </a:lnTo>
                  <a:lnTo>
                    <a:pt x="518726" y="1095790"/>
                  </a:lnTo>
                  <a:lnTo>
                    <a:pt x="508358" y="1099143"/>
                  </a:lnTo>
                  <a:lnTo>
                    <a:pt x="498142" y="1103258"/>
                  </a:lnTo>
                  <a:lnTo>
                    <a:pt x="488536" y="1108440"/>
                  </a:lnTo>
                  <a:lnTo>
                    <a:pt x="479082" y="1114537"/>
                  </a:lnTo>
                  <a:lnTo>
                    <a:pt x="474356" y="1118042"/>
                  </a:lnTo>
                  <a:lnTo>
                    <a:pt x="474051" y="1118347"/>
                  </a:lnTo>
                  <a:lnTo>
                    <a:pt x="473898" y="1118500"/>
                  </a:lnTo>
                  <a:lnTo>
                    <a:pt x="466427" y="1109202"/>
                  </a:lnTo>
                  <a:lnTo>
                    <a:pt x="450417" y="1093046"/>
                  </a:lnTo>
                  <a:lnTo>
                    <a:pt x="433339" y="1079634"/>
                  </a:lnTo>
                  <a:lnTo>
                    <a:pt x="415805" y="1069117"/>
                  </a:lnTo>
                  <a:lnTo>
                    <a:pt x="397355" y="1061649"/>
                  </a:lnTo>
                  <a:lnTo>
                    <a:pt x="378448" y="1057228"/>
                  </a:lnTo>
                  <a:lnTo>
                    <a:pt x="359083" y="1055857"/>
                  </a:lnTo>
                  <a:lnTo>
                    <a:pt x="339261" y="1057686"/>
                  </a:lnTo>
                  <a:lnTo>
                    <a:pt x="329503" y="1059820"/>
                  </a:lnTo>
                  <a:lnTo>
                    <a:pt x="326911" y="1052961"/>
                  </a:lnTo>
                  <a:lnTo>
                    <a:pt x="322641" y="1039548"/>
                  </a:lnTo>
                  <a:lnTo>
                    <a:pt x="319897" y="1026441"/>
                  </a:lnTo>
                  <a:lnTo>
                    <a:pt x="318524" y="1013790"/>
                  </a:lnTo>
                  <a:lnTo>
                    <a:pt x="318219" y="1001597"/>
                  </a:lnTo>
                  <a:lnTo>
                    <a:pt x="319134" y="989708"/>
                  </a:lnTo>
                  <a:lnTo>
                    <a:pt x="320964" y="978582"/>
                  </a:lnTo>
                  <a:lnTo>
                    <a:pt x="323861" y="967913"/>
                  </a:lnTo>
                  <a:lnTo>
                    <a:pt x="327673" y="957701"/>
                  </a:lnTo>
                  <a:lnTo>
                    <a:pt x="332247" y="948251"/>
                  </a:lnTo>
                  <a:lnTo>
                    <a:pt x="340481" y="934991"/>
                  </a:lnTo>
                  <a:lnTo>
                    <a:pt x="353746" y="919902"/>
                  </a:lnTo>
                  <a:lnTo>
                    <a:pt x="369147" y="907709"/>
                  </a:lnTo>
                  <a:lnTo>
                    <a:pt x="377533" y="902831"/>
                  </a:lnTo>
                  <a:lnTo>
                    <a:pt x="382870" y="900240"/>
                  </a:lnTo>
                  <a:lnTo>
                    <a:pt x="394458" y="895515"/>
                  </a:lnTo>
                  <a:lnTo>
                    <a:pt x="407723" y="891857"/>
                  </a:lnTo>
                  <a:lnTo>
                    <a:pt x="422056" y="889266"/>
                  </a:lnTo>
                  <a:lnTo>
                    <a:pt x="437151" y="888200"/>
                  </a:lnTo>
                  <a:lnTo>
                    <a:pt x="452704" y="888504"/>
                  </a:lnTo>
                  <a:lnTo>
                    <a:pt x="468409" y="890333"/>
                  </a:lnTo>
                  <a:lnTo>
                    <a:pt x="483809" y="894144"/>
                  </a:lnTo>
                  <a:lnTo>
                    <a:pt x="491128" y="896887"/>
                  </a:lnTo>
                  <a:lnTo>
                    <a:pt x="508510" y="903593"/>
                  </a:lnTo>
                  <a:lnTo>
                    <a:pt x="510798" y="885151"/>
                  </a:lnTo>
                  <a:lnTo>
                    <a:pt x="512475" y="876311"/>
                  </a:lnTo>
                  <a:lnTo>
                    <a:pt x="517202" y="858783"/>
                  </a:lnTo>
                  <a:lnTo>
                    <a:pt x="524368" y="842322"/>
                  </a:lnTo>
                  <a:lnTo>
                    <a:pt x="533517" y="826776"/>
                  </a:lnTo>
                  <a:lnTo>
                    <a:pt x="544647" y="812449"/>
                  </a:lnTo>
                  <a:lnTo>
                    <a:pt x="557760" y="799646"/>
                  </a:lnTo>
                  <a:lnTo>
                    <a:pt x="572398" y="788367"/>
                  </a:lnTo>
                  <a:lnTo>
                    <a:pt x="588256" y="779070"/>
                  </a:lnTo>
                  <a:lnTo>
                    <a:pt x="597099" y="775107"/>
                  </a:lnTo>
                  <a:lnTo>
                    <a:pt x="605943" y="771602"/>
                  </a:lnTo>
                  <a:lnTo>
                    <a:pt x="624088" y="766724"/>
                  </a:lnTo>
                  <a:lnTo>
                    <a:pt x="642690" y="763828"/>
                  </a:lnTo>
                  <a:lnTo>
                    <a:pt x="661445" y="763523"/>
                  </a:lnTo>
                  <a:lnTo>
                    <a:pt x="680657" y="765200"/>
                  </a:lnTo>
                  <a:lnTo>
                    <a:pt x="699564" y="769468"/>
                  </a:lnTo>
                  <a:lnTo>
                    <a:pt x="718623" y="775717"/>
                  </a:lnTo>
                  <a:lnTo>
                    <a:pt x="737531" y="784404"/>
                  </a:lnTo>
                  <a:lnTo>
                    <a:pt x="746679" y="789739"/>
                  </a:lnTo>
                  <a:lnTo>
                    <a:pt x="746679" y="1150659"/>
                  </a:lnTo>
                  <a:lnTo>
                    <a:pt x="746679" y="1165291"/>
                  </a:lnTo>
                  <a:lnTo>
                    <a:pt x="744697" y="1192574"/>
                  </a:lnTo>
                  <a:lnTo>
                    <a:pt x="740885" y="1217875"/>
                  </a:lnTo>
                  <a:lnTo>
                    <a:pt x="735396" y="1241042"/>
                  </a:lnTo>
                  <a:lnTo>
                    <a:pt x="728230" y="1262075"/>
                  </a:lnTo>
                  <a:lnTo>
                    <a:pt x="719691" y="1281280"/>
                  </a:lnTo>
                  <a:lnTo>
                    <a:pt x="709627" y="1298655"/>
                  </a:lnTo>
                  <a:lnTo>
                    <a:pt x="698344" y="1314049"/>
                  </a:lnTo>
                  <a:lnTo>
                    <a:pt x="686146" y="1327766"/>
                  </a:lnTo>
                  <a:lnTo>
                    <a:pt x="672575" y="1339807"/>
                  </a:lnTo>
                  <a:lnTo>
                    <a:pt x="658243" y="1349867"/>
                  </a:lnTo>
                  <a:lnTo>
                    <a:pt x="643147" y="1358554"/>
                  </a:lnTo>
                  <a:lnTo>
                    <a:pt x="627137" y="1365413"/>
                  </a:lnTo>
                  <a:lnTo>
                    <a:pt x="610517" y="1370900"/>
                  </a:lnTo>
                  <a:lnTo>
                    <a:pt x="593440" y="1374863"/>
                  </a:lnTo>
                  <a:lnTo>
                    <a:pt x="576058" y="1377454"/>
                  </a:lnTo>
                  <a:lnTo>
                    <a:pt x="558218" y="1378673"/>
                  </a:lnTo>
                  <a:lnTo>
                    <a:pt x="540531" y="1378673"/>
                  </a:lnTo>
                  <a:lnTo>
                    <a:pt x="522538" y="1377301"/>
                  </a:lnTo>
                  <a:lnTo>
                    <a:pt x="504699" y="1374710"/>
                  </a:lnTo>
                  <a:lnTo>
                    <a:pt x="487011" y="1370900"/>
                  </a:lnTo>
                  <a:lnTo>
                    <a:pt x="469629" y="1366175"/>
                  </a:lnTo>
                  <a:lnTo>
                    <a:pt x="452551" y="1360231"/>
                  </a:lnTo>
                  <a:lnTo>
                    <a:pt x="436084" y="1353372"/>
                  </a:lnTo>
                  <a:lnTo>
                    <a:pt x="420379" y="1345751"/>
                  </a:lnTo>
                  <a:lnTo>
                    <a:pt x="405131" y="1336911"/>
                  </a:lnTo>
                  <a:lnTo>
                    <a:pt x="390646" y="1327461"/>
                  </a:lnTo>
                  <a:lnTo>
                    <a:pt x="377533" y="1317250"/>
                  </a:lnTo>
                  <a:lnTo>
                    <a:pt x="365182" y="1306123"/>
                  </a:lnTo>
                  <a:lnTo>
                    <a:pt x="353899" y="1294540"/>
                  </a:lnTo>
                  <a:lnTo>
                    <a:pt x="343988" y="1282194"/>
                  </a:lnTo>
                  <a:lnTo>
                    <a:pt x="335754" y="1269391"/>
                  </a:lnTo>
                  <a:lnTo>
                    <a:pt x="331942" y="1262685"/>
                  </a:lnTo>
                  <a:lnTo>
                    <a:pt x="324928" y="1263904"/>
                  </a:lnTo>
                  <a:lnTo>
                    <a:pt x="309528" y="1264209"/>
                  </a:lnTo>
                  <a:lnTo>
                    <a:pt x="293213" y="1262532"/>
                  </a:lnTo>
                  <a:lnTo>
                    <a:pt x="276441" y="1258722"/>
                  </a:lnTo>
                  <a:lnTo>
                    <a:pt x="259211" y="1252778"/>
                  </a:lnTo>
                  <a:lnTo>
                    <a:pt x="242286" y="1245157"/>
                  </a:lnTo>
                  <a:lnTo>
                    <a:pt x="225209" y="1235402"/>
                  </a:lnTo>
                  <a:lnTo>
                    <a:pt x="208893" y="1223819"/>
                  </a:lnTo>
                  <a:lnTo>
                    <a:pt x="193036" y="1210406"/>
                  </a:lnTo>
                  <a:lnTo>
                    <a:pt x="178246" y="1195165"/>
                  </a:lnTo>
                  <a:lnTo>
                    <a:pt x="164828" y="1178094"/>
                  </a:lnTo>
                  <a:lnTo>
                    <a:pt x="152934" y="1159652"/>
                  </a:lnTo>
                  <a:lnTo>
                    <a:pt x="142719" y="1139228"/>
                  </a:lnTo>
                  <a:lnTo>
                    <a:pt x="134790" y="1117280"/>
                  </a:lnTo>
                  <a:lnTo>
                    <a:pt x="128843" y="1093961"/>
                  </a:lnTo>
                  <a:lnTo>
                    <a:pt x="125641" y="1069117"/>
                  </a:lnTo>
                  <a:lnTo>
                    <a:pt x="125336" y="1056009"/>
                  </a:lnTo>
                  <a:lnTo>
                    <a:pt x="121372" y="1053266"/>
                  </a:lnTo>
                  <a:lnTo>
                    <a:pt x="109326" y="1043206"/>
                  </a:lnTo>
                  <a:lnTo>
                    <a:pt x="93926" y="1027965"/>
                  </a:lnTo>
                  <a:lnTo>
                    <a:pt x="77611" y="1008608"/>
                  </a:lnTo>
                  <a:lnTo>
                    <a:pt x="66633" y="991842"/>
                  </a:lnTo>
                  <a:lnTo>
                    <a:pt x="60076" y="979801"/>
                  </a:lnTo>
                  <a:lnTo>
                    <a:pt x="54739" y="967151"/>
                  </a:lnTo>
                  <a:lnTo>
                    <a:pt x="50775" y="954195"/>
                  </a:lnTo>
                  <a:lnTo>
                    <a:pt x="48640" y="940630"/>
                  </a:lnTo>
                  <a:lnTo>
                    <a:pt x="48335" y="926913"/>
                  </a:lnTo>
                  <a:lnTo>
                    <a:pt x="50623" y="913043"/>
                  </a:lnTo>
                  <a:lnTo>
                    <a:pt x="55349" y="899173"/>
                  </a:lnTo>
                  <a:lnTo>
                    <a:pt x="58856" y="892162"/>
                  </a:lnTo>
                  <a:lnTo>
                    <a:pt x="50775" y="885456"/>
                  </a:lnTo>
                  <a:lnTo>
                    <a:pt x="36900" y="870977"/>
                  </a:lnTo>
                  <a:lnTo>
                    <a:pt x="25311" y="855735"/>
                  </a:lnTo>
                  <a:lnTo>
                    <a:pt x="16010" y="839579"/>
                  </a:lnTo>
                  <a:lnTo>
                    <a:pt x="9149" y="822813"/>
                  </a:lnTo>
                  <a:lnTo>
                    <a:pt x="4117" y="805590"/>
                  </a:lnTo>
                  <a:lnTo>
                    <a:pt x="1220" y="788062"/>
                  </a:lnTo>
                  <a:lnTo>
                    <a:pt x="0" y="770535"/>
                  </a:lnTo>
                  <a:lnTo>
                    <a:pt x="763" y="753464"/>
                  </a:lnTo>
                  <a:lnTo>
                    <a:pt x="2897" y="736393"/>
                  </a:lnTo>
                  <a:lnTo>
                    <a:pt x="6709" y="720237"/>
                  </a:lnTo>
                  <a:lnTo>
                    <a:pt x="11893" y="704691"/>
                  </a:lnTo>
                  <a:lnTo>
                    <a:pt x="18145" y="690059"/>
                  </a:lnTo>
                  <a:lnTo>
                    <a:pt x="25616" y="676342"/>
                  </a:lnTo>
                  <a:lnTo>
                    <a:pt x="34155" y="664301"/>
                  </a:lnTo>
                  <a:lnTo>
                    <a:pt x="43609" y="653632"/>
                  </a:lnTo>
                  <a:lnTo>
                    <a:pt x="48640" y="649059"/>
                  </a:lnTo>
                  <a:lnTo>
                    <a:pt x="60991" y="643572"/>
                  </a:lnTo>
                  <a:lnTo>
                    <a:pt x="82948" y="635494"/>
                  </a:lnTo>
                  <a:lnTo>
                    <a:pt x="99263" y="630769"/>
                  </a:lnTo>
                  <a:lnTo>
                    <a:pt x="116340" y="627111"/>
                  </a:lnTo>
                  <a:lnTo>
                    <a:pt x="134180" y="624825"/>
                  </a:lnTo>
                  <a:close/>
                  <a:moveTo>
                    <a:pt x="292206" y="353208"/>
                  </a:moveTo>
                  <a:lnTo>
                    <a:pt x="301813" y="358544"/>
                  </a:lnTo>
                  <a:lnTo>
                    <a:pt x="320572" y="367691"/>
                  </a:lnTo>
                  <a:lnTo>
                    <a:pt x="339025" y="374550"/>
                  </a:lnTo>
                  <a:lnTo>
                    <a:pt x="357479" y="379733"/>
                  </a:lnTo>
                  <a:lnTo>
                    <a:pt x="375475" y="382630"/>
                  </a:lnTo>
                  <a:lnTo>
                    <a:pt x="393318" y="383849"/>
                  </a:lnTo>
                  <a:lnTo>
                    <a:pt x="410857" y="382935"/>
                  </a:lnTo>
                  <a:lnTo>
                    <a:pt x="428090" y="379733"/>
                  </a:lnTo>
                  <a:lnTo>
                    <a:pt x="436478" y="377599"/>
                  </a:lnTo>
                  <a:lnTo>
                    <a:pt x="443646" y="375160"/>
                  </a:lnTo>
                  <a:lnTo>
                    <a:pt x="457524" y="369672"/>
                  </a:lnTo>
                  <a:lnTo>
                    <a:pt x="463777" y="366319"/>
                  </a:lnTo>
                  <a:lnTo>
                    <a:pt x="469725" y="375922"/>
                  </a:lnTo>
                  <a:lnTo>
                    <a:pt x="479790" y="394826"/>
                  </a:lnTo>
                  <a:lnTo>
                    <a:pt x="487568" y="412966"/>
                  </a:lnTo>
                  <a:lnTo>
                    <a:pt x="493059" y="430650"/>
                  </a:lnTo>
                  <a:lnTo>
                    <a:pt x="496414" y="448333"/>
                  </a:lnTo>
                  <a:lnTo>
                    <a:pt x="497786" y="465559"/>
                  </a:lnTo>
                  <a:lnTo>
                    <a:pt x="496871" y="482633"/>
                  </a:lnTo>
                  <a:lnTo>
                    <a:pt x="493821" y="499859"/>
                  </a:lnTo>
                  <a:lnTo>
                    <a:pt x="491686" y="508548"/>
                  </a:lnTo>
                  <a:lnTo>
                    <a:pt x="489703" y="514341"/>
                  </a:lnTo>
                  <a:lnTo>
                    <a:pt x="483145" y="525317"/>
                  </a:lnTo>
                  <a:lnTo>
                    <a:pt x="474147" y="535836"/>
                  </a:lnTo>
                  <a:lnTo>
                    <a:pt x="463014" y="545287"/>
                  </a:lnTo>
                  <a:lnTo>
                    <a:pt x="450356" y="553824"/>
                  </a:lnTo>
                  <a:lnTo>
                    <a:pt x="436783" y="561141"/>
                  </a:lnTo>
                  <a:lnTo>
                    <a:pt x="422752" y="566782"/>
                  </a:lnTo>
                  <a:lnTo>
                    <a:pt x="408721" y="570745"/>
                  </a:lnTo>
                  <a:lnTo>
                    <a:pt x="401706" y="571965"/>
                  </a:lnTo>
                  <a:lnTo>
                    <a:pt x="382643" y="575166"/>
                  </a:lnTo>
                  <a:lnTo>
                    <a:pt x="390878" y="592697"/>
                  </a:lnTo>
                  <a:lnTo>
                    <a:pt x="393318" y="598032"/>
                  </a:lnTo>
                  <a:lnTo>
                    <a:pt x="396978" y="608704"/>
                  </a:lnTo>
                  <a:lnTo>
                    <a:pt x="399571" y="619222"/>
                  </a:lnTo>
                  <a:lnTo>
                    <a:pt x="400791" y="629284"/>
                  </a:lnTo>
                  <a:lnTo>
                    <a:pt x="400638" y="639040"/>
                  </a:lnTo>
                  <a:lnTo>
                    <a:pt x="399114" y="648187"/>
                  </a:lnTo>
                  <a:lnTo>
                    <a:pt x="396368" y="657333"/>
                  </a:lnTo>
                  <a:lnTo>
                    <a:pt x="392403" y="665870"/>
                  </a:lnTo>
                  <a:lnTo>
                    <a:pt x="389963" y="669834"/>
                  </a:lnTo>
                  <a:lnTo>
                    <a:pt x="386760" y="674407"/>
                  </a:lnTo>
                  <a:lnTo>
                    <a:pt x="378830" y="683096"/>
                  </a:lnTo>
                  <a:lnTo>
                    <a:pt x="369375" y="690566"/>
                  </a:lnTo>
                  <a:lnTo>
                    <a:pt x="358394" y="697121"/>
                  </a:lnTo>
                  <a:lnTo>
                    <a:pt x="346651" y="702609"/>
                  </a:lnTo>
                  <a:lnTo>
                    <a:pt x="333383" y="706878"/>
                  </a:lnTo>
                  <a:lnTo>
                    <a:pt x="319352" y="710079"/>
                  </a:lnTo>
                  <a:lnTo>
                    <a:pt x="304559" y="712061"/>
                  </a:lnTo>
                  <a:lnTo>
                    <a:pt x="296781" y="712518"/>
                  </a:lnTo>
                  <a:lnTo>
                    <a:pt x="295866" y="707182"/>
                  </a:lnTo>
                  <a:lnTo>
                    <a:pt x="292968" y="696054"/>
                  </a:lnTo>
                  <a:lnTo>
                    <a:pt x="289155" y="685078"/>
                  </a:lnTo>
                  <a:lnTo>
                    <a:pt x="283970" y="673950"/>
                  </a:lnTo>
                  <a:lnTo>
                    <a:pt x="280920" y="668614"/>
                  </a:lnTo>
                  <a:lnTo>
                    <a:pt x="276954" y="661907"/>
                  </a:lnTo>
                  <a:lnTo>
                    <a:pt x="267956" y="649254"/>
                  </a:lnTo>
                  <a:lnTo>
                    <a:pt x="257586" y="637821"/>
                  </a:lnTo>
                  <a:lnTo>
                    <a:pt x="246605" y="627454"/>
                  </a:lnTo>
                  <a:lnTo>
                    <a:pt x="234405" y="618460"/>
                  </a:lnTo>
                  <a:lnTo>
                    <a:pt x="221442" y="610686"/>
                  </a:lnTo>
                  <a:lnTo>
                    <a:pt x="207868" y="604588"/>
                  </a:lnTo>
                  <a:lnTo>
                    <a:pt x="193838" y="599862"/>
                  </a:lnTo>
                  <a:lnTo>
                    <a:pt x="186517" y="598337"/>
                  </a:lnTo>
                  <a:lnTo>
                    <a:pt x="177672" y="596508"/>
                  </a:lnTo>
                  <a:lnTo>
                    <a:pt x="159676" y="594679"/>
                  </a:lnTo>
                  <a:lnTo>
                    <a:pt x="141833" y="594679"/>
                  </a:lnTo>
                  <a:lnTo>
                    <a:pt x="124447" y="596051"/>
                  </a:lnTo>
                  <a:lnTo>
                    <a:pt x="107671" y="598642"/>
                  </a:lnTo>
                  <a:lnTo>
                    <a:pt x="91352" y="602453"/>
                  </a:lnTo>
                  <a:lnTo>
                    <a:pt x="68629" y="609161"/>
                  </a:lnTo>
                  <a:lnTo>
                    <a:pt x="55208" y="614039"/>
                  </a:lnTo>
                  <a:lnTo>
                    <a:pt x="52005" y="604740"/>
                  </a:lnTo>
                  <a:lnTo>
                    <a:pt x="47735" y="583246"/>
                  </a:lnTo>
                  <a:lnTo>
                    <a:pt x="45752" y="559312"/>
                  </a:lnTo>
                  <a:lnTo>
                    <a:pt x="46515" y="534616"/>
                  </a:lnTo>
                  <a:lnTo>
                    <a:pt x="49717" y="516475"/>
                  </a:lnTo>
                  <a:lnTo>
                    <a:pt x="52615" y="504737"/>
                  </a:lnTo>
                  <a:lnTo>
                    <a:pt x="56885" y="493761"/>
                  </a:lnTo>
                  <a:lnTo>
                    <a:pt x="62223" y="483395"/>
                  </a:lnTo>
                  <a:lnTo>
                    <a:pt x="68476" y="473944"/>
                  </a:lnTo>
                  <a:lnTo>
                    <a:pt x="76254" y="465712"/>
                  </a:lnTo>
                  <a:lnTo>
                    <a:pt x="85099" y="458547"/>
                  </a:lnTo>
                  <a:lnTo>
                    <a:pt x="95165" y="453059"/>
                  </a:lnTo>
                  <a:lnTo>
                    <a:pt x="100960" y="450925"/>
                  </a:lnTo>
                  <a:lnTo>
                    <a:pt x="108280" y="451687"/>
                  </a:lnTo>
                  <a:lnTo>
                    <a:pt x="122921" y="452906"/>
                  </a:lnTo>
                  <a:lnTo>
                    <a:pt x="130089" y="452906"/>
                  </a:lnTo>
                  <a:lnTo>
                    <a:pt x="142747" y="452602"/>
                  </a:lnTo>
                  <a:lnTo>
                    <a:pt x="168369" y="449248"/>
                  </a:lnTo>
                  <a:lnTo>
                    <a:pt x="181179" y="446352"/>
                  </a:lnTo>
                  <a:lnTo>
                    <a:pt x="192160" y="442998"/>
                  </a:lnTo>
                  <a:lnTo>
                    <a:pt x="212596" y="434003"/>
                  </a:lnTo>
                  <a:lnTo>
                    <a:pt x="230745" y="422875"/>
                  </a:lnTo>
                  <a:lnTo>
                    <a:pt x="246758" y="410222"/>
                  </a:lnTo>
                  <a:lnTo>
                    <a:pt x="260636" y="396502"/>
                  </a:lnTo>
                  <a:lnTo>
                    <a:pt x="272227" y="382935"/>
                  </a:lnTo>
                  <a:lnTo>
                    <a:pt x="286105" y="363727"/>
                  </a:lnTo>
                  <a:close/>
                  <a:moveTo>
                    <a:pt x="1123985" y="96385"/>
                  </a:moveTo>
                  <a:lnTo>
                    <a:pt x="1140760" y="97453"/>
                  </a:lnTo>
                  <a:lnTo>
                    <a:pt x="1157079" y="100350"/>
                  </a:lnTo>
                  <a:lnTo>
                    <a:pt x="1173092" y="104926"/>
                  </a:lnTo>
                  <a:lnTo>
                    <a:pt x="1188343" y="111178"/>
                  </a:lnTo>
                  <a:lnTo>
                    <a:pt x="1202831" y="118956"/>
                  </a:lnTo>
                  <a:lnTo>
                    <a:pt x="1216404" y="127954"/>
                  </a:lnTo>
                  <a:lnTo>
                    <a:pt x="1229063" y="138172"/>
                  </a:lnTo>
                  <a:lnTo>
                    <a:pt x="1240501" y="149153"/>
                  </a:lnTo>
                  <a:lnTo>
                    <a:pt x="1250871" y="160896"/>
                  </a:lnTo>
                  <a:lnTo>
                    <a:pt x="1260174" y="173097"/>
                  </a:lnTo>
                  <a:lnTo>
                    <a:pt x="1267800" y="185908"/>
                  </a:lnTo>
                  <a:lnTo>
                    <a:pt x="1273900" y="198718"/>
                  </a:lnTo>
                  <a:lnTo>
                    <a:pt x="1278628" y="211681"/>
                  </a:lnTo>
                  <a:lnTo>
                    <a:pt x="1281678" y="224340"/>
                  </a:lnTo>
                  <a:lnTo>
                    <a:pt x="1282288" y="230440"/>
                  </a:lnTo>
                  <a:lnTo>
                    <a:pt x="1281830" y="230440"/>
                  </a:lnTo>
                  <a:lnTo>
                    <a:pt x="1281678" y="230593"/>
                  </a:lnTo>
                  <a:lnTo>
                    <a:pt x="1282288" y="230440"/>
                  </a:lnTo>
                  <a:lnTo>
                    <a:pt x="1286863" y="252706"/>
                  </a:lnTo>
                  <a:lnTo>
                    <a:pt x="1291286" y="281225"/>
                  </a:lnTo>
                  <a:lnTo>
                    <a:pt x="1292964" y="298154"/>
                  </a:lnTo>
                  <a:lnTo>
                    <a:pt x="1293116" y="313862"/>
                  </a:lnTo>
                  <a:lnTo>
                    <a:pt x="1291591" y="328198"/>
                  </a:lnTo>
                  <a:lnTo>
                    <a:pt x="1288388" y="341771"/>
                  </a:lnTo>
                  <a:lnTo>
                    <a:pt x="1283050" y="354582"/>
                  </a:lnTo>
                  <a:lnTo>
                    <a:pt x="1279543" y="360834"/>
                  </a:lnTo>
                  <a:lnTo>
                    <a:pt x="1276188" y="366020"/>
                  </a:lnTo>
                  <a:lnTo>
                    <a:pt x="1268867" y="375475"/>
                  </a:lnTo>
                  <a:lnTo>
                    <a:pt x="1260479" y="384016"/>
                  </a:lnTo>
                  <a:lnTo>
                    <a:pt x="1251786" y="391641"/>
                  </a:lnTo>
                  <a:lnTo>
                    <a:pt x="1237756" y="401402"/>
                  </a:lnTo>
                  <a:lnTo>
                    <a:pt x="1218540" y="411162"/>
                  </a:lnTo>
                  <a:lnTo>
                    <a:pt x="1200391" y="418178"/>
                  </a:lnTo>
                  <a:lnTo>
                    <a:pt x="1184378" y="422753"/>
                  </a:lnTo>
                  <a:lnTo>
                    <a:pt x="1167144" y="426108"/>
                  </a:lnTo>
                  <a:lnTo>
                    <a:pt x="1164399" y="426565"/>
                  </a:lnTo>
                  <a:lnTo>
                    <a:pt x="1167144" y="455542"/>
                  </a:lnTo>
                  <a:lnTo>
                    <a:pt x="1171415" y="455237"/>
                  </a:lnTo>
                  <a:lnTo>
                    <a:pt x="1192156" y="450967"/>
                  </a:lnTo>
                  <a:lnTo>
                    <a:pt x="1211067" y="445629"/>
                  </a:lnTo>
                  <a:lnTo>
                    <a:pt x="1232418" y="437241"/>
                  </a:lnTo>
                  <a:lnTo>
                    <a:pt x="1249194" y="428548"/>
                  </a:lnTo>
                  <a:lnTo>
                    <a:pt x="1260327" y="421533"/>
                  </a:lnTo>
                  <a:lnTo>
                    <a:pt x="1271307" y="413602"/>
                  </a:lnTo>
                  <a:lnTo>
                    <a:pt x="1281678" y="404604"/>
                  </a:lnTo>
                  <a:lnTo>
                    <a:pt x="1291591" y="394081"/>
                  </a:lnTo>
                  <a:lnTo>
                    <a:pt x="1300436" y="382490"/>
                  </a:lnTo>
                  <a:lnTo>
                    <a:pt x="1304401" y="376085"/>
                  </a:lnTo>
                  <a:lnTo>
                    <a:pt x="1308519" y="368765"/>
                  </a:lnTo>
                  <a:lnTo>
                    <a:pt x="1315382" y="353514"/>
                  </a:lnTo>
                  <a:lnTo>
                    <a:pt x="1320415" y="337501"/>
                  </a:lnTo>
                  <a:lnTo>
                    <a:pt x="1323313" y="320572"/>
                  </a:lnTo>
                  <a:lnTo>
                    <a:pt x="1324533" y="302729"/>
                  </a:lnTo>
                  <a:lnTo>
                    <a:pt x="1323923" y="283970"/>
                  </a:lnTo>
                  <a:lnTo>
                    <a:pt x="1321330" y="264449"/>
                  </a:lnTo>
                  <a:lnTo>
                    <a:pt x="1317060" y="244013"/>
                  </a:lnTo>
                  <a:lnTo>
                    <a:pt x="1314010" y="233643"/>
                  </a:lnTo>
                  <a:lnTo>
                    <a:pt x="1321635" y="235625"/>
                  </a:lnTo>
                  <a:lnTo>
                    <a:pt x="1336428" y="240963"/>
                  </a:lnTo>
                  <a:lnTo>
                    <a:pt x="1350612" y="247978"/>
                  </a:lnTo>
                  <a:lnTo>
                    <a:pt x="1364337" y="256671"/>
                  </a:lnTo>
                  <a:lnTo>
                    <a:pt x="1377148" y="267042"/>
                  </a:lnTo>
                  <a:lnTo>
                    <a:pt x="1389196" y="278480"/>
                  </a:lnTo>
                  <a:lnTo>
                    <a:pt x="1400024" y="291291"/>
                  </a:lnTo>
                  <a:lnTo>
                    <a:pt x="1409937" y="305169"/>
                  </a:lnTo>
                  <a:lnTo>
                    <a:pt x="1418630" y="319962"/>
                  </a:lnTo>
                  <a:lnTo>
                    <a:pt x="1425950" y="335518"/>
                  </a:lnTo>
                  <a:lnTo>
                    <a:pt x="1431898" y="351989"/>
                  </a:lnTo>
                  <a:lnTo>
                    <a:pt x="1436169" y="368917"/>
                  </a:lnTo>
                  <a:lnTo>
                    <a:pt x="1439066" y="386608"/>
                  </a:lnTo>
                  <a:lnTo>
                    <a:pt x="1439829" y="404299"/>
                  </a:lnTo>
                  <a:lnTo>
                    <a:pt x="1438761" y="422295"/>
                  </a:lnTo>
                  <a:lnTo>
                    <a:pt x="1435864" y="440596"/>
                  </a:lnTo>
                  <a:lnTo>
                    <a:pt x="1433423" y="449442"/>
                  </a:lnTo>
                  <a:lnTo>
                    <a:pt x="1437846" y="450814"/>
                  </a:lnTo>
                  <a:lnTo>
                    <a:pt x="1445929" y="454017"/>
                  </a:lnTo>
                  <a:lnTo>
                    <a:pt x="1453249" y="457982"/>
                  </a:lnTo>
                  <a:lnTo>
                    <a:pt x="1459807" y="462710"/>
                  </a:lnTo>
                  <a:lnTo>
                    <a:pt x="1468500" y="470946"/>
                  </a:lnTo>
                  <a:lnTo>
                    <a:pt x="1477956" y="484214"/>
                  </a:lnTo>
                  <a:lnTo>
                    <a:pt x="1484819" y="499464"/>
                  </a:lnTo>
                  <a:lnTo>
                    <a:pt x="1489851" y="515783"/>
                  </a:lnTo>
                  <a:lnTo>
                    <a:pt x="1492749" y="533016"/>
                  </a:lnTo>
                  <a:lnTo>
                    <a:pt x="1493969" y="550707"/>
                  </a:lnTo>
                  <a:lnTo>
                    <a:pt x="1493816" y="559400"/>
                  </a:lnTo>
                  <a:lnTo>
                    <a:pt x="1493207" y="566263"/>
                  </a:lnTo>
                  <a:lnTo>
                    <a:pt x="1490766" y="579836"/>
                  </a:lnTo>
                  <a:lnTo>
                    <a:pt x="1488936" y="586394"/>
                  </a:lnTo>
                  <a:lnTo>
                    <a:pt x="1487411" y="591732"/>
                  </a:lnTo>
                  <a:lnTo>
                    <a:pt x="1483446" y="601645"/>
                  </a:lnTo>
                  <a:lnTo>
                    <a:pt x="1478566" y="611100"/>
                  </a:lnTo>
                  <a:lnTo>
                    <a:pt x="1472770" y="619641"/>
                  </a:lnTo>
                  <a:lnTo>
                    <a:pt x="1466060" y="627724"/>
                  </a:lnTo>
                  <a:lnTo>
                    <a:pt x="1458435" y="635044"/>
                  </a:lnTo>
                  <a:lnTo>
                    <a:pt x="1449742" y="641908"/>
                  </a:lnTo>
                  <a:lnTo>
                    <a:pt x="1439981" y="648160"/>
                  </a:lnTo>
                  <a:lnTo>
                    <a:pt x="1434796" y="651058"/>
                  </a:lnTo>
                  <a:lnTo>
                    <a:pt x="1429763" y="653651"/>
                  </a:lnTo>
                  <a:lnTo>
                    <a:pt x="1419393" y="657768"/>
                  </a:lnTo>
                  <a:lnTo>
                    <a:pt x="1409022" y="660818"/>
                  </a:lnTo>
                  <a:lnTo>
                    <a:pt x="1398652" y="662496"/>
                  </a:lnTo>
                  <a:lnTo>
                    <a:pt x="1383248" y="663869"/>
                  </a:lnTo>
                  <a:lnTo>
                    <a:pt x="1363727" y="663259"/>
                  </a:lnTo>
                  <a:lnTo>
                    <a:pt x="1346036" y="660818"/>
                  </a:lnTo>
                  <a:lnTo>
                    <a:pt x="1331701" y="657158"/>
                  </a:lnTo>
                  <a:lnTo>
                    <a:pt x="1316602" y="652430"/>
                  </a:lnTo>
                  <a:lnTo>
                    <a:pt x="1314467" y="651515"/>
                  </a:lnTo>
                  <a:lnTo>
                    <a:pt x="1303639" y="646635"/>
                  </a:lnTo>
                  <a:lnTo>
                    <a:pt x="1297691" y="643127"/>
                  </a:lnTo>
                  <a:lnTo>
                    <a:pt x="1286863" y="634434"/>
                  </a:lnTo>
                  <a:lnTo>
                    <a:pt x="1281983" y="629554"/>
                  </a:lnTo>
                  <a:lnTo>
                    <a:pt x="1275883" y="622538"/>
                  </a:lnTo>
                  <a:lnTo>
                    <a:pt x="1266580" y="607593"/>
                  </a:lnTo>
                  <a:lnTo>
                    <a:pt x="1260174" y="592189"/>
                  </a:lnTo>
                  <a:lnTo>
                    <a:pt x="1255904" y="577091"/>
                  </a:lnTo>
                  <a:lnTo>
                    <a:pt x="1252854" y="556960"/>
                  </a:lnTo>
                  <a:lnTo>
                    <a:pt x="1252244" y="539574"/>
                  </a:lnTo>
                  <a:lnTo>
                    <a:pt x="1252396" y="537591"/>
                  </a:lnTo>
                  <a:lnTo>
                    <a:pt x="1223267" y="535151"/>
                  </a:lnTo>
                  <a:lnTo>
                    <a:pt x="1222962" y="538201"/>
                  </a:lnTo>
                  <a:lnTo>
                    <a:pt x="1223115" y="553452"/>
                  </a:lnTo>
                  <a:lnTo>
                    <a:pt x="1224488" y="567635"/>
                  </a:lnTo>
                  <a:lnTo>
                    <a:pt x="1227538" y="584411"/>
                  </a:lnTo>
                  <a:lnTo>
                    <a:pt x="1232570" y="602865"/>
                  </a:lnTo>
                  <a:lnTo>
                    <a:pt x="1240958" y="621776"/>
                  </a:lnTo>
                  <a:lnTo>
                    <a:pt x="1249499" y="635807"/>
                  </a:lnTo>
                  <a:lnTo>
                    <a:pt x="1256361" y="644805"/>
                  </a:lnTo>
                  <a:lnTo>
                    <a:pt x="1260327" y="649228"/>
                  </a:lnTo>
                  <a:lnTo>
                    <a:pt x="1267190" y="656396"/>
                  </a:lnTo>
                  <a:lnTo>
                    <a:pt x="1282898" y="668596"/>
                  </a:lnTo>
                  <a:lnTo>
                    <a:pt x="1291286" y="673629"/>
                  </a:lnTo>
                  <a:lnTo>
                    <a:pt x="1289303" y="680950"/>
                  </a:lnTo>
                  <a:lnTo>
                    <a:pt x="1284576" y="694523"/>
                  </a:lnTo>
                  <a:lnTo>
                    <a:pt x="1278933" y="707028"/>
                  </a:lnTo>
                  <a:lnTo>
                    <a:pt x="1272375" y="718467"/>
                  </a:lnTo>
                  <a:lnTo>
                    <a:pt x="1265054" y="728989"/>
                  </a:lnTo>
                  <a:lnTo>
                    <a:pt x="1256971" y="737987"/>
                  </a:lnTo>
                  <a:lnTo>
                    <a:pt x="1248126" y="746070"/>
                  </a:lnTo>
                  <a:lnTo>
                    <a:pt x="1238213" y="753239"/>
                  </a:lnTo>
                  <a:lnTo>
                    <a:pt x="1232875" y="756289"/>
                  </a:lnTo>
                  <a:lnTo>
                    <a:pt x="1224488" y="760559"/>
                  </a:lnTo>
                  <a:lnTo>
                    <a:pt x="1206797" y="766659"/>
                  </a:lnTo>
                  <a:lnTo>
                    <a:pt x="1188801" y="770319"/>
                  </a:lnTo>
                  <a:lnTo>
                    <a:pt x="1170957" y="771692"/>
                  </a:lnTo>
                  <a:lnTo>
                    <a:pt x="1154029" y="771234"/>
                  </a:lnTo>
                  <a:lnTo>
                    <a:pt x="1138168" y="769709"/>
                  </a:lnTo>
                  <a:lnTo>
                    <a:pt x="1117427" y="766049"/>
                  </a:lnTo>
                  <a:lnTo>
                    <a:pt x="1107056" y="763609"/>
                  </a:lnTo>
                  <a:lnTo>
                    <a:pt x="1114224" y="754458"/>
                  </a:lnTo>
                  <a:lnTo>
                    <a:pt x="1125967" y="735853"/>
                  </a:lnTo>
                  <a:lnTo>
                    <a:pt x="1134965" y="717551"/>
                  </a:lnTo>
                  <a:lnTo>
                    <a:pt x="1141371" y="700013"/>
                  </a:lnTo>
                  <a:lnTo>
                    <a:pt x="1147623" y="677137"/>
                  </a:lnTo>
                  <a:lnTo>
                    <a:pt x="1150674" y="657311"/>
                  </a:lnTo>
                  <a:lnTo>
                    <a:pt x="1150826" y="654566"/>
                  </a:lnTo>
                  <a:lnTo>
                    <a:pt x="1121544" y="653041"/>
                  </a:lnTo>
                  <a:lnTo>
                    <a:pt x="1121392" y="655481"/>
                  </a:lnTo>
                  <a:lnTo>
                    <a:pt x="1118952" y="670426"/>
                  </a:lnTo>
                  <a:lnTo>
                    <a:pt x="1115444" y="684915"/>
                  </a:lnTo>
                  <a:lnTo>
                    <a:pt x="1109649" y="701691"/>
                  </a:lnTo>
                  <a:lnTo>
                    <a:pt x="1101413" y="719839"/>
                  </a:lnTo>
                  <a:lnTo>
                    <a:pt x="1089975" y="738293"/>
                  </a:lnTo>
                  <a:lnTo>
                    <a:pt x="1078690" y="751408"/>
                  </a:lnTo>
                  <a:lnTo>
                    <a:pt x="1070149" y="759796"/>
                  </a:lnTo>
                  <a:lnTo>
                    <a:pt x="1065421" y="763761"/>
                  </a:lnTo>
                  <a:lnTo>
                    <a:pt x="1058711" y="769099"/>
                  </a:lnTo>
                  <a:lnTo>
                    <a:pt x="1043918" y="778097"/>
                  </a:lnTo>
                  <a:lnTo>
                    <a:pt x="1027904" y="785265"/>
                  </a:lnTo>
                  <a:lnTo>
                    <a:pt x="1010519" y="790755"/>
                  </a:lnTo>
                  <a:lnTo>
                    <a:pt x="991912" y="794416"/>
                  </a:lnTo>
                  <a:lnTo>
                    <a:pt x="971934" y="796093"/>
                  </a:lnTo>
                  <a:lnTo>
                    <a:pt x="950735" y="796093"/>
                  </a:lnTo>
                  <a:lnTo>
                    <a:pt x="928164" y="794416"/>
                  </a:lnTo>
                  <a:lnTo>
                    <a:pt x="916574" y="792738"/>
                  </a:lnTo>
                  <a:lnTo>
                    <a:pt x="906356" y="791060"/>
                  </a:lnTo>
                  <a:lnTo>
                    <a:pt x="886530" y="784655"/>
                  </a:lnTo>
                  <a:lnTo>
                    <a:pt x="868076" y="775810"/>
                  </a:lnTo>
                  <a:lnTo>
                    <a:pt x="850690" y="764982"/>
                  </a:lnTo>
                  <a:lnTo>
                    <a:pt x="834982" y="752628"/>
                  </a:lnTo>
                  <a:lnTo>
                    <a:pt x="820646" y="739818"/>
                  </a:lnTo>
                  <a:lnTo>
                    <a:pt x="802040" y="720296"/>
                  </a:lnTo>
                  <a:lnTo>
                    <a:pt x="792432" y="708553"/>
                  </a:lnTo>
                  <a:lnTo>
                    <a:pt x="792432" y="298154"/>
                  </a:lnTo>
                  <a:lnTo>
                    <a:pt x="804938" y="296018"/>
                  </a:lnTo>
                  <a:lnTo>
                    <a:pt x="828577" y="293121"/>
                  </a:lnTo>
                  <a:lnTo>
                    <a:pt x="850995" y="292358"/>
                  </a:lnTo>
                  <a:lnTo>
                    <a:pt x="871737" y="293426"/>
                  </a:lnTo>
                  <a:lnTo>
                    <a:pt x="891105" y="296628"/>
                  </a:lnTo>
                  <a:lnTo>
                    <a:pt x="908796" y="301966"/>
                  </a:lnTo>
                  <a:lnTo>
                    <a:pt x="925267" y="309287"/>
                  </a:lnTo>
                  <a:lnTo>
                    <a:pt x="940060" y="318590"/>
                  </a:lnTo>
                  <a:lnTo>
                    <a:pt x="946770" y="323928"/>
                  </a:lnTo>
                  <a:lnTo>
                    <a:pt x="951346" y="328045"/>
                  </a:lnTo>
                  <a:lnTo>
                    <a:pt x="959581" y="336586"/>
                  </a:lnTo>
                  <a:lnTo>
                    <a:pt x="966901" y="345889"/>
                  </a:lnTo>
                  <a:lnTo>
                    <a:pt x="973459" y="355497"/>
                  </a:lnTo>
                  <a:lnTo>
                    <a:pt x="981542" y="370595"/>
                  </a:lnTo>
                  <a:lnTo>
                    <a:pt x="989625" y="391183"/>
                  </a:lnTo>
                  <a:lnTo>
                    <a:pt x="995420" y="411467"/>
                  </a:lnTo>
                  <a:lnTo>
                    <a:pt x="998776" y="430531"/>
                  </a:lnTo>
                  <a:lnTo>
                    <a:pt x="1001368" y="454779"/>
                  </a:lnTo>
                  <a:lnTo>
                    <a:pt x="1001521" y="465608"/>
                  </a:lnTo>
                  <a:lnTo>
                    <a:pt x="992828" y="468353"/>
                  </a:lnTo>
                  <a:lnTo>
                    <a:pt x="977119" y="475521"/>
                  </a:lnTo>
                  <a:lnTo>
                    <a:pt x="963241" y="483604"/>
                  </a:lnTo>
                  <a:lnTo>
                    <a:pt x="951498" y="492297"/>
                  </a:lnTo>
                  <a:lnTo>
                    <a:pt x="937925" y="504650"/>
                  </a:lnTo>
                  <a:lnTo>
                    <a:pt x="927859" y="515783"/>
                  </a:lnTo>
                  <a:lnTo>
                    <a:pt x="926792" y="517308"/>
                  </a:lnTo>
                  <a:lnTo>
                    <a:pt x="950735" y="534084"/>
                  </a:lnTo>
                  <a:lnTo>
                    <a:pt x="953480" y="530271"/>
                  </a:lnTo>
                  <a:lnTo>
                    <a:pt x="969494" y="514715"/>
                  </a:lnTo>
                  <a:lnTo>
                    <a:pt x="981542" y="506175"/>
                  </a:lnTo>
                  <a:lnTo>
                    <a:pt x="991150" y="500837"/>
                  </a:lnTo>
                  <a:lnTo>
                    <a:pt x="1001826" y="496109"/>
                  </a:lnTo>
                  <a:lnTo>
                    <a:pt x="1013569" y="492602"/>
                  </a:lnTo>
                  <a:lnTo>
                    <a:pt x="1026684" y="490314"/>
                  </a:lnTo>
                  <a:lnTo>
                    <a:pt x="1040715" y="490009"/>
                  </a:lnTo>
                  <a:lnTo>
                    <a:pt x="1055966" y="491534"/>
                  </a:lnTo>
                  <a:lnTo>
                    <a:pt x="1072284" y="495499"/>
                  </a:lnTo>
                  <a:lnTo>
                    <a:pt x="1089518" y="502210"/>
                  </a:lnTo>
                  <a:lnTo>
                    <a:pt x="1107971" y="512123"/>
                  </a:lnTo>
                  <a:lnTo>
                    <a:pt x="1117579" y="518376"/>
                  </a:lnTo>
                  <a:lnTo>
                    <a:pt x="1134203" y="494279"/>
                  </a:lnTo>
                  <a:lnTo>
                    <a:pt x="1126730" y="489399"/>
                  </a:lnTo>
                  <a:lnTo>
                    <a:pt x="1112394" y="480858"/>
                  </a:lnTo>
                  <a:lnTo>
                    <a:pt x="1098668" y="474148"/>
                  </a:lnTo>
                  <a:lnTo>
                    <a:pt x="1085095" y="468810"/>
                  </a:lnTo>
                  <a:lnTo>
                    <a:pt x="1072132" y="464845"/>
                  </a:lnTo>
                  <a:lnTo>
                    <a:pt x="1059626" y="462253"/>
                  </a:lnTo>
                  <a:lnTo>
                    <a:pt x="1047883" y="460880"/>
                  </a:lnTo>
                  <a:lnTo>
                    <a:pt x="1036292" y="460575"/>
                  </a:lnTo>
                  <a:lnTo>
                    <a:pt x="1030802" y="460727"/>
                  </a:lnTo>
                  <a:lnTo>
                    <a:pt x="1030345" y="451577"/>
                  </a:lnTo>
                  <a:lnTo>
                    <a:pt x="1028210" y="427633"/>
                  </a:lnTo>
                  <a:lnTo>
                    <a:pt x="1022872" y="399419"/>
                  </a:lnTo>
                  <a:lnTo>
                    <a:pt x="1015856" y="376695"/>
                  </a:lnTo>
                  <a:lnTo>
                    <a:pt x="1009603" y="361292"/>
                  </a:lnTo>
                  <a:lnTo>
                    <a:pt x="1005943" y="353514"/>
                  </a:lnTo>
                  <a:lnTo>
                    <a:pt x="1017229" y="346804"/>
                  </a:lnTo>
                  <a:lnTo>
                    <a:pt x="1037360" y="332163"/>
                  </a:lnTo>
                  <a:lnTo>
                    <a:pt x="1051391" y="320115"/>
                  </a:lnTo>
                  <a:lnTo>
                    <a:pt x="1065574" y="305931"/>
                  </a:lnTo>
                  <a:lnTo>
                    <a:pt x="1078995" y="289461"/>
                  </a:lnTo>
                  <a:lnTo>
                    <a:pt x="1091348" y="271007"/>
                  </a:lnTo>
                  <a:lnTo>
                    <a:pt x="1101566" y="250113"/>
                  </a:lnTo>
                  <a:lnTo>
                    <a:pt x="1105684" y="238676"/>
                  </a:lnTo>
                  <a:lnTo>
                    <a:pt x="1108276" y="230593"/>
                  </a:lnTo>
                  <a:lnTo>
                    <a:pt x="1112242" y="214274"/>
                  </a:lnTo>
                  <a:lnTo>
                    <a:pt x="1114377" y="197345"/>
                  </a:lnTo>
                  <a:lnTo>
                    <a:pt x="1114987" y="180417"/>
                  </a:lnTo>
                  <a:lnTo>
                    <a:pt x="1114071" y="162879"/>
                  </a:lnTo>
                  <a:lnTo>
                    <a:pt x="1111479" y="145035"/>
                  </a:lnTo>
                  <a:lnTo>
                    <a:pt x="1107361" y="127040"/>
                  </a:lnTo>
                  <a:lnTo>
                    <a:pt x="1101413" y="108586"/>
                  </a:lnTo>
                  <a:lnTo>
                    <a:pt x="1097753" y="99435"/>
                  </a:lnTo>
                  <a:lnTo>
                    <a:pt x="1106751" y="97758"/>
                  </a:lnTo>
                  <a:close/>
                  <a:moveTo>
                    <a:pt x="920519" y="0"/>
                  </a:moveTo>
                  <a:lnTo>
                    <a:pt x="926779" y="305"/>
                  </a:lnTo>
                  <a:lnTo>
                    <a:pt x="938992" y="1221"/>
                  </a:lnTo>
                  <a:lnTo>
                    <a:pt x="956702" y="4425"/>
                  </a:lnTo>
                  <a:lnTo>
                    <a:pt x="978228" y="11748"/>
                  </a:lnTo>
                  <a:lnTo>
                    <a:pt x="997616" y="21666"/>
                  </a:lnTo>
                  <a:lnTo>
                    <a:pt x="1015020" y="33415"/>
                  </a:lnTo>
                  <a:lnTo>
                    <a:pt x="1030287" y="46994"/>
                  </a:lnTo>
                  <a:lnTo>
                    <a:pt x="1043111" y="61032"/>
                  </a:lnTo>
                  <a:lnTo>
                    <a:pt x="1053950" y="75069"/>
                  </a:lnTo>
                  <a:lnTo>
                    <a:pt x="1058378" y="81935"/>
                  </a:lnTo>
                  <a:lnTo>
                    <a:pt x="1063568" y="92005"/>
                  </a:lnTo>
                  <a:lnTo>
                    <a:pt x="1071812" y="111840"/>
                  </a:lnTo>
                  <a:lnTo>
                    <a:pt x="1078377" y="131218"/>
                  </a:lnTo>
                  <a:lnTo>
                    <a:pt x="1082957" y="149985"/>
                  </a:lnTo>
                  <a:lnTo>
                    <a:pt x="1085400" y="168294"/>
                  </a:lnTo>
                  <a:lnTo>
                    <a:pt x="1085858" y="186299"/>
                  </a:lnTo>
                  <a:lnTo>
                    <a:pt x="1084484" y="203693"/>
                  </a:lnTo>
                  <a:lnTo>
                    <a:pt x="1080972" y="220629"/>
                  </a:lnTo>
                  <a:lnTo>
                    <a:pt x="1078377" y="228868"/>
                  </a:lnTo>
                  <a:lnTo>
                    <a:pt x="1074866" y="238633"/>
                  </a:lnTo>
                  <a:lnTo>
                    <a:pt x="1065858" y="256638"/>
                  </a:lnTo>
                  <a:lnTo>
                    <a:pt x="1055019" y="272658"/>
                  </a:lnTo>
                  <a:lnTo>
                    <a:pt x="1043111" y="286849"/>
                  </a:lnTo>
                  <a:lnTo>
                    <a:pt x="1030592" y="299207"/>
                  </a:lnTo>
                  <a:lnTo>
                    <a:pt x="1018226" y="309735"/>
                  </a:lnTo>
                  <a:lnTo>
                    <a:pt x="1000364" y="322399"/>
                  </a:lnTo>
                  <a:lnTo>
                    <a:pt x="990746" y="328197"/>
                  </a:lnTo>
                  <a:lnTo>
                    <a:pt x="985403" y="321026"/>
                  </a:lnTo>
                  <a:lnTo>
                    <a:pt x="973037" y="307752"/>
                  </a:lnTo>
                  <a:lnTo>
                    <a:pt x="966167" y="301496"/>
                  </a:lnTo>
                  <a:lnTo>
                    <a:pt x="958228" y="295088"/>
                  </a:lnTo>
                  <a:lnTo>
                    <a:pt x="940977" y="284102"/>
                  </a:lnTo>
                  <a:lnTo>
                    <a:pt x="922199" y="275405"/>
                  </a:lnTo>
                  <a:lnTo>
                    <a:pt x="902047" y="268844"/>
                  </a:lnTo>
                  <a:lnTo>
                    <a:pt x="880216" y="264725"/>
                  </a:lnTo>
                  <a:lnTo>
                    <a:pt x="857163" y="262894"/>
                  </a:lnTo>
                  <a:lnTo>
                    <a:pt x="832431" y="263351"/>
                  </a:lnTo>
                  <a:lnTo>
                    <a:pt x="806020" y="265793"/>
                  </a:lnTo>
                  <a:lnTo>
                    <a:pt x="792432" y="268234"/>
                  </a:lnTo>
                  <a:lnTo>
                    <a:pt x="792432" y="161276"/>
                  </a:lnTo>
                  <a:lnTo>
                    <a:pt x="792585" y="152732"/>
                  </a:lnTo>
                  <a:lnTo>
                    <a:pt x="793654" y="136253"/>
                  </a:lnTo>
                  <a:lnTo>
                    <a:pt x="795333" y="120232"/>
                  </a:lnTo>
                  <a:lnTo>
                    <a:pt x="798387" y="105127"/>
                  </a:lnTo>
                  <a:lnTo>
                    <a:pt x="802356" y="90632"/>
                  </a:lnTo>
                  <a:lnTo>
                    <a:pt x="807394" y="76747"/>
                  </a:lnTo>
                  <a:lnTo>
                    <a:pt x="813348" y="63931"/>
                  </a:lnTo>
                  <a:lnTo>
                    <a:pt x="820370" y="52029"/>
                  </a:lnTo>
                  <a:lnTo>
                    <a:pt x="828309" y="41349"/>
                  </a:lnTo>
                  <a:lnTo>
                    <a:pt x="837164" y="31584"/>
                  </a:lnTo>
                  <a:lnTo>
                    <a:pt x="847240" y="23039"/>
                  </a:lnTo>
                  <a:lnTo>
                    <a:pt x="858384" y="15716"/>
                  </a:lnTo>
                  <a:lnTo>
                    <a:pt x="870140" y="9765"/>
                  </a:lnTo>
                  <a:lnTo>
                    <a:pt x="883269" y="5035"/>
                  </a:lnTo>
                  <a:lnTo>
                    <a:pt x="897314" y="1831"/>
                  </a:lnTo>
                  <a:lnTo>
                    <a:pt x="912581" y="305"/>
                  </a:lnTo>
                  <a:close/>
                  <a:moveTo>
                    <a:pt x="618878" y="0"/>
                  </a:moveTo>
                  <a:lnTo>
                    <a:pt x="626808" y="305"/>
                  </a:lnTo>
                  <a:lnTo>
                    <a:pt x="641906" y="1830"/>
                  </a:lnTo>
                  <a:lnTo>
                    <a:pt x="655937" y="5032"/>
                  </a:lnTo>
                  <a:lnTo>
                    <a:pt x="668900" y="9759"/>
                  </a:lnTo>
                  <a:lnTo>
                    <a:pt x="680948" y="15705"/>
                  </a:lnTo>
                  <a:lnTo>
                    <a:pt x="692082" y="23025"/>
                  </a:lnTo>
                  <a:lnTo>
                    <a:pt x="701994" y="31563"/>
                  </a:lnTo>
                  <a:lnTo>
                    <a:pt x="710840" y="41322"/>
                  </a:lnTo>
                  <a:lnTo>
                    <a:pt x="718923" y="51996"/>
                  </a:lnTo>
                  <a:lnTo>
                    <a:pt x="725938" y="63889"/>
                  </a:lnTo>
                  <a:lnTo>
                    <a:pt x="731733" y="76698"/>
                  </a:lnTo>
                  <a:lnTo>
                    <a:pt x="736766" y="90573"/>
                  </a:lnTo>
                  <a:lnTo>
                    <a:pt x="740731" y="105059"/>
                  </a:lnTo>
                  <a:lnTo>
                    <a:pt x="743629" y="120155"/>
                  </a:lnTo>
                  <a:lnTo>
                    <a:pt x="745612" y="136165"/>
                  </a:lnTo>
                  <a:lnTo>
                    <a:pt x="746679" y="152633"/>
                  </a:lnTo>
                  <a:lnTo>
                    <a:pt x="746679" y="161172"/>
                  </a:lnTo>
                  <a:lnTo>
                    <a:pt x="746679" y="755999"/>
                  </a:lnTo>
                  <a:lnTo>
                    <a:pt x="736766" y="751272"/>
                  </a:lnTo>
                  <a:lnTo>
                    <a:pt x="716330" y="743495"/>
                  </a:lnTo>
                  <a:lnTo>
                    <a:pt x="696047" y="738006"/>
                  </a:lnTo>
                  <a:lnTo>
                    <a:pt x="675458" y="734651"/>
                  </a:lnTo>
                  <a:lnTo>
                    <a:pt x="655174" y="733737"/>
                  </a:lnTo>
                  <a:lnTo>
                    <a:pt x="634738" y="734804"/>
                  </a:lnTo>
                  <a:lnTo>
                    <a:pt x="614760" y="738159"/>
                  </a:lnTo>
                  <a:lnTo>
                    <a:pt x="595239" y="743953"/>
                  </a:lnTo>
                  <a:lnTo>
                    <a:pt x="585478" y="747917"/>
                  </a:lnTo>
                  <a:lnTo>
                    <a:pt x="577548" y="751424"/>
                  </a:lnTo>
                  <a:lnTo>
                    <a:pt x="562145" y="759811"/>
                  </a:lnTo>
                  <a:lnTo>
                    <a:pt x="547961" y="769417"/>
                  </a:lnTo>
                  <a:lnTo>
                    <a:pt x="534998" y="780548"/>
                  </a:lnTo>
                  <a:lnTo>
                    <a:pt x="523103" y="792594"/>
                  </a:lnTo>
                  <a:lnTo>
                    <a:pt x="512427" y="805555"/>
                  </a:lnTo>
                  <a:lnTo>
                    <a:pt x="503124" y="819888"/>
                  </a:lnTo>
                  <a:lnTo>
                    <a:pt x="495346" y="834679"/>
                  </a:lnTo>
                  <a:lnTo>
                    <a:pt x="491991" y="842455"/>
                  </a:lnTo>
                  <a:lnTo>
                    <a:pt x="489246" y="835136"/>
                  </a:lnTo>
                  <a:lnTo>
                    <a:pt x="482688" y="821260"/>
                  </a:lnTo>
                  <a:lnTo>
                    <a:pt x="475367" y="808757"/>
                  </a:lnTo>
                  <a:lnTo>
                    <a:pt x="467742" y="797473"/>
                  </a:lnTo>
                  <a:lnTo>
                    <a:pt x="459659" y="787257"/>
                  </a:lnTo>
                  <a:lnTo>
                    <a:pt x="450966" y="778108"/>
                  </a:lnTo>
                  <a:lnTo>
                    <a:pt x="441816" y="770027"/>
                  </a:lnTo>
                  <a:lnTo>
                    <a:pt x="432360" y="763013"/>
                  </a:lnTo>
                  <a:lnTo>
                    <a:pt x="417567" y="753711"/>
                  </a:lnTo>
                  <a:lnTo>
                    <a:pt x="397283" y="744563"/>
                  </a:lnTo>
                  <a:lnTo>
                    <a:pt x="376542" y="738159"/>
                  </a:lnTo>
                  <a:lnTo>
                    <a:pt x="356106" y="734499"/>
                  </a:lnTo>
                  <a:lnTo>
                    <a:pt x="345888" y="733432"/>
                  </a:lnTo>
                  <a:lnTo>
                    <a:pt x="356869" y="729925"/>
                  </a:lnTo>
                  <a:lnTo>
                    <a:pt x="376542" y="720471"/>
                  </a:lnTo>
                  <a:lnTo>
                    <a:pt x="393776" y="708425"/>
                  </a:lnTo>
                  <a:lnTo>
                    <a:pt x="404604" y="697751"/>
                  </a:lnTo>
                  <a:lnTo>
                    <a:pt x="411009" y="689975"/>
                  </a:lnTo>
                  <a:lnTo>
                    <a:pt x="413754" y="685858"/>
                  </a:lnTo>
                  <a:lnTo>
                    <a:pt x="418482" y="678386"/>
                  </a:lnTo>
                  <a:lnTo>
                    <a:pt x="425192" y="662528"/>
                  </a:lnTo>
                  <a:lnTo>
                    <a:pt x="429005" y="645603"/>
                  </a:lnTo>
                  <a:lnTo>
                    <a:pt x="429615" y="627915"/>
                  </a:lnTo>
                  <a:lnTo>
                    <a:pt x="428548" y="618918"/>
                  </a:lnTo>
                  <a:lnTo>
                    <a:pt x="437546" y="624560"/>
                  </a:lnTo>
                  <a:lnTo>
                    <a:pt x="454932" y="634624"/>
                  </a:lnTo>
                  <a:lnTo>
                    <a:pt x="471860" y="643316"/>
                  </a:lnTo>
                  <a:lnTo>
                    <a:pt x="488636" y="650482"/>
                  </a:lnTo>
                  <a:lnTo>
                    <a:pt x="504954" y="656429"/>
                  </a:lnTo>
                  <a:lnTo>
                    <a:pt x="520662" y="660698"/>
                  </a:lnTo>
                  <a:lnTo>
                    <a:pt x="535913" y="663596"/>
                  </a:lnTo>
                  <a:lnTo>
                    <a:pt x="551011" y="665121"/>
                  </a:lnTo>
                  <a:lnTo>
                    <a:pt x="558179" y="665121"/>
                  </a:lnTo>
                  <a:lnTo>
                    <a:pt x="569160" y="664968"/>
                  </a:lnTo>
                  <a:lnTo>
                    <a:pt x="590206" y="661613"/>
                  </a:lnTo>
                  <a:lnTo>
                    <a:pt x="600577" y="658411"/>
                  </a:lnTo>
                  <a:lnTo>
                    <a:pt x="606677" y="655972"/>
                  </a:lnTo>
                  <a:lnTo>
                    <a:pt x="618115" y="650635"/>
                  </a:lnTo>
                  <a:lnTo>
                    <a:pt x="628638" y="644535"/>
                  </a:lnTo>
                  <a:lnTo>
                    <a:pt x="638093" y="637674"/>
                  </a:lnTo>
                  <a:lnTo>
                    <a:pt x="650752" y="626390"/>
                  </a:lnTo>
                  <a:lnTo>
                    <a:pt x="664325" y="610379"/>
                  </a:lnTo>
                  <a:lnTo>
                    <a:pt x="674848" y="594521"/>
                  </a:lnTo>
                  <a:lnTo>
                    <a:pt x="682168" y="580493"/>
                  </a:lnTo>
                  <a:lnTo>
                    <a:pt x="688726" y="564635"/>
                  </a:lnTo>
                  <a:lnTo>
                    <a:pt x="689641" y="561281"/>
                  </a:lnTo>
                  <a:lnTo>
                    <a:pt x="661580" y="553047"/>
                  </a:lnTo>
                  <a:lnTo>
                    <a:pt x="660970" y="555182"/>
                  </a:lnTo>
                  <a:lnTo>
                    <a:pt x="655937" y="567685"/>
                  </a:lnTo>
                  <a:lnTo>
                    <a:pt x="649837" y="579121"/>
                  </a:lnTo>
                  <a:lnTo>
                    <a:pt x="641449" y="591930"/>
                  </a:lnTo>
                  <a:lnTo>
                    <a:pt x="630621" y="605043"/>
                  </a:lnTo>
                  <a:lnTo>
                    <a:pt x="616895" y="617089"/>
                  </a:lnTo>
                  <a:lnTo>
                    <a:pt x="604694" y="624865"/>
                  </a:lnTo>
                  <a:lnTo>
                    <a:pt x="595544" y="628983"/>
                  </a:lnTo>
                  <a:lnTo>
                    <a:pt x="590816" y="630660"/>
                  </a:lnTo>
                  <a:lnTo>
                    <a:pt x="583191" y="633099"/>
                  </a:lnTo>
                  <a:lnTo>
                    <a:pt x="567025" y="635692"/>
                  </a:lnTo>
                  <a:lnTo>
                    <a:pt x="549944" y="635844"/>
                  </a:lnTo>
                  <a:lnTo>
                    <a:pt x="531948" y="633252"/>
                  </a:lnTo>
                  <a:lnTo>
                    <a:pt x="513037" y="628373"/>
                  </a:lnTo>
                  <a:lnTo>
                    <a:pt x="493211" y="620901"/>
                  </a:lnTo>
                  <a:lnTo>
                    <a:pt x="472470" y="610989"/>
                  </a:lnTo>
                  <a:lnTo>
                    <a:pt x="450966" y="598486"/>
                  </a:lnTo>
                  <a:lnTo>
                    <a:pt x="439833" y="591167"/>
                  </a:lnTo>
                  <a:lnTo>
                    <a:pt x="446544" y="588422"/>
                  </a:lnTo>
                  <a:lnTo>
                    <a:pt x="459659" y="581866"/>
                  </a:lnTo>
                  <a:lnTo>
                    <a:pt x="472317" y="574242"/>
                  </a:lnTo>
                  <a:lnTo>
                    <a:pt x="483908" y="565550"/>
                  </a:lnTo>
                  <a:lnTo>
                    <a:pt x="494584" y="555944"/>
                  </a:lnTo>
                  <a:lnTo>
                    <a:pt x="503886" y="545575"/>
                  </a:lnTo>
                  <a:lnTo>
                    <a:pt x="511665" y="534444"/>
                  </a:lnTo>
                  <a:lnTo>
                    <a:pt x="517307" y="522551"/>
                  </a:lnTo>
                  <a:lnTo>
                    <a:pt x="519290" y="516452"/>
                  </a:lnTo>
                  <a:lnTo>
                    <a:pt x="522645" y="503643"/>
                  </a:lnTo>
                  <a:lnTo>
                    <a:pt x="526000" y="479094"/>
                  </a:lnTo>
                  <a:lnTo>
                    <a:pt x="526000" y="455612"/>
                  </a:lnTo>
                  <a:lnTo>
                    <a:pt x="523255" y="433350"/>
                  </a:lnTo>
                  <a:lnTo>
                    <a:pt x="517917" y="412307"/>
                  </a:lnTo>
                  <a:lnTo>
                    <a:pt x="510597" y="392790"/>
                  </a:lnTo>
                  <a:lnTo>
                    <a:pt x="502056" y="374797"/>
                  </a:lnTo>
                  <a:lnTo>
                    <a:pt x="493058" y="358177"/>
                  </a:lnTo>
                  <a:lnTo>
                    <a:pt x="488331" y="350400"/>
                  </a:lnTo>
                  <a:lnTo>
                    <a:pt x="493974" y="346131"/>
                  </a:lnTo>
                  <a:lnTo>
                    <a:pt x="504496" y="336830"/>
                  </a:lnTo>
                  <a:lnTo>
                    <a:pt x="518680" y="322344"/>
                  </a:lnTo>
                  <a:lnTo>
                    <a:pt x="534388" y="303436"/>
                  </a:lnTo>
                  <a:lnTo>
                    <a:pt x="546131" y="285901"/>
                  </a:lnTo>
                  <a:lnTo>
                    <a:pt x="550554" y="278582"/>
                  </a:lnTo>
                  <a:lnTo>
                    <a:pt x="557417" y="284986"/>
                  </a:lnTo>
                  <a:lnTo>
                    <a:pt x="572820" y="296117"/>
                  </a:lnTo>
                  <a:lnTo>
                    <a:pt x="581208" y="300539"/>
                  </a:lnTo>
                  <a:lnTo>
                    <a:pt x="587766" y="303436"/>
                  </a:lnTo>
                  <a:lnTo>
                    <a:pt x="600882" y="307553"/>
                  </a:lnTo>
                  <a:lnTo>
                    <a:pt x="613845" y="310298"/>
                  </a:lnTo>
                  <a:lnTo>
                    <a:pt x="626503" y="311518"/>
                  </a:lnTo>
                  <a:lnTo>
                    <a:pt x="632603" y="311518"/>
                  </a:lnTo>
                  <a:lnTo>
                    <a:pt x="638856" y="311518"/>
                  </a:lnTo>
                  <a:lnTo>
                    <a:pt x="651209" y="310298"/>
                  </a:lnTo>
                  <a:lnTo>
                    <a:pt x="667375" y="307553"/>
                  </a:lnTo>
                  <a:lnTo>
                    <a:pt x="691319" y="300082"/>
                  </a:lnTo>
                  <a:lnTo>
                    <a:pt x="695589" y="297947"/>
                  </a:lnTo>
                  <a:lnTo>
                    <a:pt x="682931" y="271568"/>
                  </a:lnTo>
                  <a:lnTo>
                    <a:pt x="681406" y="272483"/>
                  </a:lnTo>
                  <a:lnTo>
                    <a:pt x="666003" y="277820"/>
                  </a:lnTo>
                  <a:lnTo>
                    <a:pt x="647244" y="281326"/>
                  </a:lnTo>
                  <a:lnTo>
                    <a:pt x="632756" y="282241"/>
                  </a:lnTo>
                  <a:lnTo>
                    <a:pt x="617352" y="281326"/>
                  </a:lnTo>
                  <a:lnTo>
                    <a:pt x="601492" y="277362"/>
                  </a:lnTo>
                  <a:lnTo>
                    <a:pt x="593561" y="274007"/>
                  </a:lnTo>
                  <a:lnTo>
                    <a:pt x="588224" y="271263"/>
                  </a:lnTo>
                  <a:lnTo>
                    <a:pt x="578463" y="264249"/>
                  </a:lnTo>
                  <a:lnTo>
                    <a:pt x="569312" y="256015"/>
                  </a:lnTo>
                  <a:lnTo>
                    <a:pt x="560772" y="245951"/>
                  </a:lnTo>
                  <a:lnTo>
                    <a:pt x="553299" y="234515"/>
                  </a:lnTo>
                  <a:lnTo>
                    <a:pt x="546741" y="221249"/>
                  </a:lnTo>
                  <a:lnTo>
                    <a:pt x="540794" y="206611"/>
                  </a:lnTo>
                  <a:lnTo>
                    <a:pt x="535913" y="190143"/>
                  </a:lnTo>
                  <a:lnTo>
                    <a:pt x="533778" y="181452"/>
                  </a:lnTo>
                  <a:lnTo>
                    <a:pt x="505259" y="188161"/>
                  </a:lnTo>
                  <a:lnTo>
                    <a:pt x="507394" y="197767"/>
                  </a:lnTo>
                  <a:lnTo>
                    <a:pt x="513037" y="215455"/>
                  </a:lnTo>
                  <a:lnTo>
                    <a:pt x="519290" y="231770"/>
                  </a:lnTo>
                  <a:lnTo>
                    <a:pt x="526610" y="246561"/>
                  </a:lnTo>
                  <a:lnTo>
                    <a:pt x="530728" y="253422"/>
                  </a:lnTo>
                  <a:lnTo>
                    <a:pt x="526763" y="260894"/>
                  </a:lnTo>
                  <a:lnTo>
                    <a:pt x="515325" y="279192"/>
                  </a:lnTo>
                  <a:lnTo>
                    <a:pt x="504954" y="293373"/>
                  </a:lnTo>
                  <a:lnTo>
                    <a:pt x="491991" y="308163"/>
                  </a:lnTo>
                  <a:lnTo>
                    <a:pt x="476588" y="322344"/>
                  </a:lnTo>
                  <a:lnTo>
                    <a:pt x="458897" y="335305"/>
                  </a:lnTo>
                  <a:lnTo>
                    <a:pt x="443798" y="343234"/>
                  </a:lnTo>
                  <a:lnTo>
                    <a:pt x="433123" y="347503"/>
                  </a:lnTo>
                  <a:lnTo>
                    <a:pt x="427632" y="349333"/>
                  </a:lnTo>
                  <a:lnTo>
                    <a:pt x="419855" y="351315"/>
                  </a:lnTo>
                  <a:lnTo>
                    <a:pt x="404299" y="353907"/>
                  </a:lnTo>
                  <a:lnTo>
                    <a:pt x="388285" y="354212"/>
                  </a:lnTo>
                  <a:lnTo>
                    <a:pt x="372119" y="352688"/>
                  </a:lnTo>
                  <a:lnTo>
                    <a:pt x="355191" y="348875"/>
                  </a:lnTo>
                  <a:lnTo>
                    <a:pt x="338263" y="343234"/>
                  </a:lnTo>
                  <a:lnTo>
                    <a:pt x="320877" y="335457"/>
                  </a:lnTo>
                  <a:lnTo>
                    <a:pt x="303033" y="325698"/>
                  </a:lnTo>
                  <a:lnTo>
                    <a:pt x="294035" y="320057"/>
                  </a:lnTo>
                  <a:lnTo>
                    <a:pt x="279547" y="310603"/>
                  </a:lnTo>
                  <a:lnTo>
                    <a:pt x="272684" y="326308"/>
                  </a:lnTo>
                  <a:lnTo>
                    <a:pt x="271464" y="328900"/>
                  </a:lnTo>
                  <a:lnTo>
                    <a:pt x="262924" y="344149"/>
                  </a:lnTo>
                  <a:lnTo>
                    <a:pt x="253468" y="358177"/>
                  </a:lnTo>
                  <a:lnTo>
                    <a:pt x="241115" y="373577"/>
                  </a:lnTo>
                  <a:lnTo>
                    <a:pt x="225559" y="388978"/>
                  </a:lnTo>
                  <a:lnTo>
                    <a:pt x="211986" y="399651"/>
                  </a:lnTo>
                  <a:lnTo>
                    <a:pt x="201921" y="406056"/>
                  </a:lnTo>
                  <a:lnTo>
                    <a:pt x="190940" y="411545"/>
                  </a:lnTo>
                  <a:lnTo>
                    <a:pt x="179349" y="416119"/>
                  </a:lnTo>
                  <a:lnTo>
                    <a:pt x="173249" y="417797"/>
                  </a:lnTo>
                  <a:lnTo>
                    <a:pt x="164098" y="420084"/>
                  </a:lnTo>
                  <a:lnTo>
                    <a:pt x="145645" y="422676"/>
                  </a:lnTo>
                  <a:lnTo>
                    <a:pt x="127344" y="423133"/>
                  </a:lnTo>
                  <a:lnTo>
                    <a:pt x="109348" y="422066"/>
                  </a:lnTo>
                  <a:lnTo>
                    <a:pt x="100198" y="420846"/>
                  </a:lnTo>
                  <a:lnTo>
                    <a:pt x="99435" y="411088"/>
                  </a:lnTo>
                  <a:lnTo>
                    <a:pt x="99588" y="392332"/>
                  </a:lnTo>
                  <a:lnTo>
                    <a:pt x="102028" y="373577"/>
                  </a:lnTo>
                  <a:lnTo>
                    <a:pt x="106146" y="355584"/>
                  </a:lnTo>
                  <a:lnTo>
                    <a:pt x="111941" y="338049"/>
                  </a:lnTo>
                  <a:lnTo>
                    <a:pt x="119566" y="321429"/>
                  </a:lnTo>
                  <a:lnTo>
                    <a:pt x="128564" y="305571"/>
                  </a:lnTo>
                  <a:lnTo>
                    <a:pt x="138935" y="290780"/>
                  </a:lnTo>
                  <a:lnTo>
                    <a:pt x="150525" y="277362"/>
                  </a:lnTo>
                  <a:lnTo>
                    <a:pt x="163336" y="265316"/>
                  </a:lnTo>
                  <a:lnTo>
                    <a:pt x="176909" y="254642"/>
                  </a:lnTo>
                  <a:lnTo>
                    <a:pt x="191397" y="245798"/>
                  </a:lnTo>
                  <a:lnTo>
                    <a:pt x="206648" y="238632"/>
                  </a:lnTo>
                  <a:lnTo>
                    <a:pt x="222357" y="233448"/>
                  </a:lnTo>
                  <a:lnTo>
                    <a:pt x="238827" y="230550"/>
                  </a:lnTo>
                  <a:lnTo>
                    <a:pt x="255451" y="229788"/>
                  </a:lnTo>
                  <a:lnTo>
                    <a:pt x="263686" y="230245"/>
                  </a:lnTo>
                  <a:lnTo>
                    <a:pt x="263991" y="223841"/>
                  </a:lnTo>
                  <a:lnTo>
                    <a:pt x="266279" y="210118"/>
                  </a:lnTo>
                  <a:lnTo>
                    <a:pt x="270702" y="196090"/>
                  </a:lnTo>
                  <a:lnTo>
                    <a:pt x="277107" y="182062"/>
                  </a:lnTo>
                  <a:lnTo>
                    <a:pt x="285495" y="168491"/>
                  </a:lnTo>
                  <a:lnTo>
                    <a:pt x="295561" y="155225"/>
                  </a:lnTo>
                  <a:lnTo>
                    <a:pt x="307151" y="142569"/>
                  </a:lnTo>
                  <a:lnTo>
                    <a:pt x="320267" y="131133"/>
                  </a:lnTo>
                  <a:lnTo>
                    <a:pt x="334755" y="120612"/>
                  </a:lnTo>
                  <a:lnTo>
                    <a:pt x="350158" y="111921"/>
                  </a:lnTo>
                  <a:lnTo>
                    <a:pt x="366782" y="104602"/>
                  </a:lnTo>
                  <a:lnTo>
                    <a:pt x="383862" y="99417"/>
                  </a:lnTo>
                  <a:lnTo>
                    <a:pt x="402164" y="96520"/>
                  </a:lnTo>
                  <a:lnTo>
                    <a:pt x="420617" y="96063"/>
                  </a:lnTo>
                  <a:lnTo>
                    <a:pt x="439680" y="98350"/>
                  </a:lnTo>
                  <a:lnTo>
                    <a:pt x="458897" y="103687"/>
                  </a:lnTo>
                  <a:lnTo>
                    <a:pt x="468657" y="107346"/>
                  </a:lnTo>
                  <a:lnTo>
                    <a:pt x="471097" y="100637"/>
                  </a:lnTo>
                  <a:lnTo>
                    <a:pt x="479333" y="84626"/>
                  </a:lnTo>
                  <a:lnTo>
                    <a:pt x="491228" y="67091"/>
                  </a:lnTo>
                  <a:lnTo>
                    <a:pt x="506632" y="49251"/>
                  </a:lnTo>
                  <a:lnTo>
                    <a:pt x="520662" y="36443"/>
                  </a:lnTo>
                  <a:lnTo>
                    <a:pt x="531185" y="28514"/>
                  </a:lnTo>
                  <a:lnTo>
                    <a:pt x="542471" y="21195"/>
                  </a:lnTo>
                  <a:lnTo>
                    <a:pt x="554519" y="14943"/>
                  </a:lnTo>
                  <a:lnTo>
                    <a:pt x="567330" y="9301"/>
                  </a:lnTo>
                  <a:lnTo>
                    <a:pt x="581055" y="5032"/>
                  </a:lnTo>
                  <a:lnTo>
                    <a:pt x="595544" y="1830"/>
                  </a:lnTo>
                  <a:lnTo>
                    <a:pt x="610795" y="305"/>
                  </a:lnTo>
                  <a:close/>
                </a:path>
              </a:pathLst>
            </a:custGeom>
            <a:solidFill>
              <a:schemeClr val="accent4"/>
            </a:solidFill>
            <a:ln w="12700">
              <a:noFill/>
            </a:ln>
          </p:spPr>
          <p:txBody>
            <a:bodyPr vert="horz" wrap="square" lIns="91440" tIns="45720" rIns="91440" bIns="4572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grpSp>
        <p:nvGrpSpPr>
          <p:cNvPr id="132" name="Group 131">
            <a:extLst>
              <a:ext uri="{FF2B5EF4-FFF2-40B4-BE49-F238E27FC236}">
                <a16:creationId xmlns:a16="http://schemas.microsoft.com/office/drawing/2014/main" id="{4F20738F-01AA-477D-8822-BFEEE1864687}"/>
              </a:ext>
            </a:extLst>
          </p:cNvPr>
          <p:cNvGrpSpPr/>
          <p:nvPr/>
        </p:nvGrpSpPr>
        <p:grpSpPr>
          <a:xfrm>
            <a:off x="8619416" y="1300052"/>
            <a:ext cx="1703787" cy="2307314"/>
            <a:chOff x="8381675" y="2631274"/>
            <a:chExt cx="2463781" cy="3336518"/>
          </a:xfrm>
        </p:grpSpPr>
        <p:sp>
          <p:nvSpPr>
            <p:cNvPr id="134" name="Freeform: Shape 133">
              <a:extLst>
                <a:ext uri="{FF2B5EF4-FFF2-40B4-BE49-F238E27FC236}">
                  <a16:creationId xmlns:a16="http://schemas.microsoft.com/office/drawing/2014/main" id="{E072CAEA-505B-46DC-B3A1-A83008074F31}"/>
                </a:ext>
              </a:extLst>
            </p:cNvPr>
            <p:cNvSpPr/>
            <p:nvPr/>
          </p:nvSpPr>
          <p:spPr>
            <a:xfrm rot="10800000">
              <a:off x="9058910" y="3525574"/>
              <a:ext cx="1145591" cy="216442"/>
            </a:xfrm>
            <a:custGeom>
              <a:avLst/>
              <a:gdLst>
                <a:gd name="connsiteX0" fmla="*/ 1004240 w 1145591"/>
                <a:gd name="connsiteY0" fmla="*/ 216442 h 216442"/>
                <a:gd name="connsiteX1" fmla="*/ 152900 w 1145591"/>
                <a:gd name="connsiteY1" fmla="*/ 216442 h 216442"/>
                <a:gd name="connsiteX2" fmla="*/ 87966 w 1145591"/>
                <a:gd name="connsiteY2" fmla="*/ 176760 h 216442"/>
                <a:gd name="connsiteX3" fmla="*/ 49017 w 1145591"/>
                <a:gd name="connsiteY3" fmla="*/ 100667 h 216442"/>
                <a:gd name="connsiteX4" fmla="*/ 0 w 1145591"/>
                <a:gd name="connsiteY4" fmla="*/ 11723 h 216442"/>
                <a:gd name="connsiteX5" fmla="*/ 7314 w 1145591"/>
                <a:gd name="connsiteY5" fmla="*/ 16495 h 216442"/>
                <a:gd name="connsiteX6" fmla="*/ 31713 w 1145591"/>
                <a:gd name="connsiteY6" fmla="*/ 30640 h 216442"/>
                <a:gd name="connsiteX7" fmla="*/ 56843 w 1145591"/>
                <a:gd name="connsiteY7" fmla="*/ 42835 h 216442"/>
                <a:gd name="connsiteX8" fmla="*/ 83193 w 1145591"/>
                <a:gd name="connsiteY8" fmla="*/ 53810 h 216442"/>
                <a:gd name="connsiteX9" fmla="*/ 110520 w 1145591"/>
                <a:gd name="connsiteY9" fmla="*/ 63321 h 216442"/>
                <a:gd name="connsiteX10" fmla="*/ 138334 w 1145591"/>
                <a:gd name="connsiteY10" fmla="*/ 70882 h 216442"/>
                <a:gd name="connsiteX11" fmla="*/ 166637 w 1145591"/>
                <a:gd name="connsiteY11" fmla="*/ 76978 h 216442"/>
                <a:gd name="connsiteX12" fmla="*/ 195182 w 1145591"/>
                <a:gd name="connsiteY12" fmla="*/ 81124 h 216442"/>
                <a:gd name="connsiteX13" fmla="*/ 223974 w 1145591"/>
                <a:gd name="connsiteY13" fmla="*/ 83320 h 216442"/>
                <a:gd name="connsiteX14" fmla="*/ 252276 w 1145591"/>
                <a:gd name="connsiteY14" fmla="*/ 83320 h 216442"/>
                <a:gd name="connsiteX15" fmla="*/ 280822 w 1145591"/>
                <a:gd name="connsiteY15" fmla="*/ 81369 h 216442"/>
                <a:gd name="connsiteX16" fmla="*/ 308636 w 1145591"/>
                <a:gd name="connsiteY16" fmla="*/ 77223 h 216442"/>
                <a:gd name="connsiteX17" fmla="*/ 335962 w 1145591"/>
                <a:gd name="connsiteY17" fmla="*/ 70882 h 216442"/>
                <a:gd name="connsiteX18" fmla="*/ 362556 w 1145591"/>
                <a:gd name="connsiteY18" fmla="*/ 62102 h 216442"/>
                <a:gd name="connsiteX19" fmla="*/ 388175 w 1145591"/>
                <a:gd name="connsiteY19" fmla="*/ 51127 h 216442"/>
                <a:gd name="connsiteX20" fmla="*/ 412330 w 1145591"/>
                <a:gd name="connsiteY20" fmla="*/ 37226 h 216442"/>
                <a:gd name="connsiteX21" fmla="*/ 435264 w 1145591"/>
                <a:gd name="connsiteY21" fmla="*/ 21129 h 216442"/>
                <a:gd name="connsiteX22" fmla="*/ 456979 w 1145591"/>
                <a:gd name="connsiteY22" fmla="*/ 1861 h 216442"/>
                <a:gd name="connsiteX23" fmla="*/ 458634 w 1145591"/>
                <a:gd name="connsiteY23" fmla="*/ 0 h 216442"/>
                <a:gd name="connsiteX24" fmla="*/ 578569 w 1145591"/>
                <a:gd name="connsiteY24" fmla="*/ 0 h 216442"/>
                <a:gd name="connsiteX25" fmla="*/ 722556 w 1145591"/>
                <a:gd name="connsiteY25" fmla="*/ 0 h 216442"/>
                <a:gd name="connsiteX26" fmla="*/ 724241 w 1145591"/>
                <a:gd name="connsiteY26" fmla="*/ 1847 h 216442"/>
                <a:gd name="connsiteX27" fmla="*/ 745729 w 1145591"/>
                <a:gd name="connsiteY27" fmla="*/ 21118 h 216442"/>
                <a:gd name="connsiteX28" fmla="*/ 768926 w 1145591"/>
                <a:gd name="connsiteY28" fmla="*/ 37217 h 216442"/>
                <a:gd name="connsiteX29" fmla="*/ 793100 w 1145591"/>
                <a:gd name="connsiteY29" fmla="*/ 51120 h 216442"/>
                <a:gd name="connsiteX30" fmla="*/ 818739 w 1145591"/>
                <a:gd name="connsiteY30" fmla="*/ 62097 h 216442"/>
                <a:gd name="connsiteX31" fmla="*/ 845111 w 1145591"/>
                <a:gd name="connsiteY31" fmla="*/ 70879 h 216442"/>
                <a:gd name="connsiteX32" fmla="*/ 872704 w 1145591"/>
                <a:gd name="connsiteY32" fmla="*/ 77222 h 216442"/>
                <a:gd name="connsiteX33" fmla="*/ 900541 w 1145591"/>
                <a:gd name="connsiteY33" fmla="*/ 81370 h 216442"/>
                <a:gd name="connsiteX34" fmla="*/ 928623 w 1145591"/>
                <a:gd name="connsiteY34" fmla="*/ 83320 h 216442"/>
                <a:gd name="connsiteX35" fmla="*/ 957436 w 1145591"/>
                <a:gd name="connsiteY35" fmla="*/ 83320 h 216442"/>
                <a:gd name="connsiteX36" fmla="*/ 986005 w 1145591"/>
                <a:gd name="connsiteY36" fmla="*/ 81125 h 216442"/>
                <a:gd name="connsiteX37" fmla="*/ 1014819 w 1145591"/>
                <a:gd name="connsiteY37" fmla="*/ 76979 h 216442"/>
                <a:gd name="connsiteX38" fmla="*/ 1042900 w 1145591"/>
                <a:gd name="connsiteY38" fmla="*/ 70879 h 216442"/>
                <a:gd name="connsiteX39" fmla="*/ 1070738 w 1145591"/>
                <a:gd name="connsiteY39" fmla="*/ 63318 h 216442"/>
                <a:gd name="connsiteX40" fmla="*/ 1098086 w 1145591"/>
                <a:gd name="connsiteY40" fmla="*/ 53804 h 216442"/>
                <a:gd name="connsiteX41" fmla="*/ 1124458 w 1145591"/>
                <a:gd name="connsiteY41" fmla="*/ 42827 h 216442"/>
                <a:gd name="connsiteX42" fmla="*/ 1145591 w 1145591"/>
                <a:gd name="connsiteY42" fmla="*/ 32678 h 216442"/>
                <a:gd name="connsiteX43" fmla="*/ 1108121 w 1145591"/>
                <a:gd name="connsiteY43" fmla="*/ 100667 h 216442"/>
                <a:gd name="connsiteX44" fmla="*/ 1069172 w 1145591"/>
                <a:gd name="connsiteY44" fmla="*/ 176760 h 216442"/>
                <a:gd name="connsiteX45" fmla="*/ 1004240 w 1145591"/>
                <a:gd name="connsiteY45" fmla="*/ 216442 h 216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145591" h="216442">
                  <a:moveTo>
                    <a:pt x="1004240" y="216442"/>
                  </a:moveTo>
                  <a:lnTo>
                    <a:pt x="152900" y="216442"/>
                  </a:lnTo>
                  <a:cubicBezTo>
                    <a:pt x="124041" y="216442"/>
                    <a:pt x="98787" y="202011"/>
                    <a:pt x="87966" y="176760"/>
                  </a:cubicBezTo>
                  <a:cubicBezTo>
                    <a:pt x="78045" y="156919"/>
                    <a:pt x="64743" y="130541"/>
                    <a:pt x="49017" y="100667"/>
                  </a:cubicBezTo>
                  <a:lnTo>
                    <a:pt x="0" y="11723"/>
                  </a:lnTo>
                  <a:lnTo>
                    <a:pt x="7314" y="16495"/>
                  </a:lnTo>
                  <a:lnTo>
                    <a:pt x="31713" y="30640"/>
                  </a:lnTo>
                  <a:lnTo>
                    <a:pt x="56843" y="42835"/>
                  </a:lnTo>
                  <a:lnTo>
                    <a:pt x="83193" y="53810"/>
                  </a:lnTo>
                  <a:lnTo>
                    <a:pt x="110520" y="63321"/>
                  </a:lnTo>
                  <a:lnTo>
                    <a:pt x="138334" y="70882"/>
                  </a:lnTo>
                  <a:lnTo>
                    <a:pt x="166637" y="76978"/>
                  </a:lnTo>
                  <a:lnTo>
                    <a:pt x="195182" y="81124"/>
                  </a:lnTo>
                  <a:lnTo>
                    <a:pt x="223974" y="83320"/>
                  </a:lnTo>
                  <a:lnTo>
                    <a:pt x="252276" y="83320"/>
                  </a:lnTo>
                  <a:lnTo>
                    <a:pt x="280822" y="81369"/>
                  </a:lnTo>
                  <a:lnTo>
                    <a:pt x="308636" y="77223"/>
                  </a:lnTo>
                  <a:lnTo>
                    <a:pt x="335962" y="70882"/>
                  </a:lnTo>
                  <a:lnTo>
                    <a:pt x="362556" y="62102"/>
                  </a:lnTo>
                  <a:lnTo>
                    <a:pt x="388175" y="51127"/>
                  </a:lnTo>
                  <a:lnTo>
                    <a:pt x="412330" y="37226"/>
                  </a:lnTo>
                  <a:lnTo>
                    <a:pt x="435264" y="21129"/>
                  </a:lnTo>
                  <a:lnTo>
                    <a:pt x="456979" y="1861"/>
                  </a:lnTo>
                  <a:lnTo>
                    <a:pt x="458634" y="0"/>
                  </a:lnTo>
                  <a:lnTo>
                    <a:pt x="578569" y="0"/>
                  </a:lnTo>
                  <a:lnTo>
                    <a:pt x="722556" y="0"/>
                  </a:lnTo>
                  <a:lnTo>
                    <a:pt x="724241" y="1847"/>
                  </a:lnTo>
                  <a:lnTo>
                    <a:pt x="745729" y="21118"/>
                  </a:lnTo>
                  <a:lnTo>
                    <a:pt x="768926" y="37217"/>
                  </a:lnTo>
                  <a:lnTo>
                    <a:pt x="793100" y="51120"/>
                  </a:lnTo>
                  <a:lnTo>
                    <a:pt x="818739" y="62097"/>
                  </a:lnTo>
                  <a:lnTo>
                    <a:pt x="845111" y="70879"/>
                  </a:lnTo>
                  <a:lnTo>
                    <a:pt x="872704" y="77222"/>
                  </a:lnTo>
                  <a:lnTo>
                    <a:pt x="900541" y="81370"/>
                  </a:lnTo>
                  <a:lnTo>
                    <a:pt x="928623" y="83320"/>
                  </a:lnTo>
                  <a:lnTo>
                    <a:pt x="957436" y="83320"/>
                  </a:lnTo>
                  <a:lnTo>
                    <a:pt x="986005" y="81125"/>
                  </a:lnTo>
                  <a:lnTo>
                    <a:pt x="1014819" y="76979"/>
                  </a:lnTo>
                  <a:lnTo>
                    <a:pt x="1042900" y="70879"/>
                  </a:lnTo>
                  <a:lnTo>
                    <a:pt x="1070738" y="63318"/>
                  </a:lnTo>
                  <a:lnTo>
                    <a:pt x="1098086" y="53804"/>
                  </a:lnTo>
                  <a:lnTo>
                    <a:pt x="1124458" y="42827"/>
                  </a:lnTo>
                  <a:lnTo>
                    <a:pt x="1145591" y="32678"/>
                  </a:lnTo>
                  <a:lnTo>
                    <a:pt x="1108121" y="100667"/>
                  </a:lnTo>
                  <a:cubicBezTo>
                    <a:pt x="1092395" y="130541"/>
                    <a:pt x="1079092" y="156920"/>
                    <a:pt x="1069172" y="176760"/>
                  </a:cubicBezTo>
                  <a:cubicBezTo>
                    <a:pt x="1058351" y="202012"/>
                    <a:pt x="1033099" y="216442"/>
                    <a:pt x="1004240" y="216442"/>
                  </a:cubicBezTo>
                  <a:close/>
                </a:path>
              </a:pathLst>
            </a:custGeom>
            <a:solidFill>
              <a:srgbClr val="000000"/>
            </a:solidFill>
            <a:ln w="17066" cap="flat">
              <a:noFill/>
              <a:prstDash val="solid"/>
              <a:miter/>
            </a:ln>
          </p:spPr>
          <p:txBody>
            <a:bodyPr rtlCol="0" anchor="ctr"/>
            <a:lstStyle/>
            <a:p>
              <a:endParaRPr lang="en-US"/>
            </a:p>
          </p:txBody>
        </p:sp>
        <p:grpSp>
          <p:nvGrpSpPr>
            <p:cNvPr id="135" name="Group 134">
              <a:extLst>
                <a:ext uri="{FF2B5EF4-FFF2-40B4-BE49-F238E27FC236}">
                  <a16:creationId xmlns:a16="http://schemas.microsoft.com/office/drawing/2014/main" id="{67056544-F824-4D32-BF1E-81AA277C73FA}"/>
                </a:ext>
              </a:extLst>
            </p:cNvPr>
            <p:cNvGrpSpPr/>
            <p:nvPr/>
          </p:nvGrpSpPr>
          <p:grpSpPr>
            <a:xfrm>
              <a:off x="9171842" y="2631274"/>
              <a:ext cx="883445" cy="804348"/>
              <a:chOff x="4282342" y="3346450"/>
              <a:chExt cx="883445" cy="804348"/>
            </a:xfrm>
          </p:grpSpPr>
          <p:grpSp>
            <p:nvGrpSpPr>
              <p:cNvPr id="137" name="Group 136">
                <a:extLst>
                  <a:ext uri="{FF2B5EF4-FFF2-40B4-BE49-F238E27FC236}">
                    <a16:creationId xmlns:a16="http://schemas.microsoft.com/office/drawing/2014/main" id="{CD3ACF36-3942-468B-93D4-7328ED712952}"/>
                  </a:ext>
                </a:extLst>
              </p:cNvPr>
              <p:cNvGrpSpPr/>
              <p:nvPr/>
            </p:nvGrpSpPr>
            <p:grpSpPr>
              <a:xfrm>
                <a:off x="4282343" y="3747691"/>
                <a:ext cx="883444" cy="191691"/>
                <a:chOff x="4282343" y="3747691"/>
                <a:chExt cx="883444" cy="191691"/>
              </a:xfrm>
            </p:grpSpPr>
            <p:sp>
              <p:nvSpPr>
                <p:cNvPr id="146" name="Freeform 6">
                  <a:extLst>
                    <a:ext uri="{FF2B5EF4-FFF2-40B4-BE49-F238E27FC236}">
                      <a16:creationId xmlns:a16="http://schemas.microsoft.com/office/drawing/2014/main" id="{261C693F-5FA5-4339-B5F4-994456DD2488}"/>
                    </a:ext>
                  </a:extLst>
                </p:cNvPr>
                <p:cNvSpPr>
                  <a:spLocks/>
                </p:cNvSpPr>
                <p:nvPr/>
              </p:nvSpPr>
              <p:spPr bwMode="auto">
                <a:xfrm rot="10800000">
                  <a:off x="4282343" y="3747691"/>
                  <a:ext cx="883444" cy="191691"/>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chemeClr val="bg2">
                    <a:lumMod val="75000"/>
                  </a:schemeClr>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147" name="Freeform 7">
                  <a:extLst>
                    <a:ext uri="{FF2B5EF4-FFF2-40B4-BE49-F238E27FC236}">
                      <a16:creationId xmlns:a16="http://schemas.microsoft.com/office/drawing/2014/main" id="{AA26C9F7-A36D-47E6-8C16-AE549881E33E}"/>
                    </a:ext>
                  </a:extLst>
                </p:cNvPr>
                <p:cNvSpPr>
                  <a:spLocks/>
                </p:cNvSpPr>
                <p:nvPr/>
              </p:nvSpPr>
              <p:spPr bwMode="auto">
                <a:xfrm rot="10800000">
                  <a:off x="4884799" y="3747691"/>
                  <a:ext cx="280988" cy="191691"/>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chemeClr val="tx1">
                    <a:alpha val="20000"/>
                  </a:schemeClr>
                </a:solidFill>
                <a:ln>
                  <a:noFill/>
                </a:ln>
              </p:spPr>
              <p:txBody>
                <a:bodyPr vert="horz" wrap="square" lIns="68580" tIns="34290" rIns="68580" bIns="34290" numCol="1" anchor="t" anchorCtr="0" compatLnSpc="1">
                  <a:prstTxWarp prst="textNoShape">
                    <a:avLst/>
                  </a:prstTxWarp>
                </a:bodyPr>
                <a:lstStyle/>
                <a:p>
                  <a:endParaRPr lang="en-US" sz="1350"/>
                </a:p>
              </p:txBody>
            </p:sp>
          </p:grpSp>
          <p:grpSp>
            <p:nvGrpSpPr>
              <p:cNvPr id="138" name="Group 137">
                <a:extLst>
                  <a:ext uri="{FF2B5EF4-FFF2-40B4-BE49-F238E27FC236}">
                    <a16:creationId xmlns:a16="http://schemas.microsoft.com/office/drawing/2014/main" id="{77E6A2B4-CA96-46D5-9C71-19581DD169DE}"/>
                  </a:ext>
                </a:extLst>
              </p:cNvPr>
              <p:cNvGrpSpPr/>
              <p:nvPr/>
            </p:nvGrpSpPr>
            <p:grpSpPr>
              <a:xfrm>
                <a:off x="4282343" y="3536951"/>
                <a:ext cx="883444" cy="192881"/>
                <a:chOff x="4282343" y="3536951"/>
                <a:chExt cx="883444" cy="192881"/>
              </a:xfrm>
            </p:grpSpPr>
            <p:sp>
              <p:nvSpPr>
                <p:cNvPr id="144" name="Freeform 8">
                  <a:extLst>
                    <a:ext uri="{FF2B5EF4-FFF2-40B4-BE49-F238E27FC236}">
                      <a16:creationId xmlns:a16="http://schemas.microsoft.com/office/drawing/2014/main" id="{12725B5D-BFB0-49D8-805E-23FDD471FCFD}"/>
                    </a:ext>
                  </a:extLst>
                </p:cNvPr>
                <p:cNvSpPr>
                  <a:spLocks/>
                </p:cNvSpPr>
                <p:nvPr/>
              </p:nvSpPr>
              <p:spPr bwMode="auto">
                <a:xfrm rot="10800000">
                  <a:off x="4282343" y="3536951"/>
                  <a:ext cx="883444" cy="192881"/>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chemeClr val="bg2">
                    <a:lumMod val="75000"/>
                  </a:schemeClr>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145" name="Freeform 9">
                  <a:extLst>
                    <a:ext uri="{FF2B5EF4-FFF2-40B4-BE49-F238E27FC236}">
                      <a16:creationId xmlns:a16="http://schemas.microsoft.com/office/drawing/2014/main" id="{74ACE085-48B9-4FC9-B689-06ECFF280AAC}"/>
                    </a:ext>
                  </a:extLst>
                </p:cNvPr>
                <p:cNvSpPr>
                  <a:spLocks/>
                </p:cNvSpPr>
                <p:nvPr/>
              </p:nvSpPr>
              <p:spPr bwMode="auto">
                <a:xfrm rot="10800000">
                  <a:off x="4884799" y="3536951"/>
                  <a:ext cx="280988" cy="192881"/>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chemeClr val="tx1">
                    <a:alpha val="20000"/>
                  </a:schemeClr>
                </a:solidFill>
                <a:ln>
                  <a:noFill/>
                </a:ln>
              </p:spPr>
              <p:txBody>
                <a:bodyPr vert="horz" wrap="square" lIns="68580" tIns="34290" rIns="68580" bIns="34290" numCol="1" anchor="t" anchorCtr="0" compatLnSpc="1">
                  <a:prstTxWarp prst="textNoShape">
                    <a:avLst/>
                  </a:prstTxWarp>
                </a:bodyPr>
                <a:lstStyle/>
                <a:p>
                  <a:endParaRPr lang="en-US" sz="1350" dirty="0"/>
                </a:p>
              </p:txBody>
            </p:sp>
          </p:grpSp>
          <p:sp>
            <p:nvSpPr>
              <p:cNvPr id="139" name="Freeform 10">
                <a:extLst>
                  <a:ext uri="{FF2B5EF4-FFF2-40B4-BE49-F238E27FC236}">
                    <a16:creationId xmlns:a16="http://schemas.microsoft.com/office/drawing/2014/main" id="{5C6B1619-1585-4BCA-92C7-19101C92BD8C}"/>
                  </a:ext>
                </a:extLst>
              </p:cNvPr>
              <p:cNvSpPr>
                <a:spLocks/>
              </p:cNvSpPr>
              <p:nvPr/>
            </p:nvSpPr>
            <p:spPr bwMode="auto">
              <a:xfrm rot="10800000">
                <a:off x="4410930" y="3346450"/>
                <a:ext cx="626269" cy="172641"/>
              </a:xfrm>
              <a:custGeom>
                <a:avLst/>
                <a:gdLst>
                  <a:gd name="T0" fmla="*/ 509 w 1017"/>
                  <a:gd name="T1" fmla="*/ 281 h 281"/>
                  <a:gd name="T2" fmla="*/ 0 w 1017"/>
                  <a:gd name="T3" fmla="*/ 0 h 281"/>
                  <a:gd name="T4" fmla="*/ 1017 w 1017"/>
                  <a:gd name="T5" fmla="*/ 0 h 281"/>
                  <a:gd name="T6" fmla="*/ 509 w 1017"/>
                  <a:gd name="T7" fmla="*/ 281 h 281"/>
                </a:gdLst>
                <a:ahLst/>
                <a:cxnLst>
                  <a:cxn ang="0">
                    <a:pos x="T0" y="T1"/>
                  </a:cxn>
                  <a:cxn ang="0">
                    <a:pos x="T2" y="T3"/>
                  </a:cxn>
                  <a:cxn ang="0">
                    <a:pos x="T4" y="T5"/>
                  </a:cxn>
                  <a:cxn ang="0">
                    <a:pos x="T6" y="T7"/>
                  </a:cxn>
                </a:cxnLst>
                <a:rect l="0" t="0" r="r" b="b"/>
                <a:pathLst>
                  <a:path w="1017" h="281">
                    <a:moveTo>
                      <a:pt x="509" y="281"/>
                    </a:moveTo>
                    <a:cubicBezTo>
                      <a:pt x="243" y="281"/>
                      <a:pt x="24" y="157"/>
                      <a:pt x="0" y="0"/>
                    </a:cubicBezTo>
                    <a:lnTo>
                      <a:pt x="1017" y="0"/>
                    </a:lnTo>
                    <a:cubicBezTo>
                      <a:pt x="993" y="157"/>
                      <a:pt x="774" y="281"/>
                      <a:pt x="509" y="281"/>
                    </a:cubicBezTo>
                    <a:close/>
                  </a:path>
                </a:pathLst>
              </a:custGeom>
              <a:solidFill>
                <a:schemeClr val="bg2">
                  <a:lumMod val="50000"/>
                </a:schemeClr>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140" name="Freeform 11">
                <a:extLst>
                  <a:ext uri="{FF2B5EF4-FFF2-40B4-BE49-F238E27FC236}">
                    <a16:creationId xmlns:a16="http://schemas.microsoft.com/office/drawing/2014/main" id="{283B812A-3220-42EC-BB6A-12DEB0D05F75}"/>
                  </a:ext>
                </a:extLst>
              </p:cNvPr>
              <p:cNvSpPr>
                <a:spLocks/>
              </p:cNvSpPr>
              <p:nvPr/>
            </p:nvSpPr>
            <p:spPr bwMode="auto">
              <a:xfrm rot="10800000">
                <a:off x="4596668" y="3346450"/>
                <a:ext cx="440531" cy="172641"/>
              </a:xfrm>
              <a:custGeom>
                <a:avLst/>
                <a:gdLst>
                  <a:gd name="T0" fmla="*/ 416 w 716"/>
                  <a:gd name="T1" fmla="*/ 0 h 281"/>
                  <a:gd name="T2" fmla="*/ 0 w 716"/>
                  <a:gd name="T3" fmla="*/ 0 h 281"/>
                  <a:gd name="T4" fmla="*/ 509 w 716"/>
                  <a:gd name="T5" fmla="*/ 281 h 281"/>
                  <a:gd name="T6" fmla="*/ 716 w 716"/>
                  <a:gd name="T7" fmla="*/ 254 h 281"/>
                  <a:gd name="T8" fmla="*/ 416 w 716"/>
                  <a:gd name="T9" fmla="*/ 0 h 281"/>
                </a:gdLst>
                <a:ahLst/>
                <a:cxnLst>
                  <a:cxn ang="0">
                    <a:pos x="T0" y="T1"/>
                  </a:cxn>
                  <a:cxn ang="0">
                    <a:pos x="T2" y="T3"/>
                  </a:cxn>
                  <a:cxn ang="0">
                    <a:pos x="T4" y="T5"/>
                  </a:cxn>
                  <a:cxn ang="0">
                    <a:pos x="T6" y="T7"/>
                  </a:cxn>
                  <a:cxn ang="0">
                    <a:pos x="T8" y="T9"/>
                  </a:cxn>
                </a:cxnLst>
                <a:rect l="0" t="0" r="r" b="b"/>
                <a:pathLst>
                  <a:path w="716" h="281">
                    <a:moveTo>
                      <a:pt x="416" y="0"/>
                    </a:moveTo>
                    <a:lnTo>
                      <a:pt x="0" y="0"/>
                    </a:lnTo>
                    <a:cubicBezTo>
                      <a:pt x="24" y="157"/>
                      <a:pt x="243" y="281"/>
                      <a:pt x="509" y="281"/>
                    </a:cubicBezTo>
                    <a:cubicBezTo>
                      <a:pt x="582" y="281"/>
                      <a:pt x="653" y="272"/>
                      <a:pt x="716" y="254"/>
                    </a:cubicBezTo>
                    <a:cubicBezTo>
                      <a:pt x="552" y="210"/>
                      <a:pt x="433" y="113"/>
                      <a:pt x="416" y="0"/>
                    </a:cubicBezTo>
                    <a:close/>
                  </a:path>
                </a:pathLst>
              </a:custGeom>
              <a:solidFill>
                <a:schemeClr val="tx1">
                  <a:alpha val="20000"/>
                </a:schemeClr>
              </a:solidFill>
              <a:ln>
                <a:noFill/>
              </a:ln>
            </p:spPr>
            <p:txBody>
              <a:bodyPr vert="horz" wrap="square" lIns="68580" tIns="34290" rIns="68580" bIns="34290" numCol="1" anchor="t" anchorCtr="0" compatLnSpc="1">
                <a:prstTxWarp prst="textNoShape">
                  <a:avLst/>
                </a:prstTxWarp>
              </a:bodyPr>
              <a:lstStyle/>
              <a:p>
                <a:endParaRPr lang="en-US" sz="1350"/>
              </a:p>
            </p:txBody>
          </p:sp>
          <p:grpSp>
            <p:nvGrpSpPr>
              <p:cNvPr id="141" name="Group 140">
                <a:extLst>
                  <a:ext uri="{FF2B5EF4-FFF2-40B4-BE49-F238E27FC236}">
                    <a16:creationId xmlns:a16="http://schemas.microsoft.com/office/drawing/2014/main" id="{78705998-C136-4761-85DE-42EA16DC0743}"/>
                  </a:ext>
                </a:extLst>
              </p:cNvPr>
              <p:cNvGrpSpPr/>
              <p:nvPr/>
            </p:nvGrpSpPr>
            <p:grpSpPr>
              <a:xfrm>
                <a:off x="4282342" y="3959107"/>
                <a:ext cx="883444" cy="191691"/>
                <a:chOff x="4282343" y="3747691"/>
                <a:chExt cx="883444" cy="191691"/>
              </a:xfrm>
            </p:grpSpPr>
            <p:sp>
              <p:nvSpPr>
                <p:cNvPr id="142" name="Freeform 6">
                  <a:extLst>
                    <a:ext uri="{FF2B5EF4-FFF2-40B4-BE49-F238E27FC236}">
                      <a16:creationId xmlns:a16="http://schemas.microsoft.com/office/drawing/2014/main" id="{A7E6E22C-4146-48F9-A76C-B56881A8E0F8}"/>
                    </a:ext>
                  </a:extLst>
                </p:cNvPr>
                <p:cNvSpPr>
                  <a:spLocks/>
                </p:cNvSpPr>
                <p:nvPr/>
              </p:nvSpPr>
              <p:spPr bwMode="auto">
                <a:xfrm rot="10800000">
                  <a:off x="4282343" y="3747691"/>
                  <a:ext cx="883444" cy="191691"/>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chemeClr val="bg2">
                    <a:lumMod val="75000"/>
                  </a:schemeClr>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143" name="Freeform 7">
                  <a:extLst>
                    <a:ext uri="{FF2B5EF4-FFF2-40B4-BE49-F238E27FC236}">
                      <a16:creationId xmlns:a16="http://schemas.microsoft.com/office/drawing/2014/main" id="{DC997F3F-8AA4-4D69-9B41-59D527419C77}"/>
                    </a:ext>
                  </a:extLst>
                </p:cNvPr>
                <p:cNvSpPr>
                  <a:spLocks/>
                </p:cNvSpPr>
                <p:nvPr/>
              </p:nvSpPr>
              <p:spPr bwMode="auto">
                <a:xfrm rot="10800000">
                  <a:off x="4884799" y="3747691"/>
                  <a:ext cx="280988" cy="191691"/>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chemeClr val="tx1">
                    <a:alpha val="20000"/>
                  </a:schemeClr>
                </a:solidFill>
                <a:ln>
                  <a:noFill/>
                </a:ln>
              </p:spPr>
              <p:txBody>
                <a:bodyPr vert="horz" wrap="square" lIns="68580" tIns="34290" rIns="68580" bIns="34290" numCol="1" anchor="t" anchorCtr="0" compatLnSpc="1">
                  <a:prstTxWarp prst="textNoShape">
                    <a:avLst/>
                  </a:prstTxWarp>
                </a:bodyPr>
                <a:lstStyle/>
                <a:p>
                  <a:endParaRPr lang="en-US" sz="1350"/>
                </a:p>
              </p:txBody>
            </p:sp>
          </p:grpSp>
        </p:grpSp>
        <p:sp>
          <p:nvSpPr>
            <p:cNvPr id="136" name="Freeform: Shape 135">
              <a:extLst>
                <a:ext uri="{FF2B5EF4-FFF2-40B4-BE49-F238E27FC236}">
                  <a16:creationId xmlns:a16="http://schemas.microsoft.com/office/drawing/2014/main" id="{77281575-728B-4392-8E1D-8A7D6B818149}"/>
                </a:ext>
              </a:extLst>
            </p:cNvPr>
            <p:cNvSpPr>
              <a:spLocks/>
            </p:cNvSpPr>
            <p:nvPr/>
          </p:nvSpPr>
          <p:spPr bwMode="auto">
            <a:xfrm rot="10800000">
              <a:off x="8381675" y="3761713"/>
              <a:ext cx="2463781" cy="2206079"/>
            </a:xfrm>
            <a:custGeom>
              <a:avLst/>
              <a:gdLst>
                <a:gd name="connsiteX0" fmla="*/ 1488295 w 1539722"/>
                <a:gd name="connsiteY0" fmla="*/ 646634 h 1378673"/>
                <a:gd name="connsiteX1" fmla="*/ 1493331 w 1539722"/>
                <a:gd name="connsiteY1" fmla="*/ 650903 h 1378673"/>
                <a:gd name="connsiteX2" fmla="*/ 1503250 w 1539722"/>
                <a:gd name="connsiteY2" fmla="*/ 661421 h 1378673"/>
                <a:gd name="connsiteX3" fmla="*/ 1512254 w 1539722"/>
                <a:gd name="connsiteY3" fmla="*/ 673464 h 1378673"/>
                <a:gd name="connsiteX4" fmla="*/ 1520036 w 1539722"/>
                <a:gd name="connsiteY4" fmla="*/ 686880 h 1378673"/>
                <a:gd name="connsiteX5" fmla="*/ 1526751 w 1539722"/>
                <a:gd name="connsiteY5" fmla="*/ 701514 h 1378673"/>
                <a:gd name="connsiteX6" fmla="*/ 1532397 w 1539722"/>
                <a:gd name="connsiteY6" fmla="*/ 717216 h 1378673"/>
                <a:gd name="connsiteX7" fmla="*/ 1536365 w 1539722"/>
                <a:gd name="connsiteY7" fmla="*/ 733680 h 1378673"/>
                <a:gd name="connsiteX8" fmla="*/ 1538959 w 1539722"/>
                <a:gd name="connsiteY8" fmla="*/ 750754 h 1378673"/>
                <a:gd name="connsiteX9" fmla="*/ 1539722 w 1539722"/>
                <a:gd name="connsiteY9" fmla="*/ 768285 h 1378673"/>
                <a:gd name="connsiteX10" fmla="*/ 1538959 w 1539722"/>
                <a:gd name="connsiteY10" fmla="*/ 786121 h 1378673"/>
                <a:gd name="connsiteX11" fmla="*/ 1535907 w 1539722"/>
                <a:gd name="connsiteY11" fmla="*/ 803652 h 1378673"/>
                <a:gd name="connsiteX12" fmla="*/ 1531176 w 1539722"/>
                <a:gd name="connsiteY12" fmla="*/ 821336 h 1378673"/>
                <a:gd name="connsiteX13" fmla="*/ 1524309 w 1539722"/>
                <a:gd name="connsiteY13" fmla="*/ 838409 h 1378673"/>
                <a:gd name="connsiteX14" fmla="*/ 1515001 w 1539722"/>
                <a:gd name="connsiteY14" fmla="*/ 854873 h 1378673"/>
                <a:gd name="connsiteX15" fmla="*/ 1503250 w 1539722"/>
                <a:gd name="connsiteY15" fmla="*/ 870728 h 1378673"/>
                <a:gd name="connsiteX16" fmla="*/ 1489058 w 1539722"/>
                <a:gd name="connsiteY16" fmla="*/ 885362 h 1378673"/>
                <a:gd name="connsiteX17" fmla="*/ 1480665 w 1539722"/>
                <a:gd name="connsiteY17" fmla="*/ 892070 h 1378673"/>
                <a:gd name="connsiteX18" fmla="*/ 1483565 w 1539722"/>
                <a:gd name="connsiteY18" fmla="*/ 897101 h 1378673"/>
                <a:gd name="connsiteX19" fmla="*/ 1487532 w 1539722"/>
                <a:gd name="connsiteY19" fmla="*/ 907162 h 1378673"/>
                <a:gd name="connsiteX20" fmla="*/ 1489974 w 1539722"/>
                <a:gd name="connsiteY20" fmla="*/ 917223 h 1378673"/>
                <a:gd name="connsiteX21" fmla="*/ 1491347 w 1539722"/>
                <a:gd name="connsiteY21" fmla="*/ 927437 h 1378673"/>
                <a:gd name="connsiteX22" fmla="*/ 1491347 w 1539722"/>
                <a:gd name="connsiteY22" fmla="*/ 937498 h 1378673"/>
                <a:gd name="connsiteX23" fmla="*/ 1490279 w 1539722"/>
                <a:gd name="connsiteY23" fmla="*/ 947102 h 1378673"/>
                <a:gd name="connsiteX24" fmla="*/ 1487074 w 1539722"/>
                <a:gd name="connsiteY24" fmla="*/ 961585 h 1378673"/>
                <a:gd name="connsiteX25" fmla="*/ 1479597 w 1539722"/>
                <a:gd name="connsiteY25" fmla="*/ 980183 h 1378673"/>
                <a:gd name="connsiteX26" fmla="*/ 1469831 w 1539722"/>
                <a:gd name="connsiteY26" fmla="*/ 997257 h 1378673"/>
                <a:gd name="connsiteX27" fmla="*/ 1458538 w 1539722"/>
                <a:gd name="connsiteY27" fmla="*/ 1012959 h 1378673"/>
                <a:gd name="connsiteX28" fmla="*/ 1446940 w 1539722"/>
                <a:gd name="connsiteY28" fmla="*/ 1026831 h 1378673"/>
                <a:gd name="connsiteX29" fmla="*/ 1441142 w 1539722"/>
                <a:gd name="connsiteY29" fmla="*/ 1032624 h 1378673"/>
                <a:gd name="connsiteX30" fmla="*/ 1440226 w 1539722"/>
                <a:gd name="connsiteY30" fmla="*/ 1024239 h 1378673"/>
                <a:gd name="connsiteX31" fmla="*/ 1436869 w 1539722"/>
                <a:gd name="connsiteY31" fmla="*/ 1007013 h 1378673"/>
                <a:gd name="connsiteX32" fmla="*/ 1431833 w 1539722"/>
                <a:gd name="connsiteY32" fmla="*/ 989482 h 1378673"/>
                <a:gd name="connsiteX33" fmla="*/ 1424813 w 1539722"/>
                <a:gd name="connsiteY33" fmla="*/ 971798 h 1378673"/>
                <a:gd name="connsiteX34" fmla="*/ 1420235 w 1539722"/>
                <a:gd name="connsiteY34" fmla="*/ 962957 h 1378673"/>
                <a:gd name="connsiteX35" fmla="*/ 1414894 w 1539722"/>
                <a:gd name="connsiteY35" fmla="*/ 953505 h 1378673"/>
                <a:gd name="connsiteX36" fmla="*/ 1402228 w 1539722"/>
                <a:gd name="connsiteY36" fmla="*/ 935669 h 1378673"/>
                <a:gd name="connsiteX37" fmla="*/ 1387426 w 1539722"/>
                <a:gd name="connsiteY37" fmla="*/ 919205 h 1378673"/>
                <a:gd name="connsiteX38" fmla="*/ 1370182 w 1539722"/>
                <a:gd name="connsiteY38" fmla="*/ 904723 h 1378673"/>
                <a:gd name="connsiteX39" fmla="*/ 1350802 w 1539722"/>
                <a:gd name="connsiteY39" fmla="*/ 891613 h 1378673"/>
                <a:gd name="connsiteX40" fmla="*/ 1329285 w 1539722"/>
                <a:gd name="connsiteY40" fmla="*/ 880027 h 1378673"/>
                <a:gd name="connsiteX41" fmla="*/ 1305479 w 1539722"/>
                <a:gd name="connsiteY41" fmla="*/ 870118 h 1378673"/>
                <a:gd name="connsiteX42" fmla="*/ 1279537 w 1539722"/>
                <a:gd name="connsiteY42" fmla="*/ 861733 h 1378673"/>
                <a:gd name="connsiteX43" fmla="*/ 1265802 w 1539722"/>
                <a:gd name="connsiteY43" fmla="*/ 858227 h 1378673"/>
                <a:gd name="connsiteX44" fmla="*/ 1258783 w 1539722"/>
                <a:gd name="connsiteY44" fmla="*/ 886734 h 1378673"/>
                <a:gd name="connsiteX45" fmla="*/ 1271144 w 1539722"/>
                <a:gd name="connsiteY45" fmla="*/ 889783 h 1378673"/>
                <a:gd name="connsiteX46" fmla="*/ 1294034 w 1539722"/>
                <a:gd name="connsiteY46" fmla="*/ 897101 h 1378673"/>
                <a:gd name="connsiteX47" fmla="*/ 1314940 w 1539722"/>
                <a:gd name="connsiteY47" fmla="*/ 905638 h 1378673"/>
                <a:gd name="connsiteX48" fmla="*/ 1334015 w 1539722"/>
                <a:gd name="connsiteY48" fmla="*/ 915699 h 1378673"/>
                <a:gd name="connsiteX49" fmla="*/ 1350954 w 1539722"/>
                <a:gd name="connsiteY49" fmla="*/ 926980 h 1378673"/>
                <a:gd name="connsiteX50" fmla="*/ 1366062 w 1539722"/>
                <a:gd name="connsiteY50" fmla="*/ 939480 h 1378673"/>
                <a:gd name="connsiteX51" fmla="*/ 1378880 w 1539722"/>
                <a:gd name="connsiteY51" fmla="*/ 953200 h 1378673"/>
                <a:gd name="connsiteX52" fmla="*/ 1389715 w 1539722"/>
                <a:gd name="connsiteY52" fmla="*/ 968445 h 1378673"/>
                <a:gd name="connsiteX53" fmla="*/ 1394293 w 1539722"/>
                <a:gd name="connsiteY53" fmla="*/ 976524 h 1378673"/>
                <a:gd name="connsiteX54" fmla="*/ 1397650 w 1539722"/>
                <a:gd name="connsiteY54" fmla="*/ 982927 h 1378673"/>
                <a:gd name="connsiteX55" fmla="*/ 1402991 w 1539722"/>
                <a:gd name="connsiteY55" fmla="*/ 995885 h 1378673"/>
                <a:gd name="connsiteX56" fmla="*/ 1407111 w 1539722"/>
                <a:gd name="connsiteY56" fmla="*/ 1008995 h 1378673"/>
                <a:gd name="connsiteX57" fmla="*/ 1409858 w 1539722"/>
                <a:gd name="connsiteY57" fmla="*/ 1021953 h 1378673"/>
                <a:gd name="connsiteX58" fmla="*/ 1412452 w 1539722"/>
                <a:gd name="connsiteY58" fmla="*/ 1041008 h 1378673"/>
                <a:gd name="connsiteX59" fmla="*/ 1412758 w 1539722"/>
                <a:gd name="connsiteY59" fmla="*/ 1065095 h 1378673"/>
                <a:gd name="connsiteX60" fmla="*/ 1410774 w 1539722"/>
                <a:gd name="connsiteY60" fmla="*/ 1086437 h 1378673"/>
                <a:gd name="connsiteX61" fmla="*/ 1407569 w 1539722"/>
                <a:gd name="connsiteY61" fmla="*/ 1104273 h 1378673"/>
                <a:gd name="connsiteX62" fmla="*/ 1402991 w 1539722"/>
                <a:gd name="connsiteY62" fmla="*/ 1122414 h 1378673"/>
                <a:gd name="connsiteX63" fmla="*/ 1401770 w 1539722"/>
                <a:gd name="connsiteY63" fmla="*/ 1125158 h 1378673"/>
                <a:gd name="connsiteX64" fmla="*/ 1402228 w 1539722"/>
                <a:gd name="connsiteY64" fmla="*/ 1125158 h 1378673"/>
                <a:gd name="connsiteX65" fmla="*/ 1399481 w 1539722"/>
                <a:gd name="connsiteY65" fmla="*/ 1132628 h 1378673"/>
                <a:gd name="connsiteX66" fmla="*/ 1393072 w 1539722"/>
                <a:gd name="connsiteY66" fmla="*/ 1146957 h 1378673"/>
                <a:gd name="connsiteX67" fmla="*/ 1386052 w 1539722"/>
                <a:gd name="connsiteY67" fmla="*/ 1160372 h 1378673"/>
                <a:gd name="connsiteX68" fmla="*/ 1378117 w 1539722"/>
                <a:gd name="connsiteY68" fmla="*/ 1173178 h 1378673"/>
                <a:gd name="connsiteX69" fmla="*/ 1369419 w 1539722"/>
                <a:gd name="connsiteY69" fmla="*/ 1185221 h 1378673"/>
                <a:gd name="connsiteX70" fmla="*/ 1360110 w 1539722"/>
                <a:gd name="connsiteY70" fmla="*/ 1196349 h 1378673"/>
                <a:gd name="connsiteX71" fmla="*/ 1345003 w 1539722"/>
                <a:gd name="connsiteY71" fmla="*/ 1211746 h 1378673"/>
                <a:gd name="connsiteX72" fmla="*/ 1323333 w 1539722"/>
                <a:gd name="connsiteY72" fmla="*/ 1229277 h 1378673"/>
                <a:gd name="connsiteX73" fmla="*/ 1300596 w 1539722"/>
                <a:gd name="connsiteY73" fmla="*/ 1243455 h 1378673"/>
                <a:gd name="connsiteX74" fmla="*/ 1277248 w 1539722"/>
                <a:gd name="connsiteY74" fmla="*/ 1253973 h 1378673"/>
                <a:gd name="connsiteX75" fmla="*/ 1254052 w 1539722"/>
                <a:gd name="connsiteY75" fmla="*/ 1260833 h 1378673"/>
                <a:gd name="connsiteX76" fmla="*/ 1243065 w 1539722"/>
                <a:gd name="connsiteY76" fmla="*/ 1262815 h 1378673"/>
                <a:gd name="connsiteX77" fmla="*/ 1247796 w 1539722"/>
                <a:gd name="connsiteY77" fmla="*/ 1252754 h 1378673"/>
                <a:gd name="connsiteX78" fmla="*/ 1256036 w 1539722"/>
                <a:gd name="connsiteY78" fmla="*/ 1230649 h 1378673"/>
                <a:gd name="connsiteX79" fmla="*/ 1261987 w 1539722"/>
                <a:gd name="connsiteY79" fmla="*/ 1206411 h 1378673"/>
                <a:gd name="connsiteX80" fmla="*/ 1264124 w 1539722"/>
                <a:gd name="connsiteY80" fmla="*/ 1186745 h 1378673"/>
                <a:gd name="connsiteX81" fmla="*/ 1264582 w 1539722"/>
                <a:gd name="connsiteY81" fmla="*/ 1173330 h 1378673"/>
                <a:gd name="connsiteX82" fmla="*/ 1264276 w 1539722"/>
                <a:gd name="connsiteY82" fmla="*/ 1166470 h 1378673"/>
                <a:gd name="connsiteX83" fmla="*/ 1263514 w 1539722"/>
                <a:gd name="connsiteY83" fmla="*/ 1155952 h 1378673"/>
                <a:gd name="connsiteX84" fmla="*/ 1260156 w 1539722"/>
                <a:gd name="connsiteY84" fmla="*/ 1135372 h 1378673"/>
                <a:gd name="connsiteX85" fmla="*/ 1254052 w 1539722"/>
                <a:gd name="connsiteY85" fmla="*/ 1115249 h 1378673"/>
                <a:gd name="connsiteX86" fmla="*/ 1245812 w 1539722"/>
                <a:gd name="connsiteY86" fmla="*/ 1095584 h 1378673"/>
                <a:gd name="connsiteX87" fmla="*/ 1234824 w 1539722"/>
                <a:gd name="connsiteY87" fmla="*/ 1076375 h 1378673"/>
                <a:gd name="connsiteX88" fmla="*/ 1221396 w 1539722"/>
                <a:gd name="connsiteY88" fmla="*/ 1057320 h 1378673"/>
                <a:gd name="connsiteX89" fmla="*/ 1205830 w 1539722"/>
                <a:gd name="connsiteY89" fmla="*/ 1039027 h 1378673"/>
                <a:gd name="connsiteX90" fmla="*/ 1187671 w 1539722"/>
                <a:gd name="connsiteY90" fmla="*/ 1021191 h 1378673"/>
                <a:gd name="connsiteX91" fmla="*/ 1177446 w 1539722"/>
                <a:gd name="connsiteY91" fmla="*/ 1012349 h 1378673"/>
                <a:gd name="connsiteX92" fmla="*/ 1182482 w 1539722"/>
                <a:gd name="connsiteY92" fmla="*/ 1002135 h 1378673"/>
                <a:gd name="connsiteX93" fmla="*/ 1189349 w 1539722"/>
                <a:gd name="connsiteY93" fmla="*/ 981707 h 1378673"/>
                <a:gd name="connsiteX94" fmla="*/ 1193775 w 1539722"/>
                <a:gd name="connsiteY94" fmla="*/ 961890 h 1378673"/>
                <a:gd name="connsiteX95" fmla="*/ 1195758 w 1539722"/>
                <a:gd name="connsiteY95" fmla="*/ 943749 h 1378673"/>
                <a:gd name="connsiteX96" fmla="*/ 1196369 w 1539722"/>
                <a:gd name="connsiteY96" fmla="*/ 920272 h 1378673"/>
                <a:gd name="connsiteX97" fmla="*/ 1194538 w 1539722"/>
                <a:gd name="connsiteY97" fmla="*/ 900912 h 1378673"/>
                <a:gd name="connsiteX98" fmla="*/ 1194080 w 1539722"/>
                <a:gd name="connsiteY98" fmla="*/ 898778 h 1378673"/>
                <a:gd name="connsiteX99" fmla="*/ 1165238 w 1539722"/>
                <a:gd name="connsiteY99" fmla="*/ 904418 h 1378673"/>
                <a:gd name="connsiteX100" fmla="*/ 1166459 w 1539722"/>
                <a:gd name="connsiteY100" fmla="*/ 910211 h 1378673"/>
                <a:gd name="connsiteX101" fmla="*/ 1167375 w 1539722"/>
                <a:gd name="connsiteY101" fmla="*/ 938261 h 1378673"/>
                <a:gd name="connsiteX102" fmla="*/ 1165391 w 1539722"/>
                <a:gd name="connsiteY102" fmla="*/ 956554 h 1378673"/>
                <a:gd name="connsiteX103" fmla="*/ 1162644 w 1539722"/>
                <a:gd name="connsiteY103" fmla="*/ 969817 h 1378673"/>
                <a:gd name="connsiteX104" fmla="*/ 1158524 w 1539722"/>
                <a:gd name="connsiteY104" fmla="*/ 983537 h 1378673"/>
                <a:gd name="connsiteX105" fmla="*/ 1152572 w 1539722"/>
                <a:gd name="connsiteY105" fmla="*/ 997562 h 1378673"/>
                <a:gd name="connsiteX106" fmla="*/ 1144942 w 1539722"/>
                <a:gd name="connsiteY106" fmla="*/ 1011129 h 1378673"/>
                <a:gd name="connsiteX107" fmla="*/ 1134565 w 1539722"/>
                <a:gd name="connsiteY107" fmla="*/ 1024544 h 1378673"/>
                <a:gd name="connsiteX108" fmla="*/ 1121899 w 1539722"/>
                <a:gd name="connsiteY108" fmla="*/ 1037045 h 1378673"/>
                <a:gd name="connsiteX109" fmla="*/ 1106487 w 1539722"/>
                <a:gd name="connsiteY109" fmla="*/ 1048631 h 1378673"/>
                <a:gd name="connsiteX110" fmla="*/ 1088174 w 1539722"/>
                <a:gd name="connsiteY110" fmla="*/ 1058844 h 1378673"/>
                <a:gd name="connsiteX111" fmla="*/ 1066352 w 1539722"/>
                <a:gd name="connsiteY111" fmla="*/ 1067076 h 1378673"/>
                <a:gd name="connsiteX112" fmla="*/ 1053839 w 1539722"/>
                <a:gd name="connsiteY112" fmla="*/ 1070583 h 1378673"/>
                <a:gd name="connsiteX113" fmla="*/ 1061011 w 1539722"/>
                <a:gd name="connsiteY113" fmla="*/ 1098937 h 1378673"/>
                <a:gd name="connsiteX114" fmla="*/ 1070168 w 1539722"/>
                <a:gd name="connsiteY114" fmla="*/ 1096498 h 1378673"/>
                <a:gd name="connsiteX115" fmla="*/ 1086954 w 1539722"/>
                <a:gd name="connsiteY115" fmla="*/ 1091010 h 1378673"/>
                <a:gd name="connsiteX116" fmla="*/ 1102214 w 1539722"/>
                <a:gd name="connsiteY116" fmla="*/ 1084455 h 1378673"/>
                <a:gd name="connsiteX117" fmla="*/ 1115948 w 1539722"/>
                <a:gd name="connsiteY117" fmla="*/ 1077138 h 1378673"/>
                <a:gd name="connsiteX118" fmla="*/ 1128309 w 1539722"/>
                <a:gd name="connsiteY118" fmla="*/ 1069211 h 1378673"/>
                <a:gd name="connsiteX119" fmla="*/ 1139296 w 1539722"/>
                <a:gd name="connsiteY119" fmla="*/ 1060674 h 1378673"/>
                <a:gd name="connsiteX120" fmla="*/ 1149215 w 1539722"/>
                <a:gd name="connsiteY120" fmla="*/ 1051679 h 1378673"/>
                <a:gd name="connsiteX121" fmla="*/ 1157913 w 1539722"/>
                <a:gd name="connsiteY121" fmla="*/ 1042380 h 1378673"/>
                <a:gd name="connsiteX122" fmla="*/ 1161881 w 1539722"/>
                <a:gd name="connsiteY122" fmla="*/ 1037502 h 1378673"/>
                <a:gd name="connsiteX123" fmla="*/ 1170427 w 1539722"/>
                <a:gd name="connsiteY123" fmla="*/ 1044972 h 1378673"/>
                <a:gd name="connsiteX124" fmla="*/ 1185687 w 1539722"/>
                <a:gd name="connsiteY124" fmla="*/ 1060369 h 1378673"/>
                <a:gd name="connsiteX125" fmla="*/ 1198810 w 1539722"/>
                <a:gd name="connsiteY125" fmla="*/ 1076223 h 1378673"/>
                <a:gd name="connsiteX126" fmla="*/ 1210103 w 1539722"/>
                <a:gd name="connsiteY126" fmla="*/ 1092230 h 1378673"/>
                <a:gd name="connsiteX127" fmla="*/ 1219259 w 1539722"/>
                <a:gd name="connsiteY127" fmla="*/ 1108389 h 1378673"/>
                <a:gd name="connsiteX128" fmla="*/ 1226431 w 1539722"/>
                <a:gd name="connsiteY128" fmla="*/ 1125005 h 1378673"/>
                <a:gd name="connsiteX129" fmla="*/ 1231467 w 1539722"/>
                <a:gd name="connsiteY129" fmla="*/ 1141774 h 1378673"/>
                <a:gd name="connsiteX130" fmla="*/ 1234519 w 1539722"/>
                <a:gd name="connsiteY130" fmla="*/ 1159000 h 1378673"/>
                <a:gd name="connsiteX131" fmla="*/ 1235130 w 1539722"/>
                <a:gd name="connsiteY131" fmla="*/ 1167690 h 1378673"/>
                <a:gd name="connsiteX132" fmla="*/ 1235282 w 1539722"/>
                <a:gd name="connsiteY132" fmla="*/ 1174550 h 1378673"/>
                <a:gd name="connsiteX133" fmla="*/ 1234672 w 1539722"/>
                <a:gd name="connsiteY133" fmla="*/ 1188117 h 1378673"/>
                <a:gd name="connsiteX134" fmla="*/ 1232841 w 1539722"/>
                <a:gd name="connsiteY134" fmla="*/ 1201380 h 1378673"/>
                <a:gd name="connsiteX135" fmla="*/ 1230094 w 1539722"/>
                <a:gd name="connsiteY135" fmla="*/ 1214033 h 1378673"/>
                <a:gd name="connsiteX136" fmla="*/ 1224448 w 1539722"/>
                <a:gd name="connsiteY136" fmla="*/ 1232021 h 1378673"/>
                <a:gd name="connsiteX137" fmla="*/ 1214681 w 1539722"/>
                <a:gd name="connsiteY137" fmla="*/ 1253669 h 1378673"/>
                <a:gd name="connsiteX138" fmla="*/ 1209493 w 1539722"/>
                <a:gd name="connsiteY138" fmla="*/ 1263120 h 1378673"/>
                <a:gd name="connsiteX139" fmla="*/ 1208424 w 1539722"/>
                <a:gd name="connsiteY139" fmla="*/ 1262815 h 1378673"/>
                <a:gd name="connsiteX140" fmla="*/ 1207356 w 1539722"/>
                <a:gd name="connsiteY140" fmla="*/ 1262663 h 1378673"/>
                <a:gd name="connsiteX141" fmla="*/ 1203846 w 1539722"/>
                <a:gd name="connsiteY141" fmla="*/ 1269370 h 1378673"/>
                <a:gd name="connsiteX142" fmla="*/ 1195301 w 1539722"/>
                <a:gd name="connsiteY142" fmla="*/ 1282176 h 1378673"/>
                <a:gd name="connsiteX143" fmla="*/ 1185382 w 1539722"/>
                <a:gd name="connsiteY143" fmla="*/ 1294524 h 1378673"/>
                <a:gd name="connsiteX144" fmla="*/ 1174394 w 1539722"/>
                <a:gd name="connsiteY144" fmla="*/ 1306110 h 1378673"/>
                <a:gd name="connsiteX145" fmla="*/ 1162034 w 1539722"/>
                <a:gd name="connsiteY145" fmla="*/ 1317238 h 1378673"/>
                <a:gd name="connsiteX146" fmla="*/ 1148605 w 1539722"/>
                <a:gd name="connsiteY146" fmla="*/ 1327452 h 1378673"/>
                <a:gd name="connsiteX147" fmla="*/ 1134413 w 1539722"/>
                <a:gd name="connsiteY147" fmla="*/ 1336903 h 1378673"/>
                <a:gd name="connsiteX148" fmla="*/ 1119153 w 1539722"/>
                <a:gd name="connsiteY148" fmla="*/ 1345745 h 1378673"/>
                <a:gd name="connsiteX149" fmla="*/ 1103282 w 1539722"/>
                <a:gd name="connsiteY149" fmla="*/ 1353367 h 1378673"/>
                <a:gd name="connsiteX150" fmla="*/ 1086801 w 1539722"/>
                <a:gd name="connsiteY150" fmla="*/ 1360227 h 1378673"/>
                <a:gd name="connsiteX151" fmla="*/ 1069710 w 1539722"/>
                <a:gd name="connsiteY151" fmla="*/ 1366173 h 1378673"/>
                <a:gd name="connsiteX152" fmla="*/ 1052313 w 1539722"/>
                <a:gd name="connsiteY152" fmla="*/ 1370898 h 1378673"/>
                <a:gd name="connsiteX153" fmla="*/ 1034764 w 1539722"/>
                <a:gd name="connsiteY153" fmla="*/ 1374710 h 1378673"/>
                <a:gd name="connsiteX154" fmla="*/ 1016757 w 1539722"/>
                <a:gd name="connsiteY154" fmla="*/ 1377301 h 1378673"/>
                <a:gd name="connsiteX155" fmla="*/ 998903 w 1539722"/>
                <a:gd name="connsiteY155" fmla="*/ 1378673 h 1378673"/>
                <a:gd name="connsiteX156" fmla="*/ 980896 w 1539722"/>
                <a:gd name="connsiteY156" fmla="*/ 1378673 h 1378673"/>
                <a:gd name="connsiteX157" fmla="*/ 963347 w 1539722"/>
                <a:gd name="connsiteY157" fmla="*/ 1377454 h 1378673"/>
                <a:gd name="connsiteX158" fmla="*/ 945950 w 1539722"/>
                <a:gd name="connsiteY158" fmla="*/ 1374862 h 1378673"/>
                <a:gd name="connsiteX159" fmla="*/ 928706 w 1539722"/>
                <a:gd name="connsiteY159" fmla="*/ 1370898 h 1378673"/>
                <a:gd name="connsiteX160" fmla="*/ 912225 w 1539722"/>
                <a:gd name="connsiteY160" fmla="*/ 1365410 h 1378673"/>
                <a:gd name="connsiteX161" fmla="*/ 896202 w 1539722"/>
                <a:gd name="connsiteY161" fmla="*/ 1358550 h 1378673"/>
                <a:gd name="connsiteX162" fmla="*/ 881095 w 1539722"/>
                <a:gd name="connsiteY162" fmla="*/ 1349861 h 1378673"/>
                <a:gd name="connsiteX163" fmla="*/ 866598 w 1539722"/>
                <a:gd name="connsiteY163" fmla="*/ 1339800 h 1378673"/>
                <a:gd name="connsiteX164" fmla="*/ 853169 w 1539722"/>
                <a:gd name="connsiteY164" fmla="*/ 1327757 h 1378673"/>
                <a:gd name="connsiteX165" fmla="*/ 840655 w 1539722"/>
                <a:gd name="connsiteY165" fmla="*/ 1314037 h 1378673"/>
                <a:gd name="connsiteX166" fmla="*/ 829363 w 1539722"/>
                <a:gd name="connsiteY166" fmla="*/ 1298640 h 1378673"/>
                <a:gd name="connsiteX167" fmla="*/ 819444 w 1539722"/>
                <a:gd name="connsiteY167" fmla="*/ 1281261 h 1378673"/>
                <a:gd name="connsiteX168" fmla="*/ 810745 w 1539722"/>
                <a:gd name="connsiteY168" fmla="*/ 1262053 h 1378673"/>
                <a:gd name="connsiteX169" fmla="*/ 803878 w 1539722"/>
                <a:gd name="connsiteY169" fmla="*/ 1241016 h 1378673"/>
                <a:gd name="connsiteX170" fmla="*/ 798385 w 1539722"/>
                <a:gd name="connsiteY170" fmla="*/ 1217844 h 1378673"/>
                <a:gd name="connsiteX171" fmla="*/ 794570 w 1539722"/>
                <a:gd name="connsiteY171" fmla="*/ 1192538 h 1378673"/>
                <a:gd name="connsiteX172" fmla="*/ 792586 w 1539722"/>
                <a:gd name="connsiteY172" fmla="*/ 1165251 h 1378673"/>
                <a:gd name="connsiteX173" fmla="*/ 792433 w 1539722"/>
                <a:gd name="connsiteY173" fmla="*/ 1150616 h 1378673"/>
                <a:gd name="connsiteX174" fmla="*/ 792433 w 1539722"/>
                <a:gd name="connsiteY174" fmla="*/ 1125005 h 1378673"/>
                <a:gd name="connsiteX175" fmla="*/ 796248 w 1539722"/>
                <a:gd name="connsiteY175" fmla="*/ 1130036 h 1378673"/>
                <a:gd name="connsiteX176" fmla="*/ 804641 w 1539722"/>
                <a:gd name="connsiteY176" fmla="*/ 1139792 h 1378673"/>
                <a:gd name="connsiteX177" fmla="*/ 813950 w 1539722"/>
                <a:gd name="connsiteY177" fmla="*/ 1149092 h 1378673"/>
                <a:gd name="connsiteX178" fmla="*/ 824480 w 1539722"/>
                <a:gd name="connsiteY178" fmla="*/ 1157933 h 1378673"/>
                <a:gd name="connsiteX179" fmla="*/ 830126 w 1539722"/>
                <a:gd name="connsiteY179" fmla="*/ 1161897 h 1378673"/>
                <a:gd name="connsiteX180" fmla="*/ 835162 w 1539722"/>
                <a:gd name="connsiteY180" fmla="*/ 1165251 h 1378673"/>
                <a:gd name="connsiteX181" fmla="*/ 845386 w 1539722"/>
                <a:gd name="connsiteY181" fmla="*/ 1171196 h 1378673"/>
                <a:gd name="connsiteX182" fmla="*/ 856068 w 1539722"/>
                <a:gd name="connsiteY182" fmla="*/ 1176379 h 1378673"/>
                <a:gd name="connsiteX183" fmla="*/ 867208 w 1539722"/>
                <a:gd name="connsiteY183" fmla="*/ 1180495 h 1378673"/>
                <a:gd name="connsiteX184" fmla="*/ 884604 w 1539722"/>
                <a:gd name="connsiteY184" fmla="*/ 1185221 h 1378673"/>
                <a:gd name="connsiteX185" fmla="*/ 909326 w 1539722"/>
                <a:gd name="connsiteY185" fmla="*/ 1188727 h 1378673"/>
                <a:gd name="connsiteX186" fmla="*/ 922297 w 1539722"/>
                <a:gd name="connsiteY186" fmla="*/ 1189032 h 1378673"/>
                <a:gd name="connsiteX187" fmla="*/ 933589 w 1539722"/>
                <a:gd name="connsiteY187" fmla="*/ 1188727 h 1378673"/>
                <a:gd name="connsiteX188" fmla="*/ 956937 w 1539722"/>
                <a:gd name="connsiteY188" fmla="*/ 1186441 h 1378673"/>
                <a:gd name="connsiteX189" fmla="*/ 969298 w 1539722"/>
                <a:gd name="connsiteY189" fmla="*/ 1184306 h 1378673"/>
                <a:gd name="connsiteX190" fmla="*/ 972197 w 1539722"/>
                <a:gd name="connsiteY190" fmla="*/ 1193148 h 1378673"/>
                <a:gd name="connsiteX191" fmla="*/ 979675 w 1539722"/>
                <a:gd name="connsiteY191" fmla="*/ 1209155 h 1378673"/>
                <a:gd name="connsiteX192" fmla="*/ 988678 w 1539722"/>
                <a:gd name="connsiteY192" fmla="*/ 1223027 h 1378673"/>
                <a:gd name="connsiteX193" fmla="*/ 997987 w 1539722"/>
                <a:gd name="connsiteY193" fmla="*/ 1234765 h 1378673"/>
                <a:gd name="connsiteX194" fmla="*/ 1010958 w 1539722"/>
                <a:gd name="connsiteY194" fmla="*/ 1248485 h 1378673"/>
                <a:gd name="connsiteX195" fmla="*/ 1023014 w 1539722"/>
                <a:gd name="connsiteY195" fmla="*/ 1258394 h 1378673"/>
                <a:gd name="connsiteX196" fmla="*/ 1024692 w 1539722"/>
                <a:gd name="connsiteY196" fmla="*/ 1259157 h 1378673"/>
                <a:gd name="connsiteX197" fmla="*/ 1040410 w 1539722"/>
                <a:gd name="connsiteY197" fmla="*/ 1234613 h 1378673"/>
                <a:gd name="connsiteX198" fmla="*/ 1036443 w 1539722"/>
                <a:gd name="connsiteY198" fmla="*/ 1232021 h 1378673"/>
                <a:gd name="connsiteX199" fmla="*/ 1020267 w 1539722"/>
                <a:gd name="connsiteY199" fmla="*/ 1216625 h 1378673"/>
                <a:gd name="connsiteX200" fmla="*/ 1011111 w 1539722"/>
                <a:gd name="connsiteY200" fmla="*/ 1205039 h 1378673"/>
                <a:gd name="connsiteX201" fmla="*/ 1005617 w 1539722"/>
                <a:gd name="connsiteY201" fmla="*/ 1195740 h 1378673"/>
                <a:gd name="connsiteX202" fmla="*/ 1000429 w 1539722"/>
                <a:gd name="connsiteY202" fmla="*/ 1185221 h 1378673"/>
                <a:gd name="connsiteX203" fmla="*/ 996614 w 1539722"/>
                <a:gd name="connsiteY203" fmla="*/ 1173635 h 1378673"/>
                <a:gd name="connsiteX204" fmla="*/ 993714 w 1539722"/>
                <a:gd name="connsiteY204" fmla="*/ 1160677 h 1378673"/>
                <a:gd name="connsiteX205" fmla="*/ 992799 w 1539722"/>
                <a:gd name="connsiteY205" fmla="*/ 1146652 h 1378673"/>
                <a:gd name="connsiteX206" fmla="*/ 993714 w 1539722"/>
                <a:gd name="connsiteY206" fmla="*/ 1131256 h 1378673"/>
                <a:gd name="connsiteX207" fmla="*/ 996919 w 1539722"/>
                <a:gd name="connsiteY207" fmla="*/ 1114944 h 1378673"/>
                <a:gd name="connsiteX208" fmla="*/ 1003023 w 1539722"/>
                <a:gd name="connsiteY208" fmla="*/ 1097260 h 1378673"/>
                <a:gd name="connsiteX209" fmla="*/ 1012179 w 1539722"/>
                <a:gd name="connsiteY209" fmla="*/ 1078510 h 1378673"/>
                <a:gd name="connsiteX210" fmla="*/ 1018130 w 1539722"/>
                <a:gd name="connsiteY210" fmla="*/ 1068601 h 1378673"/>
                <a:gd name="connsiteX211" fmla="*/ 993256 w 1539722"/>
                <a:gd name="connsiteY211" fmla="*/ 1053204 h 1378673"/>
                <a:gd name="connsiteX212" fmla="*/ 988831 w 1539722"/>
                <a:gd name="connsiteY212" fmla="*/ 1060521 h 1378673"/>
                <a:gd name="connsiteX213" fmla="*/ 981048 w 1539722"/>
                <a:gd name="connsiteY213" fmla="*/ 1074851 h 1378673"/>
                <a:gd name="connsiteX214" fmla="*/ 974944 w 1539722"/>
                <a:gd name="connsiteY214" fmla="*/ 1088571 h 1378673"/>
                <a:gd name="connsiteX215" fmla="*/ 970214 w 1539722"/>
                <a:gd name="connsiteY215" fmla="*/ 1101834 h 1378673"/>
                <a:gd name="connsiteX216" fmla="*/ 966856 w 1539722"/>
                <a:gd name="connsiteY216" fmla="*/ 1114639 h 1378673"/>
                <a:gd name="connsiteX217" fmla="*/ 964720 w 1539722"/>
                <a:gd name="connsiteY217" fmla="*/ 1126987 h 1378673"/>
                <a:gd name="connsiteX218" fmla="*/ 963499 w 1539722"/>
                <a:gd name="connsiteY218" fmla="*/ 1138725 h 1378673"/>
                <a:gd name="connsiteX219" fmla="*/ 963347 w 1539722"/>
                <a:gd name="connsiteY219" fmla="*/ 1150006 h 1378673"/>
                <a:gd name="connsiteX220" fmla="*/ 963652 w 1539722"/>
                <a:gd name="connsiteY220" fmla="*/ 1155342 h 1378673"/>
                <a:gd name="connsiteX221" fmla="*/ 954953 w 1539722"/>
                <a:gd name="connsiteY221" fmla="*/ 1157019 h 1378673"/>
                <a:gd name="connsiteX222" fmla="*/ 938015 w 1539722"/>
                <a:gd name="connsiteY222" fmla="*/ 1159153 h 1378673"/>
                <a:gd name="connsiteX223" fmla="*/ 921839 w 1539722"/>
                <a:gd name="connsiteY223" fmla="*/ 1159763 h 1378673"/>
                <a:gd name="connsiteX224" fmla="*/ 906579 w 1539722"/>
                <a:gd name="connsiteY224" fmla="*/ 1159000 h 1378673"/>
                <a:gd name="connsiteX225" fmla="*/ 891929 w 1539722"/>
                <a:gd name="connsiteY225" fmla="*/ 1156714 h 1378673"/>
                <a:gd name="connsiteX226" fmla="*/ 878043 w 1539722"/>
                <a:gd name="connsiteY226" fmla="*/ 1153208 h 1378673"/>
                <a:gd name="connsiteX227" fmla="*/ 865072 w 1539722"/>
                <a:gd name="connsiteY227" fmla="*/ 1148329 h 1378673"/>
                <a:gd name="connsiteX228" fmla="*/ 852711 w 1539722"/>
                <a:gd name="connsiteY228" fmla="*/ 1141774 h 1378673"/>
                <a:gd name="connsiteX229" fmla="*/ 847065 w 1539722"/>
                <a:gd name="connsiteY229" fmla="*/ 1137963 h 1378673"/>
                <a:gd name="connsiteX230" fmla="*/ 841418 w 1539722"/>
                <a:gd name="connsiteY230" fmla="*/ 1134000 h 1378673"/>
                <a:gd name="connsiteX231" fmla="*/ 831652 w 1539722"/>
                <a:gd name="connsiteY231" fmla="*/ 1125615 h 1378673"/>
                <a:gd name="connsiteX232" fmla="*/ 822954 w 1539722"/>
                <a:gd name="connsiteY232" fmla="*/ 1116316 h 1378673"/>
                <a:gd name="connsiteX233" fmla="*/ 815171 w 1539722"/>
                <a:gd name="connsiteY233" fmla="*/ 1106560 h 1378673"/>
                <a:gd name="connsiteX234" fmla="*/ 805404 w 1539722"/>
                <a:gd name="connsiteY234" fmla="*/ 1091315 h 1378673"/>
                <a:gd name="connsiteX235" fmla="*/ 795943 w 1539722"/>
                <a:gd name="connsiteY235" fmla="*/ 1071650 h 1378673"/>
                <a:gd name="connsiteX236" fmla="*/ 792433 w 1539722"/>
                <a:gd name="connsiteY236" fmla="*/ 1062351 h 1378673"/>
                <a:gd name="connsiteX237" fmla="*/ 792433 w 1539722"/>
                <a:gd name="connsiteY237" fmla="*/ 752736 h 1378673"/>
                <a:gd name="connsiteX238" fmla="*/ 803726 w 1539722"/>
                <a:gd name="connsiteY238" fmla="*/ 763712 h 1378673"/>
                <a:gd name="connsiteX239" fmla="*/ 822954 w 1539722"/>
                <a:gd name="connsiteY239" fmla="*/ 780176 h 1378673"/>
                <a:gd name="connsiteX240" fmla="*/ 836993 w 1539722"/>
                <a:gd name="connsiteY240" fmla="*/ 790389 h 1378673"/>
                <a:gd name="connsiteX241" fmla="*/ 851948 w 1539722"/>
                <a:gd name="connsiteY241" fmla="*/ 799993 h 1378673"/>
                <a:gd name="connsiteX242" fmla="*/ 867971 w 1539722"/>
                <a:gd name="connsiteY242" fmla="*/ 808073 h 1378673"/>
                <a:gd name="connsiteX243" fmla="*/ 885062 w 1539722"/>
                <a:gd name="connsiteY243" fmla="*/ 814781 h 1378673"/>
                <a:gd name="connsiteX244" fmla="*/ 902916 w 1539722"/>
                <a:gd name="connsiteY244" fmla="*/ 819659 h 1378673"/>
                <a:gd name="connsiteX245" fmla="*/ 912072 w 1539722"/>
                <a:gd name="connsiteY245" fmla="*/ 821336 h 1378673"/>
                <a:gd name="connsiteX246" fmla="*/ 924891 w 1539722"/>
                <a:gd name="connsiteY246" fmla="*/ 823317 h 1378673"/>
                <a:gd name="connsiteX247" fmla="*/ 949612 w 1539722"/>
                <a:gd name="connsiteY247" fmla="*/ 824994 h 1378673"/>
                <a:gd name="connsiteX248" fmla="*/ 961363 w 1539722"/>
                <a:gd name="connsiteY248" fmla="*/ 825147 h 1378673"/>
                <a:gd name="connsiteX249" fmla="*/ 970671 w 1539722"/>
                <a:gd name="connsiteY249" fmla="*/ 825147 h 1378673"/>
                <a:gd name="connsiteX250" fmla="*/ 988373 w 1539722"/>
                <a:gd name="connsiteY250" fmla="*/ 824080 h 1378673"/>
                <a:gd name="connsiteX251" fmla="*/ 1005465 w 1539722"/>
                <a:gd name="connsiteY251" fmla="*/ 821488 h 1378673"/>
                <a:gd name="connsiteX252" fmla="*/ 1021488 w 1539722"/>
                <a:gd name="connsiteY252" fmla="*/ 817677 h 1378673"/>
                <a:gd name="connsiteX253" fmla="*/ 1036900 w 1539722"/>
                <a:gd name="connsiteY253" fmla="*/ 812951 h 1378673"/>
                <a:gd name="connsiteX254" fmla="*/ 1051550 w 1539722"/>
                <a:gd name="connsiteY254" fmla="*/ 806701 h 1378673"/>
                <a:gd name="connsiteX255" fmla="*/ 1065132 w 1539722"/>
                <a:gd name="connsiteY255" fmla="*/ 799384 h 1378673"/>
                <a:gd name="connsiteX256" fmla="*/ 1078255 w 1539722"/>
                <a:gd name="connsiteY256" fmla="*/ 790847 h 1378673"/>
                <a:gd name="connsiteX257" fmla="*/ 1084359 w 1539722"/>
                <a:gd name="connsiteY257" fmla="*/ 785969 h 1378673"/>
                <a:gd name="connsiteX258" fmla="*/ 1084817 w 1539722"/>
                <a:gd name="connsiteY258" fmla="*/ 785664 h 1378673"/>
                <a:gd name="connsiteX259" fmla="*/ 1085122 w 1539722"/>
                <a:gd name="connsiteY259" fmla="*/ 785359 h 1378673"/>
                <a:gd name="connsiteX260" fmla="*/ 1084512 w 1539722"/>
                <a:gd name="connsiteY260" fmla="*/ 786731 h 1378673"/>
                <a:gd name="connsiteX261" fmla="*/ 1090464 w 1539722"/>
                <a:gd name="connsiteY261" fmla="*/ 788865 h 1378673"/>
                <a:gd name="connsiteX262" fmla="*/ 1121594 w 1539722"/>
                <a:gd name="connsiteY262" fmla="*/ 796640 h 1378673"/>
                <a:gd name="connsiteX263" fmla="*/ 1142501 w 1539722"/>
                <a:gd name="connsiteY263" fmla="*/ 799536 h 1378673"/>
                <a:gd name="connsiteX264" fmla="*/ 1157913 w 1539722"/>
                <a:gd name="connsiteY264" fmla="*/ 800451 h 1378673"/>
                <a:gd name="connsiteX265" fmla="*/ 1166001 w 1539722"/>
                <a:gd name="connsiteY265" fmla="*/ 800451 h 1378673"/>
                <a:gd name="connsiteX266" fmla="*/ 1175920 w 1539722"/>
                <a:gd name="connsiteY266" fmla="*/ 800451 h 1378673"/>
                <a:gd name="connsiteX267" fmla="*/ 1196064 w 1539722"/>
                <a:gd name="connsiteY267" fmla="*/ 798621 h 1378673"/>
                <a:gd name="connsiteX268" fmla="*/ 1216665 w 1539722"/>
                <a:gd name="connsiteY268" fmla="*/ 794048 h 1378673"/>
                <a:gd name="connsiteX269" fmla="*/ 1237266 w 1539722"/>
                <a:gd name="connsiteY269" fmla="*/ 786731 h 1378673"/>
                <a:gd name="connsiteX270" fmla="*/ 1247185 w 1539722"/>
                <a:gd name="connsiteY270" fmla="*/ 781548 h 1378673"/>
                <a:gd name="connsiteX271" fmla="*/ 1253747 w 1539722"/>
                <a:gd name="connsiteY271" fmla="*/ 777736 h 1378673"/>
                <a:gd name="connsiteX272" fmla="*/ 1265497 w 1539722"/>
                <a:gd name="connsiteY272" fmla="*/ 769504 h 1378673"/>
                <a:gd name="connsiteX273" fmla="*/ 1276637 w 1539722"/>
                <a:gd name="connsiteY273" fmla="*/ 759748 h 1378673"/>
                <a:gd name="connsiteX274" fmla="*/ 1286709 w 1539722"/>
                <a:gd name="connsiteY274" fmla="*/ 748924 h 1378673"/>
                <a:gd name="connsiteX275" fmla="*/ 1295560 w 1539722"/>
                <a:gd name="connsiteY275" fmla="*/ 736881 h 1378673"/>
                <a:gd name="connsiteX276" fmla="*/ 1303495 w 1539722"/>
                <a:gd name="connsiteY276" fmla="*/ 723466 h 1378673"/>
                <a:gd name="connsiteX277" fmla="*/ 1310362 w 1539722"/>
                <a:gd name="connsiteY277" fmla="*/ 708984 h 1378673"/>
                <a:gd name="connsiteX278" fmla="*/ 1316314 w 1539722"/>
                <a:gd name="connsiteY278" fmla="*/ 693282 h 1378673"/>
                <a:gd name="connsiteX279" fmla="*/ 1318908 w 1539722"/>
                <a:gd name="connsiteY279" fmla="*/ 684898 h 1378673"/>
                <a:gd name="connsiteX280" fmla="*/ 1325012 w 1539722"/>
                <a:gd name="connsiteY280" fmla="*/ 686727 h 1378673"/>
                <a:gd name="connsiteX281" fmla="*/ 1337983 w 1539722"/>
                <a:gd name="connsiteY281" fmla="*/ 689624 h 1378673"/>
                <a:gd name="connsiteX282" fmla="*/ 1351564 w 1539722"/>
                <a:gd name="connsiteY282" fmla="*/ 691605 h 1378673"/>
                <a:gd name="connsiteX283" fmla="*/ 1365756 w 1539722"/>
                <a:gd name="connsiteY283" fmla="*/ 692672 h 1378673"/>
                <a:gd name="connsiteX284" fmla="*/ 1373386 w 1539722"/>
                <a:gd name="connsiteY284" fmla="*/ 692825 h 1378673"/>
                <a:gd name="connsiteX285" fmla="*/ 1382237 w 1539722"/>
                <a:gd name="connsiteY285" fmla="*/ 692977 h 1378673"/>
                <a:gd name="connsiteX286" fmla="*/ 1401007 w 1539722"/>
                <a:gd name="connsiteY286" fmla="*/ 691605 h 1378673"/>
                <a:gd name="connsiteX287" fmla="*/ 1420235 w 1539722"/>
                <a:gd name="connsiteY287" fmla="*/ 687947 h 1378673"/>
                <a:gd name="connsiteX288" fmla="*/ 1439463 w 1539722"/>
                <a:gd name="connsiteY288" fmla="*/ 681391 h 1378673"/>
                <a:gd name="connsiteX289" fmla="*/ 1449077 w 1539722"/>
                <a:gd name="connsiteY289" fmla="*/ 676666 h 1378673"/>
                <a:gd name="connsiteX290" fmla="*/ 1454570 w 1539722"/>
                <a:gd name="connsiteY290" fmla="*/ 673464 h 1378673"/>
                <a:gd name="connsiteX291" fmla="*/ 1465558 w 1539722"/>
                <a:gd name="connsiteY291" fmla="*/ 666604 h 1378673"/>
                <a:gd name="connsiteX292" fmla="*/ 1475172 w 1539722"/>
                <a:gd name="connsiteY292" fmla="*/ 658982 h 1378673"/>
                <a:gd name="connsiteX293" fmla="*/ 1484022 w 1539722"/>
                <a:gd name="connsiteY293" fmla="*/ 650903 h 1378673"/>
                <a:gd name="connsiteX294" fmla="*/ 152630 w 1539722"/>
                <a:gd name="connsiteY294" fmla="*/ 624063 h 1378673"/>
                <a:gd name="connsiteX295" fmla="*/ 170927 w 1539722"/>
                <a:gd name="connsiteY295" fmla="*/ 625435 h 1378673"/>
                <a:gd name="connsiteX296" fmla="*/ 180228 w 1539722"/>
                <a:gd name="connsiteY296" fmla="*/ 627111 h 1378673"/>
                <a:gd name="connsiteX297" fmla="*/ 186022 w 1539722"/>
                <a:gd name="connsiteY297" fmla="*/ 628636 h 1378673"/>
                <a:gd name="connsiteX298" fmla="*/ 197000 w 1539722"/>
                <a:gd name="connsiteY298" fmla="*/ 632141 h 1378673"/>
                <a:gd name="connsiteX299" fmla="*/ 207826 w 1539722"/>
                <a:gd name="connsiteY299" fmla="*/ 637018 h 1378673"/>
                <a:gd name="connsiteX300" fmla="*/ 218195 w 1539722"/>
                <a:gd name="connsiteY300" fmla="*/ 643115 h 1378673"/>
                <a:gd name="connsiteX301" fmla="*/ 227648 w 1539722"/>
                <a:gd name="connsiteY301" fmla="*/ 650431 h 1378673"/>
                <a:gd name="connsiteX302" fmla="*/ 236797 w 1539722"/>
                <a:gd name="connsiteY302" fmla="*/ 658814 h 1378673"/>
                <a:gd name="connsiteX303" fmla="*/ 244878 w 1539722"/>
                <a:gd name="connsiteY303" fmla="*/ 667806 h 1378673"/>
                <a:gd name="connsiteX304" fmla="*/ 251892 w 1539722"/>
                <a:gd name="connsiteY304" fmla="*/ 678018 h 1378673"/>
                <a:gd name="connsiteX305" fmla="*/ 255094 w 1539722"/>
                <a:gd name="connsiteY305" fmla="*/ 683353 h 1378673"/>
                <a:gd name="connsiteX306" fmla="*/ 259668 w 1539722"/>
                <a:gd name="connsiteY306" fmla="*/ 691736 h 1378673"/>
                <a:gd name="connsiteX307" fmla="*/ 265767 w 1539722"/>
                <a:gd name="connsiteY307" fmla="*/ 708501 h 1378673"/>
                <a:gd name="connsiteX308" fmla="*/ 268512 w 1539722"/>
                <a:gd name="connsiteY308" fmla="*/ 725115 h 1378673"/>
                <a:gd name="connsiteX309" fmla="*/ 268207 w 1539722"/>
                <a:gd name="connsiteY309" fmla="*/ 736698 h 1378673"/>
                <a:gd name="connsiteX310" fmla="*/ 266835 w 1539722"/>
                <a:gd name="connsiteY310" fmla="*/ 743709 h 1378673"/>
                <a:gd name="connsiteX311" fmla="*/ 265767 w 1539722"/>
                <a:gd name="connsiteY311" fmla="*/ 747063 h 1378673"/>
                <a:gd name="connsiteX312" fmla="*/ 257686 w 1539722"/>
                <a:gd name="connsiteY312" fmla="*/ 770535 h 1378673"/>
                <a:gd name="connsiteX313" fmla="*/ 282235 w 1539722"/>
                <a:gd name="connsiteY313" fmla="*/ 766267 h 1378673"/>
                <a:gd name="connsiteX314" fmla="*/ 292908 w 1539722"/>
                <a:gd name="connsiteY314" fmla="*/ 764438 h 1378673"/>
                <a:gd name="connsiteX315" fmla="*/ 316542 w 1539722"/>
                <a:gd name="connsiteY315" fmla="*/ 762304 h 1378673"/>
                <a:gd name="connsiteX316" fmla="*/ 342311 w 1539722"/>
                <a:gd name="connsiteY316" fmla="*/ 762761 h 1378673"/>
                <a:gd name="connsiteX317" fmla="*/ 362285 w 1539722"/>
                <a:gd name="connsiteY317" fmla="*/ 765505 h 1378673"/>
                <a:gd name="connsiteX318" fmla="*/ 375551 w 1539722"/>
                <a:gd name="connsiteY318" fmla="*/ 768706 h 1378673"/>
                <a:gd name="connsiteX319" fmla="*/ 388511 w 1539722"/>
                <a:gd name="connsiteY319" fmla="*/ 773126 h 1378673"/>
                <a:gd name="connsiteX320" fmla="*/ 401319 w 1539722"/>
                <a:gd name="connsiteY320" fmla="*/ 778917 h 1378673"/>
                <a:gd name="connsiteX321" fmla="*/ 413670 w 1539722"/>
                <a:gd name="connsiteY321" fmla="*/ 786386 h 1378673"/>
                <a:gd name="connsiteX322" fmla="*/ 425411 w 1539722"/>
                <a:gd name="connsiteY322" fmla="*/ 795531 h 1378673"/>
                <a:gd name="connsiteX323" fmla="*/ 436541 w 1539722"/>
                <a:gd name="connsiteY323" fmla="*/ 806352 h 1378673"/>
                <a:gd name="connsiteX324" fmla="*/ 446605 w 1539722"/>
                <a:gd name="connsiteY324" fmla="*/ 819155 h 1378673"/>
                <a:gd name="connsiteX325" fmla="*/ 455906 w 1539722"/>
                <a:gd name="connsiteY325" fmla="*/ 834092 h 1378673"/>
                <a:gd name="connsiteX326" fmla="*/ 463987 w 1539722"/>
                <a:gd name="connsiteY326" fmla="*/ 851162 h 1378673"/>
                <a:gd name="connsiteX327" fmla="*/ 467342 w 1539722"/>
                <a:gd name="connsiteY327" fmla="*/ 860765 h 1378673"/>
                <a:gd name="connsiteX328" fmla="*/ 460023 w 1539722"/>
                <a:gd name="connsiteY328" fmla="*/ 859698 h 1378673"/>
                <a:gd name="connsiteX329" fmla="*/ 445233 w 1539722"/>
                <a:gd name="connsiteY329" fmla="*/ 858936 h 1378673"/>
                <a:gd name="connsiteX330" fmla="*/ 430595 w 1539722"/>
                <a:gd name="connsiteY330" fmla="*/ 859241 h 1378673"/>
                <a:gd name="connsiteX331" fmla="*/ 416567 w 1539722"/>
                <a:gd name="connsiteY331" fmla="*/ 860765 h 1378673"/>
                <a:gd name="connsiteX332" fmla="*/ 403149 w 1539722"/>
                <a:gd name="connsiteY332" fmla="*/ 863051 h 1378673"/>
                <a:gd name="connsiteX333" fmla="*/ 390493 w 1539722"/>
                <a:gd name="connsiteY333" fmla="*/ 866252 h 1378673"/>
                <a:gd name="connsiteX334" fmla="*/ 378905 w 1539722"/>
                <a:gd name="connsiteY334" fmla="*/ 870214 h 1378673"/>
                <a:gd name="connsiteX335" fmla="*/ 368384 w 1539722"/>
                <a:gd name="connsiteY335" fmla="*/ 874482 h 1378673"/>
                <a:gd name="connsiteX336" fmla="*/ 363657 w 1539722"/>
                <a:gd name="connsiteY336" fmla="*/ 877073 h 1378673"/>
                <a:gd name="connsiteX337" fmla="*/ 358016 w 1539722"/>
                <a:gd name="connsiteY337" fmla="*/ 880121 h 1378673"/>
                <a:gd name="connsiteX338" fmla="*/ 347800 w 1539722"/>
                <a:gd name="connsiteY338" fmla="*/ 886980 h 1378673"/>
                <a:gd name="connsiteX339" fmla="*/ 338194 w 1539722"/>
                <a:gd name="connsiteY339" fmla="*/ 894906 h 1378673"/>
                <a:gd name="connsiteX340" fmla="*/ 329045 w 1539722"/>
                <a:gd name="connsiteY340" fmla="*/ 903593 h 1378673"/>
                <a:gd name="connsiteX341" fmla="*/ 320507 w 1539722"/>
                <a:gd name="connsiteY341" fmla="*/ 913196 h 1378673"/>
                <a:gd name="connsiteX342" fmla="*/ 313035 w 1539722"/>
                <a:gd name="connsiteY342" fmla="*/ 923712 h 1378673"/>
                <a:gd name="connsiteX343" fmla="*/ 306479 w 1539722"/>
                <a:gd name="connsiteY343" fmla="*/ 934839 h 1378673"/>
                <a:gd name="connsiteX344" fmla="*/ 300837 w 1539722"/>
                <a:gd name="connsiteY344" fmla="*/ 946880 h 1378673"/>
                <a:gd name="connsiteX345" fmla="*/ 296263 w 1539722"/>
                <a:gd name="connsiteY345" fmla="*/ 959225 h 1378673"/>
                <a:gd name="connsiteX346" fmla="*/ 292603 w 1539722"/>
                <a:gd name="connsiteY346" fmla="*/ 972485 h 1378673"/>
                <a:gd name="connsiteX347" fmla="*/ 290316 w 1539722"/>
                <a:gd name="connsiteY347" fmla="*/ 986355 h 1378673"/>
                <a:gd name="connsiteX348" fmla="*/ 289249 w 1539722"/>
                <a:gd name="connsiteY348" fmla="*/ 1000530 h 1378673"/>
                <a:gd name="connsiteX349" fmla="*/ 289554 w 1539722"/>
                <a:gd name="connsiteY349" fmla="*/ 1015314 h 1378673"/>
                <a:gd name="connsiteX350" fmla="*/ 291078 w 1539722"/>
                <a:gd name="connsiteY350" fmla="*/ 1030556 h 1378673"/>
                <a:gd name="connsiteX351" fmla="*/ 294281 w 1539722"/>
                <a:gd name="connsiteY351" fmla="*/ 1046255 h 1378673"/>
                <a:gd name="connsiteX352" fmla="*/ 299007 w 1539722"/>
                <a:gd name="connsiteY352" fmla="*/ 1062258 h 1378673"/>
                <a:gd name="connsiteX353" fmla="*/ 302209 w 1539722"/>
                <a:gd name="connsiteY353" fmla="*/ 1070336 h 1378673"/>
                <a:gd name="connsiteX354" fmla="*/ 294281 w 1539722"/>
                <a:gd name="connsiteY354" fmla="*/ 1074451 h 1378673"/>
                <a:gd name="connsiteX355" fmla="*/ 279490 w 1539722"/>
                <a:gd name="connsiteY355" fmla="*/ 1084663 h 1378673"/>
                <a:gd name="connsiteX356" fmla="*/ 266225 w 1539722"/>
                <a:gd name="connsiteY356" fmla="*/ 1096552 h 1378673"/>
                <a:gd name="connsiteX357" fmla="*/ 254484 w 1539722"/>
                <a:gd name="connsiteY357" fmla="*/ 1109964 h 1378673"/>
                <a:gd name="connsiteX358" fmla="*/ 244726 w 1539722"/>
                <a:gd name="connsiteY358" fmla="*/ 1124749 h 1378673"/>
                <a:gd name="connsiteX359" fmla="*/ 236797 w 1539722"/>
                <a:gd name="connsiteY359" fmla="*/ 1140752 h 1378673"/>
                <a:gd name="connsiteX360" fmla="*/ 231003 w 1539722"/>
                <a:gd name="connsiteY360" fmla="*/ 1157670 h 1378673"/>
                <a:gd name="connsiteX361" fmla="*/ 227648 w 1539722"/>
                <a:gd name="connsiteY361" fmla="*/ 1175046 h 1378673"/>
                <a:gd name="connsiteX362" fmla="*/ 226886 w 1539722"/>
                <a:gd name="connsiteY362" fmla="*/ 1183886 h 1378673"/>
                <a:gd name="connsiteX363" fmla="*/ 256161 w 1539722"/>
                <a:gd name="connsiteY363" fmla="*/ 1185410 h 1378673"/>
                <a:gd name="connsiteX364" fmla="*/ 256771 w 1539722"/>
                <a:gd name="connsiteY364" fmla="*/ 1177180 h 1378673"/>
                <a:gd name="connsiteX365" fmla="*/ 260431 w 1539722"/>
                <a:gd name="connsiteY365" fmla="*/ 1161024 h 1378673"/>
                <a:gd name="connsiteX366" fmla="*/ 266530 w 1539722"/>
                <a:gd name="connsiteY366" fmla="*/ 1145630 h 1378673"/>
                <a:gd name="connsiteX367" fmla="*/ 274916 w 1539722"/>
                <a:gd name="connsiteY367" fmla="*/ 1131303 h 1378673"/>
                <a:gd name="connsiteX368" fmla="*/ 285437 w 1539722"/>
                <a:gd name="connsiteY368" fmla="*/ 1118500 h 1378673"/>
                <a:gd name="connsiteX369" fmla="*/ 297635 w 1539722"/>
                <a:gd name="connsiteY369" fmla="*/ 1107221 h 1378673"/>
                <a:gd name="connsiteX370" fmla="*/ 311510 w 1539722"/>
                <a:gd name="connsiteY370" fmla="*/ 1097923 h 1378673"/>
                <a:gd name="connsiteX371" fmla="*/ 326606 w 1539722"/>
                <a:gd name="connsiteY371" fmla="*/ 1091065 h 1378673"/>
                <a:gd name="connsiteX372" fmla="*/ 334839 w 1539722"/>
                <a:gd name="connsiteY372" fmla="*/ 1088626 h 1378673"/>
                <a:gd name="connsiteX373" fmla="*/ 342616 w 1539722"/>
                <a:gd name="connsiteY373" fmla="*/ 1086645 h 1378673"/>
                <a:gd name="connsiteX374" fmla="*/ 358626 w 1539722"/>
                <a:gd name="connsiteY374" fmla="*/ 1085121 h 1378673"/>
                <a:gd name="connsiteX375" fmla="*/ 374331 w 1539722"/>
                <a:gd name="connsiteY375" fmla="*/ 1086340 h 1378673"/>
                <a:gd name="connsiteX376" fmla="*/ 389731 w 1539722"/>
                <a:gd name="connsiteY376" fmla="*/ 1090303 h 1378673"/>
                <a:gd name="connsiteX377" fmla="*/ 404979 w 1539722"/>
                <a:gd name="connsiteY377" fmla="*/ 1096704 h 1378673"/>
                <a:gd name="connsiteX378" fmla="*/ 419311 w 1539722"/>
                <a:gd name="connsiteY378" fmla="*/ 1105697 h 1378673"/>
                <a:gd name="connsiteX379" fmla="*/ 433339 w 1539722"/>
                <a:gd name="connsiteY379" fmla="*/ 1117128 h 1378673"/>
                <a:gd name="connsiteX380" fmla="*/ 446757 w 1539722"/>
                <a:gd name="connsiteY380" fmla="*/ 1131150 h 1378673"/>
                <a:gd name="connsiteX381" fmla="*/ 453009 w 1539722"/>
                <a:gd name="connsiteY381" fmla="*/ 1139228 h 1378673"/>
                <a:gd name="connsiteX382" fmla="*/ 447672 w 1539722"/>
                <a:gd name="connsiteY382" fmla="*/ 1146087 h 1378673"/>
                <a:gd name="connsiteX383" fmla="*/ 438524 w 1539722"/>
                <a:gd name="connsiteY383" fmla="*/ 1161024 h 1378673"/>
                <a:gd name="connsiteX384" fmla="*/ 431357 w 1539722"/>
                <a:gd name="connsiteY384" fmla="*/ 1176722 h 1378673"/>
                <a:gd name="connsiteX385" fmla="*/ 426020 w 1539722"/>
                <a:gd name="connsiteY385" fmla="*/ 1193488 h 1378673"/>
                <a:gd name="connsiteX386" fmla="*/ 422971 w 1539722"/>
                <a:gd name="connsiteY386" fmla="*/ 1210559 h 1378673"/>
                <a:gd name="connsiteX387" fmla="*/ 421904 w 1539722"/>
                <a:gd name="connsiteY387" fmla="*/ 1227934 h 1378673"/>
                <a:gd name="connsiteX388" fmla="*/ 423123 w 1539722"/>
                <a:gd name="connsiteY388" fmla="*/ 1245309 h 1378673"/>
                <a:gd name="connsiteX389" fmla="*/ 426630 w 1539722"/>
                <a:gd name="connsiteY389" fmla="*/ 1262380 h 1378673"/>
                <a:gd name="connsiteX390" fmla="*/ 429375 w 1539722"/>
                <a:gd name="connsiteY390" fmla="*/ 1270610 h 1378673"/>
                <a:gd name="connsiteX391" fmla="*/ 457126 w 1539722"/>
                <a:gd name="connsiteY391" fmla="*/ 1260703 h 1378673"/>
                <a:gd name="connsiteX392" fmla="*/ 454534 w 1539722"/>
                <a:gd name="connsiteY392" fmla="*/ 1252778 h 1378673"/>
                <a:gd name="connsiteX393" fmla="*/ 451637 w 1539722"/>
                <a:gd name="connsiteY393" fmla="*/ 1236622 h 1378673"/>
                <a:gd name="connsiteX394" fmla="*/ 451332 w 1539722"/>
                <a:gd name="connsiteY394" fmla="*/ 1220008 h 1378673"/>
                <a:gd name="connsiteX395" fmla="*/ 453619 w 1539722"/>
                <a:gd name="connsiteY395" fmla="*/ 1203700 h 1378673"/>
                <a:gd name="connsiteX396" fmla="*/ 458346 w 1539722"/>
                <a:gd name="connsiteY396" fmla="*/ 1187696 h 1378673"/>
                <a:gd name="connsiteX397" fmla="*/ 465359 w 1539722"/>
                <a:gd name="connsiteY397" fmla="*/ 1172607 h 1378673"/>
                <a:gd name="connsiteX398" fmla="*/ 474508 w 1539722"/>
                <a:gd name="connsiteY398" fmla="*/ 1158737 h 1378673"/>
                <a:gd name="connsiteX399" fmla="*/ 485791 w 1539722"/>
                <a:gd name="connsiteY399" fmla="*/ 1146544 h 1378673"/>
                <a:gd name="connsiteX400" fmla="*/ 492348 w 1539722"/>
                <a:gd name="connsiteY400" fmla="*/ 1141210 h 1378673"/>
                <a:gd name="connsiteX401" fmla="*/ 499667 w 1539722"/>
                <a:gd name="connsiteY401" fmla="*/ 1135875 h 1378673"/>
                <a:gd name="connsiteX402" fmla="*/ 515067 w 1539722"/>
                <a:gd name="connsiteY402" fmla="*/ 1127949 h 1378673"/>
                <a:gd name="connsiteX403" fmla="*/ 531382 w 1539722"/>
                <a:gd name="connsiteY403" fmla="*/ 1123072 h 1378673"/>
                <a:gd name="connsiteX404" fmla="*/ 548764 w 1539722"/>
                <a:gd name="connsiteY404" fmla="*/ 1121091 h 1378673"/>
                <a:gd name="connsiteX405" fmla="*/ 567062 w 1539722"/>
                <a:gd name="connsiteY405" fmla="*/ 1122310 h 1378673"/>
                <a:gd name="connsiteX406" fmla="*/ 585816 w 1539722"/>
                <a:gd name="connsiteY406" fmla="*/ 1126578 h 1378673"/>
                <a:gd name="connsiteX407" fmla="*/ 604876 w 1539722"/>
                <a:gd name="connsiteY407" fmla="*/ 1133741 h 1378673"/>
                <a:gd name="connsiteX408" fmla="*/ 624240 w 1539722"/>
                <a:gd name="connsiteY408" fmla="*/ 1143953 h 1378673"/>
                <a:gd name="connsiteX409" fmla="*/ 633999 w 1539722"/>
                <a:gd name="connsiteY409" fmla="*/ 1150354 h 1378673"/>
                <a:gd name="connsiteX410" fmla="*/ 650619 w 1539722"/>
                <a:gd name="connsiteY410" fmla="*/ 1126273 h 1378673"/>
                <a:gd name="connsiteX411" fmla="*/ 638726 w 1539722"/>
                <a:gd name="connsiteY411" fmla="*/ 1118500 h 1378673"/>
                <a:gd name="connsiteX412" fmla="*/ 614939 w 1539722"/>
                <a:gd name="connsiteY412" fmla="*/ 1106002 h 1378673"/>
                <a:gd name="connsiteX413" fmla="*/ 591458 w 1539722"/>
                <a:gd name="connsiteY413" fmla="*/ 1097619 h 1378673"/>
                <a:gd name="connsiteX414" fmla="*/ 568434 w 1539722"/>
                <a:gd name="connsiteY414" fmla="*/ 1092741 h 1378673"/>
                <a:gd name="connsiteX415" fmla="*/ 551356 w 1539722"/>
                <a:gd name="connsiteY415" fmla="*/ 1091674 h 1378673"/>
                <a:gd name="connsiteX416" fmla="*/ 540378 w 1539722"/>
                <a:gd name="connsiteY416" fmla="*/ 1092284 h 1378673"/>
                <a:gd name="connsiteX417" fmla="*/ 529400 w 1539722"/>
                <a:gd name="connsiteY417" fmla="*/ 1093351 h 1378673"/>
                <a:gd name="connsiteX418" fmla="*/ 518726 w 1539722"/>
                <a:gd name="connsiteY418" fmla="*/ 1095790 h 1378673"/>
                <a:gd name="connsiteX419" fmla="*/ 508358 w 1539722"/>
                <a:gd name="connsiteY419" fmla="*/ 1099143 h 1378673"/>
                <a:gd name="connsiteX420" fmla="*/ 498142 w 1539722"/>
                <a:gd name="connsiteY420" fmla="*/ 1103258 h 1378673"/>
                <a:gd name="connsiteX421" fmla="*/ 488536 w 1539722"/>
                <a:gd name="connsiteY421" fmla="*/ 1108440 h 1378673"/>
                <a:gd name="connsiteX422" fmla="*/ 479082 w 1539722"/>
                <a:gd name="connsiteY422" fmla="*/ 1114537 h 1378673"/>
                <a:gd name="connsiteX423" fmla="*/ 474356 w 1539722"/>
                <a:gd name="connsiteY423" fmla="*/ 1118042 h 1378673"/>
                <a:gd name="connsiteX424" fmla="*/ 474051 w 1539722"/>
                <a:gd name="connsiteY424" fmla="*/ 1118347 h 1378673"/>
                <a:gd name="connsiteX425" fmla="*/ 473898 w 1539722"/>
                <a:gd name="connsiteY425" fmla="*/ 1118500 h 1378673"/>
                <a:gd name="connsiteX426" fmla="*/ 466427 w 1539722"/>
                <a:gd name="connsiteY426" fmla="*/ 1109202 h 1378673"/>
                <a:gd name="connsiteX427" fmla="*/ 450417 w 1539722"/>
                <a:gd name="connsiteY427" fmla="*/ 1093046 h 1378673"/>
                <a:gd name="connsiteX428" fmla="*/ 433339 w 1539722"/>
                <a:gd name="connsiteY428" fmla="*/ 1079634 h 1378673"/>
                <a:gd name="connsiteX429" fmla="*/ 415805 w 1539722"/>
                <a:gd name="connsiteY429" fmla="*/ 1069117 h 1378673"/>
                <a:gd name="connsiteX430" fmla="*/ 397355 w 1539722"/>
                <a:gd name="connsiteY430" fmla="*/ 1061649 h 1378673"/>
                <a:gd name="connsiteX431" fmla="*/ 378448 w 1539722"/>
                <a:gd name="connsiteY431" fmla="*/ 1057228 h 1378673"/>
                <a:gd name="connsiteX432" fmla="*/ 359083 w 1539722"/>
                <a:gd name="connsiteY432" fmla="*/ 1055857 h 1378673"/>
                <a:gd name="connsiteX433" fmla="*/ 339261 w 1539722"/>
                <a:gd name="connsiteY433" fmla="*/ 1057686 h 1378673"/>
                <a:gd name="connsiteX434" fmla="*/ 329503 w 1539722"/>
                <a:gd name="connsiteY434" fmla="*/ 1059820 h 1378673"/>
                <a:gd name="connsiteX435" fmla="*/ 326911 w 1539722"/>
                <a:gd name="connsiteY435" fmla="*/ 1052961 h 1378673"/>
                <a:gd name="connsiteX436" fmla="*/ 322641 w 1539722"/>
                <a:gd name="connsiteY436" fmla="*/ 1039548 h 1378673"/>
                <a:gd name="connsiteX437" fmla="*/ 319897 w 1539722"/>
                <a:gd name="connsiteY437" fmla="*/ 1026441 h 1378673"/>
                <a:gd name="connsiteX438" fmla="*/ 318524 w 1539722"/>
                <a:gd name="connsiteY438" fmla="*/ 1013790 h 1378673"/>
                <a:gd name="connsiteX439" fmla="*/ 318219 w 1539722"/>
                <a:gd name="connsiteY439" fmla="*/ 1001597 h 1378673"/>
                <a:gd name="connsiteX440" fmla="*/ 319134 w 1539722"/>
                <a:gd name="connsiteY440" fmla="*/ 989708 h 1378673"/>
                <a:gd name="connsiteX441" fmla="*/ 320964 w 1539722"/>
                <a:gd name="connsiteY441" fmla="*/ 978582 h 1378673"/>
                <a:gd name="connsiteX442" fmla="*/ 323861 w 1539722"/>
                <a:gd name="connsiteY442" fmla="*/ 967913 h 1378673"/>
                <a:gd name="connsiteX443" fmla="*/ 327673 w 1539722"/>
                <a:gd name="connsiteY443" fmla="*/ 957701 h 1378673"/>
                <a:gd name="connsiteX444" fmla="*/ 332247 w 1539722"/>
                <a:gd name="connsiteY444" fmla="*/ 948251 h 1378673"/>
                <a:gd name="connsiteX445" fmla="*/ 340481 w 1539722"/>
                <a:gd name="connsiteY445" fmla="*/ 934991 h 1378673"/>
                <a:gd name="connsiteX446" fmla="*/ 353746 w 1539722"/>
                <a:gd name="connsiteY446" fmla="*/ 919902 h 1378673"/>
                <a:gd name="connsiteX447" fmla="*/ 369147 w 1539722"/>
                <a:gd name="connsiteY447" fmla="*/ 907709 h 1378673"/>
                <a:gd name="connsiteX448" fmla="*/ 377533 w 1539722"/>
                <a:gd name="connsiteY448" fmla="*/ 902831 h 1378673"/>
                <a:gd name="connsiteX449" fmla="*/ 382870 w 1539722"/>
                <a:gd name="connsiteY449" fmla="*/ 900240 h 1378673"/>
                <a:gd name="connsiteX450" fmla="*/ 394458 w 1539722"/>
                <a:gd name="connsiteY450" fmla="*/ 895515 h 1378673"/>
                <a:gd name="connsiteX451" fmla="*/ 407723 w 1539722"/>
                <a:gd name="connsiteY451" fmla="*/ 891857 h 1378673"/>
                <a:gd name="connsiteX452" fmla="*/ 422056 w 1539722"/>
                <a:gd name="connsiteY452" fmla="*/ 889266 h 1378673"/>
                <a:gd name="connsiteX453" fmla="*/ 437151 w 1539722"/>
                <a:gd name="connsiteY453" fmla="*/ 888200 h 1378673"/>
                <a:gd name="connsiteX454" fmla="*/ 452704 w 1539722"/>
                <a:gd name="connsiteY454" fmla="*/ 888504 h 1378673"/>
                <a:gd name="connsiteX455" fmla="*/ 468409 w 1539722"/>
                <a:gd name="connsiteY455" fmla="*/ 890333 h 1378673"/>
                <a:gd name="connsiteX456" fmla="*/ 483809 w 1539722"/>
                <a:gd name="connsiteY456" fmla="*/ 894144 h 1378673"/>
                <a:gd name="connsiteX457" fmla="*/ 491128 w 1539722"/>
                <a:gd name="connsiteY457" fmla="*/ 896887 h 1378673"/>
                <a:gd name="connsiteX458" fmla="*/ 508510 w 1539722"/>
                <a:gd name="connsiteY458" fmla="*/ 903593 h 1378673"/>
                <a:gd name="connsiteX459" fmla="*/ 510798 w 1539722"/>
                <a:gd name="connsiteY459" fmla="*/ 885151 h 1378673"/>
                <a:gd name="connsiteX460" fmla="*/ 512475 w 1539722"/>
                <a:gd name="connsiteY460" fmla="*/ 876311 h 1378673"/>
                <a:gd name="connsiteX461" fmla="*/ 517202 w 1539722"/>
                <a:gd name="connsiteY461" fmla="*/ 858783 h 1378673"/>
                <a:gd name="connsiteX462" fmla="*/ 524368 w 1539722"/>
                <a:gd name="connsiteY462" fmla="*/ 842322 h 1378673"/>
                <a:gd name="connsiteX463" fmla="*/ 533517 w 1539722"/>
                <a:gd name="connsiteY463" fmla="*/ 826776 h 1378673"/>
                <a:gd name="connsiteX464" fmla="*/ 544647 w 1539722"/>
                <a:gd name="connsiteY464" fmla="*/ 812449 h 1378673"/>
                <a:gd name="connsiteX465" fmla="*/ 557760 w 1539722"/>
                <a:gd name="connsiteY465" fmla="*/ 799646 h 1378673"/>
                <a:gd name="connsiteX466" fmla="*/ 572398 w 1539722"/>
                <a:gd name="connsiteY466" fmla="*/ 788367 h 1378673"/>
                <a:gd name="connsiteX467" fmla="*/ 588256 w 1539722"/>
                <a:gd name="connsiteY467" fmla="*/ 779070 h 1378673"/>
                <a:gd name="connsiteX468" fmla="*/ 597099 w 1539722"/>
                <a:gd name="connsiteY468" fmla="*/ 775107 h 1378673"/>
                <a:gd name="connsiteX469" fmla="*/ 605943 w 1539722"/>
                <a:gd name="connsiteY469" fmla="*/ 771602 h 1378673"/>
                <a:gd name="connsiteX470" fmla="*/ 624088 w 1539722"/>
                <a:gd name="connsiteY470" fmla="*/ 766724 h 1378673"/>
                <a:gd name="connsiteX471" fmla="*/ 642690 w 1539722"/>
                <a:gd name="connsiteY471" fmla="*/ 763828 h 1378673"/>
                <a:gd name="connsiteX472" fmla="*/ 661445 w 1539722"/>
                <a:gd name="connsiteY472" fmla="*/ 763523 h 1378673"/>
                <a:gd name="connsiteX473" fmla="*/ 680657 w 1539722"/>
                <a:gd name="connsiteY473" fmla="*/ 765200 h 1378673"/>
                <a:gd name="connsiteX474" fmla="*/ 699564 w 1539722"/>
                <a:gd name="connsiteY474" fmla="*/ 769468 h 1378673"/>
                <a:gd name="connsiteX475" fmla="*/ 718623 w 1539722"/>
                <a:gd name="connsiteY475" fmla="*/ 775717 h 1378673"/>
                <a:gd name="connsiteX476" fmla="*/ 737531 w 1539722"/>
                <a:gd name="connsiteY476" fmla="*/ 784404 h 1378673"/>
                <a:gd name="connsiteX477" fmla="*/ 746679 w 1539722"/>
                <a:gd name="connsiteY477" fmla="*/ 789739 h 1378673"/>
                <a:gd name="connsiteX478" fmla="*/ 746679 w 1539722"/>
                <a:gd name="connsiteY478" fmla="*/ 1150659 h 1378673"/>
                <a:gd name="connsiteX479" fmla="*/ 746679 w 1539722"/>
                <a:gd name="connsiteY479" fmla="*/ 1165291 h 1378673"/>
                <a:gd name="connsiteX480" fmla="*/ 744697 w 1539722"/>
                <a:gd name="connsiteY480" fmla="*/ 1192574 h 1378673"/>
                <a:gd name="connsiteX481" fmla="*/ 740885 w 1539722"/>
                <a:gd name="connsiteY481" fmla="*/ 1217875 h 1378673"/>
                <a:gd name="connsiteX482" fmla="*/ 735396 w 1539722"/>
                <a:gd name="connsiteY482" fmla="*/ 1241042 h 1378673"/>
                <a:gd name="connsiteX483" fmla="*/ 728230 w 1539722"/>
                <a:gd name="connsiteY483" fmla="*/ 1262075 h 1378673"/>
                <a:gd name="connsiteX484" fmla="*/ 719691 w 1539722"/>
                <a:gd name="connsiteY484" fmla="*/ 1281280 h 1378673"/>
                <a:gd name="connsiteX485" fmla="*/ 709627 w 1539722"/>
                <a:gd name="connsiteY485" fmla="*/ 1298655 h 1378673"/>
                <a:gd name="connsiteX486" fmla="*/ 698344 w 1539722"/>
                <a:gd name="connsiteY486" fmla="*/ 1314049 h 1378673"/>
                <a:gd name="connsiteX487" fmla="*/ 686146 w 1539722"/>
                <a:gd name="connsiteY487" fmla="*/ 1327766 h 1378673"/>
                <a:gd name="connsiteX488" fmla="*/ 672575 w 1539722"/>
                <a:gd name="connsiteY488" fmla="*/ 1339807 h 1378673"/>
                <a:gd name="connsiteX489" fmla="*/ 658243 w 1539722"/>
                <a:gd name="connsiteY489" fmla="*/ 1349867 h 1378673"/>
                <a:gd name="connsiteX490" fmla="*/ 643147 w 1539722"/>
                <a:gd name="connsiteY490" fmla="*/ 1358554 h 1378673"/>
                <a:gd name="connsiteX491" fmla="*/ 627137 w 1539722"/>
                <a:gd name="connsiteY491" fmla="*/ 1365413 h 1378673"/>
                <a:gd name="connsiteX492" fmla="*/ 610517 w 1539722"/>
                <a:gd name="connsiteY492" fmla="*/ 1370900 h 1378673"/>
                <a:gd name="connsiteX493" fmla="*/ 593440 w 1539722"/>
                <a:gd name="connsiteY493" fmla="*/ 1374863 h 1378673"/>
                <a:gd name="connsiteX494" fmla="*/ 576058 w 1539722"/>
                <a:gd name="connsiteY494" fmla="*/ 1377454 h 1378673"/>
                <a:gd name="connsiteX495" fmla="*/ 558218 w 1539722"/>
                <a:gd name="connsiteY495" fmla="*/ 1378673 h 1378673"/>
                <a:gd name="connsiteX496" fmla="*/ 540531 w 1539722"/>
                <a:gd name="connsiteY496" fmla="*/ 1378673 h 1378673"/>
                <a:gd name="connsiteX497" fmla="*/ 522538 w 1539722"/>
                <a:gd name="connsiteY497" fmla="*/ 1377301 h 1378673"/>
                <a:gd name="connsiteX498" fmla="*/ 504699 w 1539722"/>
                <a:gd name="connsiteY498" fmla="*/ 1374710 h 1378673"/>
                <a:gd name="connsiteX499" fmla="*/ 487011 w 1539722"/>
                <a:gd name="connsiteY499" fmla="*/ 1370900 h 1378673"/>
                <a:gd name="connsiteX500" fmla="*/ 469629 w 1539722"/>
                <a:gd name="connsiteY500" fmla="*/ 1366175 h 1378673"/>
                <a:gd name="connsiteX501" fmla="*/ 452551 w 1539722"/>
                <a:gd name="connsiteY501" fmla="*/ 1360231 h 1378673"/>
                <a:gd name="connsiteX502" fmla="*/ 436084 w 1539722"/>
                <a:gd name="connsiteY502" fmla="*/ 1353372 h 1378673"/>
                <a:gd name="connsiteX503" fmla="*/ 420379 w 1539722"/>
                <a:gd name="connsiteY503" fmla="*/ 1345751 h 1378673"/>
                <a:gd name="connsiteX504" fmla="*/ 405131 w 1539722"/>
                <a:gd name="connsiteY504" fmla="*/ 1336911 h 1378673"/>
                <a:gd name="connsiteX505" fmla="*/ 390646 w 1539722"/>
                <a:gd name="connsiteY505" fmla="*/ 1327461 h 1378673"/>
                <a:gd name="connsiteX506" fmla="*/ 377533 w 1539722"/>
                <a:gd name="connsiteY506" fmla="*/ 1317250 h 1378673"/>
                <a:gd name="connsiteX507" fmla="*/ 365182 w 1539722"/>
                <a:gd name="connsiteY507" fmla="*/ 1306123 h 1378673"/>
                <a:gd name="connsiteX508" fmla="*/ 353899 w 1539722"/>
                <a:gd name="connsiteY508" fmla="*/ 1294540 h 1378673"/>
                <a:gd name="connsiteX509" fmla="*/ 343988 w 1539722"/>
                <a:gd name="connsiteY509" fmla="*/ 1282194 h 1378673"/>
                <a:gd name="connsiteX510" fmla="*/ 335754 w 1539722"/>
                <a:gd name="connsiteY510" fmla="*/ 1269391 h 1378673"/>
                <a:gd name="connsiteX511" fmla="*/ 331942 w 1539722"/>
                <a:gd name="connsiteY511" fmla="*/ 1262685 h 1378673"/>
                <a:gd name="connsiteX512" fmla="*/ 324928 w 1539722"/>
                <a:gd name="connsiteY512" fmla="*/ 1263904 h 1378673"/>
                <a:gd name="connsiteX513" fmla="*/ 309528 w 1539722"/>
                <a:gd name="connsiteY513" fmla="*/ 1264209 h 1378673"/>
                <a:gd name="connsiteX514" fmla="*/ 293213 w 1539722"/>
                <a:gd name="connsiteY514" fmla="*/ 1262532 h 1378673"/>
                <a:gd name="connsiteX515" fmla="*/ 276441 w 1539722"/>
                <a:gd name="connsiteY515" fmla="*/ 1258722 h 1378673"/>
                <a:gd name="connsiteX516" fmla="*/ 259211 w 1539722"/>
                <a:gd name="connsiteY516" fmla="*/ 1252778 h 1378673"/>
                <a:gd name="connsiteX517" fmla="*/ 242286 w 1539722"/>
                <a:gd name="connsiteY517" fmla="*/ 1245157 h 1378673"/>
                <a:gd name="connsiteX518" fmla="*/ 225209 w 1539722"/>
                <a:gd name="connsiteY518" fmla="*/ 1235402 h 1378673"/>
                <a:gd name="connsiteX519" fmla="*/ 208893 w 1539722"/>
                <a:gd name="connsiteY519" fmla="*/ 1223819 h 1378673"/>
                <a:gd name="connsiteX520" fmla="*/ 193036 w 1539722"/>
                <a:gd name="connsiteY520" fmla="*/ 1210406 h 1378673"/>
                <a:gd name="connsiteX521" fmla="*/ 178246 w 1539722"/>
                <a:gd name="connsiteY521" fmla="*/ 1195165 h 1378673"/>
                <a:gd name="connsiteX522" fmla="*/ 164828 w 1539722"/>
                <a:gd name="connsiteY522" fmla="*/ 1178094 h 1378673"/>
                <a:gd name="connsiteX523" fmla="*/ 152934 w 1539722"/>
                <a:gd name="connsiteY523" fmla="*/ 1159652 h 1378673"/>
                <a:gd name="connsiteX524" fmla="*/ 142719 w 1539722"/>
                <a:gd name="connsiteY524" fmla="*/ 1139228 h 1378673"/>
                <a:gd name="connsiteX525" fmla="*/ 134790 w 1539722"/>
                <a:gd name="connsiteY525" fmla="*/ 1117280 h 1378673"/>
                <a:gd name="connsiteX526" fmla="*/ 128843 w 1539722"/>
                <a:gd name="connsiteY526" fmla="*/ 1093961 h 1378673"/>
                <a:gd name="connsiteX527" fmla="*/ 125641 w 1539722"/>
                <a:gd name="connsiteY527" fmla="*/ 1069117 h 1378673"/>
                <a:gd name="connsiteX528" fmla="*/ 125336 w 1539722"/>
                <a:gd name="connsiteY528" fmla="*/ 1056009 h 1378673"/>
                <a:gd name="connsiteX529" fmla="*/ 121372 w 1539722"/>
                <a:gd name="connsiteY529" fmla="*/ 1053266 h 1378673"/>
                <a:gd name="connsiteX530" fmla="*/ 109326 w 1539722"/>
                <a:gd name="connsiteY530" fmla="*/ 1043206 h 1378673"/>
                <a:gd name="connsiteX531" fmla="*/ 93926 w 1539722"/>
                <a:gd name="connsiteY531" fmla="*/ 1027965 h 1378673"/>
                <a:gd name="connsiteX532" fmla="*/ 77611 w 1539722"/>
                <a:gd name="connsiteY532" fmla="*/ 1008608 h 1378673"/>
                <a:gd name="connsiteX533" fmla="*/ 66633 w 1539722"/>
                <a:gd name="connsiteY533" fmla="*/ 991842 h 1378673"/>
                <a:gd name="connsiteX534" fmla="*/ 60076 w 1539722"/>
                <a:gd name="connsiteY534" fmla="*/ 979801 h 1378673"/>
                <a:gd name="connsiteX535" fmla="*/ 54739 w 1539722"/>
                <a:gd name="connsiteY535" fmla="*/ 967151 h 1378673"/>
                <a:gd name="connsiteX536" fmla="*/ 50775 w 1539722"/>
                <a:gd name="connsiteY536" fmla="*/ 954195 h 1378673"/>
                <a:gd name="connsiteX537" fmla="*/ 48640 w 1539722"/>
                <a:gd name="connsiteY537" fmla="*/ 940630 h 1378673"/>
                <a:gd name="connsiteX538" fmla="*/ 48335 w 1539722"/>
                <a:gd name="connsiteY538" fmla="*/ 926913 h 1378673"/>
                <a:gd name="connsiteX539" fmla="*/ 50623 w 1539722"/>
                <a:gd name="connsiteY539" fmla="*/ 913043 h 1378673"/>
                <a:gd name="connsiteX540" fmla="*/ 55349 w 1539722"/>
                <a:gd name="connsiteY540" fmla="*/ 899173 h 1378673"/>
                <a:gd name="connsiteX541" fmla="*/ 58856 w 1539722"/>
                <a:gd name="connsiteY541" fmla="*/ 892162 h 1378673"/>
                <a:gd name="connsiteX542" fmla="*/ 50775 w 1539722"/>
                <a:gd name="connsiteY542" fmla="*/ 885456 h 1378673"/>
                <a:gd name="connsiteX543" fmla="*/ 36900 w 1539722"/>
                <a:gd name="connsiteY543" fmla="*/ 870977 h 1378673"/>
                <a:gd name="connsiteX544" fmla="*/ 25311 w 1539722"/>
                <a:gd name="connsiteY544" fmla="*/ 855735 h 1378673"/>
                <a:gd name="connsiteX545" fmla="*/ 16010 w 1539722"/>
                <a:gd name="connsiteY545" fmla="*/ 839579 h 1378673"/>
                <a:gd name="connsiteX546" fmla="*/ 9149 w 1539722"/>
                <a:gd name="connsiteY546" fmla="*/ 822813 h 1378673"/>
                <a:gd name="connsiteX547" fmla="*/ 4117 w 1539722"/>
                <a:gd name="connsiteY547" fmla="*/ 805590 h 1378673"/>
                <a:gd name="connsiteX548" fmla="*/ 1220 w 1539722"/>
                <a:gd name="connsiteY548" fmla="*/ 788062 h 1378673"/>
                <a:gd name="connsiteX549" fmla="*/ 0 w 1539722"/>
                <a:gd name="connsiteY549" fmla="*/ 770535 h 1378673"/>
                <a:gd name="connsiteX550" fmla="*/ 763 w 1539722"/>
                <a:gd name="connsiteY550" fmla="*/ 753464 h 1378673"/>
                <a:gd name="connsiteX551" fmla="*/ 2897 w 1539722"/>
                <a:gd name="connsiteY551" fmla="*/ 736393 h 1378673"/>
                <a:gd name="connsiteX552" fmla="*/ 6709 w 1539722"/>
                <a:gd name="connsiteY552" fmla="*/ 720237 h 1378673"/>
                <a:gd name="connsiteX553" fmla="*/ 11893 w 1539722"/>
                <a:gd name="connsiteY553" fmla="*/ 704691 h 1378673"/>
                <a:gd name="connsiteX554" fmla="*/ 18145 w 1539722"/>
                <a:gd name="connsiteY554" fmla="*/ 690059 h 1378673"/>
                <a:gd name="connsiteX555" fmla="*/ 25616 w 1539722"/>
                <a:gd name="connsiteY555" fmla="*/ 676342 h 1378673"/>
                <a:gd name="connsiteX556" fmla="*/ 34155 w 1539722"/>
                <a:gd name="connsiteY556" fmla="*/ 664301 h 1378673"/>
                <a:gd name="connsiteX557" fmla="*/ 43609 w 1539722"/>
                <a:gd name="connsiteY557" fmla="*/ 653632 h 1378673"/>
                <a:gd name="connsiteX558" fmla="*/ 48640 w 1539722"/>
                <a:gd name="connsiteY558" fmla="*/ 649059 h 1378673"/>
                <a:gd name="connsiteX559" fmla="*/ 60991 w 1539722"/>
                <a:gd name="connsiteY559" fmla="*/ 643572 h 1378673"/>
                <a:gd name="connsiteX560" fmla="*/ 82948 w 1539722"/>
                <a:gd name="connsiteY560" fmla="*/ 635494 h 1378673"/>
                <a:gd name="connsiteX561" fmla="*/ 99263 w 1539722"/>
                <a:gd name="connsiteY561" fmla="*/ 630769 h 1378673"/>
                <a:gd name="connsiteX562" fmla="*/ 116340 w 1539722"/>
                <a:gd name="connsiteY562" fmla="*/ 627111 h 1378673"/>
                <a:gd name="connsiteX563" fmla="*/ 134180 w 1539722"/>
                <a:gd name="connsiteY563" fmla="*/ 624825 h 1378673"/>
                <a:gd name="connsiteX564" fmla="*/ 292206 w 1539722"/>
                <a:gd name="connsiteY564" fmla="*/ 353208 h 1378673"/>
                <a:gd name="connsiteX565" fmla="*/ 301813 w 1539722"/>
                <a:gd name="connsiteY565" fmla="*/ 358544 h 1378673"/>
                <a:gd name="connsiteX566" fmla="*/ 320572 w 1539722"/>
                <a:gd name="connsiteY566" fmla="*/ 367691 h 1378673"/>
                <a:gd name="connsiteX567" fmla="*/ 339025 w 1539722"/>
                <a:gd name="connsiteY567" fmla="*/ 374550 h 1378673"/>
                <a:gd name="connsiteX568" fmla="*/ 357479 w 1539722"/>
                <a:gd name="connsiteY568" fmla="*/ 379733 h 1378673"/>
                <a:gd name="connsiteX569" fmla="*/ 375475 w 1539722"/>
                <a:gd name="connsiteY569" fmla="*/ 382630 h 1378673"/>
                <a:gd name="connsiteX570" fmla="*/ 393318 w 1539722"/>
                <a:gd name="connsiteY570" fmla="*/ 383849 h 1378673"/>
                <a:gd name="connsiteX571" fmla="*/ 410857 w 1539722"/>
                <a:gd name="connsiteY571" fmla="*/ 382935 h 1378673"/>
                <a:gd name="connsiteX572" fmla="*/ 428090 w 1539722"/>
                <a:gd name="connsiteY572" fmla="*/ 379733 h 1378673"/>
                <a:gd name="connsiteX573" fmla="*/ 436478 w 1539722"/>
                <a:gd name="connsiteY573" fmla="*/ 377599 h 1378673"/>
                <a:gd name="connsiteX574" fmla="*/ 443646 w 1539722"/>
                <a:gd name="connsiteY574" fmla="*/ 375160 h 1378673"/>
                <a:gd name="connsiteX575" fmla="*/ 457524 w 1539722"/>
                <a:gd name="connsiteY575" fmla="*/ 369672 h 1378673"/>
                <a:gd name="connsiteX576" fmla="*/ 463777 w 1539722"/>
                <a:gd name="connsiteY576" fmla="*/ 366319 h 1378673"/>
                <a:gd name="connsiteX577" fmla="*/ 469725 w 1539722"/>
                <a:gd name="connsiteY577" fmla="*/ 375922 h 1378673"/>
                <a:gd name="connsiteX578" fmla="*/ 479790 w 1539722"/>
                <a:gd name="connsiteY578" fmla="*/ 394826 h 1378673"/>
                <a:gd name="connsiteX579" fmla="*/ 487568 w 1539722"/>
                <a:gd name="connsiteY579" fmla="*/ 412966 h 1378673"/>
                <a:gd name="connsiteX580" fmla="*/ 493059 w 1539722"/>
                <a:gd name="connsiteY580" fmla="*/ 430650 h 1378673"/>
                <a:gd name="connsiteX581" fmla="*/ 496414 w 1539722"/>
                <a:gd name="connsiteY581" fmla="*/ 448333 h 1378673"/>
                <a:gd name="connsiteX582" fmla="*/ 497786 w 1539722"/>
                <a:gd name="connsiteY582" fmla="*/ 465559 h 1378673"/>
                <a:gd name="connsiteX583" fmla="*/ 496871 w 1539722"/>
                <a:gd name="connsiteY583" fmla="*/ 482633 h 1378673"/>
                <a:gd name="connsiteX584" fmla="*/ 493821 w 1539722"/>
                <a:gd name="connsiteY584" fmla="*/ 499859 h 1378673"/>
                <a:gd name="connsiteX585" fmla="*/ 491686 w 1539722"/>
                <a:gd name="connsiteY585" fmla="*/ 508548 h 1378673"/>
                <a:gd name="connsiteX586" fmla="*/ 489703 w 1539722"/>
                <a:gd name="connsiteY586" fmla="*/ 514341 h 1378673"/>
                <a:gd name="connsiteX587" fmla="*/ 483145 w 1539722"/>
                <a:gd name="connsiteY587" fmla="*/ 525317 h 1378673"/>
                <a:gd name="connsiteX588" fmla="*/ 474147 w 1539722"/>
                <a:gd name="connsiteY588" fmla="*/ 535836 h 1378673"/>
                <a:gd name="connsiteX589" fmla="*/ 463014 w 1539722"/>
                <a:gd name="connsiteY589" fmla="*/ 545287 h 1378673"/>
                <a:gd name="connsiteX590" fmla="*/ 450356 w 1539722"/>
                <a:gd name="connsiteY590" fmla="*/ 553824 h 1378673"/>
                <a:gd name="connsiteX591" fmla="*/ 436783 w 1539722"/>
                <a:gd name="connsiteY591" fmla="*/ 561141 h 1378673"/>
                <a:gd name="connsiteX592" fmla="*/ 422752 w 1539722"/>
                <a:gd name="connsiteY592" fmla="*/ 566782 h 1378673"/>
                <a:gd name="connsiteX593" fmla="*/ 408721 w 1539722"/>
                <a:gd name="connsiteY593" fmla="*/ 570745 h 1378673"/>
                <a:gd name="connsiteX594" fmla="*/ 401706 w 1539722"/>
                <a:gd name="connsiteY594" fmla="*/ 571965 h 1378673"/>
                <a:gd name="connsiteX595" fmla="*/ 382643 w 1539722"/>
                <a:gd name="connsiteY595" fmla="*/ 575166 h 1378673"/>
                <a:gd name="connsiteX596" fmla="*/ 390878 w 1539722"/>
                <a:gd name="connsiteY596" fmla="*/ 592697 h 1378673"/>
                <a:gd name="connsiteX597" fmla="*/ 393318 w 1539722"/>
                <a:gd name="connsiteY597" fmla="*/ 598032 h 1378673"/>
                <a:gd name="connsiteX598" fmla="*/ 396978 w 1539722"/>
                <a:gd name="connsiteY598" fmla="*/ 608704 h 1378673"/>
                <a:gd name="connsiteX599" fmla="*/ 399571 w 1539722"/>
                <a:gd name="connsiteY599" fmla="*/ 619222 h 1378673"/>
                <a:gd name="connsiteX600" fmla="*/ 400791 w 1539722"/>
                <a:gd name="connsiteY600" fmla="*/ 629284 h 1378673"/>
                <a:gd name="connsiteX601" fmla="*/ 400638 w 1539722"/>
                <a:gd name="connsiteY601" fmla="*/ 639040 h 1378673"/>
                <a:gd name="connsiteX602" fmla="*/ 399114 w 1539722"/>
                <a:gd name="connsiteY602" fmla="*/ 648187 h 1378673"/>
                <a:gd name="connsiteX603" fmla="*/ 396368 w 1539722"/>
                <a:gd name="connsiteY603" fmla="*/ 657333 h 1378673"/>
                <a:gd name="connsiteX604" fmla="*/ 392403 w 1539722"/>
                <a:gd name="connsiteY604" fmla="*/ 665870 h 1378673"/>
                <a:gd name="connsiteX605" fmla="*/ 389963 w 1539722"/>
                <a:gd name="connsiteY605" fmla="*/ 669834 h 1378673"/>
                <a:gd name="connsiteX606" fmla="*/ 386760 w 1539722"/>
                <a:gd name="connsiteY606" fmla="*/ 674407 h 1378673"/>
                <a:gd name="connsiteX607" fmla="*/ 378830 w 1539722"/>
                <a:gd name="connsiteY607" fmla="*/ 683096 h 1378673"/>
                <a:gd name="connsiteX608" fmla="*/ 369375 w 1539722"/>
                <a:gd name="connsiteY608" fmla="*/ 690566 h 1378673"/>
                <a:gd name="connsiteX609" fmla="*/ 358394 w 1539722"/>
                <a:gd name="connsiteY609" fmla="*/ 697121 h 1378673"/>
                <a:gd name="connsiteX610" fmla="*/ 346651 w 1539722"/>
                <a:gd name="connsiteY610" fmla="*/ 702609 h 1378673"/>
                <a:gd name="connsiteX611" fmla="*/ 333383 w 1539722"/>
                <a:gd name="connsiteY611" fmla="*/ 706878 h 1378673"/>
                <a:gd name="connsiteX612" fmla="*/ 319352 w 1539722"/>
                <a:gd name="connsiteY612" fmla="*/ 710079 h 1378673"/>
                <a:gd name="connsiteX613" fmla="*/ 304559 w 1539722"/>
                <a:gd name="connsiteY613" fmla="*/ 712061 h 1378673"/>
                <a:gd name="connsiteX614" fmla="*/ 296781 w 1539722"/>
                <a:gd name="connsiteY614" fmla="*/ 712518 h 1378673"/>
                <a:gd name="connsiteX615" fmla="*/ 295866 w 1539722"/>
                <a:gd name="connsiteY615" fmla="*/ 707182 h 1378673"/>
                <a:gd name="connsiteX616" fmla="*/ 292968 w 1539722"/>
                <a:gd name="connsiteY616" fmla="*/ 696054 h 1378673"/>
                <a:gd name="connsiteX617" fmla="*/ 289155 w 1539722"/>
                <a:gd name="connsiteY617" fmla="*/ 685078 h 1378673"/>
                <a:gd name="connsiteX618" fmla="*/ 283970 w 1539722"/>
                <a:gd name="connsiteY618" fmla="*/ 673950 h 1378673"/>
                <a:gd name="connsiteX619" fmla="*/ 280920 w 1539722"/>
                <a:gd name="connsiteY619" fmla="*/ 668614 h 1378673"/>
                <a:gd name="connsiteX620" fmla="*/ 276954 w 1539722"/>
                <a:gd name="connsiteY620" fmla="*/ 661907 h 1378673"/>
                <a:gd name="connsiteX621" fmla="*/ 267956 w 1539722"/>
                <a:gd name="connsiteY621" fmla="*/ 649254 h 1378673"/>
                <a:gd name="connsiteX622" fmla="*/ 257586 w 1539722"/>
                <a:gd name="connsiteY622" fmla="*/ 637821 h 1378673"/>
                <a:gd name="connsiteX623" fmla="*/ 246605 w 1539722"/>
                <a:gd name="connsiteY623" fmla="*/ 627454 h 1378673"/>
                <a:gd name="connsiteX624" fmla="*/ 234405 w 1539722"/>
                <a:gd name="connsiteY624" fmla="*/ 618460 h 1378673"/>
                <a:gd name="connsiteX625" fmla="*/ 221442 w 1539722"/>
                <a:gd name="connsiteY625" fmla="*/ 610686 h 1378673"/>
                <a:gd name="connsiteX626" fmla="*/ 207868 w 1539722"/>
                <a:gd name="connsiteY626" fmla="*/ 604588 h 1378673"/>
                <a:gd name="connsiteX627" fmla="*/ 193838 w 1539722"/>
                <a:gd name="connsiteY627" fmla="*/ 599862 h 1378673"/>
                <a:gd name="connsiteX628" fmla="*/ 186517 w 1539722"/>
                <a:gd name="connsiteY628" fmla="*/ 598337 h 1378673"/>
                <a:gd name="connsiteX629" fmla="*/ 177672 w 1539722"/>
                <a:gd name="connsiteY629" fmla="*/ 596508 h 1378673"/>
                <a:gd name="connsiteX630" fmla="*/ 159676 w 1539722"/>
                <a:gd name="connsiteY630" fmla="*/ 594679 h 1378673"/>
                <a:gd name="connsiteX631" fmla="*/ 141833 w 1539722"/>
                <a:gd name="connsiteY631" fmla="*/ 594679 h 1378673"/>
                <a:gd name="connsiteX632" fmla="*/ 124447 w 1539722"/>
                <a:gd name="connsiteY632" fmla="*/ 596051 h 1378673"/>
                <a:gd name="connsiteX633" fmla="*/ 107671 w 1539722"/>
                <a:gd name="connsiteY633" fmla="*/ 598642 h 1378673"/>
                <a:gd name="connsiteX634" fmla="*/ 91352 w 1539722"/>
                <a:gd name="connsiteY634" fmla="*/ 602453 h 1378673"/>
                <a:gd name="connsiteX635" fmla="*/ 68629 w 1539722"/>
                <a:gd name="connsiteY635" fmla="*/ 609161 h 1378673"/>
                <a:gd name="connsiteX636" fmla="*/ 55208 w 1539722"/>
                <a:gd name="connsiteY636" fmla="*/ 614039 h 1378673"/>
                <a:gd name="connsiteX637" fmla="*/ 52005 w 1539722"/>
                <a:gd name="connsiteY637" fmla="*/ 604740 h 1378673"/>
                <a:gd name="connsiteX638" fmla="*/ 47735 w 1539722"/>
                <a:gd name="connsiteY638" fmla="*/ 583246 h 1378673"/>
                <a:gd name="connsiteX639" fmla="*/ 45752 w 1539722"/>
                <a:gd name="connsiteY639" fmla="*/ 559312 h 1378673"/>
                <a:gd name="connsiteX640" fmla="*/ 46515 w 1539722"/>
                <a:gd name="connsiteY640" fmla="*/ 534616 h 1378673"/>
                <a:gd name="connsiteX641" fmla="*/ 49717 w 1539722"/>
                <a:gd name="connsiteY641" fmla="*/ 516475 h 1378673"/>
                <a:gd name="connsiteX642" fmla="*/ 52615 w 1539722"/>
                <a:gd name="connsiteY642" fmla="*/ 504737 h 1378673"/>
                <a:gd name="connsiteX643" fmla="*/ 56885 w 1539722"/>
                <a:gd name="connsiteY643" fmla="*/ 493761 h 1378673"/>
                <a:gd name="connsiteX644" fmla="*/ 62223 w 1539722"/>
                <a:gd name="connsiteY644" fmla="*/ 483395 h 1378673"/>
                <a:gd name="connsiteX645" fmla="*/ 68476 w 1539722"/>
                <a:gd name="connsiteY645" fmla="*/ 473944 h 1378673"/>
                <a:gd name="connsiteX646" fmla="*/ 76254 w 1539722"/>
                <a:gd name="connsiteY646" fmla="*/ 465712 h 1378673"/>
                <a:gd name="connsiteX647" fmla="*/ 85099 w 1539722"/>
                <a:gd name="connsiteY647" fmla="*/ 458547 h 1378673"/>
                <a:gd name="connsiteX648" fmla="*/ 95165 w 1539722"/>
                <a:gd name="connsiteY648" fmla="*/ 453059 h 1378673"/>
                <a:gd name="connsiteX649" fmla="*/ 100960 w 1539722"/>
                <a:gd name="connsiteY649" fmla="*/ 450925 h 1378673"/>
                <a:gd name="connsiteX650" fmla="*/ 108280 w 1539722"/>
                <a:gd name="connsiteY650" fmla="*/ 451687 h 1378673"/>
                <a:gd name="connsiteX651" fmla="*/ 122921 w 1539722"/>
                <a:gd name="connsiteY651" fmla="*/ 452906 h 1378673"/>
                <a:gd name="connsiteX652" fmla="*/ 130089 w 1539722"/>
                <a:gd name="connsiteY652" fmla="*/ 452906 h 1378673"/>
                <a:gd name="connsiteX653" fmla="*/ 142747 w 1539722"/>
                <a:gd name="connsiteY653" fmla="*/ 452602 h 1378673"/>
                <a:gd name="connsiteX654" fmla="*/ 168369 w 1539722"/>
                <a:gd name="connsiteY654" fmla="*/ 449248 h 1378673"/>
                <a:gd name="connsiteX655" fmla="*/ 181179 w 1539722"/>
                <a:gd name="connsiteY655" fmla="*/ 446352 h 1378673"/>
                <a:gd name="connsiteX656" fmla="*/ 192160 w 1539722"/>
                <a:gd name="connsiteY656" fmla="*/ 442998 h 1378673"/>
                <a:gd name="connsiteX657" fmla="*/ 212596 w 1539722"/>
                <a:gd name="connsiteY657" fmla="*/ 434003 h 1378673"/>
                <a:gd name="connsiteX658" fmla="*/ 230745 w 1539722"/>
                <a:gd name="connsiteY658" fmla="*/ 422875 h 1378673"/>
                <a:gd name="connsiteX659" fmla="*/ 246758 w 1539722"/>
                <a:gd name="connsiteY659" fmla="*/ 410222 h 1378673"/>
                <a:gd name="connsiteX660" fmla="*/ 260636 w 1539722"/>
                <a:gd name="connsiteY660" fmla="*/ 396502 h 1378673"/>
                <a:gd name="connsiteX661" fmla="*/ 272227 w 1539722"/>
                <a:gd name="connsiteY661" fmla="*/ 382935 h 1378673"/>
                <a:gd name="connsiteX662" fmla="*/ 286105 w 1539722"/>
                <a:gd name="connsiteY662" fmla="*/ 363727 h 1378673"/>
                <a:gd name="connsiteX663" fmla="*/ 1123985 w 1539722"/>
                <a:gd name="connsiteY663" fmla="*/ 96385 h 1378673"/>
                <a:gd name="connsiteX664" fmla="*/ 1140760 w 1539722"/>
                <a:gd name="connsiteY664" fmla="*/ 97453 h 1378673"/>
                <a:gd name="connsiteX665" fmla="*/ 1157079 w 1539722"/>
                <a:gd name="connsiteY665" fmla="*/ 100350 h 1378673"/>
                <a:gd name="connsiteX666" fmla="*/ 1173092 w 1539722"/>
                <a:gd name="connsiteY666" fmla="*/ 104926 h 1378673"/>
                <a:gd name="connsiteX667" fmla="*/ 1188343 w 1539722"/>
                <a:gd name="connsiteY667" fmla="*/ 111178 h 1378673"/>
                <a:gd name="connsiteX668" fmla="*/ 1202831 w 1539722"/>
                <a:gd name="connsiteY668" fmla="*/ 118956 h 1378673"/>
                <a:gd name="connsiteX669" fmla="*/ 1216404 w 1539722"/>
                <a:gd name="connsiteY669" fmla="*/ 127954 h 1378673"/>
                <a:gd name="connsiteX670" fmla="*/ 1229063 w 1539722"/>
                <a:gd name="connsiteY670" fmla="*/ 138172 h 1378673"/>
                <a:gd name="connsiteX671" fmla="*/ 1240501 w 1539722"/>
                <a:gd name="connsiteY671" fmla="*/ 149153 h 1378673"/>
                <a:gd name="connsiteX672" fmla="*/ 1250871 w 1539722"/>
                <a:gd name="connsiteY672" fmla="*/ 160896 h 1378673"/>
                <a:gd name="connsiteX673" fmla="*/ 1260174 w 1539722"/>
                <a:gd name="connsiteY673" fmla="*/ 173097 h 1378673"/>
                <a:gd name="connsiteX674" fmla="*/ 1267800 w 1539722"/>
                <a:gd name="connsiteY674" fmla="*/ 185908 h 1378673"/>
                <a:gd name="connsiteX675" fmla="*/ 1273900 w 1539722"/>
                <a:gd name="connsiteY675" fmla="*/ 198718 h 1378673"/>
                <a:gd name="connsiteX676" fmla="*/ 1278628 w 1539722"/>
                <a:gd name="connsiteY676" fmla="*/ 211681 h 1378673"/>
                <a:gd name="connsiteX677" fmla="*/ 1281678 w 1539722"/>
                <a:gd name="connsiteY677" fmla="*/ 224340 h 1378673"/>
                <a:gd name="connsiteX678" fmla="*/ 1282288 w 1539722"/>
                <a:gd name="connsiteY678" fmla="*/ 230440 h 1378673"/>
                <a:gd name="connsiteX679" fmla="*/ 1281830 w 1539722"/>
                <a:gd name="connsiteY679" fmla="*/ 230440 h 1378673"/>
                <a:gd name="connsiteX680" fmla="*/ 1281678 w 1539722"/>
                <a:gd name="connsiteY680" fmla="*/ 230593 h 1378673"/>
                <a:gd name="connsiteX681" fmla="*/ 1282288 w 1539722"/>
                <a:gd name="connsiteY681" fmla="*/ 230440 h 1378673"/>
                <a:gd name="connsiteX682" fmla="*/ 1286863 w 1539722"/>
                <a:gd name="connsiteY682" fmla="*/ 252706 h 1378673"/>
                <a:gd name="connsiteX683" fmla="*/ 1291286 w 1539722"/>
                <a:gd name="connsiteY683" fmla="*/ 281225 h 1378673"/>
                <a:gd name="connsiteX684" fmla="*/ 1292964 w 1539722"/>
                <a:gd name="connsiteY684" fmla="*/ 298154 h 1378673"/>
                <a:gd name="connsiteX685" fmla="*/ 1293116 w 1539722"/>
                <a:gd name="connsiteY685" fmla="*/ 313862 h 1378673"/>
                <a:gd name="connsiteX686" fmla="*/ 1291591 w 1539722"/>
                <a:gd name="connsiteY686" fmla="*/ 328198 h 1378673"/>
                <a:gd name="connsiteX687" fmla="*/ 1288388 w 1539722"/>
                <a:gd name="connsiteY687" fmla="*/ 341771 h 1378673"/>
                <a:gd name="connsiteX688" fmla="*/ 1283050 w 1539722"/>
                <a:gd name="connsiteY688" fmla="*/ 354582 h 1378673"/>
                <a:gd name="connsiteX689" fmla="*/ 1279543 w 1539722"/>
                <a:gd name="connsiteY689" fmla="*/ 360834 h 1378673"/>
                <a:gd name="connsiteX690" fmla="*/ 1276188 w 1539722"/>
                <a:gd name="connsiteY690" fmla="*/ 366020 h 1378673"/>
                <a:gd name="connsiteX691" fmla="*/ 1268867 w 1539722"/>
                <a:gd name="connsiteY691" fmla="*/ 375475 h 1378673"/>
                <a:gd name="connsiteX692" fmla="*/ 1260479 w 1539722"/>
                <a:gd name="connsiteY692" fmla="*/ 384016 h 1378673"/>
                <a:gd name="connsiteX693" fmla="*/ 1251786 w 1539722"/>
                <a:gd name="connsiteY693" fmla="*/ 391641 h 1378673"/>
                <a:gd name="connsiteX694" fmla="*/ 1237756 w 1539722"/>
                <a:gd name="connsiteY694" fmla="*/ 401402 h 1378673"/>
                <a:gd name="connsiteX695" fmla="*/ 1218540 w 1539722"/>
                <a:gd name="connsiteY695" fmla="*/ 411162 h 1378673"/>
                <a:gd name="connsiteX696" fmla="*/ 1200391 w 1539722"/>
                <a:gd name="connsiteY696" fmla="*/ 418178 h 1378673"/>
                <a:gd name="connsiteX697" fmla="*/ 1184378 w 1539722"/>
                <a:gd name="connsiteY697" fmla="*/ 422753 h 1378673"/>
                <a:gd name="connsiteX698" fmla="*/ 1167144 w 1539722"/>
                <a:gd name="connsiteY698" fmla="*/ 426108 h 1378673"/>
                <a:gd name="connsiteX699" fmla="*/ 1164399 w 1539722"/>
                <a:gd name="connsiteY699" fmla="*/ 426565 h 1378673"/>
                <a:gd name="connsiteX700" fmla="*/ 1167144 w 1539722"/>
                <a:gd name="connsiteY700" fmla="*/ 455542 h 1378673"/>
                <a:gd name="connsiteX701" fmla="*/ 1171415 w 1539722"/>
                <a:gd name="connsiteY701" fmla="*/ 455237 h 1378673"/>
                <a:gd name="connsiteX702" fmla="*/ 1192156 w 1539722"/>
                <a:gd name="connsiteY702" fmla="*/ 450967 h 1378673"/>
                <a:gd name="connsiteX703" fmla="*/ 1211067 w 1539722"/>
                <a:gd name="connsiteY703" fmla="*/ 445629 h 1378673"/>
                <a:gd name="connsiteX704" fmla="*/ 1232418 w 1539722"/>
                <a:gd name="connsiteY704" fmla="*/ 437241 h 1378673"/>
                <a:gd name="connsiteX705" fmla="*/ 1249194 w 1539722"/>
                <a:gd name="connsiteY705" fmla="*/ 428548 h 1378673"/>
                <a:gd name="connsiteX706" fmla="*/ 1260327 w 1539722"/>
                <a:gd name="connsiteY706" fmla="*/ 421533 h 1378673"/>
                <a:gd name="connsiteX707" fmla="*/ 1271307 w 1539722"/>
                <a:gd name="connsiteY707" fmla="*/ 413602 h 1378673"/>
                <a:gd name="connsiteX708" fmla="*/ 1281678 w 1539722"/>
                <a:gd name="connsiteY708" fmla="*/ 404604 h 1378673"/>
                <a:gd name="connsiteX709" fmla="*/ 1291591 w 1539722"/>
                <a:gd name="connsiteY709" fmla="*/ 394081 h 1378673"/>
                <a:gd name="connsiteX710" fmla="*/ 1300436 w 1539722"/>
                <a:gd name="connsiteY710" fmla="*/ 382490 h 1378673"/>
                <a:gd name="connsiteX711" fmla="*/ 1304401 w 1539722"/>
                <a:gd name="connsiteY711" fmla="*/ 376085 h 1378673"/>
                <a:gd name="connsiteX712" fmla="*/ 1308519 w 1539722"/>
                <a:gd name="connsiteY712" fmla="*/ 368765 h 1378673"/>
                <a:gd name="connsiteX713" fmla="*/ 1315382 w 1539722"/>
                <a:gd name="connsiteY713" fmla="*/ 353514 h 1378673"/>
                <a:gd name="connsiteX714" fmla="*/ 1320415 w 1539722"/>
                <a:gd name="connsiteY714" fmla="*/ 337501 h 1378673"/>
                <a:gd name="connsiteX715" fmla="*/ 1323313 w 1539722"/>
                <a:gd name="connsiteY715" fmla="*/ 320572 h 1378673"/>
                <a:gd name="connsiteX716" fmla="*/ 1324533 w 1539722"/>
                <a:gd name="connsiteY716" fmla="*/ 302729 h 1378673"/>
                <a:gd name="connsiteX717" fmla="*/ 1323923 w 1539722"/>
                <a:gd name="connsiteY717" fmla="*/ 283970 h 1378673"/>
                <a:gd name="connsiteX718" fmla="*/ 1321330 w 1539722"/>
                <a:gd name="connsiteY718" fmla="*/ 264449 h 1378673"/>
                <a:gd name="connsiteX719" fmla="*/ 1317060 w 1539722"/>
                <a:gd name="connsiteY719" fmla="*/ 244013 h 1378673"/>
                <a:gd name="connsiteX720" fmla="*/ 1314010 w 1539722"/>
                <a:gd name="connsiteY720" fmla="*/ 233643 h 1378673"/>
                <a:gd name="connsiteX721" fmla="*/ 1321635 w 1539722"/>
                <a:gd name="connsiteY721" fmla="*/ 235625 h 1378673"/>
                <a:gd name="connsiteX722" fmla="*/ 1336428 w 1539722"/>
                <a:gd name="connsiteY722" fmla="*/ 240963 h 1378673"/>
                <a:gd name="connsiteX723" fmla="*/ 1350612 w 1539722"/>
                <a:gd name="connsiteY723" fmla="*/ 247978 h 1378673"/>
                <a:gd name="connsiteX724" fmla="*/ 1364337 w 1539722"/>
                <a:gd name="connsiteY724" fmla="*/ 256671 h 1378673"/>
                <a:gd name="connsiteX725" fmla="*/ 1377148 w 1539722"/>
                <a:gd name="connsiteY725" fmla="*/ 267042 h 1378673"/>
                <a:gd name="connsiteX726" fmla="*/ 1389196 w 1539722"/>
                <a:gd name="connsiteY726" fmla="*/ 278480 h 1378673"/>
                <a:gd name="connsiteX727" fmla="*/ 1400024 w 1539722"/>
                <a:gd name="connsiteY727" fmla="*/ 291291 h 1378673"/>
                <a:gd name="connsiteX728" fmla="*/ 1409937 w 1539722"/>
                <a:gd name="connsiteY728" fmla="*/ 305169 h 1378673"/>
                <a:gd name="connsiteX729" fmla="*/ 1418630 w 1539722"/>
                <a:gd name="connsiteY729" fmla="*/ 319962 h 1378673"/>
                <a:gd name="connsiteX730" fmla="*/ 1425950 w 1539722"/>
                <a:gd name="connsiteY730" fmla="*/ 335518 h 1378673"/>
                <a:gd name="connsiteX731" fmla="*/ 1431898 w 1539722"/>
                <a:gd name="connsiteY731" fmla="*/ 351989 h 1378673"/>
                <a:gd name="connsiteX732" fmla="*/ 1436169 w 1539722"/>
                <a:gd name="connsiteY732" fmla="*/ 368917 h 1378673"/>
                <a:gd name="connsiteX733" fmla="*/ 1439066 w 1539722"/>
                <a:gd name="connsiteY733" fmla="*/ 386608 h 1378673"/>
                <a:gd name="connsiteX734" fmla="*/ 1439829 w 1539722"/>
                <a:gd name="connsiteY734" fmla="*/ 404299 h 1378673"/>
                <a:gd name="connsiteX735" fmla="*/ 1438761 w 1539722"/>
                <a:gd name="connsiteY735" fmla="*/ 422295 h 1378673"/>
                <a:gd name="connsiteX736" fmla="*/ 1435864 w 1539722"/>
                <a:gd name="connsiteY736" fmla="*/ 440596 h 1378673"/>
                <a:gd name="connsiteX737" fmla="*/ 1433423 w 1539722"/>
                <a:gd name="connsiteY737" fmla="*/ 449442 h 1378673"/>
                <a:gd name="connsiteX738" fmla="*/ 1437846 w 1539722"/>
                <a:gd name="connsiteY738" fmla="*/ 450814 h 1378673"/>
                <a:gd name="connsiteX739" fmla="*/ 1445929 w 1539722"/>
                <a:gd name="connsiteY739" fmla="*/ 454017 h 1378673"/>
                <a:gd name="connsiteX740" fmla="*/ 1453249 w 1539722"/>
                <a:gd name="connsiteY740" fmla="*/ 457982 h 1378673"/>
                <a:gd name="connsiteX741" fmla="*/ 1459807 w 1539722"/>
                <a:gd name="connsiteY741" fmla="*/ 462710 h 1378673"/>
                <a:gd name="connsiteX742" fmla="*/ 1468500 w 1539722"/>
                <a:gd name="connsiteY742" fmla="*/ 470946 h 1378673"/>
                <a:gd name="connsiteX743" fmla="*/ 1477956 w 1539722"/>
                <a:gd name="connsiteY743" fmla="*/ 484214 h 1378673"/>
                <a:gd name="connsiteX744" fmla="*/ 1484819 w 1539722"/>
                <a:gd name="connsiteY744" fmla="*/ 499464 h 1378673"/>
                <a:gd name="connsiteX745" fmla="*/ 1489851 w 1539722"/>
                <a:gd name="connsiteY745" fmla="*/ 515783 h 1378673"/>
                <a:gd name="connsiteX746" fmla="*/ 1492749 w 1539722"/>
                <a:gd name="connsiteY746" fmla="*/ 533016 h 1378673"/>
                <a:gd name="connsiteX747" fmla="*/ 1493969 w 1539722"/>
                <a:gd name="connsiteY747" fmla="*/ 550707 h 1378673"/>
                <a:gd name="connsiteX748" fmla="*/ 1493816 w 1539722"/>
                <a:gd name="connsiteY748" fmla="*/ 559400 h 1378673"/>
                <a:gd name="connsiteX749" fmla="*/ 1493207 w 1539722"/>
                <a:gd name="connsiteY749" fmla="*/ 566263 h 1378673"/>
                <a:gd name="connsiteX750" fmla="*/ 1490766 w 1539722"/>
                <a:gd name="connsiteY750" fmla="*/ 579836 h 1378673"/>
                <a:gd name="connsiteX751" fmla="*/ 1488936 w 1539722"/>
                <a:gd name="connsiteY751" fmla="*/ 586394 h 1378673"/>
                <a:gd name="connsiteX752" fmla="*/ 1487411 w 1539722"/>
                <a:gd name="connsiteY752" fmla="*/ 591732 h 1378673"/>
                <a:gd name="connsiteX753" fmla="*/ 1483446 w 1539722"/>
                <a:gd name="connsiteY753" fmla="*/ 601645 h 1378673"/>
                <a:gd name="connsiteX754" fmla="*/ 1478566 w 1539722"/>
                <a:gd name="connsiteY754" fmla="*/ 611100 h 1378673"/>
                <a:gd name="connsiteX755" fmla="*/ 1472770 w 1539722"/>
                <a:gd name="connsiteY755" fmla="*/ 619641 h 1378673"/>
                <a:gd name="connsiteX756" fmla="*/ 1466060 w 1539722"/>
                <a:gd name="connsiteY756" fmla="*/ 627724 h 1378673"/>
                <a:gd name="connsiteX757" fmla="*/ 1458435 w 1539722"/>
                <a:gd name="connsiteY757" fmla="*/ 635044 h 1378673"/>
                <a:gd name="connsiteX758" fmla="*/ 1449742 w 1539722"/>
                <a:gd name="connsiteY758" fmla="*/ 641908 h 1378673"/>
                <a:gd name="connsiteX759" fmla="*/ 1439981 w 1539722"/>
                <a:gd name="connsiteY759" fmla="*/ 648160 h 1378673"/>
                <a:gd name="connsiteX760" fmla="*/ 1434796 w 1539722"/>
                <a:gd name="connsiteY760" fmla="*/ 651058 h 1378673"/>
                <a:gd name="connsiteX761" fmla="*/ 1429763 w 1539722"/>
                <a:gd name="connsiteY761" fmla="*/ 653651 h 1378673"/>
                <a:gd name="connsiteX762" fmla="*/ 1419393 w 1539722"/>
                <a:gd name="connsiteY762" fmla="*/ 657768 h 1378673"/>
                <a:gd name="connsiteX763" fmla="*/ 1409022 w 1539722"/>
                <a:gd name="connsiteY763" fmla="*/ 660818 h 1378673"/>
                <a:gd name="connsiteX764" fmla="*/ 1398652 w 1539722"/>
                <a:gd name="connsiteY764" fmla="*/ 662496 h 1378673"/>
                <a:gd name="connsiteX765" fmla="*/ 1383248 w 1539722"/>
                <a:gd name="connsiteY765" fmla="*/ 663869 h 1378673"/>
                <a:gd name="connsiteX766" fmla="*/ 1363727 w 1539722"/>
                <a:gd name="connsiteY766" fmla="*/ 663259 h 1378673"/>
                <a:gd name="connsiteX767" fmla="*/ 1346036 w 1539722"/>
                <a:gd name="connsiteY767" fmla="*/ 660818 h 1378673"/>
                <a:gd name="connsiteX768" fmla="*/ 1331701 w 1539722"/>
                <a:gd name="connsiteY768" fmla="*/ 657158 h 1378673"/>
                <a:gd name="connsiteX769" fmla="*/ 1316602 w 1539722"/>
                <a:gd name="connsiteY769" fmla="*/ 652430 h 1378673"/>
                <a:gd name="connsiteX770" fmla="*/ 1314467 w 1539722"/>
                <a:gd name="connsiteY770" fmla="*/ 651515 h 1378673"/>
                <a:gd name="connsiteX771" fmla="*/ 1303639 w 1539722"/>
                <a:gd name="connsiteY771" fmla="*/ 646635 h 1378673"/>
                <a:gd name="connsiteX772" fmla="*/ 1297691 w 1539722"/>
                <a:gd name="connsiteY772" fmla="*/ 643127 h 1378673"/>
                <a:gd name="connsiteX773" fmla="*/ 1286863 w 1539722"/>
                <a:gd name="connsiteY773" fmla="*/ 634434 h 1378673"/>
                <a:gd name="connsiteX774" fmla="*/ 1281983 w 1539722"/>
                <a:gd name="connsiteY774" fmla="*/ 629554 h 1378673"/>
                <a:gd name="connsiteX775" fmla="*/ 1275883 w 1539722"/>
                <a:gd name="connsiteY775" fmla="*/ 622538 h 1378673"/>
                <a:gd name="connsiteX776" fmla="*/ 1266580 w 1539722"/>
                <a:gd name="connsiteY776" fmla="*/ 607593 h 1378673"/>
                <a:gd name="connsiteX777" fmla="*/ 1260174 w 1539722"/>
                <a:gd name="connsiteY777" fmla="*/ 592189 h 1378673"/>
                <a:gd name="connsiteX778" fmla="*/ 1255904 w 1539722"/>
                <a:gd name="connsiteY778" fmla="*/ 577091 h 1378673"/>
                <a:gd name="connsiteX779" fmla="*/ 1252854 w 1539722"/>
                <a:gd name="connsiteY779" fmla="*/ 556960 h 1378673"/>
                <a:gd name="connsiteX780" fmla="*/ 1252244 w 1539722"/>
                <a:gd name="connsiteY780" fmla="*/ 539574 h 1378673"/>
                <a:gd name="connsiteX781" fmla="*/ 1252396 w 1539722"/>
                <a:gd name="connsiteY781" fmla="*/ 537591 h 1378673"/>
                <a:gd name="connsiteX782" fmla="*/ 1223267 w 1539722"/>
                <a:gd name="connsiteY782" fmla="*/ 535151 h 1378673"/>
                <a:gd name="connsiteX783" fmla="*/ 1222962 w 1539722"/>
                <a:gd name="connsiteY783" fmla="*/ 538201 h 1378673"/>
                <a:gd name="connsiteX784" fmla="*/ 1223115 w 1539722"/>
                <a:gd name="connsiteY784" fmla="*/ 553452 h 1378673"/>
                <a:gd name="connsiteX785" fmla="*/ 1224488 w 1539722"/>
                <a:gd name="connsiteY785" fmla="*/ 567635 h 1378673"/>
                <a:gd name="connsiteX786" fmla="*/ 1227538 w 1539722"/>
                <a:gd name="connsiteY786" fmla="*/ 584411 h 1378673"/>
                <a:gd name="connsiteX787" fmla="*/ 1232570 w 1539722"/>
                <a:gd name="connsiteY787" fmla="*/ 602865 h 1378673"/>
                <a:gd name="connsiteX788" fmla="*/ 1240958 w 1539722"/>
                <a:gd name="connsiteY788" fmla="*/ 621776 h 1378673"/>
                <a:gd name="connsiteX789" fmla="*/ 1249499 w 1539722"/>
                <a:gd name="connsiteY789" fmla="*/ 635807 h 1378673"/>
                <a:gd name="connsiteX790" fmla="*/ 1256361 w 1539722"/>
                <a:gd name="connsiteY790" fmla="*/ 644805 h 1378673"/>
                <a:gd name="connsiteX791" fmla="*/ 1260327 w 1539722"/>
                <a:gd name="connsiteY791" fmla="*/ 649228 h 1378673"/>
                <a:gd name="connsiteX792" fmla="*/ 1267190 w 1539722"/>
                <a:gd name="connsiteY792" fmla="*/ 656396 h 1378673"/>
                <a:gd name="connsiteX793" fmla="*/ 1282898 w 1539722"/>
                <a:gd name="connsiteY793" fmla="*/ 668596 h 1378673"/>
                <a:gd name="connsiteX794" fmla="*/ 1291286 w 1539722"/>
                <a:gd name="connsiteY794" fmla="*/ 673629 h 1378673"/>
                <a:gd name="connsiteX795" fmla="*/ 1289303 w 1539722"/>
                <a:gd name="connsiteY795" fmla="*/ 680950 h 1378673"/>
                <a:gd name="connsiteX796" fmla="*/ 1284576 w 1539722"/>
                <a:gd name="connsiteY796" fmla="*/ 694523 h 1378673"/>
                <a:gd name="connsiteX797" fmla="*/ 1278933 w 1539722"/>
                <a:gd name="connsiteY797" fmla="*/ 707028 h 1378673"/>
                <a:gd name="connsiteX798" fmla="*/ 1272375 w 1539722"/>
                <a:gd name="connsiteY798" fmla="*/ 718467 h 1378673"/>
                <a:gd name="connsiteX799" fmla="*/ 1265054 w 1539722"/>
                <a:gd name="connsiteY799" fmla="*/ 728989 h 1378673"/>
                <a:gd name="connsiteX800" fmla="*/ 1256971 w 1539722"/>
                <a:gd name="connsiteY800" fmla="*/ 737987 h 1378673"/>
                <a:gd name="connsiteX801" fmla="*/ 1248126 w 1539722"/>
                <a:gd name="connsiteY801" fmla="*/ 746070 h 1378673"/>
                <a:gd name="connsiteX802" fmla="*/ 1238213 w 1539722"/>
                <a:gd name="connsiteY802" fmla="*/ 753239 h 1378673"/>
                <a:gd name="connsiteX803" fmla="*/ 1232875 w 1539722"/>
                <a:gd name="connsiteY803" fmla="*/ 756289 h 1378673"/>
                <a:gd name="connsiteX804" fmla="*/ 1224488 w 1539722"/>
                <a:gd name="connsiteY804" fmla="*/ 760559 h 1378673"/>
                <a:gd name="connsiteX805" fmla="*/ 1206797 w 1539722"/>
                <a:gd name="connsiteY805" fmla="*/ 766659 h 1378673"/>
                <a:gd name="connsiteX806" fmla="*/ 1188801 w 1539722"/>
                <a:gd name="connsiteY806" fmla="*/ 770319 h 1378673"/>
                <a:gd name="connsiteX807" fmla="*/ 1170957 w 1539722"/>
                <a:gd name="connsiteY807" fmla="*/ 771692 h 1378673"/>
                <a:gd name="connsiteX808" fmla="*/ 1154029 w 1539722"/>
                <a:gd name="connsiteY808" fmla="*/ 771234 h 1378673"/>
                <a:gd name="connsiteX809" fmla="*/ 1138168 w 1539722"/>
                <a:gd name="connsiteY809" fmla="*/ 769709 h 1378673"/>
                <a:gd name="connsiteX810" fmla="*/ 1117427 w 1539722"/>
                <a:gd name="connsiteY810" fmla="*/ 766049 h 1378673"/>
                <a:gd name="connsiteX811" fmla="*/ 1107056 w 1539722"/>
                <a:gd name="connsiteY811" fmla="*/ 763609 h 1378673"/>
                <a:gd name="connsiteX812" fmla="*/ 1114224 w 1539722"/>
                <a:gd name="connsiteY812" fmla="*/ 754458 h 1378673"/>
                <a:gd name="connsiteX813" fmla="*/ 1125967 w 1539722"/>
                <a:gd name="connsiteY813" fmla="*/ 735853 h 1378673"/>
                <a:gd name="connsiteX814" fmla="*/ 1134965 w 1539722"/>
                <a:gd name="connsiteY814" fmla="*/ 717551 h 1378673"/>
                <a:gd name="connsiteX815" fmla="*/ 1141371 w 1539722"/>
                <a:gd name="connsiteY815" fmla="*/ 700013 h 1378673"/>
                <a:gd name="connsiteX816" fmla="*/ 1147623 w 1539722"/>
                <a:gd name="connsiteY816" fmla="*/ 677137 h 1378673"/>
                <a:gd name="connsiteX817" fmla="*/ 1150674 w 1539722"/>
                <a:gd name="connsiteY817" fmla="*/ 657311 h 1378673"/>
                <a:gd name="connsiteX818" fmla="*/ 1150826 w 1539722"/>
                <a:gd name="connsiteY818" fmla="*/ 654566 h 1378673"/>
                <a:gd name="connsiteX819" fmla="*/ 1121544 w 1539722"/>
                <a:gd name="connsiteY819" fmla="*/ 653041 h 1378673"/>
                <a:gd name="connsiteX820" fmla="*/ 1121392 w 1539722"/>
                <a:gd name="connsiteY820" fmla="*/ 655481 h 1378673"/>
                <a:gd name="connsiteX821" fmla="*/ 1118952 w 1539722"/>
                <a:gd name="connsiteY821" fmla="*/ 670426 h 1378673"/>
                <a:gd name="connsiteX822" fmla="*/ 1115444 w 1539722"/>
                <a:gd name="connsiteY822" fmla="*/ 684915 h 1378673"/>
                <a:gd name="connsiteX823" fmla="*/ 1109649 w 1539722"/>
                <a:gd name="connsiteY823" fmla="*/ 701691 h 1378673"/>
                <a:gd name="connsiteX824" fmla="*/ 1101413 w 1539722"/>
                <a:gd name="connsiteY824" fmla="*/ 719839 h 1378673"/>
                <a:gd name="connsiteX825" fmla="*/ 1089975 w 1539722"/>
                <a:gd name="connsiteY825" fmla="*/ 738293 h 1378673"/>
                <a:gd name="connsiteX826" fmla="*/ 1078690 w 1539722"/>
                <a:gd name="connsiteY826" fmla="*/ 751408 h 1378673"/>
                <a:gd name="connsiteX827" fmla="*/ 1070149 w 1539722"/>
                <a:gd name="connsiteY827" fmla="*/ 759796 h 1378673"/>
                <a:gd name="connsiteX828" fmla="*/ 1065421 w 1539722"/>
                <a:gd name="connsiteY828" fmla="*/ 763761 h 1378673"/>
                <a:gd name="connsiteX829" fmla="*/ 1058711 w 1539722"/>
                <a:gd name="connsiteY829" fmla="*/ 769099 h 1378673"/>
                <a:gd name="connsiteX830" fmla="*/ 1043918 w 1539722"/>
                <a:gd name="connsiteY830" fmla="*/ 778097 h 1378673"/>
                <a:gd name="connsiteX831" fmla="*/ 1027904 w 1539722"/>
                <a:gd name="connsiteY831" fmla="*/ 785265 h 1378673"/>
                <a:gd name="connsiteX832" fmla="*/ 1010519 w 1539722"/>
                <a:gd name="connsiteY832" fmla="*/ 790755 h 1378673"/>
                <a:gd name="connsiteX833" fmla="*/ 991912 w 1539722"/>
                <a:gd name="connsiteY833" fmla="*/ 794416 h 1378673"/>
                <a:gd name="connsiteX834" fmla="*/ 971934 w 1539722"/>
                <a:gd name="connsiteY834" fmla="*/ 796093 h 1378673"/>
                <a:gd name="connsiteX835" fmla="*/ 950735 w 1539722"/>
                <a:gd name="connsiteY835" fmla="*/ 796093 h 1378673"/>
                <a:gd name="connsiteX836" fmla="*/ 928164 w 1539722"/>
                <a:gd name="connsiteY836" fmla="*/ 794416 h 1378673"/>
                <a:gd name="connsiteX837" fmla="*/ 916574 w 1539722"/>
                <a:gd name="connsiteY837" fmla="*/ 792738 h 1378673"/>
                <a:gd name="connsiteX838" fmla="*/ 906356 w 1539722"/>
                <a:gd name="connsiteY838" fmla="*/ 791060 h 1378673"/>
                <a:gd name="connsiteX839" fmla="*/ 886530 w 1539722"/>
                <a:gd name="connsiteY839" fmla="*/ 784655 h 1378673"/>
                <a:gd name="connsiteX840" fmla="*/ 868076 w 1539722"/>
                <a:gd name="connsiteY840" fmla="*/ 775810 h 1378673"/>
                <a:gd name="connsiteX841" fmla="*/ 850690 w 1539722"/>
                <a:gd name="connsiteY841" fmla="*/ 764982 h 1378673"/>
                <a:gd name="connsiteX842" fmla="*/ 834982 w 1539722"/>
                <a:gd name="connsiteY842" fmla="*/ 752628 h 1378673"/>
                <a:gd name="connsiteX843" fmla="*/ 820646 w 1539722"/>
                <a:gd name="connsiteY843" fmla="*/ 739818 h 1378673"/>
                <a:gd name="connsiteX844" fmla="*/ 802040 w 1539722"/>
                <a:gd name="connsiteY844" fmla="*/ 720296 h 1378673"/>
                <a:gd name="connsiteX845" fmla="*/ 792432 w 1539722"/>
                <a:gd name="connsiteY845" fmla="*/ 708553 h 1378673"/>
                <a:gd name="connsiteX846" fmla="*/ 792432 w 1539722"/>
                <a:gd name="connsiteY846" fmla="*/ 298154 h 1378673"/>
                <a:gd name="connsiteX847" fmla="*/ 804938 w 1539722"/>
                <a:gd name="connsiteY847" fmla="*/ 296018 h 1378673"/>
                <a:gd name="connsiteX848" fmla="*/ 828577 w 1539722"/>
                <a:gd name="connsiteY848" fmla="*/ 293121 h 1378673"/>
                <a:gd name="connsiteX849" fmla="*/ 850995 w 1539722"/>
                <a:gd name="connsiteY849" fmla="*/ 292358 h 1378673"/>
                <a:gd name="connsiteX850" fmla="*/ 871737 w 1539722"/>
                <a:gd name="connsiteY850" fmla="*/ 293426 h 1378673"/>
                <a:gd name="connsiteX851" fmla="*/ 891105 w 1539722"/>
                <a:gd name="connsiteY851" fmla="*/ 296628 h 1378673"/>
                <a:gd name="connsiteX852" fmla="*/ 908796 w 1539722"/>
                <a:gd name="connsiteY852" fmla="*/ 301966 h 1378673"/>
                <a:gd name="connsiteX853" fmla="*/ 925267 w 1539722"/>
                <a:gd name="connsiteY853" fmla="*/ 309287 h 1378673"/>
                <a:gd name="connsiteX854" fmla="*/ 940060 w 1539722"/>
                <a:gd name="connsiteY854" fmla="*/ 318590 h 1378673"/>
                <a:gd name="connsiteX855" fmla="*/ 946770 w 1539722"/>
                <a:gd name="connsiteY855" fmla="*/ 323928 h 1378673"/>
                <a:gd name="connsiteX856" fmla="*/ 951346 w 1539722"/>
                <a:gd name="connsiteY856" fmla="*/ 328045 h 1378673"/>
                <a:gd name="connsiteX857" fmla="*/ 959581 w 1539722"/>
                <a:gd name="connsiteY857" fmla="*/ 336586 h 1378673"/>
                <a:gd name="connsiteX858" fmla="*/ 966901 w 1539722"/>
                <a:gd name="connsiteY858" fmla="*/ 345889 h 1378673"/>
                <a:gd name="connsiteX859" fmla="*/ 973459 w 1539722"/>
                <a:gd name="connsiteY859" fmla="*/ 355497 h 1378673"/>
                <a:gd name="connsiteX860" fmla="*/ 981542 w 1539722"/>
                <a:gd name="connsiteY860" fmla="*/ 370595 h 1378673"/>
                <a:gd name="connsiteX861" fmla="*/ 989625 w 1539722"/>
                <a:gd name="connsiteY861" fmla="*/ 391183 h 1378673"/>
                <a:gd name="connsiteX862" fmla="*/ 995420 w 1539722"/>
                <a:gd name="connsiteY862" fmla="*/ 411467 h 1378673"/>
                <a:gd name="connsiteX863" fmla="*/ 998776 w 1539722"/>
                <a:gd name="connsiteY863" fmla="*/ 430531 h 1378673"/>
                <a:gd name="connsiteX864" fmla="*/ 1001368 w 1539722"/>
                <a:gd name="connsiteY864" fmla="*/ 454779 h 1378673"/>
                <a:gd name="connsiteX865" fmla="*/ 1001521 w 1539722"/>
                <a:gd name="connsiteY865" fmla="*/ 465608 h 1378673"/>
                <a:gd name="connsiteX866" fmla="*/ 992828 w 1539722"/>
                <a:gd name="connsiteY866" fmla="*/ 468353 h 1378673"/>
                <a:gd name="connsiteX867" fmla="*/ 977119 w 1539722"/>
                <a:gd name="connsiteY867" fmla="*/ 475521 h 1378673"/>
                <a:gd name="connsiteX868" fmla="*/ 963241 w 1539722"/>
                <a:gd name="connsiteY868" fmla="*/ 483604 h 1378673"/>
                <a:gd name="connsiteX869" fmla="*/ 951498 w 1539722"/>
                <a:gd name="connsiteY869" fmla="*/ 492297 h 1378673"/>
                <a:gd name="connsiteX870" fmla="*/ 937925 w 1539722"/>
                <a:gd name="connsiteY870" fmla="*/ 504650 h 1378673"/>
                <a:gd name="connsiteX871" fmla="*/ 927859 w 1539722"/>
                <a:gd name="connsiteY871" fmla="*/ 515783 h 1378673"/>
                <a:gd name="connsiteX872" fmla="*/ 926792 w 1539722"/>
                <a:gd name="connsiteY872" fmla="*/ 517308 h 1378673"/>
                <a:gd name="connsiteX873" fmla="*/ 950735 w 1539722"/>
                <a:gd name="connsiteY873" fmla="*/ 534084 h 1378673"/>
                <a:gd name="connsiteX874" fmla="*/ 953480 w 1539722"/>
                <a:gd name="connsiteY874" fmla="*/ 530271 h 1378673"/>
                <a:gd name="connsiteX875" fmla="*/ 969494 w 1539722"/>
                <a:gd name="connsiteY875" fmla="*/ 514715 h 1378673"/>
                <a:gd name="connsiteX876" fmla="*/ 981542 w 1539722"/>
                <a:gd name="connsiteY876" fmla="*/ 506175 h 1378673"/>
                <a:gd name="connsiteX877" fmla="*/ 991150 w 1539722"/>
                <a:gd name="connsiteY877" fmla="*/ 500837 h 1378673"/>
                <a:gd name="connsiteX878" fmla="*/ 1001826 w 1539722"/>
                <a:gd name="connsiteY878" fmla="*/ 496109 h 1378673"/>
                <a:gd name="connsiteX879" fmla="*/ 1013569 w 1539722"/>
                <a:gd name="connsiteY879" fmla="*/ 492602 h 1378673"/>
                <a:gd name="connsiteX880" fmla="*/ 1026684 w 1539722"/>
                <a:gd name="connsiteY880" fmla="*/ 490314 h 1378673"/>
                <a:gd name="connsiteX881" fmla="*/ 1040715 w 1539722"/>
                <a:gd name="connsiteY881" fmla="*/ 490009 h 1378673"/>
                <a:gd name="connsiteX882" fmla="*/ 1055966 w 1539722"/>
                <a:gd name="connsiteY882" fmla="*/ 491534 h 1378673"/>
                <a:gd name="connsiteX883" fmla="*/ 1072284 w 1539722"/>
                <a:gd name="connsiteY883" fmla="*/ 495499 h 1378673"/>
                <a:gd name="connsiteX884" fmla="*/ 1089518 w 1539722"/>
                <a:gd name="connsiteY884" fmla="*/ 502210 h 1378673"/>
                <a:gd name="connsiteX885" fmla="*/ 1107971 w 1539722"/>
                <a:gd name="connsiteY885" fmla="*/ 512123 h 1378673"/>
                <a:gd name="connsiteX886" fmla="*/ 1117579 w 1539722"/>
                <a:gd name="connsiteY886" fmla="*/ 518376 h 1378673"/>
                <a:gd name="connsiteX887" fmla="*/ 1134203 w 1539722"/>
                <a:gd name="connsiteY887" fmla="*/ 494279 h 1378673"/>
                <a:gd name="connsiteX888" fmla="*/ 1126730 w 1539722"/>
                <a:gd name="connsiteY888" fmla="*/ 489399 h 1378673"/>
                <a:gd name="connsiteX889" fmla="*/ 1112394 w 1539722"/>
                <a:gd name="connsiteY889" fmla="*/ 480858 h 1378673"/>
                <a:gd name="connsiteX890" fmla="*/ 1098668 w 1539722"/>
                <a:gd name="connsiteY890" fmla="*/ 474148 h 1378673"/>
                <a:gd name="connsiteX891" fmla="*/ 1085095 w 1539722"/>
                <a:gd name="connsiteY891" fmla="*/ 468810 h 1378673"/>
                <a:gd name="connsiteX892" fmla="*/ 1072132 w 1539722"/>
                <a:gd name="connsiteY892" fmla="*/ 464845 h 1378673"/>
                <a:gd name="connsiteX893" fmla="*/ 1059626 w 1539722"/>
                <a:gd name="connsiteY893" fmla="*/ 462253 h 1378673"/>
                <a:gd name="connsiteX894" fmla="*/ 1047883 w 1539722"/>
                <a:gd name="connsiteY894" fmla="*/ 460880 h 1378673"/>
                <a:gd name="connsiteX895" fmla="*/ 1036292 w 1539722"/>
                <a:gd name="connsiteY895" fmla="*/ 460575 h 1378673"/>
                <a:gd name="connsiteX896" fmla="*/ 1030802 w 1539722"/>
                <a:gd name="connsiteY896" fmla="*/ 460727 h 1378673"/>
                <a:gd name="connsiteX897" fmla="*/ 1030345 w 1539722"/>
                <a:gd name="connsiteY897" fmla="*/ 451577 h 1378673"/>
                <a:gd name="connsiteX898" fmla="*/ 1028210 w 1539722"/>
                <a:gd name="connsiteY898" fmla="*/ 427633 h 1378673"/>
                <a:gd name="connsiteX899" fmla="*/ 1022872 w 1539722"/>
                <a:gd name="connsiteY899" fmla="*/ 399419 h 1378673"/>
                <a:gd name="connsiteX900" fmla="*/ 1015856 w 1539722"/>
                <a:gd name="connsiteY900" fmla="*/ 376695 h 1378673"/>
                <a:gd name="connsiteX901" fmla="*/ 1009603 w 1539722"/>
                <a:gd name="connsiteY901" fmla="*/ 361292 h 1378673"/>
                <a:gd name="connsiteX902" fmla="*/ 1005943 w 1539722"/>
                <a:gd name="connsiteY902" fmla="*/ 353514 h 1378673"/>
                <a:gd name="connsiteX903" fmla="*/ 1017229 w 1539722"/>
                <a:gd name="connsiteY903" fmla="*/ 346804 h 1378673"/>
                <a:gd name="connsiteX904" fmla="*/ 1037360 w 1539722"/>
                <a:gd name="connsiteY904" fmla="*/ 332163 h 1378673"/>
                <a:gd name="connsiteX905" fmla="*/ 1051391 w 1539722"/>
                <a:gd name="connsiteY905" fmla="*/ 320115 h 1378673"/>
                <a:gd name="connsiteX906" fmla="*/ 1065574 w 1539722"/>
                <a:gd name="connsiteY906" fmla="*/ 305931 h 1378673"/>
                <a:gd name="connsiteX907" fmla="*/ 1078995 w 1539722"/>
                <a:gd name="connsiteY907" fmla="*/ 289461 h 1378673"/>
                <a:gd name="connsiteX908" fmla="*/ 1091348 w 1539722"/>
                <a:gd name="connsiteY908" fmla="*/ 271007 h 1378673"/>
                <a:gd name="connsiteX909" fmla="*/ 1101566 w 1539722"/>
                <a:gd name="connsiteY909" fmla="*/ 250113 h 1378673"/>
                <a:gd name="connsiteX910" fmla="*/ 1105684 w 1539722"/>
                <a:gd name="connsiteY910" fmla="*/ 238676 h 1378673"/>
                <a:gd name="connsiteX911" fmla="*/ 1108276 w 1539722"/>
                <a:gd name="connsiteY911" fmla="*/ 230593 h 1378673"/>
                <a:gd name="connsiteX912" fmla="*/ 1112242 w 1539722"/>
                <a:gd name="connsiteY912" fmla="*/ 214274 h 1378673"/>
                <a:gd name="connsiteX913" fmla="*/ 1114377 w 1539722"/>
                <a:gd name="connsiteY913" fmla="*/ 197345 h 1378673"/>
                <a:gd name="connsiteX914" fmla="*/ 1114987 w 1539722"/>
                <a:gd name="connsiteY914" fmla="*/ 180417 h 1378673"/>
                <a:gd name="connsiteX915" fmla="*/ 1114071 w 1539722"/>
                <a:gd name="connsiteY915" fmla="*/ 162879 h 1378673"/>
                <a:gd name="connsiteX916" fmla="*/ 1111479 w 1539722"/>
                <a:gd name="connsiteY916" fmla="*/ 145035 h 1378673"/>
                <a:gd name="connsiteX917" fmla="*/ 1107361 w 1539722"/>
                <a:gd name="connsiteY917" fmla="*/ 127040 h 1378673"/>
                <a:gd name="connsiteX918" fmla="*/ 1101413 w 1539722"/>
                <a:gd name="connsiteY918" fmla="*/ 108586 h 1378673"/>
                <a:gd name="connsiteX919" fmla="*/ 1097753 w 1539722"/>
                <a:gd name="connsiteY919" fmla="*/ 99435 h 1378673"/>
                <a:gd name="connsiteX920" fmla="*/ 1106751 w 1539722"/>
                <a:gd name="connsiteY920" fmla="*/ 97758 h 1378673"/>
                <a:gd name="connsiteX921" fmla="*/ 920519 w 1539722"/>
                <a:gd name="connsiteY921" fmla="*/ 0 h 1378673"/>
                <a:gd name="connsiteX922" fmla="*/ 926779 w 1539722"/>
                <a:gd name="connsiteY922" fmla="*/ 305 h 1378673"/>
                <a:gd name="connsiteX923" fmla="*/ 938992 w 1539722"/>
                <a:gd name="connsiteY923" fmla="*/ 1221 h 1378673"/>
                <a:gd name="connsiteX924" fmla="*/ 956702 w 1539722"/>
                <a:gd name="connsiteY924" fmla="*/ 4425 h 1378673"/>
                <a:gd name="connsiteX925" fmla="*/ 978228 w 1539722"/>
                <a:gd name="connsiteY925" fmla="*/ 11748 h 1378673"/>
                <a:gd name="connsiteX926" fmla="*/ 997616 w 1539722"/>
                <a:gd name="connsiteY926" fmla="*/ 21666 h 1378673"/>
                <a:gd name="connsiteX927" fmla="*/ 1015020 w 1539722"/>
                <a:gd name="connsiteY927" fmla="*/ 33415 h 1378673"/>
                <a:gd name="connsiteX928" fmla="*/ 1030287 w 1539722"/>
                <a:gd name="connsiteY928" fmla="*/ 46994 h 1378673"/>
                <a:gd name="connsiteX929" fmla="*/ 1043111 w 1539722"/>
                <a:gd name="connsiteY929" fmla="*/ 61032 h 1378673"/>
                <a:gd name="connsiteX930" fmla="*/ 1053950 w 1539722"/>
                <a:gd name="connsiteY930" fmla="*/ 75069 h 1378673"/>
                <a:gd name="connsiteX931" fmla="*/ 1058378 w 1539722"/>
                <a:gd name="connsiteY931" fmla="*/ 81935 h 1378673"/>
                <a:gd name="connsiteX932" fmla="*/ 1063568 w 1539722"/>
                <a:gd name="connsiteY932" fmla="*/ 92005 h 1378673"/>
                <a:gd name="connsiteX933" fmla="*/ 1071812 w 1539722"/>
                <a:gd name="connsiteY933" fmla="*/ 111840 h 1378673"/>
                <a:gd name="connsiteX934" fmla="*/ 1078377 w 1539722"/>
                <a:gd name="connsiteY934" fmla="*/ 131218 h 1378673"/>
                <a:gd name="connsiteX935" fmla="*/ 1082957 w 1539722"/>
                <a:gd name="connsiteY935" fmla="*/ 149985 h 1378673"/>
                <a:gd name="connsiteX936" fmla="*/ 1085400 w 1539722"/>
                <a:gd name="connsiteY936" fmla="*/ 168294 h 1378673"/>
                <a:gd name="connsiteX937" fmla="*/ 1085858 w 1539722"/>
                <a:gd name="connsiteY937" fmla="*/ 186299 h 1378673"/>
                <a:gd name="connsiteX938" fmla="*/ 1084484 w 1539722"/>
                <a:gd name="connsiteY938" fmla="*/ 203693 h 1378673"/>
                <a:gd name="connsiteX939" fmla="*/ 1080972 w 1539722"/>
                <a:gd name="connsiteY939" fmla="*/ 220629 h 1378673"/>
                <a:gd name="connsiteX940" fmla="*/ 1078377 w 1539722"/>
                <a:gd name="connsiteY940" fmla="*/ 228868 h 1378673"/>
                <a:gd name="connsiteX941" fmla="*/ 1074866 w 1539722"/>
                <a:gd name="connsiteY941" fmla="*/ 238633 h 1378673"/>
                <a:gd name="connsiteX942" fmla="*/ 1065858 w 1539722"/>
                <a:gd name="connsiteY942" fmla="*/ 256638 h 1378673"/>
                <a:gd name="connsiteX943" fmla="*/ 1055019 w 1539722"/>
                <a:gd name="connsiteY943" fmla="*/ 272658 h 1378673"/>
                <a:gd name="connsiteX944" fmla="*/ 1043111 w 1539722"/>
                <a:gd name="connsiteY944" fmla="*/ 286849 h 1378673"/>
                <a:gd name="connsiteX945" fmla="*/ 1030592 w 1539722"/>
                <a:gd name="connsiteY945" fmla="*/ 299207 h 1378673"/>
                <a:gd name="connsiteX946" fmla="*/ 1018226 w 1539722"/>
                <a:gd name="connsiteY946" fmla="*/ 309735 h 1378673"/>
                <a:gd name="connsiteX947" fmla="*/ 1000364 w 1539722"/>
                <a:gd name="connsiteY947" fmla="*/ 322399 h 1378673"/>
                <a:gd name="connsiteX948" fmla="*/ 990746 w 1539722"/>
                <a:gd name="connsiteY948" fmla="*/ 328197 h 1378673"/>
                <a:gd name="connsiteX949" fmla="*/ 985403 w 1539722"/>
                <a:gd name="connsiteY949" fmla="*/ 321026 h 1378673"/>
                <a:gd name="connsiteX950" fmla="*/ 973037 w 1539722"/>
                <a:gd name="connsiteY950" fmla="*/ 307752 h 1378673"/>
                <a:gd name="connsiteX951" fmla="*/ 966167 w 1539722"/>
                <a:gd name="connsiteY951" fmla="*/ 301496 h 1378673"/>
                <a:gd name="connsiteX952" fmla="*/ 958228 w 1539722"/>
                <a:gd name="connsiteY952" fmla="*/ 295088 h 1378673"/>
                <a:gd name="connsiteX953" fmla="*/ 940977 w 1539722"/>
                <a:gd name="connsiteY953" fmla="*/ 284102 h 1378673"/>
                <a:gd name="connsiteX954" fmla="*/ 922199 w 1539722"/>
                <a:gd name="connsiteY954" fmla="*/ 275405 h 1378673"/>
                <a:gd name="connsiteX955" fmla="*/ 902047 w 1539722"/>
                <a:gd name="connsiteY955" fmla="*/ 268844 h 1378673"/>
                <a:gd name="connsiteX956" fmla="*/ 880216 w 1539722"/>
                <a:gd name="connsiteY956" fmla="*/ 264725 h 1378673"/>
                <a:gd name="connsiteX957" fmla="*/ 857163 w 1539722"/>
                <a:gd name="connsiteY957" fmla="*/ 262894 h 1378673"/>
                <a:gd name="connsiteX958" fmla="*/ 832431 w 1539722"/>
                <a:gd name="connsiteY958" fmla="*/ 263351 h 1378673"/>
                <a:gd name="connsiteX959" fmla="*/ 806020 w 1539722"/>
                <a:gd name="connsiteY959" fmla="*/ 265793 h 1378673"/>
                <a:gd name="connsiteX960" fmla="*/ 792432 w 1539722"/>
                <a:gd name="connsiteY960" fmla="*/ 268234 h 1378673"/>
                <a:gd name="connsiteX961" fmla="*/ 792432 w 1539722"/>
                <a:gd name="connsiteY961" fmla="*/ 161276 h 1378673"/>
                <a:gd name="connsiteX962" fmla="*/ 792585 w 1539722"/>
                <a:gd name="connsiteY962" fmla="*/ 152732 h 1378673"/>
                <a:gd name="connsiteX963" fmla="*/ 793654 w 1539722"/>
                <a:gd name="connsiteY963" fmla="*/ 136253 h 1378673"/>
                <a:gd name="connsiteX964" fmla="*/ 795333 w 1539722"/>
                <a:gd name="connsiteY964" fmla="*/ 120232 h 1378673"/>
                <a:gd name="connsiteX965" fmla="*/ 798387 w 1539722"/>
                <a:gd name="connsiteY965" fmla="*/ 105127 h 1378673"/>
                <a:gd name="connsiteX966" fmla="*/ 802356 w 1539722"/>
                <a:gd name="connsiteY966" fmla="*/ 90632 h 1378673"/>
                <a:gd name="connsiteX967" fmla="*/ 807394 w 1539722"/>
                <a:gd name="connsiteY967" fmla="*/ 76747 h 1378673"/>
                <a:gd name="connsiteX968" fmla="*/ 813348 w 1539722"/>
                <a:gd name="connsiteY968" fmla="*/ 63931 h 1378673"/>
                <a:gd name="connsiteX969" fmla="*/ 820370 w 1539722"/>
                <a:gd name="connsiteY969" fmla="*/ 52029 h 1378673"/>
                <a:gd name="connsiteX970" fmla="*/ 828309 w 1539722"/>
                <a:gd name="connsiteY970" fmla="*/ 41349 h 1378673"/>
                <a:gd name="connsiteX971" fmla="*/ 837164 w 1539722"/>
                <a:gd name="connsiteY971" fmla="*/ 31584 h 1378673"/>
                <a:gd name="connsiteX972" fmla="*/ 847240 w 1539722"/>
                <a:gd name="connsiteY972" fmla="*/ 23039 h 1378673"/>
                <a:gd name="connsiteX973" fmla="*/ 858384 w 1539722"/>
                <a:gd name="connsiteY973" fmla="*/ 15716 h 1378673"/>
                <a:gd name="connsiteX974" fmla="*/ 870140 w 1539722"/>
                <a:gd name="connsiteY974" fmla="*/ 9765 h 1378673"/>
                <a:gd name="connsiteX975" fmla="*/ 883269 w 1539722"/>
                <a:gd name="connsiteY975" fmla="*/ 5035 h 1378673"/>
                <a:gd name="connsiteX976" fmla="*/ 897314 w 1539722"/>
                <a:gd name="connsiteY976" fmla="*/ 1831 h 1378673"/>
                <a:gd name="connsiteX977" fmla="*/ 912581 w 1539722"/>
                <a:gd name="connsiteY977" fmla="*/ 305 h 1378673"/>
                <a:gd name="connsiteX978" fmla="*/ 618878 w 1539722"/>
                <a:gd name="connsiteY978" fmla="*/ 0 h 1378673"/>
                <a:gd name="connsiteX979" fmla="*/ 626808 w 1539722"/>
                <a:gd name="connsiteY979" fmla="*/ 305 h 1378673"/>
                <a:gd name="connsiteX980" fmla="*/ 641906 w 1539722"/>
                <a:gd name="connsiteY980" fmla="*/ 1830 h 1378673"/>
                <a:gd name="connsiteX981" fmla="*/ 655937 w 1539722"/>
                <a:gd name="connsiteY981" fmla="*/ 5032 h 1378673"/>
                <a:gd name="connsiteX982" fmla="*/ 668900 w 1539722"/>
                <a:gd name="connsiteY982" fmla="*/ 9759 h 1378673"/>
                <a:gd name="connsiteX983" fmla="*/ 680948 w 1539722"/>
                <a:gd name="connsiteY983" fmla="*/ 15705 h 1378673"/>
                <a:gd name="connsiteX984" fmla="*/ 692082 w 1539722"/>
                <a:gd name="connsiteY984" fmla="*/ 23025 h 1378673"/>
                <a:gd name="connsiteX985" fmla="*/ 701994 w 1539722"/>
                <a:gd name="connsiteY985" fmla="*/ 31563 h 1378673"/>
                <a:gd name="connsiteX986" fmla="*/ 710840 w 1539722"/>
                <a:gd name="connsiteY986" fmla="*/ 41322 h 1378673"/>
                <a:gd name="connsiteX987" fmla="*/ 718923 w 1539722"/>
                <a:gd name="connsiteY987" fmla="*/ 51996 h 1378673"/>
                <a:gd name="connsiteX988" fmla="*/ 725938 w 1539722"/>
                <a:gd name="connsiteY988" fmla="*/ 63889 h 1378673"/>
                <a:gd name="connsiteX989" fmla="*/ 731733 w 1539722"/>
                <a:gd name="connsiteY989" fmla="*/ 76698 h 1378673"/>
                <a:gd name="connsiteX990" fmla="*/ 736766 w 1539722"/>
                <a:gd name="connsiteY990" fmla="*/ 90573 h 1378673"/>
                <a:gd name="connsiteX991" fmla="*/ 740731 w 1539722"/>
                <a:gd name="connsiteY991" fmla="*/ 105059 h 1378673"/>
                <a:gd name="connsiteX992" fmla="*/ 743629 w 1539722"/>
                <a:gd name="connsiteY992" fmla="*/ 120155 h 1378673"/>
                <a:gd name="connsiteX993" fmla="*/ 745612 w 1539722"/>
                <a:gd name="connsiteY993" fmla="*/ 136165 h 1378673"/>
                <a:gd name="connsiteX994" fmla="*/ 746679 w 1539722"/>
                <a:gd name="connsiteY994" fmla="*/ 152633 h 1378673"/>
                <a:gd name="connsiteX995" fmla="*/ 746679 w 1539722"/>
                <a:gd name="connsiteY995" fmla="*/ 161172 h 1378673"/>
                <a:gd name="connsiteX996" fmla="*/ 746679 w 1539722"/>
                <a:gd name="connsiteY996" fmla="*/ 755999 h 1378673"/>
                <a:gd name="connsiteX997" fmla="*/ 736766 w 1539722"/>
                <a:gd name="connsiteY997" fmla="*/ 751272 h 1378673"/>
                <a:gd name="connsiteX998" fmla="*/ 716330 w 1539722"/>
                <a:gd name="connsiteY998" fmla="*/ 743495 h 1378673"/>
                <a:gd name="connsiteX999" fmla="*/ 696047 w 1539722"/>
                <a:gd name="connsiteY999" fmla="*/ 738006 h 1378673"/>
                <a:gd name="connsiteX1000" fmla="*/ 675458 w 1539722"/>
                <a:gd name="connsiteY1000" fmla="*/ 734651 h 1378673"/>
                <a:gd name="connsiteX1001" fmla="*/ 655174 w 1539722"/>
                <a:gd name="connsiteY1001" fmla="*/ 733737 h 1378673"/>
                <a:gd name="connsiteX1002" fmla="*/ 634738 w 1539722"/>
                <a:gd name="connsiteY1002" fmla="*/ 734804 h 1378673"/>
                <a:gd name="connsiteX1003" fmla="*/ 614760 w 1539722"/>
                <a:gd name="connsiteY1003" fmla="*/ 738159 h 1378673"/>
                <a:gd name="connsiteX1004" fmla="*/ 595239 w 1539722"/>
                <a:gd name="connsiteY1004" fmla="*/ 743953 h 1378673"/>
                <a:gd name="connsiteX1005" fmla="*/ 585478 w 1539722"/>
                <a:gd name="connsiteY1005" fmla="*/ 747917 h 1378673"/>
                <a:gd name="connsiteX1006" fmla="*/ 577548 w 1539722"/>
                <a:gd name="connsiteY1006" fmla="*/ 751424 h 1378673"/>
                <a:gd name="connsiteX1007" fmla="*/ 562145 w 1539722"/>
                <a:gd name="connsiteY1007" fmla="*/ 759811 h 1378673"/>
                <a:gd name="connsiteX1008" fmla="*/ 547961 w 1539722"/>
                <a:gd name="connsiteY1008" fmla="*/ 769417 h 1378673"/>
                <a:gd name="connsiteX1009" fmla="*/ 534998 w 1539722"/>
                <a:gd name="connsiteY1009" fmla="*/ 780548 h 1378673"/>
                <a:gd name="connsiteX1010" fmla="*/ 523103 w 1539722"/>
                <a:gd name="connsiteY1010" fmla="*/ 792594 h 1378673"/>
                <a:gd name="connsiteX1011" fmla="*/ 512427 w 1539722"/>
                <a:gd name="connsiteY1011" fmla="*/ 805555 h 1378673"/>
                <a:gd name="connsiteX1012" fmla="*/ 503124 w 1539722"/>
                <a:gd name="connsiteY1012" fmla="*/ 819888 h 1378673"/>
                <a:gd name="connsiteX1013" fmla="*/ 495346 w 1539722"/>
                <a:gd name="connsiteY1013" fmla="*/ 834679 h 1378673"/>
                <a:gd name="connsiteX1014" fmla="*/ 491991 w 1539722"/>
                <a:gd name="connsiteY1014" fmla="*/ 842455 h 1378673"/>
                <a:gd name="connsiteX1015" fmla="*/ 489246 w 1539722"/>
                <a:gd name="connsiteY1015" fmla="*/ 835136 h 1378673"/>
                <a:gd name="connsiteX1016" fmla="*/ 482688 w 1539722"/>
                <a:gd name="connsiteY1016" fmla="*/ 821260 h 1378673"/>
                <a:gd name="connsiteX1017" fmla="*/ 475367 w 1539722"/>
                <a:gd name="connsiteY1017" fmla="*/ 808757 h 1378673"/>
                <a:gd name="connsiteX1018" fmla="*/ 467742 w 1539722"/>
                <a:gd name="connsiteY1018" fmla="*/ 797473 h 1378673"/>
                <a:gd name="connsiteX1019" fmla="*/ 459659 w 1539722"/>
                <a:gd name="connsiteY1019" fmla="*/ 787257 h 1378673"/>
                <a:gd name="connsiteX1020" fmla="*/ 450966 w 1539722"/>
                <a:gd name="connsiteY1020" fmla="*/ 778108 h 1378673"/>
                <a:gd name="connsiteX1021" fmla="*/ 441816 w 1539722"/>
                <a:gd name="connsiteY1021" fmla="*/ 770027 h 1378673"/>
                <a:gd name="connsiteX1022" fmla="*/ 432360 w 1539722"/>
                <a:gd name="connsiteY1022" fmla="*/ 763013 h 1378673"/>
                <a:gd name="connsiteX1023" fmla="*/ 417567 w 1539722"/>
                <a:gd name="connsiteY1023" fmla="*/ 753711 h 1378673"/>
                <a:gd name="connsiteX1024" fmla="*/ 397283 w 1539722"/>
                <a:gd name="connsiteY1024" fmla="*/ 744563 h 1378673"/>
                <a:gd name="connsiteX1025" fmla="*/ 376542 w 1539722"/>
                <a:gd name="connsiteY1025" fmla="*/ 738159 h 1378673"/>
                <a:gd name="connsiteX1026" fmla="*/ 356106 w 1539722"/>
                <a:gd name="connsiteY1026" fmla="*/ 734499 h 1378673"/>
                <a:gd name="connsiteX1027" fmla="*/ 345888 w 1539722"/>
                <a:gd name="connsiteY1027" fmla="*/ 733432 h 1378673"/>
                <a:gd name="connsiteX1028" fmla="*/ 356869 w 1539722"/>
                <a:gd name="connsiteY1028" fmla="*/ 729925 h 1378673"/>
                <a:gd name="connsiteX1029" fmla="*/ 376542 w 1539722"/>
                <a:gd name="connsiteY1029" fmla="*/ 720471 h 1378673"/>
                <a:gd name="connsiteX1030" fmla="*/ 393776 w 1539722"/>
                <a:gd name="connsiteY1030" fmla="*/ 708425 h 1378673"/>
                <a:gd name="connsiteX1031" fmla="*/ 404604 w 1539722"/>
                <a:gd name="connsiteY1031" fmla="*/ 697751 h 1378673"/>
                <a:gd name="connsiteX1032" fmla="*/ 411009 w 1539722"/>
                <a:gd name="connsiteY1032" fmla="*/ 689975 h 1378673"/>
                <a:gd name="connsiteX1033" fmla="*/ 413754 w 1539722"/>
                <a:gd name="connsiteY1033" fmla="*/ 685858 h 1378673"/>
                <a:gd name="connsiteX1034" fmla="*/ 418482 w 1539722"/>
                <a:gd name="connsiteY1034" fmla="*/ 678386 h 1378673"/>
                <a:gd name="connsiteX1035" fmla="*/ 425192 w 1539722"/>
                <a:gd name="connsiteY1035" fmla="*/ 662528 h 1378673"/>
                <a:gd name="connsiteX1036" fmla="*/ 429005 w 1539722"/>
                <a:gd name="connsiteY1036" fmla="*/ 645603 h 1378673"/>
                <a:gd name="connsiteX1037" fmla="*/ 429615 w 1539722"/>
                <a:gd name="connsiteY1037" fmla="*/ 627915 h 1378673"/>
                <a:gd name="connsiteX1038" fmla="*/ 428548 w 1539722"/>
                <a:gd name="connsiteY1038" fmla="*/ 618918 h 1378673"/>
                <a:gd name="connsiteX1039" fmla="*/ 437546 w 1539722"/>
                <a:gd name="connsiteY1039" fmla="*/ 624560 h 1378673"/>
                <a:gd name="connsiteX1040" fmla="*/ 454932 w 1539722"/>
                <a:gd name="connsiteY1040" fmla="*/ 634624 h 1378673"/>
                <a:gd name="connsiteX1041" fmla="*/ 471860 w 1539722"/>
                <a:gd name="connsiteY1041" fmla="*/ 643316 h 1378673"/>
                <a:gd name="connsiteX1042" fmla="*/ 488636 w 1539722"/>
                <a:gd name="connsiteY1042" fmla="*/ 650482 h 1378673"/>
                <a:gd name="connsiteX1043" fmla="*/ 504954 w 1539722"/>
                <a:gd name="connsiteY1043" fmla="*/ 656429 h 1378673"/>
                <a:gd name="connsiteX1044" fmla="*/ 520662 w 1539722"/>
                <a:gd name="connsiteY1044" fmla="*/ 660698 h 1378673"/>
                <a:gd name="connsiteX1045" fmla="*/ 535913 w 1539722"/>
                <a:gd name="connsiteY1045" fmla="*/ 663596 h 1378673"/>
                <a:gd name="connsiteX1046" fmla="*/ 551011 w 1539722"/>
                <a:gd name="connsiteY1046" fmla="*/ 665121 h 1378673"/>
                <a:gd name="connsiteX1047" fmla="*/ 558179 w 1539722"/>
                <a:gd name="connsiteY1047" fmla="*/ 665121 h 1378673"/>
                <a:gd name="connsiteX1048" fmla="*/ 569160 w 1539722"/>
                <a:gd name="connsiteY1048" fmla="*/ 664968 h 1378673"/>
                <a:gd name="connsiteX1049" fmla="*/ 590206 w 1539722"/>
                <a:gd name="connsiteY1049" fmla="*/ 661613 h 1378673"/>
                <a:gd name="connsiteX1050" fmla="*/ 600577 w 1539722"/>
                <a:gd name="connsiteY1050" fmla="*/ 658411 h 1378673"/>
                <a:gd name="connsiteX1051" fmla="*/ 606677 w 1539722"/>
                <a:gd name="connsiteY1051" fmla="*/ 655972 h 1378673"/>
                <a:gd name="connsiteX1052" fmla="*/ 618115 w 1539722"/>
                <a:gd name="connsiteY1052" fmla="*/ 650635 h 1378673"/>
                <a:gd name="connsiteX1053" fmla="*/ 628638 w 1539722"/>
                <a:gd name="connsiteY1053" fmla="*/ 644535 h 1378673"/>
                <a:gd name="connsiteX1054" fmla="*/ 638093 w 1539722"/>
                <a:gd name="connsiteY1054" fmla="*/ 637674 h 1378673"/>
                <a:gd name="connsiteX1055" fmla="*/ 650752 w 1539722"/>
                <a:gd name="connsiteY1055" fmla="*/ 626390 h 1378673"/>
                <a:gd name="connsiteX1056" fmla="*/ 664325 w 1539722"/>
                <a:gd name="connsiteY1056" fmla="*/ 610379 h 1378673"/>
                <a:gd name="connsiteX1057" fmla="*/ 674848 w 1539722"/>
                <a:gd name="connsiteY1057" fmla="*/ 594521 h 1378673"/>
                <a:gd name="connsiteX1058" fmla="*/ 682168 w 1539722"/>
                <a:gd name="connsiteY1058" fmla="*/ 580493 h 1378673"/>
                <a:gd name="connsiteX1059" fmla="*/ 688726 w 1539722"/>
                <a:gd name="connsiteY1059" fmla="*/ 564635 h 1378673"/>
                <a:gd name="connsiteX1060" fmla="*/ 689641 w 1539722"/>
                <a:gd name="connsiteY1060" fmla="*/ 561281 h 1378673"/>
                <a:gd name="connsiteX1061" fmla="*/ 661580 w 1539722"/>
                <a:gd name="connsiteY1061" fmla="*/ 553047 h 1378673"/>
                <a:gd name="connsiteX1062" fmla="*/ 660970 w 1539722"/>
                <a:gd name="connsiteY1062" fmla="*/ 555182 h 1378673"/>
                <a:gd name="connsiteX1063" fmla="*/ 655937 w 1539722"/>
                <a:gd name="connsiteY1063" fmla="*/ 567685 h 1378673"/>
                <a:gd name="connsiteX1064" fmla="*/ 649837 w 1539722"/>
                <a:gd name="connsiteY1064" fmla="*/ 579121 h 1378673"/>
                <a:gd name="connsiteX1065" fmla="*/ 641449 w 1539722"/>
                <a:gd name="connsiteY1065" fmla="*/ 591930 h 1378673"/>
                <a:gd name="connsiteX1066" fmla="*/ 630621 w 1539722"/>
                <a:gd name="connsiteY1066" fmla="*/ 605043 h 1378673"/>
                <a:gd name="connsiteX1067" fmla="*/ 616895 w 1539722"/>
                <a:gd name="connsiteY1067" fmla="*/ 617089 h 1378673"/>
                <a:gd name="connsiteX1068" fmla="*/ 604694 w 1539722"/>
                <a:gd name="connsiteY1068" fmla="*/ 624865 h 1378673"/>
                <a:gd name="connsiteX1069" fmla="*/ 595544 w 1539722"/>
                <a:gd name="connsiteY1069" fmla="*/ 628983 h 1378673"/>
                <a:gd name="connsiteX1070" fmla="*/ 590816 w 1539722"/>
                <a:gd name="connsiteY1070" fmla="*/ 630660 h 1378673"/>
                <a:gd name="connsiteX1071" fmla="*/ 583191 w 1539722"/>
                <a:gd name="connsiteY1071" fmla="*/ 633099 h 1378673"/>
                <a:gd name="connsiteX1072" fmla="*/ 567025 w 1539722"/>
                <a:gd name="connsiteY1072" fmla="*/ 635692 h 1378673"/>
                <a:gd name="connsiteX1073" fmla="*/ 549944 w 1539722"/>
                <a:gd name="connsiteY1073" fmla="*/ 635844 h 1378673"/>
                <a:gd name="connsiteX1074" fmla="*/ 531948 w 1539722"/>
                <a:gd name="connsiteY1074" fmla="*/ 633252 h 1378673"/>
                <a:gd name="connsiteX1075" fmla="*/ 513037 w 1539722"/>
                <a:gd name="connsiteY1075" fmla="*/ 628373 h 1378673"/>
                <a:gd name="connsiteX1076" fmla="*/ 493211 w 1539722"/>
                <a:gd name="connsiteY1076" fmla="*/ 620901 h 1378673"/>
                <a:gd name="connsiteX1077" fmla="*/ 472470 w 1539722"/>
                <a:gd name="connsiteY1077" fmla="*/ 610989 h 1378673"/>
                <a:gd name="connsiteX1078" fmla="*/ 450966 w 1539722"/>
                <a:gd name="connsiteY1078" fmla="*/ 598486 h 1378673"/>
                <a:gd name="connsiteX1079" fmla="*/ 439833 w 1539722"/>
                <a:gd name="connsiteY1079" fmla="*/ 591167 h 1378673"/>
                <a:gd name="connsiteX1080" fmla="*/ 446544 w 1539722"/>
                <a:gd name="connsiteY1080" fmla="*/ 588422 h 1378673"/>
                <a:gd name="connsiteX1081" fmla="*/ 459659 w 1539722"/>
                <a:gd name="connsiteY1081" fmla="*/ 581866 h 1378673"/>
                <a:gd name="connsiteX1082" fmla="*/ 472317 w 1539722"/>
                <a:gd name="connsiteY1082" fmla="*/ 574242 h 1378673"/>
                <a:gd name="connsiteX1083" fmla="*/ 483908 w 1539722"/>
                <a:gd name="connsiteY1083" fmla="*/ 565550 h 1378673"/>
                <a:gd name="connsiteX1084" fmla="*/ 494584 w 1539722"/>
                <a:gd name="connsiteY1084" fmla="*/ 555944 h 1378673"/>
                <a:gd name="connsiteX1085" fmla="*/ 503886 w 1539722"/>
                <a:gd name="connsiteY1085" fmla="*/ 545575 h 1378673"/>
                <a:gd name="connsiteX1086" fmla="*/ 511665 w 1539722"/>
                <a:gd name="connsiteY1086" fmla="*/ 534444 h 1378673"/>
                <a:gd name="connsiteX1087" fmla="*/ 517307 w 1539722"/>
                <a:gd name="connsiteY1087" fmla="*/ 522551 h 1378673"/>
                <a:gd name="connsiteX1088" fmla="*/ 519290 w 1539722"/>
                <a:gd name="connsiteY1088" fmla="*/ 516452 h 1378673"/>
                <a:gd name="connsiteX1089" fmla="*/ 522645 w 1539722"/>
                <a:gd name="connsiteY1089" fmla="*/ 503643 h 1378673"/>
                <a:gd name="connsiteX1090" fmla="*/ 526000 w 1539722"/>
                <a:gd name="connsiteY1090" fmla="*/ 479094 h 1378673"/>
                <a:gd name="connsiteX1091" fmla="*/ 526000 w 1539722"/>
                <a:gd name="connsiteY1091" fmla="*/ 455612 h 1378673"/>
                <a:gd name="connsiteX1092" fmla="*/ 523255 w 1539722"/>
                <a:gd name="connsiteY1092" fmla="*/ 433350 h 1378673"/>
                <a:gd name="connsiteX1093" fmla="*/ 517917 w 1539722"/>
                <a:gd name="connsiteY1093" fmla="*/ 412307 h 1378673"/>
                <a:gd name="connsiteX1094" fmla="*/ 510597 w 1539722"/>
                <a:gd name="connsiteY1094" fmla="*/ 392790 h 1378673"/>
                <a:gd name="connsiteX1095" fmla="*/ 502056 w 1539722"/>
                <a:gd name="connsiteY1095" fmla="*/ 374797 h 1378673"/>
                <a:gd name="connsiteX1096" fmla="*/ 493058 w 1539722"/>
                <a:gd name="connsiteY1096" fmla="*/ 358177 h 1378673"/>
                <a:gd name="connsiteX1097" fmla="*/ 488331 w 1539722"/>
                <a:gd name="connsiteY1097" fmla="*/ 350400 h 1378673"/>
                <a:gd name="connsiteX1098" fmla="*/ 493974 w 1539722"/>
                <a:gd name="connsiteY1098" fmla="*/ 346131 h 1378673"/>
                <a:gd name="connsiteX1099" fmla="*/ 504496 w 1539722"/>
                <a:gd name="connsiteY1099" fmla="*/ 336830 h 1378673"/>
                <a:gd name="connsiteX1100" fmla="*/ 518680 w 1539722"/>
                <a:gd name="connsiteY1100" fmla="*/ 322344 h 1378673"/>
                <a:gd name="connsiteX1101" fmla="*/ 534388 w 1539722"/>
                <a:gd name="connsiteY1101" fmla="*/ 303436 h 1378673"/>
                <a:gd name="connsiteX1102" fmla="*/ 546131 w 1539722"/>
                <a:gd name="connsiteY1102" fmla="*/ 285901 h 1378673"/>
                <a:gd name="connsiteX1103" fmla="*/ 550554 w 1539722"/>
                <a:gd name="connsiteY1103" fmla="*/ 278582 h 1378673"/>
                <a:gd name="connsiteX1104" fmla="*/ 557417 w 1539722"/>
                <a:gd name="connsiteY1104" fmla="*/ 284986 h 1378673"/>
                <a:gd name="connsiteX1105" fmla="*/ 572820 w 1539722"/>
                <a:gd name="connsiteY1105" fmla="*/ 296117 h 1378673"/>
                <a:gd name="connsiteX1106" fmla="*/ 581208 w 1539722"/>
                <a:gd name="connsiteY1106" fmla="*/ 300539 h 1378673"/>
                <a:gd name="connsiteX1107" fmla="*/ 587766 w 1539722"/>
                <a:gd name="connsiteY1107" fmla="*/ 303436 h 1378673"/>
                <a:gd name="connsiteX1108" fmla="*/ 600882 w 1539722"/>
                <a:gd name="connsiteY1108" fmla="*/ 307553 h 1378673"/>
                <a:gd name="connsiteX1109" fmla="*/ 613845 w 1539722"/>
                <a:gd name="connsiteY1109" fmla="*/ 310298 h 1378673"/>
                <a:gd name="connsiteX1110" fmla="*/ 626503 w 1539722"/>
                <a:gd name="connsiteY1110" fmla="*/ 311518 h 1378673"/>
                <a:gd name="connsiteX1111" fmla="*/ 632603 w 1539722"/>
                <a:gd name="connsiteY1111" fmla="*/ 311518 h 1378673"/>
                <a:gd name="connsiteX1112" fmla="*/ 638856 w 1539722"/>
                <a:gd name="connsiteY1112" fmla="*/ 311518 h 1378673"/>
                <a:gd name="connsiteX1113" fmla="*/ 651209 w 1539722"/>
                <a:gd name="connsiteY1113" fmla="*/ 310298 h 1378673"/>
                <a:gd name="connsiteX1114" fmla="*/ 667375 w 1539722"/>
                <a:gd name="connsiteY1114" fmla="*/ 307553 h 1378673"/>
                <a:gd name="connsiteX1115" fmla="*/ 691319 w 1539722"/>
                <a:gd name="connsiteY1115" fmla="*/ 300082 h 1378673"/>
                <a:gd name="connsiteX1116" fmla="*/ 695589 w 1539722"/>
                <a:gd name="connsiteY1116" fmla="*/ 297947 h 1378673"/>
                <a:gd name="connsiteX1117" fmla="*/ 682931 w 1539722"/>
                <a:gd name="connsiteY1117" fmla="*/ 271568 h 1378673"/>
                <a:gd name="connsiteX1118" fmla="*/ 681406 w 1539722"/>
                <a:gd name="connsiteY1118" fmla="*/ 272483 h 1378673"/>
                <a:gd name="connsiteX1119" fmla="*/ 666003 w 1539722"/>
                <a:gd name="connsiteY1119" fmla="*/ 277820 h 1378673"/>
                <a:gd name="connsiteX1120" fmla="*/ 647244 w 1539722"/>
                <a:gd name="connsiteY1120" fmla="*/ 281326 h 1378673"/>
                <a:gd name="connsiteX1121" fmla="*/ 632756 w 1539722"/>
                <a:gd name="connsiteY1121" fmla="*/ 282241 h 1378673"/>
                <a:gd name="connsiteX1122" fmla="*/ 617352 w 1539722"/>
                <a:gd name="connsiteY1122" fmla="*/ 281326 h 1378673"/>
                <a:gd name="connsiteX1123" fmla="*/ 601492 w 1539722"/>
                <a:gd name="connsiteY1123" fmla="*/ 277362 h 1378673"/>
                <a:gd name="connsiteX1124" fmla="*/ 593561 w 1539722"/>
                <a:gd name="connsiteY1124" fmla="*/ 274007 h 1378673"/>
                <a:gd name="connsiteX1125" fmla="*/ 588224 w 1539722"/>
                <a:gd name="connsiteY1125" fmla="*/ 271263 h 1378673"/>
                <a:gd name="connsiteX1126" fmla="*/ 578463 w 1539722"/>
                <a:gd name="connsiteY1126" fmla="*/ 264249 h 1378673"/>
                <a:gd name="connsiteX1127" fmla="*/ 569312 w 1539722"/>
                <a:gd name="connsiteY1127" fmla="*/ 256015 h 1378673"/>
                <a:gd name="connsiteX1128" fmla="*/ 560772 w 1539722"/>
                <a:gd name="connsiteY1128" fmla="*/ 245951 h 1378673"/>
                <a:gd name="connsiteX1129" fmla="*/ 553299 w 1539722"/>
                <a:gd name="connsiteY1129" fmla="*/ 234515 h 1378673"/>
                <a:gd name="connsiteX1130" fmla="*/ 546741 w 1539722"/>
                <a:gd name="connsiteY1130" fmla="*/ 221249 h 1378673"/>
                <a:gd name="connsiteX1131" fmla="*/ 540794 w 1539722"/>
                <a:gd name="connsiteY1131" fmla="*/ 206611 h 1378673"/>
                <a:gd name="connsiteX1132" fmla="*/ 535913 w 1539722"/>
                <a:gd name="connsiteY1132" fmla="*/ 190143 h 1378673"/>
                <a:gd name="connsiteX1133" fmla="*/ 533778 w 1539722"/>
                <a:gd name="connsiteY1133" fmla="*/ 181452 h 1378673"/>
                <a:gd name="connsiteX1134" fmla="*/ 505259 w 1539722"/>
                <a:gd name="connsiteY1134" fmla="*/ 188161 h 1378673"/>
                <a:gd name="connsiteX1135" fmla="*/ 507394 w 1539722"/>
                <a:gd name="connsiteY1135" fmla="*/ 197767 h 1378673"/>
                <a:gd name="connsiteX1136" fmla="*/ 513037 w 1539722"/>
                <a:gd name="connsiteY1136" fmla="*/ 215455 h 1378673"/>
                <a:gd name="connsiteX1137" fmla="*/ 519290 w 1539722"/>
                <a:gd name="connsiteY1137" fmla="*/ 231770 h 1378673"/>
                <a:gd name="connsiteX1138" fmla="*/ 526610 w 1539722"/>
                <a:gd name="connsiteY1138" fmla="*/ 246561 h 1378673"/>
                <a:gd name="connsiteX1139" fmla="*/ 530728 w 1539722"/>
                <a:gd name="connsiteY1139" fmla="*/ 253422 h 1378673"/>
                <a:gd name="connsiteX1140" fmla="*/ 526763 w 1539722"/>
                <a:gd name="connsiteY1140" fmla="*/ 260894 h 1378673"/>
                <a:gd name="connsiteX1141" fmla="*/ 515325 w 1539722"/>
                <a:gd name="connsiteY1141" fmla="*/ 279192 h 1378673"/>
                <a:gd name="connsiteX1142" fmla="*/ 504954 w 1539722"/>
                <a:gd name="connsiteY1142" fmla="*/ 293373 h 1378673"/>
                <a:gd name="connsiteX1143" fmla="*/ 491991 w 1539722"/>
                <a:gd name="connsiteY1143" fmla="*/ 308163 h 1378673"/>
                <a:gd name="connsiteX1144" fmla="*/ 476588 w 1539722"/>
                <a:gd name="connsiteY1144" fmla="*/ 322344 h 1378673"/>
                <a:gd name="connsiteX1145" fmla="*/ 458897 w 1539722"/>
                <a:gd name="connsiteY1145" fmla="*/ 335305 h 1378673"/>
                <a:gd name="connsiteX1146" fmla="*/ 443798 w 1539722"/>
                <a:gd name="connsiteY1146" fmla="*/ 343234 h 1378673"/>
                <a:gd name="connsiteX1147" fmla="*/ 433123 w 1539722"/>
                <a:gd name="connsiteY1147" fmla="*/ 347503 h 1378673"/>
                <a:gd name="connsiteX1148" fmla="*/ 427632 w 1539722"/>
                <a:gd name="connsiteY1148" fmla="*/ 349333 h 1378673"/>
                <a:gd name="connsiteX1149" fmla="*/ 419855 w 1539722"/>
                <a:gd name="connsiteY1149" fmla="*/ 351315 h 1378673"/>
                <a:gd name="connsiteX1150" fmla="*/ 404299 w 1539722"/>
                <a:gd name="connsiteY1150" fmla="*/ 353907 h 1378673"/>
                <a:gd name="connsiteX1151" fmla="*/ 388285 w 1539722"/>
                <a:gd name="connsiteY1151" fmla="*/ 354212 h 1378673"/>
                <a:gd name="connsiteX1152" fmla="*/ 372119 w 1539722"/>
                <a:gd name="connsiteY1152" fmla="*/ 352688 h 1378673"/>
                <a:gd name="connsiteX1153" fmla="*/ 355191 w 1539722"/>
                <a:gd name="connsiteY1153" fmla="*/ 348875 h 1378673"/>
                <a:gd name="connsiteX1154" fmla="*/ 338263 w 1539722"/>
                <a:gd name="connsiteY1154" fmla="*/ 343234 h 1378673"/>
                <a:gd name="connsiteX1155" fmla="*/ 320877 w 1539722"/>
                <a:gd name="connsiteY1155" fmla="*/ 335457 h 1378673"/>
                <a:gd name="connsiteX1156" fmla="*/ 303033 w 1539722"/>
                <a:gd name="connsiteY1156" fmla="*/ 325698 h 1378673"/>
                <a:gd name="connsiteX1157" fmla="*/ 294035 w 1539722"/>
                <a:gd name="connsiteY1157" fmla="*/ 320057 h 1378673"/>
                <a:gd name="connsiteX1158" fmla="*/ 279547 w 1539722"/>
                <a:gd name="connsiteY1158" fmla="*/ 310603 h 1378673"/>
                <a:gd name="connsiteX1159" fmla="*/ 272684 w 1539722"/>
                <a:gd name="connsiteY1159" fmla="*/ 326308 h 1378673"/>
                <a:gd name="connsiteX1160" fmla="*/ 271464 w 1539722"/>
                <a:gd name="connsiteY1160" fmla="*/ 328900 h 1378673"/>
                <a:gd name="connsiteX1161" fmla="*/ 262924 w 1539722"/>
                <a:gd name="connsiteY1161" fmla="*/ 344149 h 1378673"/>
                <a:gd name="connsiteX1162" fmla="*/ 253468 w 1539722"/>
                <a:gd name="connsiteY1162" fmla="*/ 358177 h 1378673"/>
                <a:gd name="connsiteX1163" fmla="*/ 241115 w 1539722"/>
                <a:gd name="connsiteY1163" fmla="*/ 373577 h 1378673"/>
                <a:gd name="connsiteX1164" fmla="*/ 225559 w 1539722"/>
                <a:gd name="connsiteY1164" fmla="*/ 388978 h 1378673"/>
                <a:gd name="connsiteX1165" fmla="*/ 211986 w 1539722"/>
                <a:gd name="connsiteY1165" fmla="*/ 399651 h 1378673"/>
                <a:gd name="connsiteX1166" fmla="*/ 201921 w 1539722"/>
                <a:gd name="connsiteY1166" fmla="*/ 406056 h 1378673"/>
                <a:gd name="connsiteX1167" fmla="*/ 190940 w 1539722"/>
                <a:gd name="connsiteY1167" fmla="*/ 411545 h 1378673"/>
                <a:gd name="connsiteX1168" fmla="*/ 179349 w 1539722"/>
                <a:gd name="connsiteY1168" fmla="*/ 416119 h 1378673"/>
                <a:gd name="connsiteX1169" fmla="*/ 173249 w 1539722"/>
                <a:gd name="connsiteY1169" fmla="*/ 417797 h 1378673"/>
                <a:gd name="connsiteX1170" fmla="*/ 164098 w 1539722"/>
                <a:gd name="connsiteY1170" fmla="*/ 420084 h 1378673"/>
                <a:gd name="connsiteX1171" fmla="*/ 145645 w 1539722"/>
                <a:gd name="connsiteY1171" fmla="*/ 422676 h 1378673"/>
                <a:gd name="connsiteX1172" fmla="*/ 127344 w 1539722"/>
                <a:gd name="connsiteY1172" fmla="*/ 423133 h 1378673"/>
                <a:gd name="connsiteX1173" fmla="*/ 109348 w 1539722"/>
                <a:gd name="connsiteY1173" fmla="*/ 422066 h 1378673"/>
                <a:gd name="connsiteX1174" fmla="*/ 100198 w 1539722"/>
                <a:gd name="connsiteY1174" fmla="*/ 420846 h 1378673"/>
                <a:gd name="connsiteX1175" fmla="*/ 99435 w 1539722"/>
                <a:gd name="connsiteY1175" fmla="*/ 411088 h 1378673"/>
                <a:gd name="connsiteX1176" fmla="*/ 99588 w 1539722"/>
                <a:gd name="connsiteY1176" fmla="*/ 392332 h 1378673"/>
                <a:gd name="connsiteX1177" fmla="*/ 102028 w 1539722"/>
                <a:gd name="connsiteY1177" fmla="*/ 373577 h 1378673"/>
                <a:gd name="connsiteX1178" fmla="*/ 106146 w 1539722"/>
                <a:gd name="connsiteY1178" fmla="*/ 355584 h 1378673"/>
                <a:gd name="connsiteX1179" fmla="*/ 111941 w 1539722"/>
                <a:gd name="connsiteY1179" fmla="*/ 338049 h 1378673"/>
                <a:gd name="connsiteX1180" fmla="*/ 119566 w 1539722"/>
                <a:gd name="connsiteY1180" fmla="*/ 321429 h 1378673"/>
                <a:gd name="connsiteX1181" fmla="*/ 128564 w 1539722"/>
                <a:gd name="connsiteY1181" fmla="*/ 305571 h 1378673"/>
                <a:gd name="connsiteX1182" fmla="*/ 138935 w 1539722"/>
                <a:gd name="connsiteY1182" fmla="*/ 290780 h 1378673"/>
                <a:gd name="connsiteX1183" fmla="*/ 150525 w 1539722"/>
                <a:gd name="connsiteY1183" fmla="*/ 277362 h 1378673"/>
                <a:gd name="connsiteX1184" fmla="*/ 163336 w 1539722"/>
                <a:gd name="connsiteY1184" fmla="*/ 265316 h 1378673"/>
                <a:gd name="connsiteX1185" fmla="*/ 176909 w 1539722"/>
                <a:gd name="connsiteY1185" fmla="*/ 254642 h 1378673"/>
                <a:gd name="connsiteX1186" fmla="*/ 191397 w 1539722"/>
                <a:gd name="connsiteY1186" fmla="*/ 245798 h 1378673"/>
                <a:gd name="connsiteX1187" fmla="*/ 206648 w 1539722"/>
                <a:gd name="connsiteY1187" fmla="*/ 238632 h 1378673"/>
                <a:gd name="connsiteX1188" fmla="*/ 222357 w 1539722"/>
                <a:gd name="connsiteY1188" fmla="*/ 233448 h 1378673"/>
                <a:gd name="connsiteX1189" fmla="*/ 238827 w 1539722"/>
                <a:gd name="connsiteY1189" fmla="*/ 230550 h 1378673"/>
                <a:gd name="connsiteX1190" fmla="*/ 255451 w 1539722"/>
                <a:gd name="connsiteY1190" fmla="*/ 229788 h 1378673"/>
                <a:gd name="connsiteX1191" fmla="*/ 263686 w 1539722"/>
                <a:gd name="connsiteY1191" fmla="*/ 230245 h 1378673"/>
                <a:gd name="connsiteX1192" fmla="*/ 263991 w 1539722"/>
                <a:gd name="connsiteY1192" fmla="*/ 223841 h 1378673"/>
                <a:gd name="connsiteX1193" fmla="*/ 266279 w 1539722"/>
                <a:gd name="connsiteY1193" fmla="*/ 210118 h 1378673"/>
                <a:gd name="connsiteX1194" fmla="*/ 270702 w 1539722"/>
                <a:gd name="connsiteY1194" fmla="*/ 196090 h 1378673"/>
                <a:gd name="connsiteX1195" fmla="*/ 277107 w 1539722"/>
                <a:gd name="connsiteY1195" fmla="*/ 182062 h 1378673"/>
                <a:gd name="connsiteX1196" fmla="*/ 285495 w 1539722"/>
                <a:gd name="connsiteY1196" fmla="*/ 168491 h 1378673"/>
                <a:gd name="connsiteX1197" fmla="*/ 295561 w 1539722"/>
                <a:gd name="connsiteY1197" fmla="*/ 155225 h 1378673"/>
                <a:gd name="connsiteX1198" fmla="*/ 307151 w 1539722"/>
                <a:gd name="connsiteY1198" fmla="*/ 142569 h 1378673"/>
                <a:gd name="connsiteX1199" fmla="*/ 320267 w 1539722"/>
                <a:gd name="connsiteY1199" fmla="*/ 131133 h 1378673"/>
                <a:gd name="connsiteX1200" fmla="*/ 334755 w 1539722"/>
                <a:gd name="connsiteY1200" fmla="*/ 120612 h 1378673"/>
                <a:gd name="connsiteX1201" fmla="*/ 350158 w 1539722"/>
                <a:gd name="connsiteY1201" fmla="*/ 111921 h 1378673"/>
                <a:gd name="connsiteX1202" fmla="*/ 366782 w 1539722"/>
                <a:gd name="connsiteY1202" fmla="*/ 104602 h 1378673"/>
                <a:gd name="connsiteX1203" fmla="*/ 383862 w 1539722"/>
                <a:gd name="connsiteY1203" fmla="*/ 99417 h 1378673"/>
                <a:gd name="connsiteX1204" fmla="*/ 402164 w 1539722"/>
                <a:gd name="connsiteY1204" fmla="*/ 96520 h 1378673"/>
                <a:gd name="connsiteX1205" fmla="*/ 420617 w 1539722"/>
                <a:gd name="connsiteY1205" fmla="*/ 96063 h 1378673"/>
                <a:gd name="connsiteX1206" fmla="*/ 439680 w 1539722"/>
                <a:gd name="connsiteY1206" fmla="*/ 98350 h 1378673"/>
                <a:gd name="connsiteX1207" fmla="*/ 458897 w 1539722"/>
                <a:gd name="connsiteY1207" fmla="*/ 103687 h 1378673"/>
                <a:gd name="connsiteX1208" fmla="*/ 468657 w 1539722"/>
                <a:gd name="connsiteY1208" fmla="*/ 107346 h 1378673"/>
                <a:gd name="connsiteX1209" fmla="*/ 471097 w 1539722"/>
                <a:gd name="connsiteY1209" fmla="*/ 100637 h 1378673"/>
                <a:gd name="connsiteX1210" fmla="*/ 479333 w 1539722"/>
                <a:gd name="connsiteY1210" fmla="*/ 84626 h 1378673"/>
                <a:gd name="connsiteX1211" fmla="*/ 491228 w 1539722"/>
                <a:gd name="connsiteY1211" fmla="*/ 67091 h 1378673"/>
                <a:gd name="connsiteX1212" fmla="*/ 506632 w 1539722"/>
                <a:gd name="connsiteY1212" fmla="*/ 49251 h 1378673"/>
                <a:gd name="connsiteX1213" fmla="*/ 520662 w 1539722"/>
                <a:gd name="connsiteY1213" fmla="*/ 36443 h 1378673"/>
                <a:gd name="connsiteX1214" fmla="*/ 531185 w 1539722"/>
                <a:gd name="connsiteY1214" fmla="*/ 28514 h 1378673"/>
                <a:gd name="connsiteX1215" fmla="*/ 542471 w 1539722"/>
                <a:gd name="connsiteY1215" fmla="*/ 21195 h 1378673"/>
                <a:gd name="connsiteX1216" fmla="*/ 554519 w 1539722"/>
                <a:gd name="connsiteY1216" fmla="*/ 14943 h 1378673"/>
                <a:gd name="connsiteX1217" fmla="*/ 567330 w 1539722"/>
                <a:gd name="connsiteY1217" fmla="*/ 9301 h 1378673"/>
                <a:gd name="connsiteX1218" fmla="*/ 581055 w 1539722"/>
                <a:gd name="connsiteY1218" fmla="*/ 5032 h 1378673"/>
                <a:gd name="connsiteX1219" fmla="*/ 595544 w 1539722"/>
                <a:gd name="connsiteY1219" fmla="*/ 1830 h 1378673"/>
                <a:gd name="connsiteX1220" fmla="*/ 610795 w 1539722"/>
                <a:gd name="connsiteY1220" fmla="*/ 305 h 137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Lst>
              <a:rect l="l" t="t" r="r" b="b"/>
              <a:pathLst>
                <a:path w="1539722" h="1378673">
                  <a:moveTo>
                    <a:pt x="1488295" y="646634"/>
                  </a:moveTo>
                  <a:lnTo>
                    <a:pt x="1493331" y="650903"/>
                  </a:lnTo>
                  <a:lnTo>
                    <a:pt x="1503250" y="661421"/>
                  </a:lnTo>
                  <a:lnTo>
                    <a:pt x="1512254" y="673464"/>
                  </a:lnTo>
                  <a:lnTo>
                    <a:pt x="1520036" y="686880"/>
                  </a:lnTo>
                  <a:lnTo>
                    <a:pt x="1526751" y="701514"/>
                  </a:lnTo>
                  <a:lnTo>
                    <a:pt x="1532397" y="717216"/>
                  </a:lnTo>
                  <a:lnTo>
                    <a:pt x="1536365" y="733680"/>
                  </a:lnTo>
                  <a:lnTo>
                    <a:pt x="1538959" y="750754"/>
                  </a:lnTo>
                  <a:lnTo>
                    <a:pt x="1539722" y="768285"/>
                  </a:lnTo>
                  <a:lnTo>
                    <a:pt x="1538959" y="786121"/>
                  </a:lnTo>
                  <a:lnTo>
                    <a:pt x="1535907" y="803652"/>
                  </a:lnTo>
                  <a:lnTo>
                    <a:pt x="1531176" y="821336"/>
                  </a:lnTo>
                  <a:lnTo>
                    <a:pt x="1524309" y="838409"/>
                  </a:lnTo>
                  <a:lnTo>
                    <a:pt x="1515001" y="854873"/>
                  </a:lnTo>
                  <a:lnTo>
                    <a:pt x="1503250" y="870728"/>
                  </a:lnTo>
                  <a:lnTo>
                    <a:pt x="1489058" y="885362"/>
                  </a:lnTo>
                  <a:lnTo>
                    <a:pt x="1480665" y="892070"/>
                  </a:lnTo>
                  <a:lnTo>
                    <a:pt x="1483565" y="897101"/>
                  </a:lnTo>
                  <a:lnTo>
                    <a:pt x="1487532" y="907162"/>
                  </a:lnTo>
                  <a:lnTo>
                    <a:pt x="1489974" y="917223"/>
                  </a:lnTo>
                  <a:lnTo>
                    <a:pt x="1491347" y="927437"/>
                  </a:lnTo>
                  <a:lnTo>
                    <a:pt x="1491347" y="937498"/>
                  </a:lnTo>
                  <a:lnTo>
                    <a:pt x="1490279" y="947102"/>
                  </a:lnTo>
                  <a:lnTo>
                    <a:pt x="1487074" y="961585"/>
                  </a:lnTo>
                  <a:lnTo>
                    <a:pt x="1479597" y="980183"/>
                  </a:lnTo>
                  <a:lnTo>
                    <a:pt x="1469831" y="997257"/>
                  </a:lnTo>
                  <a:lnTo>
                    <a:pt x="1458538" y="1012959"/>
                  </a:lnTo>
                  <a:lnTo>
                    <a:pt x="1446940" y="1026831"/>
                  </a:lnTo>
                  <a:lnTo>
                    <a:pt x="1441142" y="1032624"/>
                  </a:lnTo>
                  <a:lnTo>
                    <a:pt x="1440226" y="1024239"/>
                  </a:lnTo>
                  <a:lnTo>
                    <a:pt x="1436869" y="1007013"/>
                  </a:lnTo>
                  <a:lnTo>
                    <a:pt x="1431833" y="989482"/>
                  </a:lnTo>
                  <a:lnTo>
                    <a:pt x="1424813" y="971798"/>
                  </a:lnTo>
                  <a:lnTo>
                    <a:pt x="1420235" y="962957"/>
                  </a:lnTo>
                  <a:lnTo>
                    <a:pt x="1414894" y="953505"/>
                  </a:lnTo>
                  <a:lnTo>
                    <a:pt x="1402228" y="935669"/>
                  </a:lnTo>
                  <a:lnTo>
                    <a:pt x="1387426" y="919205"/>
                  </a:lnTo>
                  <a:lnTo>
                    <a:pt x="1370182" y="904723"/>
                  </a:lnTo>
                  <a:lnTo>
                    <a:pt x="1350802" y="891613"/>
                  </a:lnTo>
                  <a:lnTo>
                    <a:pt x="1329285" y="880027"/>
                  </a:lnTo>
                  <a:lnTo>
                    <a:pt x="1305479" y="870118"/>
                  </a:lnTo>
                  <a:lnTo>
                    <a:pt x="1279537" y="861733"/>
                  </a:lnTo>
                  <a:lnTo>
                    <a:pt x="1265802" y="858227"/>
                  </a:lnTo>
                  <a:lnTo>
                    <a:pt x="1258783" y="886734"/>
                  </a:lnTo>
                  <a:lnTo>
                    <a:pt x="1271144" y="889783"/>
                  </a:lnTo>
                  <a:lnTo>
                    <a:pt x="1294034" y="897101"/>
                  </a:lnTo>
                  <a:lnTo>
                    <a:pt x="1314940" y="905638"/>
                  </a:lnTo>
                  <a:lnTo>
                    <a:pt x="1334015" y="915699"/>
                  </a:lnTo>
                  <a:lnTo>
                    <a:pt x="1350954" y="926980"/>
                  </a:lnTo>
                  <a:lnTo>
                    <a:pt x="1366062" y="939480"/>
                  </a:lnTo>
                  <a:lnTo>
                    <a:pt x="1378880" y="953200"/>
                  </a:lnTo>
                  <a:lnTo>
                    <a:pt x="1389715" y="968445"/>
                  </a:lnTo>
                  <a:lnTo>
                    <a:pt x="1394293" y="976524"/>
                  </a:lnTo>
                  <a:lnTo>
                    <a:pt x="1397650" y="982927"/>
                  </a:lnTo>
                  <a:lnTo>
                    <a:pt x="1402991" y="995885"/>
                  </a:lnTo>
                  <a:lnTo>
                    <a:pt x="1407111" y="1008995"/>
                  </a:lnTo>
                  <a:lnTo>
                    <a:pt x="1409858" y="1021953"/>
                  </a:lnTo>
                  <a:lnTo>
                    <a:pt x="1412452" y="1041008"/>
                  </a:lnTo>
                  <a:lnTo>
                    <a:pt x="1412758" y="1065095"/>
                  </a:lnTo>
                  <a:lnTo>
                    <a:pt x="1410774" y="1086437"/>
                  </a:lnTo>
                  <a:lnTo>
                    <a:pt x="1407569" y="1104273"/>
                  </a:lnTo>
                  <a:lnTo>
                    <a:pt x="1402991" y="1122414"/>
                  </a:lnTo>
                  <a:lnTo>
                    <a:pt x="1401770" y="1125158"/>
                  </a:lnTo>
                  <a:lnTo>
                    <a:pt x="1402228" y="1125158"/>
                  </a:lnTo>
                  <a:lnTo>
                    <a:pt x="1399481" y="1132628"/>
                  </a:lnTo>
                  <a:lnTo>
                    <a:pt x="1393072" y="1146957"/>
                  </a:lnTo>
                  <a:lnTo>
                    <a:pt x="1386052" y="1160372"/>
                  </a:lnTo>
                  <a:lnTo>
                    <a:pt x="1378117" y="1173178"/>
                  </a:lnTo>
                  <a:lnTo>
                    <a:pt x="1369419" y="1185221"/>
                  </a:lnTo>
                  <a:lnTo>
                    <a:pt x="1360110" y="1196349"/>
                  </a:lnTo>
                  <a:lnTo>
                    <a:pt x="1345003" y="1211746"/>
                  </a:lnTo>
                  <a:lnTo>
                    <a:pt x="1323333" y="1229277"/>
                  </a:lnTo>
                  <a:lnTo>
                    <a:pt x="1300596" y="1243455"/>
                  </a:lnTo>
                  <a:lnTo>
                    <a:pt x="1277248" y="1253973"/>
                  </a:lnTo>
                  <a:lnTo>
                    <a:pt x="1254052" y="1260833"/>
                  </a:lnTo>
                  <a:lnTo>
                    <a:pt x="1243065" y="1262815"/>
                  </a:lnTo>
                  <a:lnTo>
                    <a:pt x="1247796" y="1252754"/>
                  </a:lnTo>
                  <a:lnTo>
                    <a:pt x="1256036" y="1230649"/>
                  </a:lnTo>
                  <a:lnTo>
                    <a:pt x="1261987" y="1206411"/>
                  </a:lnTo>
                  <a:lnTo>
                    <a:pt x="1264124" y="1186745"/>
                  </a:lnTo>
                  <a:lnTo>
                    <a:pt x="1264582" y="1173330"/>
                  </a:lnTo>
                  <a:lnTo>
                    <a:pt x="1264276" y="1166470"/>
                  </a:lnTo>
                  <a:lnTo>
                    <a:pt x="1263514" y="1155952"/>
                  </a:lnTo>
                  <a:lnTo>
                    <a:pt x="1260156" y="1135372"/>
                  </a:lnTo>
                  <a:lnTo>
                    <a:pt x="1254052" y="1115249"/>
                  </a:lnTo>
                  <a:lnTo>
                    <a:pt x="1245812" y="1095584"/>
                  </a:lnTo>
                  <a:lnTo>
                    <a:pt x="1234824" y="1076375"/>
                  </a:lnTo>
                  <a:lnTo>
                    <a:pt x="1221396" y="1057320"/>
                  </a:lnTo>
                  <a:lnTo>
                    <a:pt x="1205830" y="1039027"/>
                  </a:lnTo>
                  <a:lnTo>
                    <a:pt x="1187671" y="1021191"/>
                  </a:lnTo>
                  <a:lnTo>
                    <a:pt x="1177446" y="1012349"/>
                  </a:lnTo>
                  <a:lnTo>
                    <a:pt x="1182482" y="1002135"/>
                  </a:lnTo>
                  <a:lnTo>
                    <a:pt x="1189349" y="981707"/>
                  </a:lnTo>
                  <a:lnTo>
                    <a:pt x="1193775" y="961890"/>
                  </a:lnTo>
                  <a:lnTo>
                    <a:pt x="1195758" y="943749"/>
                  </a:lnTo>
                  <a:lnTo>
                    <a:pt x="1196369" y="920272"/>
                  </a:lnTo>
                  <a:lnTo>
                    <a:pt x="1194538" y="900912"/>
                  </a:lnTo>
                  <a:lnTo>
                    <a:pt x="1194080" y="898778"/>
                  </a:lnTo>
                  <a:lnTo>
                    <a:pt x="1165238" y="904418"/>
                  </a:lnTo>
                  <a:lnTo>
                    <a:pt x="1166459" y="910211"/>
                  </a:lnTo>
                  <a:lnTo>
                    <a:pt x="1167375" y="938261"/>
                  </a:lnTo>
                  <a:lnTo>
                    <a:pt x="1165391" y="956554"/>
                  </a:lnTo>
                  <a:lnTo>
                    <a:pt x="1162644" y="969817"/>
                  </a:lnTo>
                  <a:lnTo>
                    <a:pt x="1158524" y="983537"/>
                  </a:lnTo>
                  <a:lnTo>
                    <a:pt x="1152572" y="997562"/>
                  </a:lnTo>
                  <a:lnTo>
                    <a:pt x="1144942" y="1011129"/>
                  </a:lnTo>
                  <a:lnTo>
                    <a:pt x="1134565" y="1024544"/>
                  </a:lnTo>
                  <a:lnTo>
                    <a:pt x="1121899" y="1037045"/>
                  </a:lnTo>
                  <a:lnTo>
                    <a:pt x="1106487" y="1048631"/>
                  </a:lnTo>
                  <a:lnTo>
                    <a:pt x="1088174" y="1058844"/>
                  </a:lnTo>
                  <a:lnTo>
                    <a:pt x="1066352" y="1067076"/>
                  </a:lnTo>
                  <a:lnTo>
                    <a:pt x="1053839" y="1070583"/>
                  </a:lnTo>
                  <a:lnTo>
                    <a:pt x="1061011" y="1098937"/>
                  </a:lnTo>
                  <a:lnTo>
                    <a:pt x="1070168" y="1096498"/>
                  </a:lnTo>
                  <a:lnTo>
                    <a:pt x="1086954" y="1091010"/>
                  </a:lnTo>
                  <a:lnTo>
                    <a:pt x="1102214" y="1084455"/>
                  </a:lnTo>
                  <a:lnTo>
                    <a:pt x="1115948" y="1077138"/>
                  </a:lnTo>
                  <a:lnTo>
                    <a:pt x="1128309" y="1069211"/>
                  </a:lnTo>
                  <a:lnTo>
                    <a:pt x="1139296" y="1060674"/>
                  </a:lnTo>
                  <a:lnTo>
                    <a:pt x="1149215" y="1051679"/>
                  </a:lnTo>
                  <a:lnTo>
                    <a:pt x="1157913" y="1042380"/>
                  </a:lnTo>
                  <a:lnTo>
                    <a:pt x="1161881" y="1037502"/>
                  </a:lnTo>
                  <a:lnTo>
                    <a:pt x="1170427" y="1044972"/>
                  </a:lnTo>
                  <a:lnTo>
                    <a:pt x="1185687" y="1060369"/>
                  </a:lnTo>
                  <a:lnTo>
                    <a:pt x="1198810" y="1076223"/>
                  </a:lnTo>
                  <a:lnTo>
                    <a:pt x="1210103" y="1092230"/>
                  </a:lnTo>
                  <a:lnTo>
                    <a:pt x="1219259" y="1108389"/>
                  </a:lnTo>
                  <a:lnTo>
                    <a:pt x="1226431" y="1125005"/>
                  </a:lnTo>
                  <a:lnTo>
                    <a:pt x="1231467" y="1141774"/>
                  </a:lnTo>
                  <a:lnTo>
                    <a:pt x="1234519" y="1159000"/>
                  </a:lnTo>
                  <a:lnTo>
                    <a:pt x="1235130" y="1167690"/>
                  </a:lnTo>
                  <a:lnTo>
                    <a:pt x="1235282" y="1174550"/>
                  </a:lnTo>
                  <a:lnTo>
                    <a:pt x="1234672" y="1188117"/>
                  </a:lnTo>
                  <a:lnTo>
                    <a:pt x="1232841" y="1201380"/>
                  </a:lnTo>
                  <a:lnTo>
                    <a:pt x="1230094" y="1214033"/>
                  </a:lnTo>
                  <a:lnTo>
                    <a:pt x="1224448" y="1232021"/>
                  </a:lnTo>
                  <a:lnTo>
                    <a:pt x="1214681" y="1253669"/>
                  </a:lnTo>
                  <a:lnTo>
                    <a:pt x="1209493" y="1263120"/>
                  </a:lnTo>
                  <a:lnTo>
                    <a:pt x="1208424" y="1262815"/>
                  </a:lnTo>
                  <a:lnTo>
                    <a:pt x="1207356" y="1262663"/>
                  </a:lnTo>
                  <a:lnTo>
                    <a:pt x="1203846" y="1269370"/>
                  </a:lnTo>
                  <a:lnTo>
                    <a:pt x="1195301" y="1282176"/>
                  </a:lnTo>
                  <a:lnTo>
                    <a:pt x="1185382" y="1294524"/>
                  </a:lnTo>
                  <a:lnTo>
                    <a:pt x="1174394" y="1306110"/>
                  </a:lnTo>
                  <a:lnTo>
                    <a:pt x="1162034" y="1317238"/>
                  </a:lnTo>
                  <a:lnTo>
                    <a:pt x="1148605" y="1327452"/>
                  </a:lnTo>
                  <a:lnTo>
                    <a:pt x="1134413" y="1336903"/>
                  </a:lnTo>
                  <a:lnTo>
                    <a:pt x="1119153" y="1345745"/>
                  </a:lnTo>
                  <a:lnTo>
                    <a:pt x="1103282" y="1353367"/>
                  </a:lnTo>
                  <a:lnTo>
                    <a:pt x="1086801" y="1360227"/>
                  </a:lnTo>
                  <a:lnTo>
                    <a:pt x="1069710" y="1366173"/>
                  </a:lnTo>
                  <a:lnTo>
                    <a:pt x="1052313" y="1370898"/>
                  </a:lnTo>
                  <a:lnTo>
                    <a:pt x="1034764" y="1374710"/>
                  </a:lnTo>
                  <a:lnTo>
                    <a:pt x="1016757" y="1377301"/>
                  </a:lnTo>
                  <a:lnTo>
                    <a:pt x="998903" y="1378673"/>
                  </a:lnTo>
                  <a:lnTo>
                    <a:pt x="980896" y="1378673"/>
                  </a:lnTo>
                  <a:lnTo>
                    <a:pt x="963347" y="1377454"/>
                  </a:lnTo>
                  <a:lnTo>
                    <a:pt x="945950" y="1374862"/>
                  </a:lnTo>
                  <a:lnTo>
                    <a:pt x="928706" y="1370898"/>
                  </a:lnTo>
                  <a:lnTo>
                    <a:pt x="912225" y="1365410"/>
                  </a:lnTo>
                  <a:lnTo>
                    <a:pt x="896202" y="1358550"/>
                  </a:lnTo>
                  <a:lnTo>
                    <a:pt x="881095" y="1349861"/>
                  </a:lnTo>
                  <a:lnTo>
                    <a:pt x="866598" y="1339800"/>
                  </a:lnTo>
                  <a:lnTo>
                    <a:pt x="853169" y="1327757"/>
                  </a:lnTo>
                  <a:lnTo>
                    <a:pt x="840655" y="1314037"/>
                  </a:lnTo>
                  <a:lnTo>
                    <a:pt x="829363" y="1298640"/>
                  </a:lnTo>
                  <a:lnTo>
                    <a:pt x="819444" y="1281261"/>
                  </a:lnTo>
                  <a:lnTo>
                    <a:pt x="810745" y="1262053"/>
                  </a:lnTo>
                  <a:lnTo>
                    <a:pt x="803878" y="1241016"/>
                  </a:lnTo>
                  <a:lnTo>
                    <a:pt x="798385" y="1217844"/>
                  </a:lnTo>
                  <a:lnTo>
                    <a:pt x="794570" y="1192538"/>
                  </a:lnTo>
                  <a:lnTo>
                    <a:pt x="792586" y="1165251"/>
                  </a:lnTo>
                  <a:lnTo>
                    <a:pt x="792433" y="1150616"/>
                  </a:lnTo>
                  <a:lnTo>
                    <a:pt x="792433" y="1125005"/>
                  </a:lnTo>
                  <a:lnTo>
                    <a:pt x="796248" y="1130036"/>
                  </a:lnTo>
                  <a:lnTo>
                    <a:pt x="804641" y="1139792"/>
                  </a:lnTo>
                  <a:lnTo>
                    <a:pt x="813950" y="1149092"/>
                  </a:lnTo>
                  <a:lnTo>
                    <a:pt x="824480" y="1157933"/>
                  </a:lnTo>
                  <a:lnTo>
                    <a:pt x="830126" y="1161897"/>
                  </a:lnTo>
                  <a:lnTo>
                    <a:pt x="835162" y="1165251"/>
                  </a:lnTo>
                  <a:lnTo>
                    <a:pt x="845386" y="1171196"/>
                  </a:lnTo>
                  <a:lnTo>
                    <a:pt x="856068" y="1176379"/>
                  </a:lnTo>
                  <a:lnTo>
                    <a:pt x="867208" y="1180495"/>
                  </a:lnTo>
                  <a:lnTo>
                    <a:pt x="884604" y="1185221"/>
                  </a:lnTo>
                  <a:lnTo>
                    <a:pt x="909326" y="1188727"/>
                  </a:lnTo>
                  <a:lnTo>
                    <a:pt x="922297" y="1189032"/>
                  </a:lnTo>
                  <a:lnTo>
                    <a:pt x="933589" y="1188727"/>
                  </a:lnTo>
                  <a:lnTo>
                    <a:pt x="956937" y="1186441"/>
                  </a:lnTo>
                  <a:lnTo>
                    <a:pt x="969298" y="1184306"/>
                  </a:lnTo>
                  <a:lnTo>
                    <a:pt x="972197" y="1193148"/>
                  </a:lnTo>
                  <a:lnTo>
                    <a:pt x="979675" y="1209155"/>
                  </a:lnTo>
                  <a:lnTo>
                    <a:pt x="988678" y="1223027"/>
                  </a:lnTo>
                  <a:lnTo>
                    <a:pt x="997987" y="1234765"/>
                  </a:lnTo>
                  <a:lnTo>
                    <a:pt x="1010958" y="1248485"/>
                  </a:lnTo>
                  <a:lnTo>
                    <a:pt x="1023014" y="1258394"/>
                  </a:lnTo>
                  <a:lnTo>
                    <a:pt x="1024692" y="1259157"/>
                  </a:lnTo>
                  <a:lnTo>
                    <a:pt x="1040410" y="1234613"/>
                  </a:lnTo>
                  <a:lnTo>
                    <a:pt x="1036443" y="1232021"/>
                  </a:lnTo>
                  <a:lnTo>
                    <a:pt x="1020267" y="1216625"/>
                  </a:lnTo>
                  <a:lnTo>
                    <a:pt x="1011111" y="1205039"/>
                  </a:lnTo>
                  <a:lnTo>
                    <a:pt x="1005617" y="1195740"/>
                  </a:lnTo>
                  <a:lnTo>
                    <a:pt x="1000429" y="1185221"/>
                  </a:lnTo>
                  <a:lnTo>
                    <a:pt x="996614" y="1173635"/>
                  </a:lnTo>
                  <a:lnTo>
                    <a:pt x="993714" y="1160677"/>
                  </a:lnTo>
                  <a:lnTo>
                    <a:pt x="992799" y="1146652"/>
                  </a:lnTo>
                  <a:lnTo>
                    <a:pt x="993714" y="1131256"/>
                  </a:lnTo>
                  <a:lnTo>
                    <a:pt x="996919" y="1114944"/>
                  </a:lnTo>
                  <a:lnTo>
                    <a:pt x="1003023" y="1097260"/>
                  </a:lnTo>
                  <a:lnTo>
                    <a:pt x="1012179" y="1078510"/>
                  </a:lnTo>
                  <a:lnTo>
                    <a:pt x="1018130" y="1068601"/>
                  </a:lnTo>
                  <a:lnTo>
                    <a:pt x="993256" y="1053204"/>
                  </a:lnTo>
                  <a:lnTo>
                    <a:pt x="988831" y="1060521"/>
                  </a:lnTo>
                  <a:lnTo>
                    <a:pt x="981048" y="1074851"/>
                  </a:lnTo>
                  <a:lnTo>
                    <a:pt x="974944" y="1088571"/>
                  </a:lnTo>
                  <a:lnTo>
                    <a:pt x="970214" y="1101834"/>
                  </a:lnTo>
                  <a:lnTo>
                    <a:pt x="966856" y="1114639"/>
                  </a:lnTo>
                  <a:lnTo>
                    <a:pt x="964720" y="1126987"/>
                  </a:lnTo>
                  <a:lnTo>
                    <a:pt x="963499" y="1138725"/>
                  </a:lnTo>
                  <a:lnTo>
                    <a:pt x="963347" y="1150006"/>
                  </a:lnTo>
                  <a:lnTo>
                    <a:pt x="963652" y="1155342"/>
                  </a:lnTo>
                  <a:lnTo>
                    <a:pt x="954953" y="1157019"/>
                  </a:lnTo>
                  <a:lnTo>
                    <a:pt x="938015" y="1159153"/>
                  </a:lnTo>
                  <a:lnTo>
                    <a:pt x="921839" y="1159763"/>
                  </a:lnTo>
                  <a:lnTo>
                    <a:pt x="906579" y="1159000"/>
                  </a:lnTo>
                  <a:lnTo>
                    <a:pt x="891929" y="1156714"/>
                  </a:lnTo>
                  <a:lnTo>
                    <a:pt x="878043" y="1153208"/>
                  </a:lnTo>
                  <a:lnTo>
                    <a:pt x="865072" y="1148329"/>
                  </a:lnTo>
                  <a:lnTo>
                    <a:pt x="852711" y="1141774"/>
                  </a:lnTo>
                  <a:lnTo>
                    <a:pt x="847065" y="1137963"/>
                  </a:lnTo>
                  <a:lnTo>
                    <a:pt x="841418" y="1134000"/>
                  </a:lnTo>
                  <a:lnTo>
                    <a:pt x="831652" y="1125615"/>
                  </a:lnTo>
                  <a:lnTo>
                    <a:pt x="822954" y="1116316"/>
                  </a:lnTo>
                  <a:lnTo>
                    <a:pt x="815171" y="1106560"/>
                  </a:lnTo>
                  <a:lnTo>
                    <a:pt x="805404" y="1091315"/>
                  </a:lnTo>
                  <a:lnTo>
                    <a:pt x="795943" y="1071650"/>
                  </a:lnTo>
                  <a:lnTo>
                    <a:pt x="792433" y="1062351"/>
                  </a:lnTo>
                  <a:lnTo>
                    <a:pt x="792433" y="752736"/>
                  </a:lnTo>
                  <a:lnTo>
                    <a:pt x="803726" y="763712"/>
                  </a:lnTo>
                  <a:lnTo>
                    <a:pt x="822954" y="780176"/>
                  </a:lnTo>
                  <a:lnTo>
                    <a:pt x="836993" y="790389"/>
                  </a:lnTo>
                  <a:lnTo>
                    <a:pt x="851948" y="799993"/>
                  </a:lnTo>
                  <a:lnTo>
                    <a:pt x="867971" y="808073"/>
                  </a:lnTo>
                  <a:lnTo>
                    <a:pt x="885062" y="814781"/>
                  </a:lnTo>
                  <a:lnTo>
                    <a:pt x="902916" y="819659"/>
                  </a:lnTo>
                  <a:lnTo>
                    <a:pt x="912072" y="821336"/>
                  </a:lnTo>
                  <a:lnTo>
                    <a:pt x="924891" y="823317"/>
                  </a:lnTo>
                  <a:lnTo>
                    <a:pt x="949612" y="824994"/>
                  </a:lnTo>
                  <a:lnTo>
                    <a:pt x="961363" y="825147"/>
                  </a:lnTo>
                  <a:lnTo>
                    <a:pt x="970671" y="825147"/>
                  </a:lnTo>
                  <a:lnTo>
                    <a:pt x="988373" y="824080"/>
                  </a:lnTo>
                  <a:lnTo>
                    <a:pt x="1005465" y="821488"/>
                  </a:lnTo>
                  <a:lnTo>
                    <a:pt x="1021488" y="817677"/>
                  </a:lnTo>
                  <a:lnTo>
                    <a:pt x="1036900" y="812951"/>
                  </a:lnTo>
                  <a:lnTo>
                    <a:pt x="1051550" y="806701"/>
                  </a:lnTo>
                  <a:lnTo>
                    <a:pt x="1065132" y="799384"/>
                  </a:lnTo>
                  <a:lnTo>
                    <a:pt x="1078255" y="790847"/>
                  </a:lnTo>
                  <a:lnTo>
                    <a:pt x="1084359" y="785969"/>
                  </a:lnTo>
                  <a:lnTo>
                    <a:pt x="1084817" y="785664"/>
                  </a:lnTo>
                  <a:lnTo>
                    <a:pt x="1085122" y="785359"/>
                  </a:lnTo>
                  <a:lnTo>
                    <a:pt x="1084512" y="786731"/>
                  </a:lnTo>
                  <a:lnTo>
                    <a:pt x="1090464" y="788865"/>
                  </a:lnTo>
                  <a:lnTo>
                    <a:pt x="1121594" y="796640"/>
                  </a:lnTo>
                  <a:lnTo>
                    <a:pt x="1142501" y="799536"/>
                  </a:lnTo>
                  <a:lnTo>
                    <a:pt x="1157913" y="800451"/>
                  </a:lnTo>
                  <a:lnTo>
                    <a:pt x="1166001" y="800451"/>
                  </a:lnTo>
                  <a:lnTo>
                    <a:pt x="1175920" y="800451"/>
                  </a:lnTo>
                  <a:lnTo>
                    <a:pt x="1196064" y="798621"/>
                  </a:lnTo>
                  <a:lnTo>
                    <a:pt x="1216665" y="794048"/>
                  </a:lnTo>
                  <a:lnTo>
                    <a:pt x="1237266" y="786731"/>
                  </a:lnTo>
                  <a:lnTo>
                    <a:pt x="1247185" y="781548"/>
                  </a:lnTo>
                  <a:lnTo>
                    <a:pt x="1253747" y="777736"/>
                  </a:lnTo>
                  <a:lnTo>
                    <a:pt x="1265497" y="769504"/>
                  </a:lnTo>
                  <a:lnTo>
                    <a:pt x="1276637" y="759748"/>
                  </a:lnTo>
                  <a:lnTo>
                    <a:pt x="1286709" y="748924"/>
                  </a:lnTo>
                  <a:lnTo>
                    <a:pt x="1295560" y="736881"/>
                  </a:lnTo>
                  <a:lnTo>
                    <a:pt x="1303495" y="723466"/>
                  </a:lnTo>
                  <a:lnTo>
                    <a:pt x="1310362" y="708984"/>
                  </a:lnTo>
                  <a:lnTo>
                    <a:pt x="1316314" y="693282"/>
                  </a:lnTo>
                  <a:lnTo>
                    <a:pt x="1318908" y="684898"/>
                  </a:lnTo>
                  <a:lnTo>
                    <a:pt x="1325012" y="686727"/>
                  </a:lnTo>
                  <a:lnTo>
                    <a:pt x="1337983" y="689624"/>
                  </a:lnTo>
                  <a:lnTo>
                    <a:pt x="1351564" y="691605"/>
                  </a:lnTo>
                  <a:lnTo>
                    <a:pt x="1365756" y="692672"/>
                  </a:lnTo>
                  <a:lnTo>
                    <a:pt x="1373386" y="692825"/>
                  </a:lnTo>
                  <a:lnTo>
                    <a:pt x="1382237" y="692977"/>
                  </a:lnTo>
                  <a:lnTo>
                    <a:pt x="1401007" y="691605"/>
                  </a:lnTo>
                  <a:lnTo>
                    <a:pt x="1420235" y="687947"/>
                  </a:lnTo>
                  <a:lnTo>
                    <a:pt x="1439463" y="681391"/>
                  </a:lnTo>
                  <a:lnTo>
                    <a:pt x="1449077" y="676666"/>
                  </a:lnTo>
                  <a:lnTo>
                    <a:pt x="1454570" y="673464"/>
                  </a:lnTo>
                  <a:lnTo>
                    <a:pt x="1465558" y="666604"/>
                  </a:lnTo>
                  <a:lnTo>
                    <a:pt x="1475172" y="658982"/>
                  </a:lnTo>
                  <a:lnTo>
                    <a:pt x="1484022" y="650903"/>
                  </a:lnTo>
                  <a:close/>
                  <a:moveTo>
                    <a:pt x="152630" y="624063"/>
                  </a:moveTo>
                  <a:lnTo>
                    <a:pt x="170927" y="625435"/>
                  </a:lnTo>
                  <a:lnTo>
                    <a:pt x="180228" y="627111"/>
                  </a:lnTo>
                  <a:lnTo>
                    <a:pt x="186022" y="628636"/>
                  </a:lnTo>
                  <a:lnTo>
                    <a:pt x="197000" y="632141"/>
                  </a:lnTo>
                  <a:lnTo>
                    <a:pt x="207826" y="637018"/>
                  </a:lnTo>
                  <a:lnTo>
                    <a:pt x="218195" y="643115"/>
                  </a:lnTo>
                  <a:lnTo>
                    <a:pt x="227648" y="650431"/>
                  </a:lnTo>
                  <a:lnTo>
                    <a:pt x="236797" y="658814"/>
                  </a:lnTo>
                  <a:lnTo>
                    <a:pt x="244878" y="667806"/>
                  </a:lnTo>
                  <a:lnTo>
                    <a:pt x="251892" y="678018"/>
                  </a:lnTo>
                  <a:lnTo>
                    <a:pt x="255094" y="683353"/>
                  </a:lnTo>
                  <a:lnTo>
                    <a:pt x="259668" y="691736"/>
                  </a:lnTo>
                  <a:lnTo>
                    <a:pt x="265767" y="708501"/>
                  </a:lnTo>
                  <a:lnTo>
                    <a:pt x="268512" y="725115"/>
                  </a:lnTo>
                  <a:lnTo>
                    <a:pt x="268207" y="736698"/>
                  </a:lnTo>
                  <a:lnTo>
                    <a:pt x="266835" y="743709"/>
                  </a:lnTo>
                  <a:lnTo>
                    <a:pt x="265767" y="747063"/>
                  </a:lnTo>
                  <a:lnTo>
                    <a:pt x="257686" y="770535"/>
                  </a:lnTo>
                  <a:lnTo>
                    <a:pt x="282235" y="766267"/>
                  </a:lnTo>
                  <a:lnTo>
                    <a:pt x="292908" y="764438"/>
                  </a:lnTo>
                  <a:lnTo>
                    <a:pt x="316542" y="762304"/>
                  </a:lnTo>
                  <a:lnTo>
                    <a:pt x="342311" y="762761"/>
                  </a:lnTo>
                  <a:lnTo>
                    <a:pt x="362285" y="765505"/>
                  </a:lnTo>
                  <a:lnTo>
                    <a:pt x="375551" y="768706"/>
                  </a:lnTo>
                  <a:lnTo>
                    <a:pt x="388511" y="773126"/>
                  </a:lnTo>
                  <a:lnTo>
                    <a:pt x="401319" y="778917"/>
                  </a:lnTo>
                  <a:lnTo>
                    <a:pt x="413670" y="786386"/>
                  </a:lnTo>
                  <a:lnTo>
                    <a:pt x="425411" y="795531"/>
                  </a:lnTo>
                  <a:lnTo>
                    <a:pt x="436541" y="806352"/>
                  </a:lnTo>
                  <a:lnTo>
                    <a:pt x="446605" y="819155"/>
                  </a:lnTo>
                  <a:lnTo>
                    <a:pt x="455906" y="834092"/>
                  </a:lnTo>
                  <a:lnTo>
                    <a:pt x="463987" y="851162"/>
                  </a:lnTo>
                  <a:lnTo>
                    <a:pt x="467342" y="860765"/>
                  </a:lnTo>
                  <a:lnTo>
                    <a:pt x="460023" y="859698"/>
                  </a:lnTo>
                  <a:lnTo>
                    <a:pt x="445233" y="858936"/>
                  </a:lnTo>
                  <a:lnTo>
                    <a:pt x="430595" y="859241"/>
                  </a:lnTo>
                  <a:lnTo>
                    <a:pt x="416567" y="860765"/>
                  </a:lnTo>
                  <a:lnTo>
                    <a:pt x="403149" y="863051"/>
                  </a:lnTo>
                  <a:lnTo>
                    <a:pt x="390493" y="866252"/>
                  </a:lnTo>
                  <a:lnTo>
                    <a:pt x="378905" y="870214"/>
                  </a:lnTo>
                  <a:lnTo>
                    <a:pt x="368384" y="874482"/>
                  </a:lnTo>
                  <a:lnTo>
                    <a:pt x="363657" y="877073"/>
                  </a:lnTo>
                  <a:lnTo>
                    <a:pt x="358016" y="880121"/>
                  </a:lnTo>
                  <a:lnTo>
                    <a:pt x="347800" y="886980"/>
                  </a:lnTo>
                  <a:lnTo>
                    <a:pt x="338194" y="894906"/>
                  </a:lnTo>
                  <a:lnTo>
                    <a:pt x="329045" y="903593"/>
                  </a:lnTo>
                  <a:lnTo>
                    <a:pt x="320507" y="913196"/>
                  </a:lnTo>
                  <a:lnTo>
                    <a:pt x="313035" y="923712"/>
                  </a:lnTo>
                  <a:lnTo>
                    <a:pt x="306479" y="934839"/>
                  </a:lnTo>
                  <a:lnTo>
                    <a:pt x="300837" y="946880"/>
                  </a:lnTo>
                  <a:lnTo>
                    <a:pt x="296263" y="959225"/>
                  </a:lnTo>
                  <a:lnTo>
                    <a:pt x="292603" y="972485"/>
                  </a:lnTo>
                  <a:lnTo>
                    <a:pt x="290316" y="986355"/>
                  </a:lnTo>
                  <a:lnTo>
                    <a:pt x="289249" y="1000530"/>
                  </a:lnTo>
                  <a:lnTo>
                    <a:pt x="289554" y="1015314"/>
                  </a:lnTo>
                  <a:lnTo>
                    <a:pt x="291078" y="1030556"/>
                  </a:lnTo>
                  <a:lnTo>
                    <a:pt x="294281" y="1046255"/>
                  </a:lnTo>
                  <a:lnTo>
                    <a:pt x="299007" y="1062258"/>
                  </a:lnTo>
                  <a:lnTo>
                    <a:pt x="302209" y="1070336"/>
                  </a:lnTo>
                  <a:lnTo>
                    <a:pt x="294281" y="1074451"/>
                  </a:lnTo>
                  <a:lnTo>
                    <a:pt x="279490" y="1084663"/>
                  </a:lnTo>
                  <a:lnTo>
                    <a:pt x="266225" y="1096552"/>
                  </a:lnTo>
                  <a:lnTo>
                    <a:pt x="254484" y="1109964"/>
                  </a:lnTo>
                  <a:lnTo>
                    <a:pt x="244726" y="1124749"/>
                  </a:lnTo>
                  <a:lnTo>
                    <a:pt x="236797" y="1140752"/>
                  </a:lnTo>
                  <a:lnTo>
                    <a:pt x="231003" y="1157670"/>
                  </a:lnTo>
                  <a:lnTo>
                    <a:pt x="227648" y="1175046"/>
                  </a:lnTo>
                  <a:lnTo>
                    <a:pt x="226886" y="1183886"/>
                  </a:lnTo>
                  <a:lnTo>
                    <a:pt x="256161" y="1185410"/>
                  </a:lnTo>
                  <a:lnTo>
                    <a:pt x="256771" y="1177180"/>
                  </a:lnTo>
                  <a:lnTo>
                    <a:pt x="260431" y="1161024"/>
                  </a:lnTo>
                  <a:lnTo>
                    <a:pt x="266530" y="1145630"/>
                  </a:lnTo>
                  <a:lnTo>
                    <a:pt x="274916" y="1131303"/>
                  </a:lnTo>
                  <a:lnTo>
                    <a:pt x="285437" y="1118500"/>
                  </a:lnTo>
                  <a:lnTo>
                    <a:pt x="297635" y="1107221"/>
                  </a:lnTo>
                  <a:lnTo>
                    <a:pt x="311510" y="1097923"/>
                  </a:lnTo>
                  <a:lnTo>
                    <a:pt x="326606" y="1091065"/>
                  </a:lnTo>
                  <a:lnTo>
                    <a:pt x="334839" y="1088626"/>
                  </a:lnTo>
                  <a:lnTo>
                    <a:pt x="342616" y="1086645"/>
                  </a:lnTo>
                  <a:lnTo>
                    <a:pt x="358626" y="1085121"/>
                  </a:lnTo>
                  <a:lnTo>
                    <a:pt x="374331" y="1086340"/>
                  </a:lnTo>
                  <a:lnTo>
                    <a:pt x="389731" y="1090303"/>
                  </a:lnTo>
                  <a:lnTo>
                    <a:pt x="404979" y="1096704"/>
                  </a:lnTo>
                  <a:lnTo>
                    <a:pt x="419311" y="1105697"/>
                  </a:lnTo>
                  <a:lnTo>
                    <a:pt x="433339" y="1117128"/>
                  </a:lnTo>
                  <a:lnTo>
                    <a:pt x="446757" y="1131150"/>
                  </a:lnTo>
                  <a:lnTo>
                    <a:pt x="453009" y="1139228"/>
                  </a:lnTo>
                  <a:lnTo>
                    <a:pt x="447672" y="1146087"/>
                  </a:lnTo>
                  <a:lnTo>
                    <a:pt x="438524" y="1161024"/>
                  </a:lnTo>
                  <a:lnTo>
                    <a:pt x="431357" y="1176722"/>
                  </a:lnTo>
                  <a:lnTo>
                    <a:pt x="426020" y="1193488"/>
                  </a:lnTo>
                  <a:lnTo>
                    <a:pt x="422971" y="1210559"/>
                  </a:lnTo>
                  <a:lnTo>
                    <a:pt x="421904" y="1227934"/>
                  </a:lnTo>
                  <a:lnTo>
                    <a:pt x="423123" y="1245309"/>
                  </a:lnTo>
                  <a:lnTo>
                    <a:pt x="426630" y="1262380"/>
                  </a:lnTo>
                  <a:lnTo>
                    <a:pt x="429375" y="1270610"/>
                  </a:lnTo>
                  <a:lnTo>
                    <a:pt x="457126" y="1260703"/>
                  </a:lnTo>
                  <a:lnTo>
                    <a:pt x="454534" y="1252778"/>
                  </a:lnTo>
                  <a:lnTo>
                    <a:pt x="451637" y="1236622"/>
                  </a:lnTo>
                  <a:lnTo>
                    <a:pt x="451332" y="1220008"/>
                  </a:lnTo>
                  <a:lnTo>
                    <a:pt x="453619" y="1203700"/>
                  </a:lnTo>
                  <a:lnTo>
                    <a:pt x="458346" y="1187696"/>
                  </a:lnTo>
                  <a:lnTo>
                    <a:pt x="465359" y="1172607"/>
                  </a:lnTo>
                  <a:lnTo>
                    <a:pt x="474508" y="1158737"/>
                  </a:lnTo>
                  <a:lnTo>
                    <a:pt x="485791" y="1146544"/>
                  </a:lnTo>
                  <a:lnTo>
                    <a:pt x="492348" y="1141210"/>
                  </a:lnTo>
                  <a:lnTo>
                    <a:pt x="499667" y="1135875"/>
                  </a:lnTo>
                  <a:lnTo>
                    <a:pt x="515067" y="1127949"/>
                  </a:lnTo>
                  <a:lnTo>
                    <a:pt x="531382" y="1123072"/>
                  </a:lnTo>
                  <a:lnTo>
                    <a:pt x="548764" y="1121091"/>
                  </a:lnTo>
                  <a:lnTo>
                    <a:pt x="567062" y="1122310"/>
                  </a:lnTo>
                  <a:lnTo>
                    <a:pt x="585816" y="1126578"/>
                  </a:lnTo>
                  <a:lnTo>
                    <a:pt x="604876" y="1133741"/>
                  </a:lnTo>
                  <a:lnTo>
                    <a:pt x="624240" y="1143953"/>
                  </a:lnTo>
                  <a:lnTo>
                    <a:pt x="633999" y="1150354"/>
                  </a:lnTo>
                  <a:lnTo>
                    <a:pt x="650619" y="1126273"/>
                  </a:lnTo>
                  <a:lnTo>
                    <a:pt x="638726" y="1118500"/>
                  </a:lnTo>
                  <a:lnTo>
                    <a:pt x="614939" y="1106002"/>
                  </a:lnTo>
                  <a:lnTo>
                    <a:pt x="591458" y="1097619"/>
                  </a:lnTo>
                  <a:lnTo>
                    <a:pt x="568434" y="1092741"/>
                  </a:lnTo>
                  <a:lnTo>
                    <a:pt x="551356" y="1091674"/>
                  </a:lnTo>
                  <a:lnTo>
                    <a:pt x="540378" y="1092284"/>
                  </a:lnTo>
                  <a:lnTo>
                    <a:pt x="529400" y="1093351"/>
                  </a:lnTo>
                  <a:lnTo>
                    <a:pt x="518726" y="1095790"/>
                  </a:lnTo>
                  <a:lnTo>
                    <a:pt x="508358" y="1099143"/>
                  </a:lnTo>
                  <a:lnTo>
                    <a:pt x="498142" y="1103258"/>
                  </a:lnTo>
                  <a:lnTo>
                    <a:pt x="488536" y="1108440"/>
                  </a:lnTo>
                  <a:lnTo>
                    <a:pt x="479082" y="1114537"/>
                  </a:lnTo>
                  <a:lnTo>
                    <a:pt x="474356" y="1118042"/>
                  </a:lnTo>
                  <a:lnTo>
                    <a:pt x="474051" y="1118347"/>
                  </a:lnTo>
                  <a:lnTo>
                    <a:pt x="473898" y="1118500"/>
                  </a:lnTo>
                  <a:lnTo>
                    <a:pt x="466427" y="1109202"/>
                  </a:lnTo>
                  <a:lnTo>
                    <a:pt x="450417" y="1093046"/>
                  </a:lnTo>
                  <a:lnTo>
                    <a:pt x="433339" y="1079634"/>
                  </a:lnTo>
                  <a:lnTo>
                    <a:pt x="415805" y="1069117"/>
                  </a:lnTo>
                  <a:lnTo>
                    <a:pt x="397355" y="1061649"/>
                  </a:lnTo>
                  <a:lnTo>
                    <a:pt x="378448" y="1057228"/>
                  </a:lnTo>
                  <a:lnTo>
                    <a:pt x="359083" y="1055857"/>
                  </a:lnTo>
                  <a:lnTo>
                    <a:pt x="339261" y="1057686"/>
                  </a:lnTo>
                  <a:lnTo>
                    <a:pt x="329503" y="1059820"/>
                  </a:lnTo>
                  <a:lnTo>
                    <a:pt x="326911" y="1052961"/>
                  </a:lnTo>
                  <a:lnTo>
                    <a:pt x="322641" y="1039548"/>
                  </a:lnTo>
                  <a:lnTo>
                    <a:pt x="319897" y="1026441"/>
                  </a:lnTo>
                  <a:lnTo>
                    <a:pt x="318524" y="1013790"/>
                  </a:lnTo>
                  <a:lnTo>
                    <a:pt x="318219" y="1001597"/>
                  </a:lnTo>
                  <a:lnTo>
                    <a:pt x="319134" y="989708"/>
                  </a:lnTo>
                  <a:lnTo>
                    <a:pt x="320964" y="978582"/>
                  </a:lnTo>
                  <a:lnTo>
                    <a:pt x="323861" y="967913"/>
                  </a:lnTo>
                  <a:lnTo>
                    <a:pt x="327673" y="957701"/>
                  </a:lnTo>
                  <a:lnTo>
                    <a:pt x="332247" y="948251"/>
                  </a:lnTo>
                  <a:lnTo>
                    <a:pt x="340481" y="934991"/>
                  </a:lnTo>
                  <a:lnTo>
                    <a:pt x="353746" y="919902"/>
                  </a:lnTo>
                  <a:lnTo>
                    <a:pt x="369147" y="907709"/>
                  </a:lnTo>
                  <a:lnTo>
                    <a:pt x="377533" y="902831"/>
                  </a:lnTo>
                  <a:lnTo>
                    <a:pt x="382870" y="900240"/>
                  </a:lnTo>
                  <a:lnTo>
                    <a:pt x="394458" y="895515"/>
                  </a:lnTo>
                  <a:lnTo>
                    <a:pt x="407723" y="891857"/>
                  </a:lnTo>
                  <a:lnTo>
                    <a:pt x="422056" y="889266"/>
                  </a:lnTo>
                  <a:lnTo>
                    <a:pt x="437151" y="888200"/>
                  </a:lnTo>
                  <a:lnTo>
                    <a:pt x="452704" y="888504"/>
                  </a:lnTo>
                  <a:lnTo>
                    <a:pt x="468409" y="890333"/>
                  </a:lnTo>
                  <a:lnTo>
                    <a:pt x="483809" y="894144"/>
                  </a:lnTo>
                  <a:lnTo>
                    <a:pt x="491128" y="896887"/>
                  </a:lnTo>
                  <a:lnTo>
                    <a:pt x="508510" y="903593"/>
                  </a:lnTo>
                  <a:lnTo>
                    <a:pt x="510798" y="885151"/>
                  </a:lnTo>
                  <a:lnTo>
                    <a:pt x="512475" y="876311"/>
                  </a:lnTo>
                  <a:lnTo>
                    <a:pt x="517202" y="858783"/>
                  </a:lnTo>
                  <a:lnTo>
                    <a:pt x="524368" y="842322"/>
                  </a:lnTo>
                  <a:lnTo>
                    <a:pt x="533517" y="826776"/>
                  </a:lnTo>
                  <a:lnTo>
                    <a:pt x="544647" y="812449"/>
                  </a:lnTo>
                  <a:lnTo>
                    <a:pt x="557760" y="799646"/>
                  </a:lnTo>
                  <a:lnTo>
                    <a:pt x="572398" y="788367"/>
                  </a:lnTo>
                  <a:lnTo>
                    <a:pt x="588256" y="779070"/>
                  </a:lnTo>
                  <a:lnTo>
                    <a:pt x="597099" y="775107"/>
                  </a:lnTo>
                  <a:lnTo>
                    <a:pt x="605943" y="771602"/>
                  </a:lnTo>
                  <a:lnTo>
                    <a:pt x="624088" y="766724"/>
                  </a:lnTo>
                  <a:lnTo>
                    <a:pt x="642690" y="763828"/>
                  </a:lnTo>
                  <a:lnTo>
                    <a:pt x="661445" y="763523"/>
                  </a:lnTo>
                  <a:lnTo>
                    <a:pt x="680657" y="765200"/>
                  </a:lnTo>
                  <a:lnTo>
                    <a:pt x="699564" y="769468"/>
                  </a:lnTo>
                  <a:lnTo>
                    <a:pt x="718623" y="775717"/>
                  </a:lnTo>
                  <a:lnTo>
                    <a:pt x="737531" y="784404"/>
                  </a:lnTo>
                  <a:lnTo>
                    <a:pt x="746679" y="789739"/>
                  </a:lnTo>
                  <a:lnTo>
                    <a:pt x="746679" y="1150659"/>
                  </a:lnTo>
                  <a:lnTo>
                    <a:pt x="746679" y="1165291"/>
                  </a:lnTo>
                  <a:lnTo>
                    <a:pt x="744697" y="1192574"/>
                  </a:lnTo>
                  <a:lnTo>
                    <a:pt x="740885" y="1217875"/>
                  </a:lnTo>
                  <a:lnTo>
                    <a:pt x="735396" y="1241042"/>
                  </a:lnTo>
                  <a:lnTo>
                    <a:pt x="728230" y="1262075"/>
                  </a:lnTo>
                  <a:lnTo>
                    <a:pt x="719691" y="1281280"/>
                  </a:lnTo>
                  <a:lnTo>
                    <a:pt x="709627" y="1298655"/>
                  </a:lnTo>
                  <a:lnTo>
                    <a:pt x="698344" y="1314049"/>
                  </a:lnTo>
                  <a:lnTo>
                    <a:pt x="686146" y="1327766"/>
                  </a:lnTo>
                  <a:lnTo>
                    <a:pt x="672575" y="1339807"/>
                  </a:lnTo>
                  <a:lnTo>
                    <a:pt x="658243" y="1349867"/>
                  </a:lnTo>
                  <a:lnTo>
                    <a:pt x="643147" y="1358554"/>
                  </a:lnTo>
                  <a:lnTo>
                    <a:pt x="627137" y="1365413"/>
                  </a:lnTo>
                  <a:lnTo>
                    <a:pt x="610517" y="1370900"/>
                  </a:lnTo>
                  <a:lnTo>
                    <a:pt x="593440" y="1374863"/>
                  </a:lnTo>
                  <a:lnTo>
                    <a:pt x="576058" y="1377454"/>
                  </a:lnTo>
                  <a:lnTo>
                    <a:pt x="558218" y="1378673"/>
                  </a:lnTo>
                  <a:lnTo>
                    <a:pt x="540531" y="1378673"/>
                  </a:lnTo>
                  <a:lnTo>
                    <a:pt x="522538" y="1377301"/>
                  </a:lnTo>
                  <a:lnTo>
                    <a:pt x="504699" y="1374710"/>
                  </a:lnTo>
                  <a:lnTo>
                    <a:pt x="487011" y="1370900"/>
                  </a:lnTo>
                  <a:lnTo>
                    <a:pt x="469629" y="1366175"/>
                  </a:lnTo>
                  <a:lnTo>
                    <a:pt x="452551" y="1360231"/>
                  </a:lnTo>
                  <a:lnTo>
                    <a:pt x="436084" y="1353372"/>
                  </a:lnTo>
                  <a:lnTo>
                    <a:pt x="420379" y="1345751"/>
                  </a:lnTo>
                  <a:lnTo>
                    <a:pt x="405131" y="1336911"/>
                  </a:lnTo>
                  <a:lnTo>
                    <a:pt x="390646" y="1327461"/>
                  </a:lnTo>
                  <a:lnTo>
                    <a:pt x="377533" y="1317250"/>
                  </a:lnTo>
                  <a:lnTo>
                    <a:pt x="365182" y="1306123"/>
                  </a:lnTo>
                  <a:lnTo>
                    <a:pt x="353899" y="1294540"/>
                  </a:lnTo>
                  <a:lnTo>
                    <a:pt x="343988" y="1282194"/>
                  </a:lnTo>
                  <a:lnTo>
                    <a:pt x="335754" y="1269391"/>
                  </a:lnTo>
                  <a:lnTo>
                    <a:pt x="331942" y="1262685"/>
                  </a:lnTo>
                  <a:lnTo>
                    <a:pt x="324928" y="1263904"/>
                  </a:lnTo>
                  <a:lnTo>
                    <a:pt x="309528" y="1264209"/>
                  </a:lnTo>
                  <a:lnTo>
                    <a:pt x="293213" y="1262532"/>
                  </a:lnTo>
                  <a:lnTo>
                    <a:pt x="276441" y="1258722"/>
                  </a:lnTo>
                  <a:lnTo>
                    <a:pt x="259211" y="1252778"/>
                  </a:lnTo>
                  <a:lnTo>
                    <a:pt x="242286" y="1245157"/>
                  </a:lnTo>
                  <a:lnTo>
                    <a:pt x="225209" y="1235402"/>
                  </a:lnTo>
                  <a:lnTo>
                    <a:pt x="208893" y="1223819"/>
                  </a:lnTo>
                  <a:lnTo>
                    <a:pt x="193036" y="1210406"/>
                  </a:lnTo>
                  <a:lnTo>
                    <a:pt x="178246" y="1195165"/>
                  </a:lnTo>
                  <a:lnTo>
                    <a:pt x="164828" y="1178094"/>
                  </a:lnTo>
                  <a:lnTo>
                    <a:pt x="152934" y="1159652"/>
                  </a:lnTo>
                  <a:lnTo>
                    <a:pt x="142719" y="1139228"/>
                  </a:lnTo>
                  <a:lnTo>
                    <a:pt x="134790" y="1117280"/>
                  </a:lnTo>
                  <a:lnTo>
                    <a:pt x="128843" y="1093961"/>
                  </a:lnTo>
                  <a:lnTo>
                    <a:pt x="125641" y="1069117"/>
                  </a:lnTo>
                  <a:lnTo>
                    <a:pt x="125336" y="1056009"/>
                  </a:lnTo>
                  <a:lnTo>
                    <a:pt x="121372" y="1053266"/>
                  </a:lnTo>
                  <a:lnTo>
                    <a:pt x="109326" y="1043206"/>
                  </a:lnTo>
                  <a:lnTo>
                    <a:pt x="93926" y="1027965"/>
                  </a:lnTo>
                  <a:lnTo>
                    <a:pt x="77611" y="1008608"/>
                  </a:lnTo>
                  <a:lnTo>
                    <a:pt x="66633" y="991842"/>
                  </a:lnTo>
                  <a:lnTo>
                    <a:pt x="60076" y="979801"/>
                  </a:lnTo>
                  <a:lnTo>
                    <a:pt x="54739" y="967151"/>
                  </a:lnTo>
                  <a:lnTo>
                    <a:pt x="50775" y="954195"/>
                  </a:lnTo>
                  <a:lnTo>
                    <a:pt x="48640" y="940630"/>
                  </a:lnTo>
                  <a:lnTo>
                    <a:pt x="48335" y="926913"/>
                  </a:lnTo>
                  <a:lnTo>
                    <a:pt x="50623" y="913043"/>
                  </a:lnTo>
                  <a:lnTo>
                    <a:pt x="55349" y="899173"/>
                  </a:lnTo>
                  <a:lnTo>
                    <a:pt x="58856" y="892162"/>
                  </a:lnTo>
                  <a:lnTo>
                    <a:pt x="50775" y="885456"/>
                  </a:lnTo>
                  <a:lnTo>
                    <a:pt x="36900" y="870977"/>
                  </a:lnTo>
                  <a:lnTo>
                    <a:pt x="25311" y="855735"/>
                  </a:lnTo>
                  <a:lnTo>
                    <a:pt x="16010" y="839579"/>
                  </a:lnTo>
                  <a:lnTo>
                    <a:pt x="9149" y="822813"/>
                  </a:lnTo>
                  <a:lnTo>
                    <a:pt x="4117" y="805590"/>
                  </a:lnTo>
                  <a:lnTo>
                    <a:pt x="1220" y="788062"/>
                  </a:lnTo>
                  <a:lnTo>
                    <a:pt x="0" y="770535"/>
                  </a:lnTo>
                  <a:lnTo>
                    <a:pt x="763" y="753464"/>
                  </a:lnTo>
                  <a:lnTo>
                    <a:pt x="2897" y="736393"/>
                  </a:lnTo>
                  <a:lnTo>
                    <a:pt x="6709" y="720237"/>
                  </a:lnTo>
                  <a:lnTo>
                    <a:pt x="11893" y="704691"/>
                  </a:lnTo>
                  <a:lnTo>
                    <a:pt x="18145" y="690059"/>
                  </a:lnTo>
                  <a:lnTo>
                    <a:pt x="25616" y="676342"/>
                  </a:lnTo>
                  <a:lnTo>
                    <a:pt x="34155" y="664301"/>
                  </a:lnTo>
                  <a:lnTo>
                    <a:pt x="43609" y="653632"/>
                  </a:lnTo>
                  <a:lnTo>
                    <a:pt x="48640" y="649059"/>
                  </a:lnTo>
                  <a:lnTo>
                    <a:pt x="60991" y="643572"/>
                  </a:lnTo>
                  <a:lnTo>
                    <a:pt x="82948" y="635494"/>
                  </a:lnTo>
                  <a:lnTo>
                    <a:pt x="99263" y="630769"/>
                  </a:lnTo>
                  <a:lnTo>
                    <a:pt x="116340" y="627111"/>
                  </a:lnTo>
                  <a:lnTo>
                    <a:pt x="134180" y="624825"/>
                  </a:lnTo>
                  <a:close/>
                  <a:moveTo>
                    <a:pt x="292206" y="353208"/>
                  </a:moveTo>
                  <a:lnTo>
                    <a:pt x="301813" y="358544"/>
                  </a:lnTo>
                  <a:lnTo>
                    <a:pt x="320572" y="367691"/>
                  </a:lnTo>
                  <a:lnTo>
                    <a:pt x="339025" y="374550"/>
                  </a:lnTo>
                  <a:lnTo>
                    <a:pt x="357479" y="379733"/>
                  </a:lnTo>
                  <a:lnTo>
                    <a:pt x="375475" y="382630"/>
                  </a:lnTo>
                  <a:lnTo>
                    <a:pt x="393318" y="383849"/>
                  </a:lnTo>
                  <a:lnTo>
                    <a:pt x="410857" y="382935"/>
                  </a:lnTo>
                  <a:lnTo>
                    <a:pt x="428090" y="379733"/>
                  </a:lnTo>
                  <a:lnTo>
                    <a:pt x="436478" y="377599"/>
                  </a:lnTo>
                  <a:lnTo>
                    <a:pt x="443646" y="375160"/>
                  </a:lnTo>
                  <a:lnTo>
                    <a:pt x="457524" y="369672"/>
                  </a:lnTo>
                  <a:lnTo>
                    <a:pt x="463777" y="366319"/>
                  </a:lnTo>
                  <a:lnTo>
                    <a:pt x="469725" y="375922"/>
                  </a:lnTo>
                  <a:lnTo>
                    <a:pt x="479790" y="394826"/>
                  </a:lnTo>
                  <a:lnTo>
                    <a:pt x="487568" y="412966"/>
                  </a:lnTo>
                  <a:lnTo>
                    <a:pt x="493059" y="430650"/>
                  </a:lnTo>
                  <a:lnTo>
                    <a:pt x="496414" y="448333"/>
                  </a:lnTo>
                  <a:lnTo>
                    <a:pt x="497786" y="465559"/>
                  </a:lnTo>
                  <a:lnTo>
                    <a:pt x="496871" y="482633"/>
                  </a:lnTo>
                  <a:lnTo>
                    <a:pt x="493821" y="499859"/>
                  </a:lnTo>
                  <a:lnTo>
                    <a:pt x="491686" y="508548"/>
                  </a:lnTo>
                  <a:lnTo>
                    <a:pt x="489703" y="514341"/>
                  </a:lnTo>
                  <a:lnTo>
                    <a:pt x="483145" y="525317"/>
                  </a:lnTo>
                  <a:lnTo>
                    <a:pt x="474147" y="535836"/>
                  </a:lnTo>
                  <a:lnTo>
                    <a:pt x="463014" y="545287"/>
                  </a:lnTo>
                  <a:lnTo>
                    <a:pt x="450356" y="553824"/>
                  </a:lnTo>
                  <a:lnTo>
                    <a:pt x="436783" y="561141"/>
                  </a:lnTo>
                  <a:lnTo>
                    <a:pt x="422752" y="566782"/>
                  </a:lnTo>
                  <a:lnTo>
                    <a:pt x="408721" y="570745"/>
                  </a:lnTo>
                  <a:lnTo>
                    <a:pt x="401706" y="571965"/>
                  </a:lnTo>
                  <a:lnTo>
                    <a:pt x="382643" y="575166"/>
                  </a:lnTo>
                  <a:lnTo>
                    <a:pt x="390878" y="592697"/>
                  </a:lnTo>
                  <a:lnTo>
                    <a:pt x="393318" y="598032"/>
                  </a:lnTo>
                  <a:lnTo>
                    <a:pt x="396978" y="608704"/>
                  </a:lnTo>
                  <a:lnTo>
                    <a:pt x="399571" y="619222"/>
                  </a:lnTo>
                  <a:lnTo>
                    <a:pt x="400791" y="629284"/>
                  </a:lnTo>
                  <a:lnTo>
                    <a:pt x="400638" y="639040"/>
                  </a:lnTo>
                  <a:lnTo>
                    <a:pt x="399114" y="648187"/>
                  </a:lnTo>
                  <a:lnTo>
                    <a:pt x="396368" y="657333"/>
                  </a:lnTo>
                  <a:lnTo>
                    <a:pt x="392403" y="665870"/>
                  </a:lnTo>
                  <a:lnTo>
                    <a:pt x="389963" y="669834"/>
                  </a:lnTo>
                  <a:lnTo>
                    <a:pt x="386760" y="674407"/>
                  </a:lnTo>
                  <a:lnTo>
                    <a:pt x="378830" y="683096"/>
                  </a:lnTo>
                  <a:lnTo>
                    <a:pt x="369375" y="690566"/>
                  </a:lnTo>
                  <a:lnTo>
                    <a:pt x="358394" y="697121"/>
                  </a:lnTo>
                  <a:lnTo>
                    <a:pt x="346651" y="702609"/>
                  </a:lnTo>
                  <a:lnTo>
                    <a:pt x="333383" y="706878"/>
                  </a:lnTo>
                  <a:lnTo>
                    <a:pt x="319352" y="710079"/>
                  </a:lnTo>
                  <a:lnTo>
                    <a:pt x="304559" y="712061"/>
                  </a:lnTo>
                  <a:lnTo>
                    <a:pt x="296781" y="712518"/>
                  </a:lnTo>
                  <a:lnTo>
                    <a:pt x="295866" y="707182"/>
                  </a:lnTo>
                  <a:lnTo>
                    <a:pt x="292968" y="696054"/>
                  </a:lnTo>
                  <a:lnTo>
                    <a:pt x="289155" y="685078"/>
                  </a:lnTo>
                  <a:lnTo>
                    <a:pt x="283970" y="673950"/>
                  </a:lnTo>
                  <a:lnTo>
                    <a:pt x="280920" y="668614"/>
                  </a:lnTo>
                  <a:lnTo>
                    <a:pt x="276954" y="661907"/>
                  </a:lnTo>
                  <a:lnTo>
                    <a:pt x="267956" y="649254"/>
                  </a:lnTo>
                  <a:lnTo>
                    <a:pt x="257586" y="637821"/>
                  </a:lnTo>
                  <a:lnTo>
                    <a:pt x="246605" y="627454"/>
                  </a:lnTo>
                  <a:lnTo>
                    <a:pt x="234405" y="618460"/>
                  </a:lnTo>
                  <a:lnTo>
                    <a:pt x="221442" y="610686"/>
                  </a:lnTo>
                  <a:lnTo>
                    <a:pt x="207868" y="604588"/>
                  </a:lnTo>
                  <a:lnTo>
                    <a:pt x="193838" y="599862"/>
                  </a:lnTo>
                  <a:lnTo>
                    <a:pt x="186517" y="598337"/>
                  </a:lnTo>
                  <a:lnTo>
                    <a:pt x="177672" y="596508"/>
                  </a:lnTo>
                  <a:lnTo>
                    <a:pt x="159676" y="594679"/>
                  </a:lnTo>
                  <a:lnTo>
                    <a:pt x="141833" y="594679"/>
                  </a:lnTo>
                  <a:lnTo>
                    <a:pt x="124447" y="596051"/>
                  </a:lnTo>
                  <a:lnTo>
                    <a:pt x="107671" y="598642"/>
                  </a:lnTo>
                  <a:lnTo>
                    <a:pt x="91352" y="602453"/>
                  </a:lnTo>
                  <a:lnTo>
                    <a:pt x="68629" y="609161"/>
                  </a:lnTo>
                  <a:lnTo>
                    <a:pt x="55208" y="614039"/>
                  </a:lnTo>
                  <a:lnTo>
                    <a:pt x="52005" y="604740"/>
                  </a:lnTo>
                  <a:lnTo>
                    <a:pt x="47735" y="583246"/>
                  </a:lnTo>
                  <a:lnTo>
                    <a:pt x="45752" y="559312"/>
                  </a:lnTo>
                  <a:lnTo>
                    <a:pt x="46515" y="534616"/>
                  </a:lnTo>
                  <a:lnTo>
                    <a:pt x="49717" y="516475"/>
                  </a:lnTo>
                  <a:lnTo>
                    <a:pt x="52615" y="504737"/>
                  </a:lnTo>
                  <a:lnTo>
                    <a:pt x="56885" y="493761"/>
                  </a:lnTo>
                  <a:lnTo>
                    <a:pt x="62223" y="483395"/>
                  </a:lnTo>
                  <a:lnTo>
                    <a:pt x="68476" y="473944"/>
                  </a:lnTo>
                  <a:lnTo>
                    <a:pt x="76254" y="465712"/>
                  </a:lnTo>
                  <a:lnTo>
                    <a:pt x="85099" y="458547"/>
                  </a:lnTo>
                  <a:lnTo>
                    <a:pt x="95165" y="453059"/>
                  </a:lnTo>
                  <a:lnTo>
                    <a:pt x="100960" y="450925"/>
                  </a:lnTo>
                  <a:lnTo>
                    <a:pt x="108280" y="451687"/>
                  </a:lnTo>
                  <a:lnTo>
                    <a:pt x="122921" y="452906"/>
                  </a:lnTo>
                  <a:lnTo>
                    <a:pt x="130089" y="452906"/>
                  </a:lnTo>
                  <a:lnTo>
                    <a:pt x="142747" y="452602"/>
                  </a:lnTo>
                  <a:lnTo>
                    <a:pt x="168369" y="449248"/>
                  </a:lnTo>
                  <a:lnTo>
                    <a:pt x="181179" y="446352"/>
                  </a:lnTo>
                  <a:lnTo>
                    <a:pt x="192160" y="442998"/>
                  </a:lnTo>
                  <a:lnTo>
                    <a:pt x="212596" y="434003"/>
                  </a:lnTo>
                  <a:lnTo>
                    <a:pt x="230745" y="422875"/>
                  </a:lnTo>
                  <a:lnTo>
                    <a:pt x="246758" y="410222"/>
                  </a:lnTo>
                  <a:lnTo>
                    <a:pt x="260636" y="396502"/>
                  </a:lnTo>
                  <a:lnTo>
                    <a:pt x="272227" y="382935"/>
                  </a:lnTo>
                  <a:lnTo>
                    <a:pt x="286105" y="363727"/>
                  </a:lnTo>
                  <a:close/>
                  <a:moveTo>
                    <a:pt x="1123985" y="96385"/>
                  </a:moveTo>
                  <a:lnTo>
                    <a:pt x="1140760" y="97453"/>
                  </a:lnTo>
                  <a:lnTo>
                    <a:pt x="1157079" y="100350"/>
                  </a:lnTo>
                  <a:lnTo>
                    <a:pt x="1173092" y="104926"/>
                  </a:lnTo>
                  <a:lnTo>
                    <a:pt x="1188343" y="111178"/>
                  </a:lnTo>
                  <a:lnTo>
                    <a:pt x="1202831" y="118956"/>
                  </a:lnTo>
                  <a:lnTo>
                    <a:pt x="1216404" y="127954"/>
                  </a:lnTo>
                  <a:lnTo>
                    <a:pt x="1229063" y="138172"/>
                  </a:lnTo>
                  <a:lnTo>
                    <a:pt x="1240501" y="149153"/>
                  </a:lnTo>
                  <a:lnTo>
                    <a:pt x="1250871" y="160896"/>
                  </a:lnTo>
                  <a:lnTo>
                    <a:pt x="1260174" y="173097"/>
                  </a:lnTo>
                  <a:lnTo>
                    <a:pt x="1267800" y="185908"/>
                  </a:lnTo>
                  <a:lnTo>
                    <a:pt x="1273900" y="198718"/>
                  </a:lnTo>
                  <a:lnTo>
                    <a:pt x="1278628" y="211681"/>
                  </a:lnTo>
                  <a:lnTo>
                    <a:pt x="1281678" y="224340"/>
                  </a:lnTo>
                  <a:lnTo>
                    <a:pt x="1282288" y="230440"/>
                  </a:lnTo>
                  <a:lnTo>
                    <a:pt x="1281830" y="230440"/>
                  </a:lnTo>
                  <a:lnTo>
                    <a:pt x="1281678" y="230593"/>
                  </a:lnTo>
                  <a:lnTo>
                    <a:pt x="1282288" y="230440"/>
                  </a:lnTo>
                  <a:lnTo>
                    <a:pt x="1286863" y="252706"/>
                  </a:lnTo>
                  <a:lnTo>
                    <a:pt x="1291286" y="281225"/>
                  </a:lnTo>
                  <a:lnTo>
                    <a:pt x="1292964" y="298154"/>
                  </a:lnTo>
                  <a:lnTo>
                    <a:pt x="1293116" y="313862"/>
                  </a:lnTo>
                  <a:lnTo>
                    <a:pt x="1291591" y="328198"/>
                  </a:lnTo>
                  <a:lnTo>
                    <a:pt x="1288388" y="341771"/>
                  </a:lnTo>
                  <a:lnTo>
                    <a:pt x="1283050" y="354582"/>
                  </a:lnTo>
                  <a:lnTo>
                    <a:pt x="1279543" y="360834"/>
                  </a:lnTo>
                  <a:lnTo>
                    <a:pt x="1276188" y="366020"/>
                  </a:lnTo>
                  <a:lnTo>
                    <a:pt x="1268867" y="375475"/>
                  </a:lnTo>
                  <a:lnTo>
                    <a:pt x="1260479" y="384016"/>
                  </a:lnTo>
                  <a:lnTo>
                    <a:pt x="1251786" y="391641"/>
                  </a:lnTo>
                  <a:lnTo>
                    <a:pt x="1237756" y="401402"/>
                  </a:lnTo>
                  <a:lnTo>
                    <a:pt x="1218540" y="411162"/>
                  </a:lnTo>
                  <a:lnTo>
                    <a:pt x="1200391" y="418178"/>
                  </a:lnTo>
                  <a:lnTo>
                    <a:pt x="1184378" y="422753"/>
                  </a:lnTo>
                  <a:lnTo>
                    <a:pt x="1167144" y="426108"/>
                  </a:lnTo>
                  <a:lnTo>
                    <a:pt x="1164399" y="426565"/>
                  </a:lnTo>
                  <a:lnTo>
                    <a:pt x="1167144" y="455542"/>
                  </a:lnTo>
                  <a:lnTo>
                    <a:pt x="1171415" y="455237"/>
                  </a:lnTo>
                  <a:lnTo>
                    <a:pt x="1192156" y="450967"/>
                  </a:lnTo>
                  <a:lnTo>
                    <a:pt x="1211067" y="445629"/>
                  </a:lnTo>
                  <a:lnTo>
                    <a:pt x="1232418" y="437241"/>
                  </a:lnTo>
                  <a:lnTo>
                    <a:pt x="1249194" y="428548"/>
                  </a:lnTo>
                  <a:lnTo>
                    <a:pt x="1260327" y="421533"/>
                  </a:lnTo>
                  <a:lnTo>
                    <a:pt x="1271307" y="413602"/>
                  </a:lnTo>
                  <a:lnTo>
                    <a:pt x="1281678" y="404604"/>
                  </a:lnTo>
                  <a:lnTo>
                    <a:pt x="1291591" y="394081"/>
                  </a:lnTo>
                  <a:lnTo>
                    <a:pt x="1300436" y="382490"/>
                  </a:lnTo>
                  <a:lnTo>
                    <a:pt x="1304401" y="376085"/>
                  </a:lnTo>
                  <a:lnTo>
                    <a:pt x="1308519" y="368765"/>
                  </a:lnTo>
                  <a:lnTo>
                    <a:pt x="1315382" y="353514"/>
                  </a:lnTo>
                  <a:lnTo>
                    <a:pt x="1320415" y="337501"/>
                  </a:lnTo>
                  <a:lnTo>
                    <a:pt x="1323313" y="320572"/>
                  </a:lnTo>
                  <a:lnTo>
                    <a:pt x="1324533" y="302729"/>
                  </a:lnTo>
                  <a:lnTo>
                    <a:pt x="1323923" y="283970"/>
                  </a:lnTo>
                  <a:lnTo>
                    <a:pt x="1321330" y="264449"/>
                  </a:lnTo>
                  <a:lnTo>
                    <a:pt x="1317060" y="244013"/>
                  </a:lnTo>
                  <a:lnTo>
                    <a:pt x="1314010" y="233643"/>
                  </a:lnTo>
                  <a:lnTo>
                    <a:pt x="1321635" y="235625"/>
                  </a:lnTo>
                  <a:lnTo>
                    <a:pt x="1336428" y="240963"/>
                  </a:lnTo>
                  <a:lnTo>
                    <a:pt x="1350612" y="247978"/>
                  </a:lnTo>
                  <a:lnTo>
                    <a:pt x="1364337" y="256671"/>
                  </a:lnTo>
                  <a:lnTo>
                    <a:pt x="1377148" y="267042"/>
                  </a:lnTo>
                  <a:lnTo>
                    <a:pt x="1389196" y="278480"/>
                  </a:lnTo>
                  <a:lnTo>
                    <a:pt x="1400024" y="291291"/>
                  </a:lnTo>
                  <a:lnTo>
                    <a:pt x="1409937" y="305169"/>
                  </a:lnTo>
                  <a:lnTo>
                    <a:pt x="1418630" y="319962"/>
                  </a:lnTo>
                  <a:lnTo>
                    <a:pt x="1425950" y="335518"/>
                  </a:lnTo>
                  <a:lnTo>
                    <a:pt x="1431898" y="351989"/>
                  </a:lnTo>
                  <a:lnTo>
                    <a:pt x="1436169" y="368917"/>
                  </a:lnTo>
                  <a:lnTo>
                    <a:pt x="1439066" y="386608"/>
                  </a:lnTo>
                  <a:lnTo>
                    <a:pt x="1439829" y="404299"/>
                  </a:lnTo>
                  <a:lnTo>
                    <a:pt x="1438761" y="422295"/>
                  </a:lnTo>
                  <a:lnTo>
                    <a:pt x="1435864" y="440596"/>
                  </a:lnTo>
                  <a:lnTo>
                    <a:pt x="1433423" y="449442"/>
                  </a:lnTo>
                  <a:lnTo>
                    <a:pt x="1437846" y="450814"/>
                  </a:lnTo>
                  <a:lnTo>
                    <a:pt x="1445929" y="454017"/>
                  </a:lnTo>
                  <a:lnTo>
                    <a:pt x="1453249" y="457982"/>
                  </a:lnTo>
                  <a:lnTo>
                    <a:pt x="1459807" y="462710"/>
                  </a:lnTo>
                  <a:lnTo>
                    <a:pt x="1468500" y="470946"/>
                  </a:lnTo>
                  <a:lnTo>
                    <a:pt x="1477956" y="484214"/>
                  </a:lnTo>
                  <a:lnTo>
                    <a:pt x="1484819" y="499464"/>
                  </a:lnTo>
                  <a:lnTo>
                    <a:pt x="1489851" y="515783"/>
                  </a:lnTo>
                  <a:lnTo>
                    <a:pt x="1492749" y="533016"/>
                  </a:lnTo>
                  <a:lnTo>
                    <a:pt x="1493969" y="550707"/>
                  </a:lnTo>
                  <a:lnTo>
                    <a:pt x="1493816" y="559400"/>
                  </a:lnTo>
                  <a:lnTo>
                    <a:pt x="1493207" y="566263"/>
                  </a:lnTo>
                  <a:lnTo>
                    <a:pt x="1490766" y="579836"/>
                  </a:lnTo>
                  <a:lnTo>
                    <a:pt x="1488936" y="586394"/>
                  </a:lnTo>
                  <a:lnTo>
                    <a:pt x="1487411" y="591732"/>
                  </a:lnTo>
                  <a:lnTo>
                    <a:pt x="1483446" y="601645"/>
                  </a:lnTo>
                  <a:lnTo>
                    <a:pt x="1478566" y="611100"/>
                  </a:lnTo>
                  <a:lnTo>
                    <a:pt x="1472770" y="619641"/>
                  </a:lnTo>
                  <a:lnTo>
                    <a:pt x="1466060" y="627724"/>
                  </a:lnTo>
                  <a:lnTo>
                    <a:pt x="1458435" y="635044"/>
                  </a:lnTo>
                  <a:lnTo>
                    <a:pt x="1449742" y="641908"/>
                  </a:lnTo>
                  <a:lnTo>
                    <a:pt x="1439981" y="648160"/>
                  </a:lnTo>
                  <a:lnTo>
                    <a:pt x="1434796" y="651058"/>
                  </a:lnTo>
                  <a:lnTo>
                    <a:pt x="1429763" y="653651"/>
                  </a:lnTo>
                  <a:lnTo>
                    <a:pt x="1419393" y="657768"/>
                  </a:lnTo>
                  <a:lnTo>
                    <a:pt x="1409022" y="660818"/>
                  </a:lnTo>
                  <a:lnTo>
                    <a:pt x="1398652" y="662496"/>
                  </a:lnTo>
                  <a:lnTo>
                    <a:pt x="1383248" y="663869"/>
                  </a:lnTo>
                  <a:lnTo>
                    <a:pt x="1363727" y="663259"/>
                  </a:lnTo>
                  <a:lnTo>
                    <a:pt x="1346036" y="660818"/>
                  </a:lnTo>
                  <a:lnTo>
                    <a:pt x="1331701" y="657158"/>
                  </a:lnTo>
                  <a:lnTo>
                    <a:pt x="1316602" y="652430"/>
                  </a:lnTo>
                  <a:lnTo>
                    <a:pt x="1314467" y="651515"/>
                  </a:lnTo>
                  <a:lnTo>
                    <a:pt x="1303639" y="646635"/>
                  </a:lnTo>
                  <a:lnTo>
                    <a:pt x="1297691" y="643127"/>
                  </a:lnTo>
                  <a:lnTo>
                    <a:pt x="1286863" y="634434"/>
                  </a:lnTo>
                  <a:lnTo>
                    <a:pt x="1281983" y="629554"/>
                  </a:lnTo>
                  <a:lnTo>
                    <a:pt x="1275883" y="622538"/>
                  </a:lnTo>
                  <a:lnTo>
                    <a:pt x="1266580" y="607593"/>
                  </a:lnTo>
                  <a:lnTo>
                    <a:pt x="1260174" y="592189"/>
                  </a:lnTo>
                  <a:lnTo>
                    <a:pt x="1255904" y="577091"/>
                  </a:lnTo>
                  <a:lnTo>
                    <a:pt x="1252854" y="556960"/>
                  </a:lnTo>
                  <a:lnTo>
                    <a:pt x="1252244" y="539574"/>
                  </a:lnTo>
                  <a:lnTo>
                    <a:pt x="1252396" y="537591"/>
                  </a:lnTo>
                  <a:lnTo>
                    <a:pt x="1223267" y="535151"/>
                  </a:lnTo>
                  <a:lnTo>
                    <a:pt x="1222962" y="538201"/>
                  </a:lnTo>
                  <a:lnTo>
                    <a:pt x="1223115" y="553452"/>
                  </a:lnTo>
                  <a:lnTo>
                    <a:pt x="1224488" y="567635"/>
                  </a:lnTo>
                  <a:lnTo>
                    <a:pt x="1227538" y="584411"/>
                  </a:lnTo>
                  <a:lnTo>
                    <a:pt x="1232570" y="602865"/>
                  </a:lnTo>
                  <a:lnTo>
                    <a:pt x="1240958" y="621776"/>
                  </a:lnTo>
                  <a:lnTo>
                    <a:pt x="1249499" y="635807"/>
                  </a:lnTo>
                  <a:lnTo>
                    <a:pt x="1256361" y="644805"/>
                  </a:lnTo>
                  <a:lnTo>
                    <a:pt x="1260327" y="649228"/>
                  </a:lnTo>
                  <a:lnTo>
                    <a:pt x="1267190" y="656396"/>
                  </a:lnTo>
                  <a:lnTo>
                    <a:pt x="1282898" y="668596"/>
                  </a:lnTo>
                  <a:lnTo>
                    <a:pt x="1291286" y="673629"/>
                  </a:lnTo>
                  <a:lnTo>
                    <a:pt x="1289303" y="680950"/>
                  </a:lnTo>
                  <a:lnTo>
                    <a:pt x="1284576" y="694523"/>
                  </a:lnTo>
                  <a:lnTo>
                    <a:pt x="1278933" y="707028"/>
                  </a:lnTo>
                  <a:lnTo>
                    <a:pt x="1272375" y="718467"/>
                  </a:lnTo>
                  <a:lnTo>
                    <a:pt x="1265054" y="728989"/>
                  </a:lnTo>
                  <a:lnTo>
                    <a:pt x="1256971" y="737987"/>
                  </a:lnTo>
                  <a:lnTo>
                    <a:pt x="1248126" y="746070"/>
                  </a:lnTo>
                  <a:lnTo>
                    <a:pt x="1238213" y="753239"/>
                  </a:lnTo>
                  <a:lnTo>
                    <a:pt x="1232875" y="756289"/>
                  </a:lnTo>
                  <a:lnTo>
                    <a:pt x="1224488" y="760559"/>
                  </a:lnTo>
                  <a:lnTo>
                    <a:pt x="1206797" y="766659"/>
                  </a:lnTo>
                  <a:lnTo>
                    <a:pt x="1188801" y="770319"/>
                  </a:lnTo>
                  <a:lnTo>
                    <a:pt x="1170957" y="771692"/>
                  </a:lnTo>
                  <a:lnTo>
                    <a:pt x="1154029" y="771234"/>
                  </a:lnTo>
                  <a:lnTo>
                    <a:pt x="1138168" y="769709"/>
                  </a:lnTo>
                  <a:lnTo>
                    <a:pt x="1117427" y="766049"/>
                  </a:lnTo>
                  <a:lnTo>
                    <a:pt x="1107056" y="763609"/>
                  </a:lnTo>
                  <a:lnTo>
                    <a:pt x="1114224" y="754458"/>
                  </a:lnTo>
                  <a:lnTo>
                    <a:pt x="1125967" y="735853"/>
                  </a:lnTo>
                  <a:lnTo>
                    <a:pt x="1134965" y="717551"/>
                  </a:lnTo>
                  <a:lnTo>
                    <a:pt x="1141371" y="700013"/>
                  </a:lnTo>
                  <a:lnTo>
                    <a:pt x="1147623" y="677137"/>
                  </a:lnTo>
                  <a:lnTo>
                    <a:pt x="1150674" y="657311"/>
                  </a:lnTo>
                  <a:lnTo>
                    <a:pt x="1150826" y="654566"/>
                  </a:lnTo>
                  <a:lnTo>
                    <a:pt x="1121544" y="653041"/>
                  </a:lnTo>
                  <a:lnTo>
                    <a:pt x="1121392" y="655481"/>
                  </a:lnTo>
                  <a:lnTo>
                    <a:pt x="1118952" y="670426"/>
                  </a:lnTo>
                  <a:lnTo>
                    <a:pt x="1115444" y="684915"/>
                  </a:lnTo>
                  <a:lnTo>
                    <a:pt x="1109649" y="701691"/>
                  </a:lnTo>
                  <a:lnTo>
                    <a:pt x="1101413" y="719839"/>
                  </a:lnTo>
                  <a:lnTo>
                    <a:pt x="1089975" y="738293"/>
                  </a:lnTo>
                  <a:lnTo>
                    <a:pt x="1078690" y="751408"/>
                  </a:lnTo>
                  <a:lnTo>
                    <a:pt x="1070149" y="759796"/>
                  </a:lnTo>
                  <a:lnTo>
                    <a:pt x="1065421" y="763761"/>
                  </a:lnTo>
                  <a:lnTo>
                    <a:pt x="1058711" y="769099"/>
                  </a:lnTo>
                  <a:lnTo>
                    <a:pt x="1043918" y="778097"/>
                  </a:lnTo>
                  <a:lnTo>
                    <a:pt x="1027904" y="785265"/>
                  </a:lnTo>
                  <a:lnTo>
                    <a:pt x="1010519" y="790755"/>
                  </a:lnTo>
                  <a:lnTo>
                    <a:pt x="991912" y="794416"/>
                  </a:lnTo>
                  <a:lnTo>
                    <a:pt x="971934" y="796093"/>
                  </a:lnTo>
                  <a:lnTo>
                    <a:pt x="950735" y="796093"/>
                  </a:lnTo>
                  <a:lnTo>
                    <a:pt x="928164" y="794416"/>
                  </a:lnTo>
                  <a:lnTo>
                    <a:pt x="916574" y="792738"/>
                  </a:lnTo>
                  <a:lnTo>
                    <a:pt x="906356" y="791060"/>
                  </a:lnTo>
                  <a:lnTo>
                    <a:pt x="886530" y="784655"/>
                  </a:lnTo>
                  <a:lnTo>
                    <a:pt x="868076" y="775810"/>
                  </a:lnTo>
                  <a:lnTo>
                    <a:pt x="850690" y="764982"/>
                  </a:lnTo>
                  <a:lnTo>
                    <a:pt x="834982" y="752628"/>
                  </a:lnTo>
                  <a:lnTo>
                    <a:pt x="820646" y="739818"/>
                  </a:lnTo>
                  <a:lnTo>
                    <a:pt x="802040" y="720296"/>
                  </a:lnTo>
                  <a:lnTo>
                    <a:pt x="792432" y="708553"/>
                  </a:lnTo>
                  <a:lnTo>
                    <a:pt x="792432" y="298154"/>
                  </a:lnTo>
                  <a:lnTo>
                    <a:pt x="804938" y="296018"/>
                  </a:lnTo>
                  <a:lnTo>
                    <a:pt x="828577" y="293121"/>
                  </a:lnTo>
                  <a:lnTo>
                    <a:pt x="850995" y="292358"/>
                  </a:lnTo>
                  <a:lnTo>
                    <a:pt x="871737" y="293426"/>
                  </a:lnTo>
                  <a:lnTo>
                    <a:pt x="891105" y="296628"/>
                  </a:lnTo>
                  <a:lnTo>
                    <a:pt x="908796" y="301966"/>
                  </a:lnTo>
                  <a:lnTo>
                    <a:pt x="925267" y="309287"/>
                  </a:lnTo>
                  <a:lnTo>
                    <a:pt x="940060" y="318590"/>
                  </a:lnTo>
                  <a:lnTo>
                    <a:pt x="946770" y="323928"/>
                  </a:lnTo>
                  <a:lnTo>
                    <a:pt x="951346" y="328045"/>
                  </a:lnTo>
                  <a:lnTo>
                    <a:pt x="959581" y="336586"/>
                  </a:lnTo>
                  <a:lnTo>
                    <a:pt x="966901" y="345889"/>
                  </a:lnTo>
                  <a:lnTo>
                    <a:pt x="973459" y="355497"/>
                  </a:lnTo>
                  <a:lnTo>
                    <a:pt x="981542" y="370595"/>
                  </a:lnTo>
                  <a:lnTo>
                    <a:pt x="989625" y="391183"/>
                  </a:lnTo>
                  <a:lnTo>
                    <a:pt x="995420" y="411467"/>
                  </a:lnTo>
                  <a:lnTo>
                    <a:pt x="998776" y="430531"/>
                  </a:lnTo>
                  <a:lnTo>
                    <a:pt x="1001368" y="454779"/>
                  </a:lnTo>
                  <a:lnTo>
                    <a:pt x="1001521" y="465608"/>
                  </a:lnTo>
                  <a:lnTo>
                    <a:pt x="992828" y="468353"/>
                  </a:lnTo>
                  <a:lnTo>
                    <a:pt x="977119" y="475521"/>
                  </a:lnTo>
                  <a:lnTo>
                    <a:pt x="963241" y="483604"/>
                  </a:lnTo>
                  <a:lnTo>
                    <a:pt x="951498" y="492297"/>
                  </a:lnTo>
                  <a:lnTo>
                    <a:pt x="937925" y="504650"/>
                  </a:lnTo>
                  <a:lnTo>
                    <a:pt x="927859" y="515783"/>
                  </a:lnTo>
                  <a:lnTo>
                    <a:pt x="926792" y="517308"/>
                  </a:lnTo>
                  <a:lnTo>
                    <a:pt x="950735" y="534084"/>
                  </a:lnTo>
                  <a:lnTo>
                    <a:pt x="953480" y="530271"/>
                  </a:lnTo>
                  <a:lnTo>
                    <a:pt x="969494" y="514715"/>
                  </a:lnTo>
                  <a:lnTo>
                    <a:pt x="981542" y="506175"/>
                  </a:lnTo>
                  <a:lnTo>
                    <a:pt x="991150" y="500837"/>
                  </a:lnTo>
                  <a:lnTo>
                    <a:pt x="1001826" y="496109"/>
                  </a:lnTo>
                  <a:lnTo>
                    <a:pt x="1013569" y="492602"/>
                  </a:lnTo>
                  <a:lnTo>
                    <a:pt x="1026684" y="490314"/>
                  </a:lnTo>
                  <a:lnTo>
                    <a:pt x="1040715" y="490009"/>
                  </a:lnTo>
                  <a:lnTo>
                    <a:pt x="1055966" y="491534"/>
                  </a:lnTo>
                  <a:lnTo>
                    <a:pt x="1072284" y="495499"/>
                  </a:lnTo>
                  <a:lnTo>
                    <a:pt x="1089518" y="502210"/>
                  </a:lnTo>
                  <a:lnTo>
                    <a:pt x="1107971" y="512123"/>
                  </a:lnTo>
                  <a:lnTo>
                    <a:pt x="1117579" y="518376"/>
                  </a:lnTo>
                  <a:lnTo>
                    <a:pt x="1134203" y="494279"/>
                  </a:lnTo>
                  <a:lnTo>
                    <a:pt x="1126730" y="489399"/>
                  </a:lnTo>
                  <a:lnTo>
                    <a:pt x="1112394" y="480858"/>
                  </a:lnTo>
                  <a:lnTo>
                    <a:pt x="1098668" y="474148"/>
                  </a:lnTo>
                  <a:lnTo>
                    <a:pt x="1085095" y="468810"/>
                  </a:lnTo>
                  <a:lnTo>
                    <a:pt x="1072132" y="464845"/>
                  </a:lnTo>
                  <a:lnTo>
                    <a:pt x="1059626" y="462253"/>
                  </a:lnTo>
                  <a:lnTo>
                    <a:pt x="1047883" y="460880"/>
                  </a:lnTo>
                  <a:lnTo>
                    <a:pt x="1036292" y="460575"/>
                  </a:lnTo>
                  <a:lnTo>
                    <a:pt x="1030802" y="460727"/>
                  </a:lnTo>
                  <a:lnTo>
                    <a:pt x="1030345" y="451577"/>
                  </a:lnTo>
                  <a:lnTo>
                    <a:pt x="1028210" y="427633"/>
                  </a:lnTo>
                  <a:lnTo>
                    <a:pt x="1022872" y="399419"/>
                  </a:lnTo>
                  <a:lnTo>
                    <a:pt x="1015856" y="376695"/>
                  </a:lnTo>
                  <a:lnTo>
                    <a:pt x="1009603" y="361292"/>
                  </a:lnTo>
                  <a:lnTo>
                    <a:pt x="1005943" y="353514"/>
                  </a:lnTo>
                  <a:lnTo>
                    <a:pt x="1017229" y="346804"/>
                  </a:lnTo>
                  <a:lnTo>
                    <a:pt x="1037360" y="332163"/>
                  </a:lnTo>
                  <a:lnTo>
                    <a:pt x="1051391" y="320115"/>
                  </a:lnTo>
                  <a:lnTo>
                    <a:pt x="1065574" y="305931"/>
                  </a:lnTo>
                  <a:lnTo>
                    <a:pt x="1078995" y="289461"/>
                  </a:lnTo>
                  <a:lnTo>
                    <a:pt x="1091348" y="271007"/>
                  </a:lnTo>
                  <a:lnTo>
                    <a:pt x="1101566" y="250113"/>
                  </a:lnTo>
                  <a:lnTo>
                    <a:pt x="1105684" y="238676"/>
                  </a:lnTo>
                  <a:lnTo>
                    <a:pt x="1108276" y="230593"/>
                  </a:lnTo>
                  <a:lnTo>
                    <a:pt x="1112242" y="214274"/>
                  </a:lnTo>
                  <a:lnTo>
                    <a:pt x="1114377" y="197345"/>
                  </a:lnTo>
                  <a:lnTo>
                    <a:pt x="1114987" y="180417"/>
                  </a:lnTo>
                  <a:lnTo>
                    <a:pt x="1114071" y="162879"/>
                  </a:lnTo>
                  <a:lnTo>
                    <a:pt x="1111479" y="145035"/>
                  </a:lnTo>
                  <a:lnTo>
                    <a:pt x="1107361" y="127040"/>
                  </a:lnTo>
                  <a:lnTo>
                    <a:pt x="1101413" y="108586"/>
                  </a:lnTo>
                  <a:lnTo>
                    <a:pt x="1097753" y="99435"/>
                  </a:lnTo>
                  <a:lnTo>
                    <a:pt x="1106751" y="97758"/>
                  </a:lnTo>
                  <a:close/>
                  <a:moveTo>
                    <a:pt x="920519" y="0"/>
                  </a:moveTo>
                  <a:lnTo>
                    <a:pt x="926779" y="305"/>
                  </a:lnTo>
                  <a:lnTo>
                    <a:pt x="938992" y="1221"/>
                  </a:lnTo>
                  <a:lnTo>
                    <a:pt x="956702" y="4425"/>
                  </a:lnTo>
                  <a:lnTo>
                    <a:pt x="978228" y="11748"/>
                  </a:lnTo>
                  <a:lnTo>
                    <a:pt x="997616" y="21666"/>
                  </a:lnTo>
                  <a:lnTo>
                    <a:pt x="1015020" y="33415"/>
                  </a:lnTo>
                  <a:lnTo>
                    <a:pt x="1030287" y="46994"/>
                  </a:lnTo>
                  <a:lnTo>
                    <a:pt x="1043111" y="61032"/>
                  </a:lnTo>
                  <a:lnTo>
                    <a:pt x="1053950" y="75069"/>
                  </a:lnTo>
                  <a:lnTo>
                    <a:pt x="1058378" y="81935"/>
                  </a:lnTo>
                  <a:lnTo>
                    <a:pt x="1063568" y="92005"/>
                  </a:lnTo>
                  <a:lnTo>
                    <a:pt x="1071812" y="111840"/>
                  </a:lnTo>
                  <a:lnTo>
                    <a:pt x="1078377" y="131218"/>
                  </a:lnTo>
                  <a:lnTo>
                    <a:pt x="1082957" y="149985"/>
                  </a:lnTo>
                  <a:lnTo>
                    <a:pt x="1085400" y="168294"/>
                  </a:lnTo>
                  <a:lnTo>
                    <a:pt x="1085858" y="186299"/>
                  </a:lnTo>
                  <a:lnTo>
                    <a:pt x="1084484" y="203693"/>
                  </a:lnTo>
                  <a:lnTo>
                    <a:pt x="1080972" y="220629"/>
                  </a:lnTo>
                  <a:lnTo>
                    <a:pt x="1078377" y="228868"/>
                  </a:lnTo>
                  <a:lnTo>
                    <a:pt x="1074866" y="238633"/>
                  </a:lnTo>
                  <a:lnTo>
                    <a:pt x="1065858" y="256638"/>
                  </a:lnTo>
                  <a:lnTo>
                    <a:pt x="1055019" y="272658"/>
                  </a:lnTo>
                  <a:lnTo>
                    <a:pt x="1043111" y="286849"/>
                  </a:lnTo>
                  <a:lnTo>
                    <a:pt x="1030592" y="299207"/>
                  </a:lnTo>
                  <a:lnTo>
                    <a:pt x="1018226" y="309735"/>
                  </a:lnTo>
                  <a:lnTo>
                    <a:pt x="1000364" y="322399"/>
                  </a:lnTo>
                  <a:lnTo>
                    <a:pt x="990746" y="328197"/>
                  </a:lnTo>
                  <a:lnTo>
                    <a:pt x="985403" y="321026"/>
                  </a:lnTo>
                  <a:lnTo>
                    <a:pt x="973037" y="307752"/>
                  </a:lnTo>
                  <a:lnTo>
                    <a:pt x="966167" y="301496"/>
                  </a:lnTo>
                  <a:lnTo>
                    <a:pt x="958228" y="295088"/>
                  </a:lnTo>
                  <a:lnTo>
                    <a:pt x="940977" y="284102"/>
                  </a:lnTo>
                  <a:lnTo>
                    <a:pt x="922199" y="275405"/>
                  </a:lnTo>
                  <a:lnTo>
                    <a:pt x="902047" y="268844"/>
                  </a:lnTo>
                  <a:lnTo>
                    <a:pt x="880216" y="264725"/>
                  </a:lnTo>
                  <a:lnTo>
                    <a:pt x="857163" y="262894"/>
                  </a:lnTo>
                  <a:lnTo>
                    <a:pt x="832431" y="263351"/>
                  </a:lnTo>
                  <a:lnTo>
                    <a:pt x="806020" y="265793"/>
                  </a:lnTo>
                  <a:lnTo>
                    <a:pt x="792432" y="268234"/>
                  </a:lnTo>
                  <a:lnTo>
                    <a:pt x="792432" y="161276"/>
                  </a:lnTo>
                  <a:lnTo>
                    <a:pt x="792585" y="152732"/>
                  </a:lnTo>
                  <a:lnTo>
                    <a:pt x="793654" y="136253"/>
                  </a:lnTo>
                  <a:lnTo>
                    <a:pt x="795333" y="120232"/>
                  </a:lnTo>
                  <a:lnTo>
                    <a:pt x="798387" y="105127"/>
                  </a:lnTo>
                  <a:lnTo>
                    <a:pt x="802356" y="90632"/>
                  </a:lnTo>
                  <a:lnTo>
                    <a:pt x="807394" y="76747"/>
                  </a:lnTo>
                  <a:lnTo>
                    <a:pt x="813348" y="63931"/>
                  </a:lnTo>
                  <a:lnTo>
                    <a:pt x="820370" y="52029"/>
                  </a:lnTo>
                  <a:lnTo>
                    <a:pt x="828309" y="41349"/>
                  </a:lnTo>
                  <a:lnTo>
                    <a:pt x="837164" y="31584"/>
                  </a:lnTo>
                  <a:lnTo>
                    <a:pt x="847240" y="23039"/>
                  </a:lnTo>
                  <a:lnTo>
                    <a:pt x="858384" y="15716"/>
                  </a:lnTo>
                  <a:lnTo>
                    <a:pt x="870140" y="9765"/>
                  </a:lnTo>
                  <a:lnTo>
                    <a:pt x="883269" y="5035"/>
                  </a:lnTo>
                  <a:lnTo>
                    <a:pt x="897314" y="1831"/>
                  </a:lnTo>
                  <a:lnTo>
                    <a:pt x="912581" y="305"/>
                  </a:lnTo>
                  <a:close/>
                  <a:moveTo>
                    <a:pt x="618878" y="0"/>
                  </a:moveTo>
                  <a:lnTo>
                    <a:pt x="626808" y="305"/>
                  </a:lnTo>
                  <a:lnTo>
                    <a:pt x="641906" y="1830"/>
                  </a:lnTo>
                  <a:lnTo>
                    <a:pt x="655937" y="5032"/>
                  </a:lnTo>
                  <a:lnTo>
                    <a:pt x="668900" y="9759"/>
                  </a:lnTo>
                  <a:lnTo>
                    <a:pt x="680948" y="15705"/>
                  </a:lnTo>
                  <a:lnTo>
                    <a:pt x="692082" y="23025"/>
                  </a:lnTo>
                  <a:lnTo>
                    <a:pt x="701994" y="31563"/>
                  </a:lnTo>
                  <a:lnTo>
                    <a:pt x="710840" y="41322"/>
                  </a:lnTo>
                  <a:lnTo>
                    <a:pt x="718923" y="51996"/>
                  </a:lnTo>
                  <a:lnTo>
                    <a:pt x="725938" y="63889"/>
                  </a:lnTo>
                  <a:lnTo>
                    <a:pt x="731733" y="76698"/>
                  </a:lnTo>
                  <a:lnTo>
                    <a:pt x="736766" y="90573"/>
                  </a:lnTo>
                  <a:lnTo>
                    <a:pt x="740731" y="105059"/>
                  </a:lnTo>
                  <a:lnTo>
                    <a:pt x="743629" y="120155"/>
                  </a:lnTo>
                  <a:lnTo>
                    <a:pt x="745612" y="136165"/>
                  </a:lnTo>
                  <a:lnTo>
                    <a:pt x="746679" y="152633"/>
                  </a:lnTo>
                  <a:lnTo>
                    <a:pt x="746679" y="161172"/>
                  </a:lnTo>
                  <a:lnTo>
                    <a:pt x="746679" y="755999"/>
                  </a:lnTo>
                  <a:lnTo>
                    <a:pt x="736766" y="751272"/>
                  </a:lnTo>
                  <a:lnTo>
                    <a:pt x="716330" y="743495"/>
                  </a:lnTo>
                  <a:lnTo>
                    <a:pt x="696047" y="738006"/>
                  </a:lnTo>
                  <a:lnTo>
                    <a:pt x="675458" y="734651"/>
                  </a:lnTo>
                  <a:lnTo>
                    <a:pt x="655174" y="733737"/>
                  </a:lnTo>
                  <a:lnTo>
                    <a:pt x="634738" y="734804"/>
                  </a:lnTo>
                  <a:lnTo>
                    <a:pt x="614760" y="738159"/>
                  </a:lnTo>
                  <a:lnTo>
                    <a:pt x="595239" y="743953"/>
                  </a:lnTo>
                  <a:lnTo>
                    <a:pt x="585478" y="747917"/>
                  </a:lnTo>
                  <a:lnTo>
                    <a:pt x="577548" y="751424"/>
                  </a:lnTo>
                  <a:lnTo>
                    <a:pt x="562145" y="759811"/>
                  </a:lnTo>
                  <a:lnTo>
                    <a:pt x="547961" y="769417"/>
                  </a:lnTo>
                  <a:lnTo>
                    <a:pt x="534998" y="780548"/>
                  </a:lnTo>
                  <a:lnTo>
                    <a:pt x="523103" y="792594"/>
                  </a:lnTo>
                  <a:lnTo>
                    <a:pt x="512427" y="805555"/>
                  </a:lnTo>
                  <a:lnTo>
                    <a:pt x="503124" y="819888"/>
                  </a:lnTo>
                  <a:lnTo>
                    <a:pt x="495346" y="834679"/>
                  </a:lnTo>
                  <a:lnTo>
                    <a:pt x="491991" y="842455"/>
                  </a:lnTo>
                  <a:lnTo>
                    <a:pt x="489246" y="835136"/>
                  </a:lnTo>
                  <a:lnTo>
                    <a:pt x="482688" y="821260"/>
                  </a:lnTo>
                  <a:lnTo>
                    <a:pt x="475367" y="808757"/>
                  </a:lnTo>
                  <a:lnTo>
                    <a:pt x="467742" y="797473"/>
                  </a:lnTo>
                  <a:lnTo>
                    <a:pt x="459659" y="787257"/>
                  </a:lnTo>
                  <a:lnTo>
                    <a:pt x="450966" y="778108"/>
                  </a:lnTo>
                  <a:lnTo>
                    <a:pt x="441816" y="770027"/>
                  </a:lnTo>
                  <a:lnTo>
                    <a:pt x="432360" y="763013"/>
                  </a:lnTo>
                  <a:lnTo>
                    <a:pt x="417567" y="753711"/>
                  </a:lnTo>
                  <a:lnTo>
                    <a:pt x="397283" y="744563"/>
                  </a:lnTo>
                  <a:lnTo>
                    <a:pt x="376542" y="738159"/>
                  </a:lnTo>
                  <a:lnTo>
                    <a:pt x="356106" y="734499"/>
                  </a:lnTo>
                  <a:lnTo>
                    <a:pt x="345888" y="733432"/>
                  </a:lnTo>
                  <a:lnTo>
                    <a:pt x="356869" y="729925"/>
                  </a:lnTo>
                  <a:lnTo>
                    <a:pt x="376542" y="720471"/>
                  </a:lnTo>
                  <a:lnTo>
                    <a:pt x="393776" y="708425"/>
                  </a:lnTo>
                  <a:lnTo>
                    <a:pt x="404604" y="697751"/>
                  </a:lnTo>
                  <a:lnTo>
                    <a:pt x="411009" y="689975"/>
                  </a:lnTo>
                  <a:lnTo>
                    <a:pt x="413754" y="685858"/>
                  </a:lnTo>
                  <a:lnTo>
                    <a:pt x="418482" y="678386"/>
                  </a:lnTo>
                  <a:lnTo>
                    <a:pt x="425192" y="662528"/>
                  </a:lnTo>
                  <a:lnTo>
                    <a:pt x="429005" y="645603"/>
                  </a:lnTo>
                  <a:lnTo>
                    <a:pt x="429615" y="627915"/>
                  </a:lnTo>
                  <a:lnTo>
                    <a:pt x="428548" y="618918"/>
                  </a:lnTo>
                  <a:lnTo>
                    <a:pt x="437546" y="624560"/>
                  </a:lnTo>
                  <a:lnTo>
                    <a:pt x="454932" y="634624"/>
                  </a:lnTo>
                  <a:lnTo>
                    <a:pt x="471860" y="643316"/>
                  </a:lnTo>
                  <a:lnTo>
                    <a:pt x="488636" y="650482"/>
                  </a:lnTo>
                  <a:lnTo>
                    <a:pt x="504954" y="656429"/>
                  </a:lnTo>
                  <a:lnTo>
                    <a:pt x="520662" y="660698"/>
                  </a:lnTo>
                  <a:lnTo>
                    <a:pt x="535913" y="663596"/>
                  </a:lnTo>
                  <a:lnTo>
                    <a:pt x="551011" y="665121"/>
                  </a:lnTo>
                  <a:lnTo>
                    <a:pt x="558179" y="665121"/>
                  </a:lnTo>
                  <a:lnTo>
                    <a:pt x="569160" y="664968"/>
                  </a:lnTo>
                  <a:lnTo>
                    <a:pt x="590206" y="661613"/>
                  </a:lnTo>
                  <a:lnTo>
                    <a:pt x="600577" y="658411"/>
                  </a:lnTo>
                  <a:lnTo>
                    <a:pt x="606677" y="655972"/>
                  </a:lnTo>
                  <a:lnTo>
                    <a:pt x="618115" y="650635"/>
                  </a:lnTo>
                  <a:lnTo>
                    <a:pt x="628638" y="644535"/>
                  </a:lnTo>
                  <a:lnTo>
                    <a:pt x="638093" y="637674"/>
                  </a:lnTo>
                  <a:lnTo>
                    <a:pt x="650752" y="626390"/>
                  </a:lnTo>
                  <a:lnTo>
                    <a:pt x="664325" y="610379"/>
                  </a:lnTo>
                  <a:lnTo>
                    <a:pt x="674848" y="594521"/>
                  </a:lnTo>
                  <a:lnTo>
                    <a:pt x="682168" y="580493"/>
                  </a:lnTo>
                  <a:lnTo>
                    <a:pt x="688726" y="564635"/>
                  </a:lnTo>
                  <a:lnTo>
                    <a:pt x="689641" y="561281"/>
                  </a:lnTo>
                  <a:lnTo>
                    <a:pt x="661580" y="553047"/>
                  </a:lnTo>
                  <a:lnTo>
                    <a:pt x="660970" y="555182"/>
                  </a:lnTo>
                  <a:lnTo>
                    <a:pt x="655937" y="567685"/>
                  </a:lnTo>
                  <a:lnTo>
                    <a:pt x="649837" y="579121"/>
                  </a:lnTo>
                  <a:lnTo>
                    <a:pt x="641449" y="591930"/>
                  </a:lnTo>
                  <a:lnTo>
                    <a:pt x="630621" y="605043"/>
                  </a:lnTo>
                  <a:lnTo>
                    <a:pt x="616895" y="617089"/>
                  </a:lnTo>
                  <a:lnTo>
                    <a:pt x="604694" y="624865"/>
                  </a:lnTo>
                  <a:lnTo>
                    <a:pt x="595544" y="628983"/>
                  </a:lnTo>
                  <a:lnTo>
                    <a:pt x="590816" y="630660"/>
                  </a:lnTo>
                  <a:lnTo>
                    <a:pt x="583191" y="633099"/>
                  </a:lnTo>
                  <a:lnTo>
                    <a:pt x="567025" y="635692"/>
                  </a:lnTo>
                  <a:lnTo>
                    <a:pt x="549944" y="635844"/>
                  </a:lnTo>
                  <a:lnTo>
                    <a:pt x="531948" y="633252"/>
                  </a:lnTo>
                  <a:lnTo>
                    <a:pt x="513037" y="628373"/>
                  </a:lnTo>
                  <a:lnTo>
                    <a:pt x="493211" y="620901"/>
                  </a:lnTo>
                  <a:lnTo>
                    <a:pt x="472470" y="610989"/>
                  </a:lnTo>
                  <a:lnTo>
                    <a:pt x="450966" y="598486"/>
                  </a:lnTo>
                  <a:lnTo>
                    <a:pt x="439833" y="591167"/>
                  </a:lnTo>
                  <a:lnTo>
                    <a:pt x="446544" y="588422"/>
                  </a:lnTo>
                  <a:lnTo>
                    <a:pt x="459659" y="581866"/>
                  </a:lnTo>
                  <a:lnTo>
                    <a:pt x="472317" y="574242"/>
                  </a:lnTo>
                  <a:lnTo>
                    <a:pt x="483908" y="565550"/>
                  </a:lnTo>
                  <a:lnTo>
                    <a:pt x="494584" y="555944"/>
                  </a:lnTo>
                  <a:lnTo>
                    <a:pt x="503886" y="545575"/>
                  </a:lnTo>
                  <a:lnTo>
                    <a:pt x="511665" y="534444"/>
                  </a:lnTo>
                  <a:lnTo>
                    <a:pt x="517307" y="522551"/>
                  </a:lnTo>
                  <a:lnTo>
                    <a:pt x="519290" y="516452"/>
                  </a:lnTo>
                  <a:lnTo>
                    <a:pt x="522645" y="503643"/>
                  </a:lnTo>
                  <a:lnTo>
                    <a:pt x="526000" y="479094"/>
                  </a:lnTo>
                  <a:lnTo>
                    <a:pt x="526000" y="455612"/>
                  </a:lnTo>
                  <a:lnTo>
                    <a:pt x="523255" y="433350"/>
                  </a:lnTo>
                  <a:lnTo>
                    <a:pt x="517917" y="412307"/>
                  </a:lnTo>
                  <a:lnTo>
                    <a:pt x="510597" y="392790"/>
                  </a:lnTo>
                  <a:lnTo>
                    <a:pt x="502056" y="374797"/>
                  </a:lnTo>
                  <a:lnTo>
                    <a:pt x="493058" y="358177"/>
                  </a:lnTo>
                  <a:lnTo>
                    <a:pt x="488331" y="350400"/>
                  </a:lnTo>
                  <a:lnTo>
                    <a:pt x="493974" y="346131"/>
                  </a:lnTo>
                  <a:lnTo>
                    <a:pt x="504496" y="336830"/>
                  </a:lnTo>
                  <a:lnTo>
                    <a:pt x="518680" y="322344"/>
                  </a:lnTo>
                  <a:lnTo>
                    <a:pt x="534388" y="303436"/>
                  </a:lnTo>
                  <a:lnTo>
                    <a:pt x="546131" y="285901"/>
                  </a:lnTo>
                  <a:lnTo>
                    <a:pt x="550554" y="278582"/>
                  </a:lnTo>
                  <a:lnTo>
                    <a:pt x="557417" y="284986"/>
                  </a:lnTo>
                  <a:lnTo>
                    <a:pt x="572820" y="296117"/>
                  </a:lnTo>
                  <a:lnTo>
                    <a:pt x="581208" y="300539"/>
                  </a:lnTo>
                  <a:lnTo>
                    <a:pt x="587766" y="303436"/>
                  </a:lnTo>
                  <a:lnTo>
                    <a:pt x="600882" y="307553"/>
                  </a:lnTo>
                  <a:lnTo>
                    <a:pt x="613845" y="310298"/>
                  </a:lnTo>
                  <a:lnTo>
                    <a:pt x="626503" y="311518"/>
                  </a:lnTo>
                  <a:lnTo>
                    <a:pt x="632603" y="311518"/>
                  </a:lnTo>
                  <a:lnTo>
                    <a:pt x="638856" y="311518"/>
                  </a:lnTo>
                  <a:lnTo>
                    <a:pt x="651209" y="310298"/>
                  </a:lnTo>
                  <a:lnTo>
                    <a:pt x="667375" y="307553"/>
                  </a:lnTo>
                  <a:lnTo>
                    <a:pt x="691319" y="300082"/>
                  </a:lnTo>
                  <a:lnTo>
                    <a:pt x="695589" y="297947"/>
                  </a:lnTo>
                  <a:lnTo>
                    <a:pt x="682931" y="271568"/>
                  </a:lnTo>
                  <a:lnTo>
                    <a:pt x="681406" y="272483"/>
                  </a:lnTo>
                  <a:lnTo>
                    <a:pt x="666003" y="277820"/>
                  </a:lnTo>
                  <a:lnTo>
                    <a:pt x="647244" y="281326"/>
                  </a:lnTo>
                  <a:lnTo>
                    <a:pt x="632756" y="282241"/>
                  </a:lnTo>
                  <a:lnTo>
                    <a:pt x="617352" y="281326"/>
                  </a:lnTo>
                  <a:lnTo>
                    <a:pt x="601492" y="277362"/>
                  </a:lnTo>
                  <a:lnTo>
                    <a:pt x="593561" y="274007"/>
                  </a:lnTo>
                  <a:lnTo>
                    <a:pt x="588224" y="271263"/>
                  </a:lnTo>
                  <a:lnTo>
                    <a:pt x="578463" y="264249"/>
                  </a:lnTo>
                  <a:lnTo>
                    <a:pt x="569312" y="256015"/>
                  </a:lnTo>
                  <a:lnTo>
                    <a:pt x="560772" y="245951"/>
                  </a:lnTo>
                  <a:lnTo>
                    <a:pt x="553299" y="234515"/>
                  </a:lnTo>
                  <a:lnTo>
                    <a:pt x="546741" y="221249"/>
                  </a:lnTo>
                  <a:lnTo>
                    <a:pt x="540794" y="206611"/>
                  </a:lnTo>
                  <a:lnTo>
                    <a:pt x="535913" y="190143"/>
                  </a:lnTo>
                  <a:lnTo>
                    <a:pt x="533778" y="181452"/>
                  </a:lnTo>
                  <a:lnTo>
                    <a:pt x="505259" y="188161"/>
                  </a:lnTo>
                  <a:lnTo>
                    <a:pt x="507394" y="197767"/>
                  </a:lnTo>
                  <a:lnTo>
                    <a:pt x="513037" y="215455"/>
                  </a:lnTo>
                  <a:lnTo>
                    <a:pt x="519290" y="231770"/>
                  </a:lnTo>
                  <a:lnTo>
                    <a:pt x="526610" y="246561"/>
                  </a:lnTo>
                  <a:lnTo>
                    <a:pt x="530728" y="253422"/>
                  </a:lnTo>
                  <a:lnTo>
                    <a:pt x="526763" y="260894"/>
                  </a:lnTo>
                  <a:lnTo>
                    <a:pt x="515325" y="279192"/>
                  </a:lnTo>
                  <a:lnTo>
                    <a:pt x="504954" y="293373"/>
                  </a:lnTo>
                  <a:lnTo>
                    <a:pt x="491991" y="308163"/>
                  </a:lnTo>
                  <a:lnTo>
                    <a:pt x="476588" y="322344"/>
                  </a:lnTo>
                  <a:lnTo>
                    <a:pt x="458897" y="335305"/>
                  </a:lnTo>
                  <a:lnTo>
                    <a:pt x="443798" y="343234"/>
                  </a:lnTo>
                  <a:lnTo>
                    <a:pt x="433123" y="347503"/>
                  </a:lnTo>
                  <a:lnTo>
                    <a:pt x="427632" y="349333"/>
                  </a:lnTo>
                  <a:lnTo>
                    <a:pt x="419855" y="351315"/>
                  </a:lnTo>
                  <a:lnTo>
                    <a:pt x="404299" y="353907"/>
                  </a:lnTo>
                  <a:lnTo>
                    <a:pt x="388285" y="354212"/>
                  </a:lnTo>
                  <a:lnTo>
                    <a:pt x="372119" y="352688"/>
                  </a:lnTo>
                  <a:lnTo>
                    <a:pt x="355191" y="348875"/>
                  </a:lnTo>
                  <a:lnTo>
                    <a:pt x="338263" y="343234"/>
                  </a:lnTo>
                  <a:lnTo>
                    <a:pt x="320877" y="335457"/>
                  </a:lnTo>
                  <a:lnTo>
                    <a:pt x="303033" y="325698"/>
                  </a:lnTo>
                  <a:lnTo>
                    <a:pt x="294035" y="320057"/>
                  </a:lnTo>
                  <a:lnTo>
                    <a:pt x="279547" y="310603"/>
                  </a:lnTo>
                  <a:lnTo>
                    <a:pt x="272684" y="326308"/>
                  </a:lnTo>
                  <a:lnTo>
                    <a:pt x="271464" y="328900"/>
                  </a:lnTo>
                  <a:lnTo>
                    <a:pt x="262924" y="344149"/>
                  </a:lnTo>
                  <a:lnTo>
                    <a:pt x="253468" y="358177"/>
                  </a:lnTo>
                  <a:lnTo>
                    <a:pt x="241115" y="373577"/>
                  </a:lnTo>
                  <a:lnTo>
                    <a:pt x="225559" y="388978"/>
                  </a:lnTo>
                  <a:lnTo>
                    <a:pt x="211986" y="399651"/>
                  </a:lnTo>
                  <a:lnTo>
                    <a:pt x="201921" y="406056"/>
                  </a:lnTo>
                  <a:lnTo>
                    <a:pt x="190940" y="411545"/>
                  </a:lnTo>
                  <a:lnTo>
                    <a:pt x="179349" y="416119"/>
                  </a:lnTo>
                  <a:lnTo>
                    <a:pt x="173249" y="417797"/>
                  </a:lnTo>
                  <a:lnTo>
                    <a:pt x="164098" y="420084"/>
                  </a:lnTo>
                  <a:lnTo>
                    <a:pt x="145645" y="422676"/>
                  </a:lnTo>
                  <a:lnTo>
                    <a:pt x="127344" y="423133"/>
                  </a:lnTo>
                  <a:lnTo>
                    <a:pt x="109348" y="422066"/>
                  </a:lnTo>
                  <a:lnTo>
                    <a:pt x="100198" y="420846"/>
                  </a:lnTo>
                  <a:lnTo>
                    <a:pt x="99435" y="411088"/>
                  </a:lnTo>
                  <a:lnTo>
                    <a:pt x="99588" y="392332"/>
                  </a:lnTo>
                  <a:lnTo>
                    <a:pt x="102028" y="373577"/>
                  </a:lnTo>
                  <a:lnTo>
                    <a:pt x="106146" y="355584"/>
                  </a:lnTo>
                  <a:lnTo>
                    <a:pt x="111941" y="338049"/>
                  </a:lnTo>
                  <a:lnTo>
                    <a:pt x="119566" y="321429"/>
                  </a:lnTo>
                  <a:lnTo>
                    <a:pt x="128564" y="305571"/>
                  </a:lnTo>
                  <a:lnTo>
                    <a:pt x="138935" y="290780"/>
                  </a:lnTo>
                  <a:lnTo>
                    <a:pt x="150525" y="277362"/>
                  </a:lnTo>
                  <a:lnTo>
                    <a:pt x="163336" y="265316"/>
                  </a:lnTo>
                  <a:lnTo>
                    <a:pt x="176909" y="254642"/>
                  </a:lnTo>
                  <a:lnTo>
                    <a:pt x="191397" y="245798"/>
                  </a:lnTo>
                  <a:lnTo>
                    <a:pt x="206648" y="238632"/>
                  </a:lnTo>
                  <a:lnTo>
                    <a:pt x="222357" y="233448"/>
                  </a:lnTo>
                  <a:lnTo>
                    <a:pt x="238827" y="230550"/>
                  </a:lnTo>
                  <a:lnTo>
                    <a:pt x="255451" y="229788"/>
                  </a:lnTo>
                  <a:lnTo>
                    <a:pt x="263686" y="230245"/>
                  </a:lnTo>
                  <a:lnTo>
                    <a:pt x="263991" y="223841"/>
                  </a:lnTo>
                  <a:lnTo>
                    <a:pt x="266279" y="210118"/>
                  </a:lnTo>
                  <a:lnTo>
                    <a:pt x="270702" y="196090"/>
                  </a:lnTo>
                  <a:lnTo>
                    <a:pt x="277107" y="182062"/>
                  </a:lnTo>
                  <a:lnTo>
                    <a:pt x="285495" y="168491"/>
                  </a:lnTo>
                  <a:lnTo>
                    <a:pt x="295561" y="155225"/>
                  </a:lnTo>
                  <a:lnTo>
                    <a:pt x="307151" y="142569"/>
                  </a:lnTo>
                  <a:lnTo>
                    <a:pt x="320267" y="131133"/>
                  </a:lnTo>
                  <a:lnTo>
                    <a:pt x="334755" y="120612"/>
                  </a:lnTo>
                  <a:lnTo>
                    <a:pt x="350158" y="111921"/>
                  </a:lnTo>
                  <a:lnTo>
                    <a:pt x="366782" y="104602"/>
                  </a:lnTo>
                  <a:lnTo>
                    <a:pt x="383862" y="99417"/>
                  </a:lnTo>
                  <a:lnTo>
                    <a:pt x="402164" y="96520"/>
                  </a:lnTo>
                  <a:lnTo>
                    <a:pt x="420617" y="96063"/>
                  </a:lnTo>
                  <a:lnTo>
                    <a:pt x="439680" y="98350"/>
                  </a:lnTo>
                  <a:lnTo>
                    <a:pt x="458897" y="103687"/>
                  </a:lnTo>
                  <a:lnTo>
                    <a:pt x="468657" y="107346"/>
                  </a:lnTo>
                  <a:lnTo>
                    <a:pt x="471097" y="100637"/>
                  </a:lnTo>
                  <a:lnTo>
                    <a:pt x="479333" y="84626"/>
                  </a:lnTo>
                  <a:lnTo>
                    <a:pt x="491228" y="67091"/>
                  </a:lnTo>
                  <a:lnTo>
                    <a:pt x="506632" y="49251"/>
                  </a:lnTo>
                  <a:lnTo>
                    <a:pt x="520662" y="36443"/>
                  </a:lnTo>
                  <a:lnTo>
                    <a:pt x="531185" y="28514"/>
                  </a:lnTo>
                  <a:lnTo>
                    <a:pt x="542471" y="21195"/>
                  </a:lnTo>
                  <a:lnTo>
                    <a:pt x="554519" y="14943"/>
                  </a:lnTo>
                  <a:lnTo>
                    <a:pt x="567330" y="9301"/>
                  </a:lnTo>
                  <a:lnTo>
                    <a:pt x="581055" y="5032"/>
                  </a:lnTo>
                  <a:lnTo>
                    <a:pt x="595544" y="1830"/>
                  </a:lnTo>
                  <a:lnTo>
                    <a:pt x="610795" y="305"/>
                  </a:lnTo>
                  <a:close/>
                </a:path>
              </a:pathLst>
            </a:custGeom>
            <a:solidFill>
              <a:schemeClr val="accent3"/>
            </a:solidFill>
            <a:ln w="12700">
              <a:noFill/>
            </a:ln>
          </p:spPr>
          <p:txBody>
            <a:bodyPr vert="horz" wrap="square" lIns="91440" tIns="45720" rIns="91440" bIns="4572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grpSp>
        <p:nvGrpSpPr>
          <p:cNvPr id="151" name="Group 150">
            <a:extLst>
              <a:ext uri="{FF2B5EF4-FFF2-40B4-BE49-F238E27FC236}">
                <a16:creationId xmlns:a16="http://schemas.microsoft.com/office/drawing/2014/main" id="{B778B7EA-8AF2-4391-B6C8-3E88B06BB15D}"/>
              </a:ext>
            </a:extLst>
          </p:cNvPr>
          <p:cNvGrpSpPr/>
          <p:nvPr/>
        </p:nvGrpSpPr>
        <p:grpSpPr>
          <a:xfrm>
            <a:off x="8921977" y="3976494"/>
            <a:ext cx="2937088" cy="2182705"/>
            <a:chOff x="8921977" y="4073386"/>
            <a:chExt cx="2937088" cy="2182705"/>
          </a:xfrm>
        </p:grpSpPr>
        <p:sp>
          <p:nvSpPr>
            <p:cNvPr id="152" name="TextBox 151">
              <a:extLst>
                <a:ext uri="{FF2B5EF4-FFF2-40B4-BE49-F238E27FC236}">
                  <a16:creationId xmlns:a16="http://schemas.microsoft.com/office/drawing/2014/main" id="{D894E110-C29D-46DC-A36A-81F293FB47B1}"/>
                </a:ext>
              </a:extLst>
            </p:cNvPr>
            <p:cNvSpPr txBox="1"/>
            <p:nvPr/>
          </p:nvSpPr>
          <p:spPr>
            <a:xfrm>
              <a:off x="8921977" y="4073386"/>
              <a:ext cx="2937088"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153" name="TextBox 152">
              <a:extLst>
                <a:ext uri="{FF2B5EF4-FFF2-40B4-BE49-F238E27FC236}">
                  <a16:creationId xmlns:a16="http://schemas.microsoft.com/office/drawing/2014/main" id="{C884025A-930A-4894-BD0B-7AD0368A7BFC}"/>
                </a:ext>
              </a:extLst>
            </p:cNvPr>
            <p:cNvSpPr txBox="1"/>
            <p:nvPr/>
          </p:nvSpPr>
          <p:spPr>
            <a:xfrm>
              <a:off x="8929772" y="4532542"/>
              <a:ext cx="2929293" cy="1723549"/>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a:t>
              </a:r>
            </a:p>
          </p:txBody>
        </p:sp>
      </p:grpSp>
      <p:grpSp>
        <p:nvGrpSpPr>
          <p:cNvPr id="157" name="Group 156">
            <a:extLst>
              <a:ext uri="{FF2B5EF4-FFF2-40B4-BE49-F238E27FC236}">
                <a16:creationId xmlns:a16="http://schemas.microsoft.com/office/drawing/2014/main" id="{4D512C83-E989-4404-9ADC-0F5A8FBFE315}"/>
              </a:ext>
            </a:extLst>
          </p:cNvPr>
          <p:cNvGrpSpPr/>
          <p:nvPr/>
        </p:nvGrpSpPr>
        <p:grpSpPr>
          <a:xfrm>
            <a:off x="332936" y="3976494"/>
            <a:ext cx="2937088" cy="2182705"/>
            <a:chOff x="332936" y="4652338"/>
            <a:chExt cx="2937088" cy="2182705"/>
          </a:xfrm>
        </p:grpSpPr>
        <p:sp>
          <p:nvSpPr>
            <p:cNvPr id="158" name="TextBox 157">
              <a:extLst>
                <a:ext uri="{FF2B5EF4-FFF2-40B4-BE49-F238E27FC236}">
                  <a16:creationId xmlns:a16="http://schemas.microsoft.com/office/drawing/2014/main" id="{40DF23E7-A391-4EDC-B204-1AFD89B116A0}"/>
                </a:ext>
              </a:extLst>
            </p:cNvPr>
            <p:cNvSpPr txBox="1"/>
            <p:nvPr/>
          </p:nvSpPr>
          <p:spPr>
            <a:xfrm>
              <a:off x="332936" y="4652338"/>
              <a:ext cx="2937088"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159" name="TextBox 158">
              <a:extLst>
                <a:ext uri="{FF2B5EF4-FFF2-40B4-BE49-F238E27FC236}">
                  <a16:creationId xmlns:a16="http://schemas.microsoft.com/office/drawing/2014/main" id="{9DBEAE09-EFDC-4B68-97D3-4F2FAD70F603}"/>
                </a:ext>
              </a:extLst>
            </p:cNvPr>
            <p:cNvSpPr txBox="1"/>
            <p:nvPr/>
          </p:nvSpPr>
          <p:spPr>
            <a:xfrm>
              <a:off x="340731" y="5111494"/>
              <a:ext cx="2929293" cy="1723549"/>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a:t>
              </a:r>
            </a:p>
          </p:txBody>
        </p:sp>
      </p:grpSp>
    </p:spTree>
    <p:extLst>
      <p:ext uri="{BB962C8B-B14F-4D97-AF65-F5344CB8AC3E}">
        <p14:creationId xmlns:p14="http://schemas.microsoft.com/office/powerpoint/2010/main" val="1842891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8601</TotalTime>
  <Words>287</Words>
  <PresentationFormat>Widescreen</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Creative Ideas – Slide Template</vt:lpstr>
      <vt:lpstr>Creative Ideas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Creative Ideas</dc:title>
  <dc:creator>PresentationGO.com</dc:creator>
  <dc:description>© Copyright PresentationGO.com</dc:description>
  <dcterms:created xsi:type="dcterms:W3CDTF">2014-11-26T05:14:11Z</dcterms:created>
  <dcterms:modified xsi:type="dcterms:W3CDTF">2019-12-27T03:12:50Z</dcterms:modified>
  <cp:category>Graphics &amp; Metaphors</cp:category>
</cp:coreProperties>
</file>