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346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90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Croissant Infographic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33705E37-423B-467C-ABC4-6B1ED8CDE0FC}"/>
              </a:ext>
            </a:extLst>
          </p:cNvPr>
          <p:cNvSpPr/>
          <p:nvPr/>
        </p:nvSpPr>
        <p:spPr>
          <a:xfrm>
            <a:off x="1908458" y="1711315"/>
            <a:ext cx="8375084" cy="41883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4" h="21463" extrusionOk="0">
                <a:moveTo>
                  <a:pt x="21097" y="111"/>
                </a:moveTo>
                <a:cubicBezTo>
                  <a:pt x="20797" y="-137"/>
                  <a:pt x="20466" y="38"/>
                  <a:pt x="20261" y="549"/>
                </a:cubicBezTo>
                <a:cubicBezTo>
                  <a:pt x="18985" y="3704"/>
                  <a:pt x="17137" y="5018"/>
                  <a:pt x="16741" y="5267"/>
                </a:cubicBezTo>
                <a:lnTo>
                  <a:pt x="16609" y="4872"/>
                </a:lnTo>
                <a:cubicBezTo>
                  <a:pt x="16484" y="4493"/>
                  <a:pt x="16293" y="4244"/>
                  <a:pt x="16066" y="4157"/>
                </a:cubicBezTo>
                <a:cubicBezTo>
                  <a:pt x="15846" y="4084"/>
                  <a:pt x="15626" y="4171"/>
                  <a:pt x="15442" y="4434"/>
                </a:cubicBezTo>
                <a:cubicBezTo>
                  <a:pt x="14306" y="6084"/>
                  <a:pt x="12853" y="6362"/>
                  <a:pt x="12553" y="6406"/>
                </a:cubicBezTo>
                <a:cubicBezTo>
                  <a:pt x="12413" y="5953"/>
                  <a:pt x="12164" y="5646"/>
                  <a:pt x="11885" y="5646"/>
                </a:cubicBezTo>
                <a:lnTo>
                  <a:pt x="9663" y="5646"/>
                </a:lnTo>
                <a:cubicBezTo>
                  <a:pt x="9384" y="5646"/>
                  <a:pt x="9135" y="5938"/>
                  <a:pt x="8995" y="6406"/>
                </a:cubicBezTo>
                <a:cubicBezTo>
                  <a:pt x="8687" y="6362"/>
                  <a:pt x="7242" y="6099"/>
                  <a:pt x="6106" y="4434"/>
                </a:cubicBezTo>
                <a:cubicBezTo>
                  <a:pt x="5922" y="4171"/>
                  <a:pt x="5702" y="4069"/>
                  <a:pt x="5482" y="4157"/>
                </a:cubicBezTo>
                <a:cubicBezTo>
                  <a:pt x="5255" y="4244"/>
                  <a:pt x="5064" y="4493"/>
                  <a:pt x="4939" y="4872"/>
                </a:cubicBezTo>
                <a:lnTo>
                  <a:pt x="4807" y="5267"/>
                </a:lnTo>
                <a:cubicBezTo>
                  <a:pt x="4411" y="5018"/>
                  <a:pt x="2563" y="3704"/>
                  <a:pt x="1287" y="549"/>
                </a:cubicBezTo>
                <a:cubicBezTo>
                  <a:pt x="1082" y="38"/>
                  <a:pt x="751" y="-137"/>
                  <a:pt x="451" y="111"/>
                </a:cubicBezTo>
                <a:cubicBezTo>
                  <a:pt x="150" y="345"/>
                  <a:pt x="-26" y="929"/>
                  <a:pt x="3" y="1572"/>
                </a:cubicBezTo>
                <a:cubicBezTo>
                  <a:pt x="165" y="5194"/>
                  <a:pt x="729" y="9940"/>
                  <a:pt x="2512" y="12204"/>
                </a:cubicBezTo>
                <a:lnTo>
                  <a:pt x="2497" y="12248"/>
                </a:lnTo>
                <a:cubicBezTo>
                  <a:pt x="2321" y="12788"/>
                  <a:pt x="2314" y="13489"/>
                  <a:pt x="2490" y="14044"/>
                </a:cubicBezTo>
                <a:cubicBezTo>
                  <a:pt x="3018" y="15694"/>
                  <a:pt x="4309" y="18586"/>
                  <a:pt x="7096" y="19462"/>
                </a:cubicBezTo>
                <a:cubicBezTo>
                  <a:pt x="7096" y="19769"/>
                  <a:pt x="7132" y="20061"/>
                  <a:pt x="7220" y="20309"/>
                </a:cubicBezTo>
                <a:cubicBezTo>
                  <a:pt x="7345" y="20689"/>
                  <a:pt x="7536" y="20937"/>
                  <a:pt x="7763" y="20996"/>
                </a:cubicBezTo>
                <a:cubicBezTo>
                  <a:pt x="8511" y="21200"/>
                  <a:pt x="9633" y="21463"/>
                  <a:pt x="10778" y="21463"/>
                </a:cubicBezTo>
                <a:cubicBezTo>
                  <a:pt x="11922" y="21463"/>
                  <a:pt x="13044" y="21215"/>
                  <a:pt x="13792" y="20996"/>
                </a:cubicBezTo>
                <a:cubicBezTo>
                  <a:pt x="14012" y="20937"/>
                  <a:pt x="14210" y="20689"/>
                  <a:pt x="14335" y="20309"/>
                </a:cubicBezTo>
                <a:cubicBezTo>
                  <a:pt x="14416" y="20046"/>
                  <a:pt x="14460" y="19754"/>
                  <a:pt x="14460" y="19462"/>
                </a:cubicBezTo>
                <a:cubicBezTo>
                  <a:pt x="17247" y="18586"/>
                  <a:pt x="18538" y="15694"/>
                  <a:pt x="19066" y="14044"/>
                </a:cubicBezTo>
                <a:cubicBezTo>
                  <a:pt x="19242" y="13489"/>
                  <a:pt x="19242" y="12788"/>
                  <a:pt x="19058" y="12248"/>
                </a:cubicBezTo>
                <a:lnTo>
                  <a:pt x="19044" y="12204"/>
                </a:lnTo>
                <a:cubicBezTo>
                  <a:pt x="20826" y="9940"/>
                  <a:pt x="21391" y="5194"/>
                  <a:pt x="21552" y="1572"/>
                </a:cubicBezTo>
                <a:cubicBezTo>
                  <a:pt x="21574" y="915"/>
                  <a:pt x="21398" y="345"/>
                  <a:pt x="21097" y="111"/>
                </a:cubicBezTo>
                <a:close/>
                <a:moveTo>
                  <a:pt x="231" y="1528"/>
                </a:moveTo>
                <a:cubicBezTo>
                  <a:pt x="209" y="988"/>
                  <a:pt x="377" y="652"/>
                  <a:pt x="539" y="520"/>
                </a:cubicBezTo>
                <a:cubicBezTo>
                  <a:pt x="700" y="389"/>
                  <a:pt x="949" y="403"/>
                  <a:pt x="1118" y="827"/>
                </a:cubicBezTo>
                <a:cubicBezTo>
                  <a:pt x="2372" y="3938"/>
                  <a:pt x="4169" y="5310"/>
                  <a:pt x="4683" y="5646"/>
                </a:cubicBezTo>
                <a:lnTo>
                  <a:pt x="2636" y="11824"/>
                </a:lnTo>
                <a:cubicBezTo>
                  <a:pt x="927" y="9663"/>
                  <a:pt x="385" y="5048"/>
                  <a:pt x="231" y="1528"/>
                </a:cubicBezTo>
                <a:close/>
                <a:moveTo>
                  <a:pt x="2680" y="13796"/>
                </a:moveTo>
                <a:cubicBezTo>
                  <a:pt x="2548" y="13387"/>
                  <a:pt x="2556" y="12876"/>
                  <a:pt x="2680" y="12481"/>
                </a:cubicBezTo>
                <a:lnTo>
                  <a:pt x="5115" y="5121"/>
                </a:lnTo>
                <a:cubicBezTo>
                  <a:pt x="5211" y="4843"/>
                  <a:pt x="5350" y="4653"/>
                  <a:pt x="5512" y="4595"/>
                </a:cubicBezTo>
                <a:cubicBezTo>
                  <a:pt x="5673" y="4536"/>
                  <a:pt x="5834" y="4609"/>
                  <a:pt x="5966" y="4799"/>
                </a:cubicBezTo>
                <a:cubicBezTo>
                  <a:pt x="7088" y="6435"/>
                  <a:pt x="8460" y="6771"/>
                  <a:pt x="8900" y="6844"/>
                </a:cubicBezTo>
                <a:lnTo>
                  <a:pt x="7125" y="19024"/>
                </a:lnTo>
                <a:cubicBezTo>
                  <a:pt x="4433" y="18177"/>
                  <a:pt x="3187" y="15388"/>
                  <a:pt x="2680" y="13796"/>
                </a:cubicBezTo>
                <a:close/>
                <a:moveTo>
                  <a:pt x="14144" y="20076"/>
                </a:moveTo>
                <a:cubicBezTo>
                  <a:pt x="14056" y="20338"/>
                  <a:pt x="13917" y="20528"/>
                  <a:pt x="13755" y="20572"/>
                </a:cubicBezTo>
                <a:cubicBezTo>
                  <a:pt x="13015" y="20777"/>
                  <a:pt x="11900" y="21025"/>
                  <a:pt x="10770" y="21025"/>
                </a:cubicBezTo>
                <a:cubicBezTo>
                  <a:pt x="9641" y="21025"/>
                  <a:pt x="8526" y="20777"/>
                  <a:pt x="7785" y="20572"/>
                </a:cubicBezTo>
                <a:cubicBezTo>
                  <a:pt x="7624" y="20528"/>
                  <a:pt x="7484" y="20353"/>
                  <a:pt x="7396" y="20076"/>
                </a:cubicBezTo>
                <a:cubicBezTo>
                  <a:pt x="7308" y="19798"/>
                  <a:pt x="7286" y="19477"/>
                  <a:pt x="7330" y="19155"/>
                </a:cubicBezTo>
                <a:lnTo>
                  <a:pt x="9120" y="6888"/>
                </a:lnTo>
                <a:cubicBezTo>
                  <a:pt x="9186" y="6420"/>
                  <a:pt x="9406" y="6084"/>
                  <a:pt x="9655" y="6084"/>
                </a:cubicBezTo>
                <a:lnTo>
                  <a:pt x="11878" y="6084"/>
                </a:lnTo>
                <a:cubicBezTo>
                  <a:pt x="12127" y="6084"/>
                  <a:pt x="12347" y="6420"/>
                  <a:pt x="12413" y="6888"/>
                </a:cubicBezTo>
                <a:lnTo>
                  <a:pt x="14203" y="19155"/>
                </a:lnTo>
                <a:cubicBezTo>
                  <a:pt x="14254" y="19462"/>
                  <a:pt x="14232" y="19798"/>
                  <a:pt x="14144" y="20076"/>
                </a:cubicBezTo>
                <a:close/>
                <a:moveTo>
                  <a:pt x="18868" y="13796"/>
                </a:moveTo>
                <a:cubicBezTo>
                  <a:pt x="18362" y="15388"/>
                  <a:pt x="17115" y="18162"/>
                  <a:pt x="14416" y="19009"/>
                </a:cubicBezTo>
                <a:lnTo>
                  <a:pt x="12641" y="6829"/>
                </a:lnTo>
                <a:cubicBezTo>
                  <a:pt x="13081" y="6756"/>
                  <a:pt x="14445" y="6420"/>
                  <a:pt x="15574" y="4785"/>
                </a:cubicBezTo>
                <a:cubicBezTo>
                  <a:pt x="15706" y="4595"/>
                  <a:pt x="15868" y="4522"/>
                  <a:pt x="16029" y="4580"/>
                </a:cubicBezTo>
                <a:cubicBezTo>
                  <a:pt x="16191" y="4639"/>
                  <a:pt x="16337" y="4829"/>
                  <a:pt x="16425" y="5106"/>
                </a:cubicBezTo>
                <a:lnTo>
                  <a:pt x="18860" y="12467"/>
                </a:lnTo>
                <a:cubicBezTo>
                  <a:pt x="19000" y="12876"/>
                  <a:pt x="19000" y="13387"/>
                  <a:pt x="18868" y="13796"/>
                </a:cubicBezTo>
                <a:close/>
                <a:moveTo>
                  <a:pt x="21325" y="1528"/>
                </a:moveTo>
                <a:cubicBezTo>
                  <a:pt x="21171" y="5048"/>
                  <a:pt x="20621" y="9663"/>
                  <a:pt x="18919" y="11824"/>
                </a:cubicBezTo>
                <a:lnTo>
                  <a:pt x="16873" y="5646"/>
                </a:lnTo>
                <a:cubicBezTo>
                  <a:pt x="17386" y="5310"/>
                  <a:pt x="19183" y="3938"/>
                  <a:pt x="20437" y="827"/>
                </a:cubicBezTo>
                <a:cubicBezTo>
                  <a:pt x="20613" y="389"/>
                  <a:pt x="20863" y="389"/>
                  <a:pt x="21017" y="520"/>
                </a:cubicBezTo>
                <a:cubicBezTo>
                  <a:pt x="21178" y="652"/>
                  <a:pt x="21347" y="988"/>
                  <a:pt x="21325" y="1528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BE0ACE06-2C46-4ECF-9B6E-EB34157CA325}"/>
              </a:ext>
            </a:extLst>
          </p:cNvPr>
          <p:cNvSpPr/>
          <p:nvPr/>
        </p:nvSpPr>
        <p:spPr>
          <a:xfrm>
            <a:off x="4900898" y="3050787"/>
            <a:ext cx="2417838" cy="2619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8" h="21600" extrusionOk="0">
                <a:moveTo>
                  <a:pt x="21171" y="20237"/>
                </a:moveTo>
                <a:cubicBezTo>
                  <a:pt x="20893" y="20636"/>
                  <a:pt x="20463" y="20895"/>
                  <a:pt x="19982" y="20942"/>
                </a:cubicBezTo>
                <a:cubicBezTo>
                  <a:pt x="17681" y="21247"/>
                  <a:pt x="14241" y="21600"/>
                  <a:pt x="10725" y="21600"/>
                </a:cubicBezTo>
                <a:cubicBezTo>
                  <a:pt x="7209" y="21600"/>
                  <a:pt x="3744" y="21247"/>
                  <a:pt x="1468" y="20942"/>
                </a:cubicBezTo>
                <a:cubicBezTo>
                  <a:pt x="987" y="20871"/>
                  <a:pt x="532" y="20613"/>
                  <a:pt x="279" y="20237"/>
                </a:cubicBezTo>
                <a:cubicBezTo>
                  <a:pt x="1" y="19837"/>
                  <a:pt x="-75" y="19367"/>
                  <a:pt x="77" y="18921"/>
                </a:cubicBezTo>
                <a:lnTo>
                  <a:pt x="5641" y="1152"/>
                </a:lnTo>
                <a:cubicBezTo>
                  <a:pt x="5844" y="470"/>
                  <a:pt x="6526" y="0"/>
                  <a:pt x="7310" y="0"/>
                </a:cubicBezTo>
                <a:lnTo>
                  <a:pt x="14165" y="0"/>
                </a:lnTo>
                <a:cubicBezTo>
                  <a:pt x="14924" y="0"/>
                  <a:pt x="15607" y="470"/>
                  <a:pt x="15834" y="1152"/>
                </a:cubicBezTo>
                <a:lnTo>
                  <a:pt x="21399" y="18921"/>
                </a:lnTo>
                <a:cubicBezTo>
                  <a:pt x="21525" y="19367"/>
                  <a:pt x="21449" y="19837"/>
                  <a:pt x="21171" y="20237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993032E-5B5C-4DB8-9E04-9C30E14BE803}"/>
              </a:ext>
            </a:extLst>
          </p:cNvPr>
          <p:cNvSpPr/>
          <p:nvPr/>
        </p:nvSpPr>
        <p:spPr>
          <a:xfrm>
            <a:off x="6952857" y="2737294"/>
            <a:ext cx="2238666" cy="25716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7" h="21537" extrusionOk="0">
                <a:moveTo>
                  <a:pt x="21163" y="13756"/>
                </a:moveTo>
                <a:cubicBezTo>
                  <a:pt x="19440" y="16119"/>
                  <a:pt x="15202" y="20272"/>
                  <a:pt x="6043" y="21537"/>
                </a:cubicBezTo>
                <a:lnTo>
                  <a:pt x="0" y="3374"/>
                </a:lnTo>
                <a:cubicBezTo>
                  <a:pt x="1504" y="3278"/>
                  <a:pt x="6152" y="2753"/>
                  <a:pt x="9952" y="343"/>
                </a:cubicBezTo>
                <a:cubicBezTo>
                  <a:pt x="10390" y="56"/>
                  <a:pt x="10964" y="-63"/>
                  <a:pt x="11511" y="32"/>
                </a:cubicBezTo>
                <a:cubicBezTo>
                  <a:pt x="12058" y="128"/>
                  <a:pt x="12550" y="390"/>
                  <a:pt x="12851" y="820"/>
                </a:cubicBezTo>
                <a:lnTo>
                  <a:pt x="21135" y="11799"/>
                </a:lnTo>
                <a:cubicBezTo>
                  <a:pt x="21573" y="12372"/>
                  <a:pt x="21600" y="13160"/>
                  <a:pt x="21163" y="1375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216E464-3FDE-48A6-8B38-F9118C2C0A05}"/>
              </a:ext>
            </a:extLst>
          </p:cNvPr>
          <p:cNvSpPr/>
          <p:nvPr/>
        </p:nvSpPr>
        <p:spPr>
          <a:xfrm>
            <a:off x="8605821" y="1967812"/>
            <a:ext cx="1490937" cy="19107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4" h="21486" extrusionOk="0">
                <a:moveTo>
                  <a:pt x="21518" y="2033"/>
                </a:moveTo>
                <a:cubicBezTo>
                  <a:pt x="20777" y="8699"/>
                  <a:pt x="18144" y="17416"/>
                  <a:pt x="9874" y="21486"/>
                </a:cubicBezTo>
                <a:lnTo>
                  <a:pt x="0" y="9821"/>
                </a:lnTo>
                <a:cubicBezTo>
                  <a:pt x="2469" y="9180"/>
                  <a:pt x="11150" y="6584"/>
                  <a:pt x="17198" y="719"/>
                </a:cubicBezTo>
                <a:cubicBezTo>
                  <a:pt x="18062" y="-82"/>
                  <a:pt x="19255" y="-114"/>
                  <a:pt x="19995" y="142"/>
                </a:cubicBezTo>
                <a:cubicBezTo>
                  <a:pt x="20818" y="367"/>
                  <a:pt x="21600" y="1008"/>
                  <a:pt x="21518" y="2033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B804AEF4-0D8F-41E7-9111-586A5816920A}"/>
              </a:ext>
            </a:extLst>
          </p:cNvPr>
          <p:cNvSpPr/>
          <p:nvPr/>
        </p:nvSpPr>
        <p:spPr>
          <a:xfrm>
            <a:off x="3019936" y="2737296"/>
            <a:ext cx="2238666" cy="25716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7" h="21537" extrusionOk="0">
                <a:moveTo>
                  <a:pt x="342" y="11799"/>
                </a:moveTo>
                <a:lnTo>
                  <a:pt x="8626" y="820"/>
                </a:lnTo>
                <a:cubicBezTo>
                  <a:pt x="8927" y="414"/>
                  <a:pt x="9419" y="128"/>
                  <a:pt x="9966" y="32"/>
                </a:cubicBezTo>
                <a:cubicBezTo>
                  <a:pt x="10513" y="-63"/>
                  <a:pt x="11060" y="56"/>
                  <a:pt x="11525" y="343"/>
                </a:cubicBezTo>
                <a:cubicBezTo>
                  <a:pt x="15352" y="2777"/>
                  <a:pt x="20001" y="3278"/>
                  <a:pt x="21477" y="3374"/>
                </a:cubicBezTo>
                <a:lnTo>
                  <a:pt x="15434" y="21537"/>
                </a:lnTo>
                <a:cubicBezTo>
                  <a:pt x="6275" y="20272"/>
                  <a:pt x="2037" y="16143"/>
                  <a:pt x="314" y="13756"/>
                </a:cubicBezTo>
                <a:cubicBezTo>
                  <a:pt x="-123" y="13160"/>
                  <a:pt x="-96" y="12372"/>
                  <a:pt x="342" y="1179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8778F9AC-DF29-48E8-B189-3CF9B871DC20}"/>
              </a:ext>
            </a:extLst>
          </p:cNvPr>
          <p:cNvSpPr/>
          <p:nvPr/>
        </p:nvSpPr>
        <p:spPr>
          <a:xfrm>
            <a:off x="2107954" y="1967812"/>
            <a:ext cx="1490630" cy="1910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0" h="21486" extrusionOk="0">
                <a:moveTo>
                  <a:pt x="1526" y="142"/>
                </a:moveTo>
                <a:cubicBezTo>
                  <a:pt x="2310" y="-114"/>
                  <a:pt x="3505" y="-82"/>
                  <a:pt x="4329" y="719"/>
                </a:cubicBezTo>
                <a:cubicBezTo>
                  <a:pt x="10430" y="6584"/>
                  <a:pt x="19087" y="9180"/>
                  <a:pt x="21560" y="9821"/>
                </a:cubicBezTo>
                <a:lnTo>
                  <a:pt x="11667" y="21486"/>
                </a:lnTo>
                <a:cubicBezTo>
                  <a:pt x="3423" y="17384"/>
                  <a:pt x="784" y="8667"/>
                  <a:pt x="1" y="2033"/>
                </a:cubicBezTo>
                <a:cubicBezTo>
                  <a:pt x="-40" y="1040"/>
                  <a:pt x="743" y="399"/>
                  <a:pt x="1526" y="142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1F6C7E4-DC66-40E4-BCB2-23A1DF9E3FB4}"/>
              </a:ext>
            </a:extLst>
          </p:cNvPr>
          <p:cNvSpPr txBox="1"/>
          <p:nvPr/>
        </p:nvSpPr>
        <p:spPr>
          <a:xfrm>
            <a:off x="3468893" y="3691937"/>
            <a:ext cx="1303425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156D1A6-34B3-4369-BB85-6AD72549CCFE}"/>
              </a:ext>
            </a:extLst>
          </p:cNvPr>
          <p:cNvSpPr txBox="1"/>
          <p:nvPr/>
        </p:nvSpPr>
        <p:spPr>
          <a:xfrm>
            <a:off x="7462395" y="3691937"/>
            <a:ext cx="1303425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31A49EE-6BA7-44BB-A5B7-A80C86416F81}"/>
              </a:ext>
            </a:extLst>
          </p:cNvPr>
          <p:cNvSpPr txBox="1"/>
          <p:nvPr/>
        </p:nvSpPr>
        <p:spPr>
          <a:xfrm>
            <a:off x="5428322" y="3953194"/>
            <a:ext cx="1303425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A0825D-444A-4300-84DB-FAB27C706131}"/>
              </a:ext>
            </a:extLst>
          </p:cNvPr>
          <p:cNvSpPr txBox="1"/>
          <p:nvPr/>
        </p:nvSpPr>
        <p:spPr>
          <a:xfrm>
            <a:off x="9172064" y="3131296"/>
            <a:ext cx="782980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A307030-ED51-42C8-A688-3AAB6E75D5B7}"/>
              </a:ext>
            </a:extLst>
          </p:cNvPr>
          <p:cNvSpPr txBox="1"/>
          <p:nvPr/>
        </p:nvSpPr>
        <p:spPr>
          <a:xfrm>
            <a:off x="2705950" y="3131296"/>
            <a:ext cx="782980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A2ED23D-1FB6-4263-AC02-A33E2148A261}"/>
              </a:ext>
            </a:extLst>
          </p:cNvPr>
          <p:cNvGrpSpPr/>
          <p:nvPr/>
        </p:nvGrpSpPr>
        <p:grpSpPr>
          <a:xfrm>
            <a:off x="4632960" y="1149254"/>
            <a:ext cx="2926080" cy="1290153"/>
            <a:chOff x="332936" y="2627766"/>
            <a:chExt cx="2926080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E33690C-7515-4F4B-9684-7A2209E0B56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3768ECF-EC4E-4832-A6E0-0E6B7555E14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5" name="Graphic 9" descr="Hourglass">
            <a:extLst>
              <a:ext uri="{FF2B5EF4-FFF2-40B4-BE49-F238E27FC236}">
                <a16:creationId xmlns:a16="http://schemas.microsoft.com/office/drawing/2014/main" id="{94FF7D33-1353-498F-A2E5-1838C82E07A8}"/>
              </a:ext>
            </a:extLst>
          </p:cNvPr>
          <p:cNvSpPr/>
          <p:nvPr/>
        </p:nvSpPr>
        <p:spPr>
          <a:xfrm>
            <a:off x="4660528" y="3209968"/>
            <a:ext cx="280573" cy="400819"/>
          </a:xfrm>
          <a:custGeom>
            <a:avLst/>
            <a:gdLst>
              <a:gd name="connsiteX0" fmla="*/ 168344 w 280573"/>
              <a:gd name="connsiteY0" fmla="*/ 226964 h 400819"/>
              <a:gd name="connsiteX1" fmla="*/ 213436 w 280573"/>
              <a:gd name="connsiteY1" fmla="*/ 290594 h 400819"/>
              <a:gd name="connsiteX2" fmla="*/ 67137 w 280573"/>
              <a:gd name="connsiteY2" fmla="*/ 290594 h 400819"/>
              <a:gd name="connsiteX3" fmla="*/ 112229 w 280573"/>
              <a:gd name="connsiteY3" fmla="*/ 226964 h 400819"/>
              <a:gd name="connsiteX4" fmla="*/ 125256 w 280573"/>
              <a:gd name="connsiteY4" fmla="*/ 200410 h 400819"/>
              <a:gd name="connsiteX5" fmla="*/ 112229 w 280573"/>
              <a:gd name="connsiteY5" fmla="*/ 173855 h 400819"/>
              <a:gd name="connsiteX6" fmla="*/ 43589 w 280573"/>
              <a:gd name="connsiteY6" fmla="*/ 30061 h 400819"/>
              <a:gd name="connsiteX7" fmla="*/ 237485 w 280573"/>
              <a:gd name="connsiteY7" fmla="*/ 30061 h 400819"/>
              <a:gd name="connsiteX8" fmla="*/ 168845 w 280573"/>
              <a:gd name="connsiteY8" fmla="*/ 173855 h 400819"/>
              <a:gd name="connsiteX9" fmla="*/ 155317 w 280573"/>
              <a:gd name="connsiteY9" fmla="*/ 200410 h 400819"/>
              <a:gd name="connsiteX10" fmla="*/ 168344 w 280573"/>
              <a:gd name="connsiteY10" fmla="*/ 226964 h 400819"/>
              <a:gd name="connsiteX11" fmla="*/ 267046 w 280573"/>
              <a:gd name="connsiteY11" fmla="*/ 30061 h 400819"/>
              <a:gd name="connsiteX12" fmla="*/ 280573 w 280573"/>
              <a:gd name="connsiteY12" fmla="*/ 30061 h 400819"/>
              <a:gd name="connsiteX13" fmla="*/ 280573 w 280573"/>
              <a:gd name="connsiteY13" fmla="*/ 0 h 400819"/>
              <a:gd name="connsiteX14" fmla="*/ 0 w 280573"/>
              <a:gd name="connsiteY14" fmla="*/ 0 h 400819"/>
              <a:gd name="connsiteX15" fmla="*/ 0 w 280573"/>
              <a:gd name="connsiteY15" fmla="*/ 30061 h 400819"/>
              <a:gd name="connsiteX16" fmla="*/ 13027 w 280573"/>
              <a:gd name="connsiteY16" fmla="*/ 30061 h 400819"/>
              <a:gd name="connsiteX17" fmla="*/ 97199 w 280573"/>
              <a:gd name="connsiteY17" fmla="*/ 200410 h 400819"/>
              <a:gd name="connsiteX18" fmla="*/ 13027 w 280573"/>
              <a:gd name="connsiteY18" fmla="*/ 370758 h 400819"/>
              <a:gd name="connsiteX19" fmla="*/ 0 w 280573"/>
              <a:gd name="connsiteY19" fmla="*/ 370758 h 400819"/>
              <a:gd name="connsiteX20" fmla="*/ 0 w 280573"/>
              <a:gd name="connsiteY20" fmla="*/ 400819 h 400819"/>
              <a:gd name="connsiteX21" fmla="*/ 280573 w 280573"/>
              <a:gd name="connsiteY21" fmla="*/ 400819 h 400819"/>
              <a:gd name="connsiteX22" fmla="*/ 280573 w 280573"/>
              <a:gd name="connsiteY22" fmla="*/ 370758 h 400819"/>
              <a:gd name="connsiteX23" fmla="*/ 267046 w 280573"/>
              <a:gd name="connsiteY23" fmla="*/ 370758 h 400819"/>
              <a:gd name="connsiteX24" fmla="*/ 182874 w 280573"/>
              <a:gd name="connsiteY24" fmla="*/ 200410 h 400819"/>
              <a:gd name="connsiteX25" fmla="*/ 267046 w 280573"/>
              <a:gd name="connsiteY25" fmla="*/ 30061 h 400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80573" h="400819">
                <a:moveTo>
                  <a:pt x="168344" y="226964"/>
                </a:moveTo>
                <a:cubicBezTo>
                  <a:pt x="185379" y="240492"/>
                  <a:pt x="201412" y="264040"/>
                  <a:pt x="213436" y="290594"/>
                </a:cubicBezTo>
                <a:lnTo>
                  <a:pt x="67137" y="290594"/>
                </a:lnTo>
                <a:cubicBezTo>
                  <a:pt x="79663" y="264040"/>
                  <a:pt x="95195" y="239990"/>
                  <a:pt x="112229" y="226964"/>
                </a:cubicBezTo>
                <a:cubicBezTo>
                  <a:pt x="120246" y="220451"/>
                  <a:pt x="125256" y="210931"/>
                  <a:pt x="125256" y="200410"/>
                </a:cubicBezTo>
                <a:cubicBezTo>
                  <a:pt x="125256" y="189888"/>
                  <a:pt x="120246" y="180369"/>
                  <a:pt x="112229" y="173855"/>
                </a:cubicBezTo>
                <a:cubicBezTo>
                  <a:pt x="78160" y="147301"/>
                  <a:pt x="48599" y="79162"/>
                  <a:pt x="43589" y="30061"/>
                </a:cubicBezTo>
                <a:lnTo>
                  <a:pt x="237485" y="30061"/>
                </a:lnTo>
                <a:cubicBezTo>
                  <a:pt x="231974" y="79162"/>
                  <a:pt x="202915" y="147301"/>
                  <a:pt x="168845" y="173855"/>
                </a:cubicBezTo>
                <a:cubicBezTo>
                  <a:pt x="160328" y="180369"/>
                  <a:pt x="155317" y="189888"/>
                  <a:pt x="155317" y="200410"/>
                </a:cubicBezTo>
                <a:cubicBezTo>
                  <a:pt x="155317" y="210931"/>
                  <a:pt x="160328" y="220451"/>
                  <a:pt x="168344" y="226964"/>
                </a:cubicBezTo>
                <a:close/>
                <a:moveTo>
                  <a:pt x="267046" y="30061"/>
                </a:moveTo>
                <a:lnTo>
                  <a:pt x="280573" y="30061"/>
                </a:lnTo>
                <a:lnTo>
                  <a:pt x="280573" y="0"/>
                </a:lnTo>
                <a:lnTo>
                  <a:pt x="0" y="0"/>
                </a:lnTo>
                <a:lnTo>
                  <a:pt x="0" y="30061"/>
                </a:lnTo>
                <a:lnTo>
                  <a:pt x="13027" y="30061"/>
                </a:lnTo>
                <a:cubicBezTo>
                  <a:pt x="18538" y="85675"/>
                  <a:pt x="50603" y="166841"/>
                  <a:pt x="97199" y="200410"/>
                </a:cubicBezTo>
                <a:cubicBezTo>
                  <a:pt x="50603" y="233978"/>
                  <a:pt x="18037" y="315144"/>
                  <a:pt x="13027" y="370758"/>
                </a:cubicBezTo>
                <a:lnTo>
                  <a:pt x="0" y="370758"/>
                </a:lnTo>
                <a:lnTo>
                  <a:pt x="0" y="400819"/>
                </a:lnTo>
                <a:lnTo>
                  <a:pt x="280573" y="400819"/>
                </a:lnTo>
                <a:lnTo>
                  <a:pt x="280573" y="370758"/>
                </a:lnTo>
                <a:lnTo>
                  <a:pt x="267046" y="370758"/>
                </a:lnTo>
                <a:cubicBezTo>
                  <a:pt x="262036" y="315144"/>
                  <a:pt x="229469" y="233978"/>
                  <a:pt x="182874" y="200410"/>
                </a:cubicBezTo>
                <a:cubicBezTo>
                  <a:pt x="229469" y="166841"/>
                  <a:pt x="262036" y="85675"/>
                  <a:pt x="267046" y="30061"/>
                </a:cubicBezTo>
                <a:close/>
              </a:path>
            </a:pathLst>
          </a:custGeom>
          <a:solidFill>
            <a:srgbClr val="000000"/>
          </a:solidFill>
          <a:ln w="496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6" name="Graphic 8" descr="Bullseye">
            <a:extLst>
              <a:ext uri="{FF2B5EF4-FFF2-40B4-BE49-F238E27FC236}">
                <a16:creationId xmlns:a16="http://schemas.microsoft.com/office/drawing/2014/main" id="{F44DA4B7-E589-415A-8451-005BB112E5A6}"/>
              </a:ext>
            </a:extLst>
          </p:cNvPr>
          <p:cNvGrpSpPr/>
          <p:nvPr/>
        </p:nvGrpSpPr>
        <p:grpSpPr>
          <a:xfrm>
            <a:off x="3001850" y="2777065"/>
            <a:ext cx="402828" cy="402828"/>
            <a:chOff x="3001850" y="2777065"/>
            <a:chExt cx="402828" cy="402828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06AED6F6-676A-45B7-97BC-94B9BD297CBF}"/>
                </a:ext>
              </a:extLst>
            </p:cNvPr>
            <p:cNvSpPr/>
            <p:nvPr/>
          </p:nvSpPr>
          <p:spPr>
            <a:xfrm>
              <a:off x="3154588" y="2812732"/>
              <a:ext cx="214421" cy="214002"/>
            </a:xfrm>
            <a:custGeom>
              <a:avLst/>
              <a:gdLst>
                <a:gd name="connsiteX0" fmla="*/ 176657 w 214421"/>
                <a:gd name="connsiteY0" fmla="*/ 37765 h 214002"/>
                <a:gd name="connsiteX1" fmla="*/ 172461 w 214421"/>
                <a:gd name="connsiteY1" fmla="*/ 0 h 214002"/>
                <a:gd name="connsiteX2" fmla="*/ 126303 w 214421"/>
                <a:gd name="connsiteY2" fmla="*/ 46157 h 214002"/>
                <a:gd name="connsiteX3" fmla="*/ 128821 w 214421"/>
                <a:gd name="connsiteY3" fmla="*/ 67977 h 214002"/>
                <a:gd name="connsiteX4" fmla="*/ 61683 w 214421"/>
                <a:gd name="connsiteY4" fmla="*/ 135115 h 214002"/>
                <a:gd name="connsiteX5" fmla="*/ 41961 w 214421"/>
                <a:gd name="connsiteY5" fmla="*/ 130080 h 214002"/>
                <a:gd name="connsiteX6" fmla="*/ 0 w 214421"/>
                <a:gd name="connsiteY6" fmla="*/ 172041 h 214002"/>
                <a:gd name="connsiteX7" fmla="*/ 41961 w 214421"/>
                <a:gd name="connsiteY7" fmla="*/ 214002 h 214002"/>
                <a:gd name="connsiteX8" fmla="*/ 83923 w 214421"/>
                <a:gd name="connsiteY8" fmla="*/ 172041 h 214002"/>
                <a:gd name="connsiteX9" fmla="*/ 79307 w 214421"/>
                <a:gd name="connsiteY9" fmla="*/ 152739 h 214002"/>
                <a:gd name="connsiteX10" fmla="*/ 146445 w 214421"/>
                <a:gd name="connsiteY10" fmla="*/ 85601 h 214002"/>
                <a:gd name="connsiteX11" fmla="*/ 168265 w 214421"/>
                <a:gd name="connsiteY11" fmla="*/ 88119 h 214002"/>
                <a:gd name="connsiteX12" fmla="*/ 214422 w 214421"/>
                <a:gd name="connsiteY12" fmla="*/ 41961 h 214002"/>
                <a:gd name="connsiteX13" fmla="*/ 176657 w 214421"/>
                <a:gd name="connsiteY13" fmla="*/ 37765 h 214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4421" h="214002">
                  <a:moveTo>
                    <a:pt x="176657" y="37765"/>
                  </a:moveTo>
                  <a:lnTo>
                    <a:pt x="172461" y="0"/>
                  </a:lnTo>
                  <a:lnTo>
                    <a:pt x="126303" y="46157"/>
                  </a:lnTo>
                  <a:lnTo>
                    <a:pt x="128821" y="67977"/>
                  </a:lnTo>
                  <a:lnTo>
                    <a:pt x="61683" y="135115"/>
                  </a:lnTo>
                  <a:cubicBezTo>
                    <a:pt x="55808" y="132178"/>
                    <a:pt x="49095" y="130080"/>
                    <a:pt x="41961" y="130080"/>
                  </a:cubicBezTo>
                  <a:cubicBezTo>
                    <a:pt x="18883" y="130080"/>
                    <a:pt x="0" y="148962"/>
                    <a:pt x="0" y="172041"/>
                  </a:cubicBezTo>
                  <a:cubicBezTo>
                    <a:pt x="0" y="195120"/>
                    <a:pt x="18883" y="214002"/>
                    <a:pt x="41961" y="214002"/>
                  </a:cubicBezTo>
                  <a:cubicBezTo>
                    <a:pt x="65040" y="214002"/>
                    <a:pt x="83923" y="195120"/>
                    <a:pt x="83923" y="172041"/>
                  </a:cubicBezTo>
                  <a:cubicBezTo>
                    <a:pt x="83923" y="164908"/>
                    <a:pt x="82244" y="158614"/>
                    <a:pt x="79307" y="152739"/>
                  </a:cubicBezTo>
                  <a:lnTo>
                    <a:pt x="146445" y="85601"/>
                  </a:lnTo>
                  <a:lnTo>
                    <a:pt x="168265" y="88119"/>
                  </a:lnTo>
                  <a:lnTo>
                    <a:pt x="214422" y="41961"/>
                  </a:lnTo>
                  <a:lnTo>
                    <a:pt x="176657" y="37765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F5387CB-78CD-4EC5-B183-AC3B8D904BF3}"/>
                </a:ext>
              </a:extLst>
            </p:cNvPr>
            <p:cNvSpPr/>
            <p:nvPr/>
          </p:nvSpPr>
          <p:spPr>
            <a:xfrm>
              <a:off x="3037517" y="2825320"/>
              <a:ext cx="318905" cy="318905"/>
            </a:xfrm>
            <a:custGeom>
              <a:avLst/>
              <a:gdLst>
                <a:gd name="connsiteX0" fmla="*/ 297086 w 318905"/>
                <a:gd name="connsiteY0" fmla="*/ 87279 h 318905"/>
                <a:gd name="connsiteX1" fmla="*/ 291631 w 318905"/>
                <a:gd name="connsiteY1" fmla="*/ 93154 h 318905"/>
                <a:gd name="connsiteX2" fmla="*/ 283658 w 318905"/>
                <a:gd name="connsiteY2" fmla="*/ 92315 h 318905"/>
                <a:gd name="connsiteX3" fmla="*/ 274846 w 318905"/>
                <a:gd name="connsiteY3" fmla="*/ 91056 h 318905"/>
                <a:gd name="connsiteX4" fmla="*/ 293729 w 318905"/>
                <a:gd name="connsiteY4" fmla="*/ 159453 h 318905"/>
                <a:gd name="connsiteX5" fmla="*/ 159453 w 318905"/>
                <a:gd name="connsiteY5" fmla="*/ 293729 h 318905"/>
                <a:gd name="connsiteX6" fmla="*/ 25177 w 318905"/>
                <a:gd name="connsiteY6" fmla="*/ 159453 h 318905"/>
                <a:gd name="connsiteX7" fmla="*/ 159453 w 318905"/>
                <a:gd name="connsiteY7" fmla="*/ 25177 h 318905"/>
                <a:gd name="connsiteX8" fmla="*/ 227850 w 318905"/>
                <a:gd name="connsiteY8" fmla="*/ 44059 h 318905"/>
                <a:gd name="connsiteX9" fmla="*/ 227010 w 318905"/>
                <a:gd name="connsiteY9" fmla="*/ 35667 h 318905"/>
                <a:gd name="connsiteX10" fmla="*/ 225752 w 318905"/>
                <a:gd name="connsiteY10" fmla="*/ 27275 h 318905"/>
                <a:gd name="connsiteX11" fmla="*/ 231626 w 318905"/>
                <a:gd name="connsiteY11" fmla="*/ 21400 h 318905"/>
                <a:gd name="connsiteX12" fmla="*/ 234563 w 318905"/>
                <a:gd name="connsiteY12" fmla="*/ 18463 h 318905"/>
                <a:gd name="connsiteX13" fmla="*/ 159453 w 318905"/>
                <a:gd name="connsiteY13" fmla="*/ 0 h 318905"/>
                <a:gd name="connsiteX14" fmla="*/ 0 w 318905"/>
                <a:gd name="connsiteY14" fmla="*/ 159453 h 318905"/>
                <a:gd name="connsiteX15" fmla="*/ 159453 w 318905"/>
                <a:gd name="connsiteY15" fmla="*/ 318906 h 318905"/>
                <a:gd name="connsiteX16" fmla="*/ 318906 w 318905"/>
                <a:gd name="connsiteY16" fmla="*/ 159453 h 318905"/>
                <a:gd name="connsiteX17" fmla="*/ 300023 w 318905"/>
                <a:gd name="connsiteY17" fmla="*/ 84762 h 318905"/>
                <a:gd name="connsiteX18" fmla="*/ 297086 w 318905"/>
                <a:gd name="connsiteY18" fmla="*/ 87279 h 318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8905" h="318905">
                  <a:moveTo>
                    <a:pt x="297086" y="87279"/>
                  </a:moveTo>
                  <a:lnTo>
                    <a:pt x="291631" y="93154"/>
                  </a:lnTo>
                  <a:lnTo>
                    <a:pt x="283658" y="92315"/>
                  </a:lnTo>
                  <a:lnTo>
                    <a:pt x="274846" y="91056"/>
                  </a:lnTo>
                  <a:cubicBezTo>
                    <a:pt x="286595" y="111197"/>
                    <a:pt x="293729" y="134276"/>
                    <a:pt x="293729" y="159453"/>
                  </a:cubicBezTo>
                  <a:cubicBezTo>
                    <a:pt x="293729" y="233305"/>
                    <a:pt x="233305" y="293729"/>
                    <a:pt x="159453" y="293729"/>
                  </a:cubicBezTo>
                  <a:cubicBezTo>
                    <a:pt x="85601" y="293729"/>
                    <a:pt x="25177" y="233305"/>
                    <a:pt x="25177" y="159453"/>
                  </a:cubicBezTo>
                  <a:cubicBezTo>
                    <a:pt x="25177" y="85601"/>
                    <a:pt x="85601" y="25177"/>
                    <a:pt x="159453" y="25177"/>
                  </a:cubicBezTo>
                  <a:cubicBezTo>
                    <a:pt x="184210" y="25177"/>
                    <a:pt x="207708" y="31891"/>
                    <a:pt x="227850" y="44059"/>
                  </a:cubicBezTo>
                  <a:lnTo>
                    <a:pt x="227010" y="35667"/>
                  </a:lnTo>
                  <a:lnTo>
                    <a:pt x="225752" y="27275"/>
                  </a:lnTo>
                  <a:lnTo>
                    <a:pt x="231626" y="21400"/>
                  </a:lnTo>
                  <a:lnTo>
                    <a:pt x="234563" y="18463"/>
                  </a:lnTo>
                  <a:cubicBezTo>
                    <a:pt x="211904" y="6714"/>
                    <a:pt x="186728" y="0"/>
                    <a:pt x="159453" y="0"/>
                  </a:cubicBezTo>
                  <a:cubicBezTo>
                    <a:pt x="71334" y="0"/>
                    <a:pt x="0" y="71334"/>
                    <a:pt x="0" y="159453"/>
                  </a:cubicBezTo>
                  <a:cubicBezTo>
                    <a:pt x="0" y="247571"/>
                    <a:pt x="71334" y="318906"/>
                    <a:pt x="159453" y="318906"/>
                  </a:cubicBezTo>
                  <a:cubicBezTo>
                    <a:pt x="247571" y="318906"/>
                    <a:pt x="318906" y="247571"/>
                    <a:pt x="318906" y="159453"/>
                  </a:cubicBezTo>
                  <a:cubicBezTo>
                    <a:pt x="318906" y="132178"/>
                    <a:pt x="312192" y="107001"/>
                    <a:pt x="300023" y="84762"/>
                  </a:cubicBezTo>
                  <a:lnTo>
                    <a:pt x="297086" y="87279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8DC72282-67BD-48AF-9CFE-6F415DC8F551}"/>
                </a:ext>
              </a:extLst>
            </p:cNvPr>
            <p:cNvSpPr/>
            <p:nvPr/>
          </p:nvSpPr>
          <p:spPr>
            <a:xfrm>
              <a:off x="3096262" y="2884066"/>
              <a:ext cx="201414" cy="201414"/>
            </a:xfrm>
            <a:custGeom>
              <a:avLst/>
              <a:gdLst>
                <a:gd name="connsiteX0" fmla="*/ 170782 w 201414"/>
                <a:gd name="connsiteY0" fmla="*/ 72173 h 201414"/>
                <a:gd name="connsiteX1" fmla="*/ 176237 w 201414"/>
                <a:gd name="connsiteY1" fmla="*/ 100707 h 201414"/>
                <a:gd name="connsiteX2" fmla="*/ 100707 w 201414"/>
                <a:gd name="connsiteY2" fmla="*/ 176237 h 201414"/>
                <a:gd name="connsiteX3" fmla="*/ 25177 w 201414"/>
                <a:gd name="connsiteY3" fmla="*/ 100707 h 201414"/>
                <a:gd name="connsiteX4" fmla="*/ 100707 w 201414"/>
                <a:gd name="connsiteY4" fmla="*/ 25177 h 201414"/>
                <a:gd name="connsiteX5" fmla="*/ 129241 w 201414"/>
                <a:gd name="connsiteY5" fmla="*/ 30632 h 201414"/>
                <a:gd name="connsiteX6" fmla="*/ 148123 w 201414"/>
                <a:gd name="connsiteY6" fmla="*/ 11749 h 201414"/>
                <a:gd name="connsiteX7" fmla="*/ 100707 w 201414"/>
                <a:gd name="connsiteY7" fmla="*/ 0 h 201414"/>
                <a:gd name="connsiteX8" fmla="*/ 0 w 201414"/>
                <a:gd name="connsiteY8" fmla="*/ 100707 h 201414"/>
                <a:gd name="connsiteX9" fmla="*/ 100707 w 201414"/>
                <a:gd name="connsiteY9" fmla="*/ 201414 h 201414"/>
                <a:gd name="connsiteX10" fmla="*/ 201414 w 201414"/>
                <a:gd name="connsiteY10" fmla="*/ 100707 h 201414"/>
                <a:gd name="connsiteX11" fmla="*/ 189665 w 201414"/>
                <a:gd name="connsiteY11" fmla="*/ 53291 h 201414"/>
                <a:gd name="connsiteX12" fmla="*/ 170782 w 201414"/>
                <a:gd name="connsiteY12" fmla="*/ 72173 h 201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1414" h="201414">
                  <a:moveTo>
                    <a:pt x="170782" y="72173"/>
                  </a:moveTo>
                  <a:cubicBezTo>
                    <a:pt x="174559" y="80985"/>
                    <a:pt x="176237" y="90636"/>
                    <a:pt x="176237" y="100707"/>
                  </a:cubicBezTo>
                  <a:cubicBezTo>
                    <a:pt x="176237" y="142249"/>
                    <a:pt x="142249" y="176237"/>
                    <a:pt x="100707" y="176237"/>
                  </a:cubicBezTo>
                  <a:cubicBezTo>
                    <a:pt x="59165" y="176237"/>
                    <a:pt x="25177" y="142249"/>
                    <a:pt x="25177" y="100707"/>
                  </a:cubicBezTo>
                  <a:cubicBezTo>
                    <a:pt x="25177" y="59165"/>
                    <a:pt x="59165" y="25177"/>
                    <a:pt x="100707" y="25177"/>
                  </a:cubicBezTo>
                  <a:cubicBezTo>
                    <a:pt x="110778" y="25177"/>
                    <a:pt x="120429" y="27275"/>
                    <a:pt x="129241" y="30632"/>
                  </a:cubicBezTo>
                  <a:lnTo>
                    <a:pt x="148123" y="11749"/>
                  </a:lnTo>
                  <a:cubicBezTo>
                    <a:pt x="133856" y="4196"/>
                    <a:pt x="117911" y="0"/>
                    <a:pt x="100707" y="0"/>
                  </a:cubicBezTo>
                  <a:cubicBezTo>
                    <a:pt x="45318" y="0"/>
                    <a:pt x="0" y="45318"/>
                    <a:pt x="0" y="100707"/>
                  </a:cubicBezTo>
                  <a:cubicBezTo>
                    <a:pt x="0" y="156096"/>
                    <a:pt x="45318" y="201414"/>
                    <a:pt x="100707" y="201414"/>
                  </a:cubicBezTo>
                  <a:cubicBezTo>
                    <a:pt x="156096" y="201414"/>
                    <a:pt x="201414" y="156096"/>
                    <a:pt x="201414" y="100707"/>
                  </a:cubicBezTo>
                  <a:cubicBezTo>
                    <a:pt x="201414" y="83503"/>
                    <a:pt x="197218" y="67558"/>
                    <a:pt x="189665" y="53291"/>
                  </a:cubicBezTo>
                  <a:lnTo>
                    <a:pt x="170782" y="72173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0" name="Graphic 10" descr="Lightbulb">
            <a:extLst>
              <a:ext uri="{FF2B5EF4-FFF2-40B4-BE49-F238E27FC236}">
                <a16:creationId xmlns:a16="http://schemas.microsoft.com/office/drawing/2014/main" id="{A2F60ADE-3DFC-4B0A-A0F6-7689CBE1E0D1}"/>
              </a:ext>
            </a:extLst>
          </p:cNvPr>
          <p:cNvGrpSpPr/>
          <p:nvPr/>
        </p:nvGrpSpPr>
        <p:grpSpPr>
          <a:xfrm>
            <a:off x="5798298" y="3179893"/>
            <a:ext cx="607808" cy="607808"/>
            <a:chOff x="5798298" y="3179893"/>
            <a:chExt cx="607808" cy="607808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EA77FD53-DC86-4181-B0A8-FB9C36C305B2}"/>
                </a:ext>
              </a:extLst>
            </p:cNvPr>
            <p:cNvSpPr/>
            <p:nvPr/>
          </p:nvSpPr>
          <p:spPr>
            <a:xfrm>
              <a:off x="6019894" y="3585098"/>
              <a:ext cx="164614" cy="37988"/>
            </a:xfrm>
            <a:custGeom>
              <a:avLst/>
              <a:gdLst>
                <a:gd name="connsiteX0" fmla="*/ 18994 w 164614"/>
                <a:gd name="connsiteY0" fmla="*/ 0 h 37988"/>
                <a:gd name="connsiteX1" fmla="*/ 145621 w 164614"/>
                <a:gd name="connsiteY1" fmla="*/ 0 h 37988"/>
                <a:gd name="connsiteX2" fmla="*/ 164615 w 164614"/>
                <a:gd name="connsiteY2" fmla="*/ 18994 h 37988"/>
                <a:gd name="connsiteX3" fmla="*/ 145621 w 164614"/>
                <a:gd name="connsiteY3" fmla="*/ 37988 h 37988"/>
                <a:gd name="connsiteX4" fmla="*/ 18994 w 164614"/>
                <a:gd name="connsiteY4" fmla="*/ 37988 h 37988"/>
                <a:gd name="connsiteX5" fmla="*/ 0 w 164614"/>
                <a:gd name="connsiteY5" fmla="*/ 18994 h 37988"/>
                <a:gd name="connsiteX6" fmla="*/ 18994 w 164614"/>
                <a:gd name="connsiteY6" fmla="*/ 0 h 37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4614" h="37988">
                  <a:moveTo>
                    <a:pt x="18994" y="0"/>
                  </a:moveTo>
                  <a:lnTo>
                    <a:pt x="145621" y="0"/>
                  </a:lnTo>
                  <a:cubicBezTo>
                    <a:pt x="156384" y="0"/>
                    <a:pt x="164615" y="8231"/>
                    <a:pt x="164615" y="18994"/>
                  </a:cubicBezTo>
                  <a:cubicBezTo>
                    <a:pt x="164615" y="29757"/>
                    <a:pt x="156384" y="37988"/>
                    <a:pt x="145621" y="37988"/>
                  </a:cubicBezTo>
                  <a:lnTo>
                    <a:pt x="18994" y="37988"/>
                  </a:lnTo>
                  <a:cubicBezTo>
                    <a:pt x="8231" y="37988"/>
                    <a:pt x="0" y="29757"/>
                    <a:pt x="0" y="18994"/>
                  </a:cubicBezTo>
                  <a:cubicBezTo>
                    <a:pt x="0" y="8231"/>
                    <a:pt x="8231" y="0"/>
                    <a:pt x="18994" y="0"/>
                  </a:cubicBezTo>
                  <a:close/>
                </a:path>
              </a:pathLst>
            </a:custGeom>
            <a:solidFill>
              <a:srgbClr val="000000"/>
            </a:solidFill>
            <a:ln w="62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55ABEF6-5FD5-4B82-9C58-94431DAD6399}"/>
                </a:ext>
              </a:extLst>
            </p:cNvPr>
            <p:cNvSpPr/>
            <p:nvPr/>
          </p:nvSpPr>
          <p:spPr>
            <a:xfrm>
              <a:off x="6019894" y="3648411"/>
              <a:ext cx="164614" cy="37988"/>
            </a:xfrm>
            <a:custGeom>
              <a:avLst/>
              <a:gdLst>
                <a:gd name="connsiteX0" fmla="*/ 18994 w 164614"/>
                <a:gd name="connsiteY0" fmla="*/ 0 h 37988"/>
                <a:gd name="connsiteX1" fmla="*/ 145621 w 164614"/>
                <a:gd name="connsiteY1" fmla="*/ 0 h 37988"/>
                <a:gd name="connsiteX2" fmla="*/ 164615 w 164614"/>
                <a:gd name="connsiteY2" fmla="*/ 18994 h 37988"/>
                <a:gd name="connsiteX3" fmla="*/ 145621 w 164614"/>
                <a:gd name="connsiteY3" fmla="*/ 37988 h 37988"/>
                <a:gd name="connsiteX4" fmla="*/ 18994 w 164614"/>
                <a:gd name="connsiteY4" fmla="*/ 37988 h 37988"/>
                <a:gd name="connsiteX5" fmla="*/ 0 w 164614"/>
                <a:gd name="connsiteY5" fmla="*/ 18994 h 37988"/>
                <a:gd name="connsiteX6" fmla="*/ 18994 w 164614"/>
                <a:gd name="connsiteY6" fmla="*/ 0 h 37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4614" h="37988">
                  <a:moveTo>
                    <a:pt x="18994" y="0"/>
                  </a:moveTo>
                  <a:lnTo>
                    <a:pt x="145621" y="0"/>
                  </a:lnTo>
                  <a:cubicBezTo>
                    <a:pt x="156384" y="0"/>
                    <a:pt x="164615" y="8231"/>
                    <a:pt x="164615" y="18994"/>
                  </a:cubicBezTo>
                  <a:cubicBezTo>
                    <a:pt x="164615" y="29757"/>
                    <a:pt x="156384" y="37988"/>
                    <a:pt x="145621" y="37988"/>
                  </a:cubicBezTo>
                  <a:lnTo>
                    <a:pt x="18994" y="37988"/>
                  </a:lnTo>
                  <a:cubicBezTo>
                    <a:pt x="8231" y="37988"/>
                    <a:pt x="0" y="29757"/>
                    <a:pt x="0" y="18994"/>
                  </a:cubicBezTo>
                  <a:cubicBezTo>
                    <a:pt x="0" y="8231"/>
                    <a:pt x="8231" y="0"/>
                    <a:pt x="18994" y="0"/>
                  </a:cubicBezTo>
                  <a:close/>
                </a:path>
              </a:pathLst>
            </a:custGeom>
            <a:solidFill>
              <a:srgbClr val="000000"/>
            </a:solidFill>
            <a:ln w="62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FC882D1-7620-4B1B-A6DA-B6459049B8EC}"/>
                </a:ext>
              </a:extLst>
            </p:cNvPr>
            <p:cNvSpPr/>
            <p:nvPr/>
          </p:nvSpPr>
          <p:spPr>
            <a:xfrm>
              <a:off x="6061048" y="3711725"/>
              <a:ext cx="82307" cy="37988"/>
            </a:xfrm>
            <a:custGeom>
              <a:avLst/>
              <a:gdLst>
                <a:gd name="connsiteX0" fmla="*/ 0 w 82307"/>
                <a:gd name="connsiteY0" fmla="*/ 0 h 37988"/>
                <a:gd name="connsiteX1" fmla="*/ 41154 w 82307"/>
                <a:gd name="connsiteY1" fmla="*/ 37988 h 37988"/>
                <a:gd name="connsiteX2" fmla="*/ 82307 w 82307"/>
                <a:gd name="connsiteY2" fmla="*/ 0 h 37988"/>
                <a:gd name="connsiteX3" fmla="*/ 0 w 82307"/>
                <a:gd name="connsiteY3" fmla="*/ 0 h 37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307" h="37988">
                  <a:moveTo>
                    <a:pt x="0" y="0"/>
                  </a:moveTo>
                  <a:cubicBezTo>
                    <a:pt x="1899" y="21527"/>
                    <a:pt x="19627" y="37988"/>
                    <a:pt x="41154" y="37988"/>
                  </a:cubicBezTo>
                  <a:cubicBezTo>
                    <a:pt x="62680" y="37988"/>
                    <a:pt x="80408" y="21527"/>
                    <a:pt x="8230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2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23060E4-4F59-4FE5-80BC-7744AFF4026E}"/>
                </a:ext>
              </a:extLst>
            </p:cNvPr>
            <p:cNvSpPr/>
            <p:nvPr/>
          </p:nvSpPr>
          <p:spPr>
            <a:xfrm>
              <a:off x="5937587" y="3217881"/>
              <a:ext cx="329229" cy="341892"/>
            </a:xfrm>
            <a:custGeom>
              <a:avLst/>
              <a:gdLst>
                <a:gd name="connsiteX0" fmla="*/ 164615 w 329229"/>
                <a:gd name="connsiteY0" fmla="*/ 0 h 341892"/>
                <a:gd name="connsiteX1" fmla="*/ 164615 w 329229"/>
                <a:gd name="connsiteY1" fmla="*/ 0 h 341892"/>
                <a:gd name="connsiteX2" fmla="*/ 164615 w 329229"/>
                <a:gd name="connsiteY2" fmla="*/ 0 h 341892"/>
                <a:gd name="connsiteX3" fmla="*/ 0 w 329229"/>
                <a:gd name="connsiteY3" fmla="*/ 162715 h 341892"/>
                <a:gd name="connsiteX4" fmla="*/ 0 w 329229"/>
                <a:gd name="connsiteY4" fmla="*/ 168413 h 341892"/>
                <a:gd name="connsiteX5" fmla="*/ 11396 w 329229"/>
                <a:gd name="connsiteY5" fmla="*/ 225395 h 341892"/>
                <a:gd name="connsiteX6" fmla="*/ 39887 w 329229"/>
                <a:gd name="connsiteY6" fmla="*/ 272247 h 341892"/>
                <a:gd name="connsiteX7" fmla="*/ 78509 w 329229"/>
                <a:gd name="connsiteY7" fmla="*/ 334928 h 341892"/>
                <a:gd name="connsiteX8" fmla="*/ 89905 w 329229"/>
                <a:gd name="connsiteY8" fmla="*/ 341892 h 341892"/>
                <a:gd name="connsiteX9" fmla="*/ 239324 w 329229"/>
                <a:gd name="connsiteY9" fmla="*/ 341892 h 341892"/>
                <a:gd name="connsiteX10" fmla="*/ 250721 w 329229"/>
                <a:gd name="connsiteY10" fmla="*/ 334928 h 341892"/>
                <a:gd name="connsiteX11" fmla="*/ 289342 w 329229"/>
                <a:gd name="connsiteY11" fmla="*/ 272247 h 341892"/>
                <a:gd name="connsiteX12" fmla="*/ 317833 w 329229"/>
                <a:gd name="connsiteY12" fmla="*/ 225395 h 341892"/>
                <a:gd name="connsiteX13" fmla="*/ 329229 w 329229"/>
                <a:gd name="connsiteY13" fmla="*/ 168413 h 341892"/>
                <a:gd name="connsiteX14" fmla="*/ 329229 w 329229"/>
                <a:gd name="connsiteY14" fmla="*/ 162715 h 341892"/>
                <a:gd name="connsiteX15" fmla="*/ 164615 w 329229"/>
                <a:gd name="connsiteY15" fmla="*/ 0 h 341892"/>
                <a:gd name="connsiteX16" fmla="*/ 291241 w 329229"/>
                <a:gd name="connsiteY16" fmla="*/ 167780 h 341892"/>
                <a:gd name="connsiteX17" fmla="*/ 282377 w 329229"/>
                <a:gd name="connsiteY17" fmla="*/ 212100 h 341892"/>
                <a:gd name="connsiteX18" fmla="*/ 260851 w 329229"/>
                <a:gd name="connsiteY18" fmla="*/ 246922 h 341892"/>
                <a:gd name="connsiteX19" fmla="*/ 224129 w 329229"/>
                <a:gd name="connsiteY19" fmla="*/ 303904 h 341892"/>
                <a:gd name="connsiteX20" fmla="*/ 164615 w 329229"/>
                <a:gd name="connsiteY20" fmla="*/ 303904 h 341892"/>
                <a:gd name="connsiteX21" fmla="*/ 105733 w 329229"/>
                <a:gd name="connsiteY21" fmla="*/ 303904 h 341892"/>
                <a:gd name="connsiteX22" fmla="*/ 69012 w 329229"/>
                <a:gd name="connsiteY22" fmla="*/ 246922 h 341892"/>
                <a:gd name="connsiteX23" fmla="*/ 47485 w 329229"/>
                <a:gd name="connsiteY23" fmla="*/ 212100 h 341892"/>
                <a:gd name="connsiteX24" fmla="*/ 38621 w 329229"/>
                <a:gd name="connsiteY24" fmla="*/ 167780 h 341892"/>
                <a:gd name="connsiteX25" fmla="*/ 38621 w 329229"/>
                <a:gd name="connsiteY25" fmla="*/ 162715 h 341892"/>
                <a:gd name="connsiteX26" fmla="*/ 165248 w 329229"/>
                <a:gd name="connsiteY26" fmla="*/ 37355 h 341892"/>
                <a:gd name="connsiteX27" fmla="*/ 165248 w 329229"/>
                <a:gd name="connsiteY27" fmla="*/ 37355 h 341892"/>
                <a:gd name="connsiteX28" fmla="*/ 165248 w 329229"/>
                <a:gd name="connsiteY28" fmla="*/ 37355 h 341892"/>
                <a:gd name="connsiteX29" fmla="*/ 165248 w 329229"/>
                <a:gd name="connsiteY29" fmla="*/ 37355 h 341892"/>
                <a:gd name="connsiteX30" fmla="*/ 165248 w 329229"/>
                <a:gd name="connsiteY30" fmla="*/ 37355 h 341892"/>
                <a:gd name="connsiteX31" fmla="*/ 165248 w 329229"/>
                <a:gd name="connsiteY31" fmla="*/ 37355 h 341892"/>
                <a:gd name="connsiteX32" fmla="*/ 165248 w 329229"/>
                <a:gd name="connsiteY32" fmla="*/ 37355 h 341892"/>
                <a:gd name="connsiteX33" fmla="*/ 291874 w 329229"/>
                <a:gd name="connsiteY33" fmla="*/ 162715 h 341892"/>
                <a:gd name="connsiteX34" fmla="*/ 291874 w 329229"/>
                <a:gd name="connsiteY34" fmla="*/ 167780 h 341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29229" h="341892">
                  <a:moveTo>
                    <a:pt x="164615" y="0"/>
                  </a:moveTo>
                  <a:cubicBezTo>
                    <a:pt x="164615" y="0"/>
                    <a:pt x="164615" y="0"/>
                    <a:pt x="164615" y="0"/>
                  </a:cubicBezTo>
                  <a:cubicBezTo>
                    <a:pt x="164615" y="0"/>
                    <a:pt x="164615" y="0"/>
                    <a:pt x="164615" y="0"/>
                  </a:cubicBezTo>
                  <a:cubicBezTo>
                    <a:pt x="74710" y="633"/>
                    <a:pt x="1899" y="72810"/>
                    <a:pt x="0" y="162715"/>
                  </a:cubicBezTo>
                  <a:lnTo>
                    <a:pt x="0" y="168413"/>
                  </a:lnTo>
                  <a:cubicBezTo>
                    <a:pt x="633" y="188041"/>
                    <a:pt x="4432" y="207035"/>
                    <a:pt x="11396" y="225395"/>
                  </a:cubicBezTo>
                  <a:cubicBezTo>
                    <a:pt x="18361" y="242490"/>
                    <a:pt x="27858" y="258318"/>
                    <a:pt x="39887" y="272247"/>
                  </a:cubicBezTo>
                  <a:cubicBezTo>
                    <a:pt x="55083" y="288709"/>
                    <a:pt x="71544" y="320999"/>
                    <a:pt x="78509" y="334928"/>
                  </a:cubicBezTo>
                  <a:cubicBezTo>
                    <a:pt x="80408" y="339359"/>
                    <a:pt x="84840" y="341892"/>
                    <a:pt x="89905" y="341892"/>
                  </a:cubicBezTo>
                  <a:lnTo>
                    <a:pt x="239324" y="341892"/>
                  </a:lnTo>
                  <a:cubicBezTo>
                    <a:pt x="244389" y="341892"/>
                    <a:pt x="248821" y="339359"/>
                    <a:pt x="250721" y="334928"/>
                  </a:cubicBezTo>
                  <a:cubicBezTo>
                    <a:pt x="257685" y="320999"/>
                    <a:pt x="274147" y="288709"/>
                    <a:pt x="289342" y="272247"/>
                  </a:cubicBezTo>
                  <a:cubicBezTo>
                    <a:pt x="301371" y="258318"/>
                    <a:pt x="311502" y="242490"/>
                    <a:pt x="317833" y="225395"/>
                  </a:cubicBezTo>
                  <a:cubicBezTo>
                    <a:pt x="324797" y="207035"/>
                    <a:pt x="328596" y="188041"/>
                    <a:pt x="329229" y="168413"/>
                  </a:cubicBezTo>
                  <a:lnTo>
                    <a:pt x="329229" y="162715"/>
                  </a:lnTo>
                  <a:cubicBezTo>
                    <a:pt x="327330" y="72810"/>
                    <a:pt x="254520" y="633"/>
                    <a:pt x="164615" y="0"/>
                  </a:cubicBezTo>
                  <a:close/>
                  <a:moveTo>
                    <a:pt x="291241" y="167780"/>
                  </a:moveTo>
                  <a:cubicBezTo>
                    <a:pt x="290608" y="182976"/>
                    <a:pt x="287443" y="198171"/>
                    <a:pt x="282377" y="212100"/>
                  </a:cubicBezTo>
                  <a:cubicBezTo>
                    <a:pt x="277312" y="224762"/>
                    <a:pt x="270348" y="236792"/>
                    <a:pt x="260851" y="246922"/>
                  </a:cubicBezTo>
                  <a:cubicBezTo>
                    <a:pt x="246289" y="264650"/>
                    <a:pt x="233626" y="283644"/>
                    <a:pt x="224129" y="303904"/>
                  </a:cubicBezTo>
                  <a:lnTo>
                    <a:pt x="164615" y="303904"/>
                  </a:lnTo>
                  <a:lnTo>
                    <a:pt x="105733" y="303904"/>
                  </a:lnTo>
                  <a:cubicBezTo>
                    <a:pt x="95603" y="283644"/>
                    <a:pt x="82940" y="264650"/>
                    <a:pt x="69012" y="246922"/>
                  </a:cubicBezTo>
                  <a:cubicBezTo>
                    <a:pt x="60148" y="236792"/>
                    <a:pt x="52550" y="224762"/>
                    <a:pt x="47485" y="212100"/>
                  </a:cubicBezTo>
                  <a:cubicBezTo>
                    <a:pt x="41787" y="198171"/>
                    <a:pt x="39254" y="182976"/>
                    <a:pt x="38621" y="167780"/>
                  </a:cubicBezTo>
                  <a:lnTo>
                    <a:pt x="38621" y="162715"/>
                  </a:lnTo>
                  <a:cubicBezTo>
                    <a:pt x="39887" y="93704"/>
                    <a:pt x="96236" y="37988"/>
                    <a:pt x="165248" y="37355"/>
                  </a:cubicBezTo>
                  <a:lnTo>
                    <a:pt x="165248" y="37355"/>
                  </a:lnTo>
                  <a:lnTo>
                    <a:pt x="165248" y="37355"/>
                  </a:lnTo>
                  <a:cubicBezTo>
                    <a:pt x="165248" y="37355"/>
                    <a:pt x="165248" y="37355"/>
                    <a:pt x="165248" y="37355"/>
                  </a:cubicBezTo>
                  <a:cubicBezTo>
                    <a:pt x="165248" y="37355"/>
                    <a:pt x="165248" y="37355"/>
                    <a:pt x="165248" y="37355"/>
                  </a:cubicBezTo>
                  <a:lnTo>
                    <a:pt x="165248" y="37355"/>
                  </a:lnTo>
                  <a:lnTo>
                    <a:pt x="165248" y="37355"/>
                  </a:lnTo>
                  <a:cubicBezTo>
                    <a:pt x="234259" y="37988"/>
                    <a:pt x="290608" y="93071"/>
                    <a:pt x="291874" y="162715"/>
                  </a:cubicBezTo>
                  <a:lnTo>
                    <a:pt x="291874" y="167780"/>
                  </a:lnTo>
                  <a:close/>
                </a:path>
              </a:pathLst>
            </a:custGeom>
            <a:solidFill>
              <a:srgbClr val="000000"/>
            </a:solidFill>
            <a:ln w="62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5" name="Graphic 11" descr="Head with gears">
            <a:extLst>
              <a:ext uri="{FF2B5EF4-FFF2-40B4-BE49-F238E27FC236}">
                <a16:creationId xmlns:a16="http://schemas.microsoft.com/office/drawing/2014/main" id="{7D53D202-DD18-4916-93C8-EB92917B6E4B}"/>
              </a:ext>
            </a:extLst>
          </p:cNvPr>
          <p:cNvGrpSpPr/>
          <p:nvPr/>
        </p:nvGrpSpPr>
        <p:grpSpPr>
          <a:xfrm>
            <a:off x="7093266" y="3162221"/>
            <a:ext cx="496313" cy="496313"/>
            <a:chOff x="7093266" y="3162221"/>
            <a:chExt cx="496313" cy="496313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279312B3-2A1F-4B68-9763-33A8A7BC6290}"/>
                </a:ext>
              </a:extLst>
            </p:cNvPr>
            <p:cNvSpPr/>
            <p:nvPr/>
          </p:nvSpPr>
          <p:spPr>
            <a:xfrm>
              <a:off x="7315055" y="3264068"/>
              <a:ext cx="43427" cy="43427"/>
            </a:xfrm>
            <a:custGeom>
              <a:avLst/>
              <a:gdLst>
                <a:gd name="connsiteX0" fmla="*/ 21714 w 43427"/>
                <a:gd name="connsiteY0" fmla="*/ 0 h 43427"/>
                <a:gd name="connsiteX1" fmla="*/ 0 w 43427"/>
                <a:gd name="connsiteY1" fmla="*/ 21714 h 43427"/>
                <a:gd name="connsiteX2" fmla="*/ 21714 w 43427"/>
                <a:gd name="connsiteY2" fmla="*/ 43427 h 43427"/>
                <a:gd name="connsiteX3" fmla="*/ 43427 w 43427"/>
                <a:gd name="connsiteY3" fmla="*/ 21714 h 43427"/>
                <a:gd name="connsiteX4" fmla="*/ 21714 w 43427"/>
                <a:gd name="connsiteY4" fmla="*/ 0 h 43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427" h="43427">
                  <a:moveTo>
                    <a:pt x="21714" y="0"/>
                  </a:moveTo>
                  <a:cubicBezTo>
                    <a:pt x="9823" y="0"/>
                    <a:pt x="0" y="9823"/>
                    <a:pt x="0" y="21714"/>
                  </a:cubicBezTo>
                  <a:cubicBezTo>
                    <a:pt x="0" y="33605"/>
                    <a:pt x="9823" y="43427"/>
                    <a:pt x="21714" y="43427"/>
                  </a:cubicBezTo>
                  <a:cubicBezTo>
                    <a:pt x="33605" y="43427"/>
                    <a:pt x="43427" y="33605"/>
                    <a:pt x="43427" y="21714"/>
                  </a:cubicBezTo>
                  <a:cubicBezTo>
                    <a:pt x="43427" y="9823"/>
                    <a:pt x="33605" y="0"/>
                    <a:pt x="21714" y="0"/>
                  </a:cubicBezTo>
                  <a:close/>
                </a:path>
              </a:pathLst>
            </a:custGeom>
            <a:solidFill>
              <a:srgbClr val="000000"/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F9A74BB6-A20A-4794-86D9-829DF1F7479E}"/>
                </a:ext>
              </a:extLst>
            </p:cNvPr>
            <p:cNvSpPr/>
            <p:nvPr/>
          </p:nvSpPr>
          <p:spPr>
            <a:xfrm>
              <a:off x="7249914" y="3369018"/>
              <a:ext cx="43427" cy="43427"/>
            </a:xfrm>
            <a:custGeom>
              <a:avLst/>
              <a:gdLst>
                <a:gd name="connsiteX0" fmla="*/ 43427 w 43427"/>
                <a:gd name="connsiteY0" fmla="*/ 21714 h 43427"/>
                <a:gd name="connsiteX1" fmla="*/ 21714 w 43427"/>
                <a:gd name="connsiteY1" fmla="*/ 43427 h 43427"/>
                <a:gd name="connsiteX2" fmla="*/ 0 w 43427"/>
                <a:gd name="connsiteY2" fmla="*/ 21714 h 43427"/>
                <a:gd name="connsiteX3" fmla="*/ 21714 w 43427"/>
                <a:gd name="connsiteY3" fmla="*/ 0 h 43427"/>
                <a:gd name="connsiteX4" fmla="*/ 43427 w 43427"/>
                <a:gd name="connsiteY4" fmla="*/ 21714 h 43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427" h="43427">
                  <a:moveTo>
                    <a:pt x="43427" y="21714"/>
                  </a:moveTo>
                  <a:cubicBezTo>
                    <a:pt x="43427" y="33706"/>
                    <a:pt x="33706" y="43427"/>
                    <a:pt x="21714" y="43427"/>
                  </a:cubicBezTo>
                  <a:cubicBezTo>
                    <a:pt x="9722" y="43427"/>
                    <a:pt x="0" y="33706"/>
                    <a:pt x="0" y="21714"/>
                  </a:cubicBezTo>
                  <a:cubicBezTo>
                    <a:pt x="0" y="9722"/>
                    <a:pt x="9722" y="0"/>
                    <a:pt x="21714" y="0"/>
                  </a:cubicBezTo>
                  <a:cubicBezTo>
                    <a:pt x="33706" y="0"/>
                    <a:pt x="43427" y="9722"/>
                    <a:pt x="43427" y="21714"/>
                  </a:cubicBezTo>
                  <a:close/>
                </a:path>
              </a:pathLst>
            </a:custGeom>
            <a:solidFill>
              <a:srgbClr val="000000"/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BA6F7E49-864C-49C7-898F-BB1C9EB52E48}"/>
                </a:ext>
              </a:extLst>
            </p:cNvPr>
            <p:cNvSpPr/>
            <p:nvPr/>
          </p:nvSpPr>
          <p:spPr>
            <a:xfrm>
              <a:off x="7165541" y="3191172"/>
              <a:ext cx="351710" cy="417213"/>
            </a:xfrm>
            <a:custGeom>
              <a:avLst/>
              <a:gdLst>
                <a:gd name="connsiteX0" fmla="*/ 232751 w 351710"/>
                <a:gd name="connsiteY0" fmla="*/ 101848 h 417213"/>
                <a:gd name="connsiteX1" fmla="*/ 219826 w 351710"/>
                <a:gd name="connsiteY1" fmla="*/ 108051 h 417213"/>
                <a:gd name="connsiteX2" fmla="*/ 214656 w 351710"/>
                <a:gd name="connsiteY2" fmla="*/ 119425 h 417213"/>
                <a:gd name="connsiteX3" fmla="*/ 219309 w 351710"/>
                <a:gd name="connsiteY3" fmla="*/ 132867 h 417213"/>
                <a:gd name="connsiteX4" fmla="*/ 208969 w 351710"/>
                <a:gd name="connsiteY4" fmla="*/ 143207 h 417213"/>
                <a:gd name="connsiteX5" fmla="*/ 195527 w 351710"/>
                <a:gd name="connsiteY5" fmla="*/ 138554 h 417213"/>
                <a:gd name="connsiteX6" fmla="*/ 184153 w 351710"/>
                <a:gd name="connsiteY6" fmla="*/ 143207 h 417213"/>
                <a:gd name="connsiteX7" fmla="*/ 177949 w 351710"/>
                <a:gd name="connsiteY7" fmla="*/ 155615 h 417213"/>
                <a:gd name="connsiteX8" fmla="*/ 163473 w 351710"/>
                <a:gd name="connsiteY8" fmla="*/ 155615 h 417213"/>
                <a:gd name="connsiteX9" fmla="*/ 157270 w 351710"/>
                <a:gd name="connsiteY9" fmla="*/ 142690 h 417213"/>
                <a:gd name="connsiteX10" fmla="*/ 145896 w 351710"/>
                <a:gd name="connsiteY10" fmla="*/ 138037 h 417213"/>
                <a:gd name="connsiteX11" fmla="*/ 132454 w 351710"/>
                <a:gd name="connsiteY11" fmla="*/ 142690 h 417213"/>
                <a:gd name="connsiteX12" fmla="*/ 122114 w 351710"/>
                <a:gd name="connsiteY12" fmla="*/ 132350 h 417213"/>
                <a:gd name="connsiteX13" fmla="*/ 126767 w 351710"/>
                <a:gd name="connsiteY13" fmla="*/ 118908 h 417213"/>
                <a:gd name="connsiteX14" fmla="*/ 122114 w 351710"/>
                <a:gd name="connsiteY14" fmla="*/ 107534 h 417213"/>
                <a:gd name="connsiteX15" fmla="*/ 109189 w 351710"/>
                <a:gd name="connsiteY15" fmla="*/ 101331 h 417213"/>
                <a:gd name="connsiteX16" fmla="*/ 109189 w 351710"/>
                <a:gd name="connsiteY16" fmla="*/ 86855 h 417213"/>
                <a:gd name="connsiteX17" fmla="*/ 122114 w 351710"/>
                <a:gd name="connsiteY17" fmla="*/ 80651 h 417213"/>
                <a:gd name="connsiteX18" fmla="*/ 126767 w 351710"/>
                <a:gd name="connsiteY18" fmla="*/ 69277 h 417213"/>
                <a:gd name="connsiteX19" fmla="*/ 122631 w 351710"/>
                <a:gd name="connsiteY19" fmla="*/ 55835 h 417213"/>
                <a:gd name="connsiteX20" fmla="*/ 132971 w 351710"/>
                <a:gd name="connsiteY20" fmla="*/ 45495 h 417213"/>
                <a:gd name="connsiteX21" fmla="*/ 146413 w 351710"/>
                <a:gd name="connsiteY21" fmla="*/ 50148 h 417213"/>
                <a:gd name="connsiteX22" fmla="*/ 157787 w 351710"/>
                <a:gd name="connsiteY22" fmla="*/ 45495 h 417213"/>
                <a:gd name="connsiteX23" fmla="*/ 163991 w 351710"/>
                <a:gd name="connsiteY23" fmla="*/ 32571 h 417213"/>
                <a:gd name="connsiteX24" fmla="*/ 178466 w 351710"/>
                <a:gd name="connsiteY24" fmla="*/ 32571 h 417213"/>
                <a:gd name="connsiteX25" fmla="*/ 184670 w 351710"/>
                <a:gd name="connsiteY25" fmla="*/ 44978 h 417213"/>
                <a:gd name="connsiteX26" fmla="*/ 196044 w 351710"/>
                <a:gd name="connsiteY26" fmla="*/ 49631 h 417213"/>
                <a:gd name="connsiteX27" fmla="*/ 209486 w 351710"/>
                <a:gd name="connsiteY27" fmla="*/ 44978 h 417213"/>
                <a:gd name="connsiteX28" fmla="*/ 219826 w 351710"/>
                <a:gd name="connsiteY28" fmla="*/ 55318 h 417213"/>
                <a:gd name="connsiteX29" fmla="*/ 215173 w 351710"/>
                <a:gd name="connsiteY29" fmla="*/ 68760 h 417213"/>
                <a:gd name="connsiteX30" fmla="*/ 219826 w 351710"/>
                <a:gd name="connsiteY30" fmla="*/ 80134 h 417213"/>
                <a:gd name="connsiteX31" fmla="*/ 232751 w 351710"/>
                <a:gd name="connsiteY31" fmla="*/ 86338 h 417213"/>
                <a:gd name="connsiteX32" fmla="*/ 232751 w 351710"/>
                <a:gd name="connsiteY32" fmla="*/ 101848 h 417213"/>
                <a:gd name="connsiteX33" fmla="*/ 167609 w 351710"/>
                <a:gd name="connsiteY33" fmla="*/ 206797 h 417213"/>
                <a:gd name="connsiteX34" fmla="*/ 154685 w 351710"/>
                <a:gd name="connsiteY34" fmla="*/ 213001 h 417213"/>
                <a:gd name="connsiteX35" fmla="*/ 150032 w 351710"/>
                <a:gd name="connsiteY35" fmla="*/ 224375 h 417213"/>
                <a:gd name="connsiteX36" fmla="*/ 154168 w 351710"/>
                <a:gd name="connsiteY36" fmla="*/ 237817 h 417213"/>
                <a:gd name="connsiteX37" fmla="*/ 143828 w 351710"/>
                <a:gd name="connsiteY37" fmla="*/ 248157 h 417213"/>
                <a:gd name="connsiteX38" fmla="*/ 130386 w 351710"/>
                <a:gd name="connsiteY38" fmla="*/ 243504 h 417213"/>
                <a:gd name="connsiteX39" fmla="*/ 119012 w 351710"/>
                <a:gd name="connsiteY39" fmla="*/ 248157 h 417213"/>
                <a:gd name="connsiteX40" fmla="*/ 113325 w 351710"/>
                <a:gd name="connsiteY40" fmla="*/ 260564 h 417213"/>
                <a:gd name="connsiteX41" fmla="*/ 98849 w 351710"/>
                <a:gd name="connsiteY41" fmla="*/ 260564 h 417213"/>
                <a:gd name="connsiteX42" fmla="*/ 92646 w 351710"/>
                <a:gd name="connsiteY42" fmla="*/ 247640 h 417213"/>
                <a:gd name="connsiteX43" fmla="*/ 81272 w 351710"/>
                <a:gd name="connsiteY43" fmla="*/ 242987 h 417213"/>
                <a:gd name="connsiteX44" fmla="*/ 67830 w 351710"/>
                <a:gd name="connsiteY44" fmla="*/ 247123 h 417213"/>
                <a:gd name="connsiteX45" fmla="*/ 57490 w 351710"/>
                <a:gd name="connsiteY45" fmla="*/ 236783 h 417213"/>
                <a:gd name="connsiteX46" fmla="*/ 62143 w 351710"/>
                <a:gd name="connsiteY46" fmla="*/ 223341 h 417213"/>
                <a:gd name="connsiteX47" fmla="*/ 57490 w 351710"/>
                <a:gd name="connsiteY47" fmla="*/ 211967 h 417213"/>
                <a:gd name="connsiteX48" fmla="*/ 44565 w 351710"/>
                <a:gd name="connsiteY48" fmla="*/ 205763 h 417213"/>
                <a:gd name="connsiteX49" fmla="*/ 44565 w 351710"/>
                <a:gd name="connsiteY49" fmla="*/ 191287 h 417213"/>
                <a:gd name="connsiteX50" fmla="*/ 57490 w 351710"/>
                <a:gd name="connsiteY50" fmla="*/ 185083 h 417213"/>
                <a:gd name="connsiteX51" fmla="*/ 62143 w 351710"/>
                <a:gd name="connsiteY51" fmla="*/ 173710 h 417213"/>
                <a:gd name="connsiteX52" fmla="*/ 57490 w 351710"/>
                <a:gd name="connsiteY52" fmla="*/ 160268 h 417213"/>
                <a:gd name="connsiteX53" fmla="*/ 67830 w 351710"/>
                <a:gd name="connsiteY53" fmla="*/ 149928 h 417213"/>
                <a:gd name="connsiteX54" fmla="*/ 81272 w 351710"/>
                <a:gd name="connsiteY54" fmla="*/ 154581 h 417213"/>
                <a:gd name="connsiteX55" fmla="*/ 92646 w 351710"/>
                <a:gd name="connsiteY55" fmla="*/ 149928 h 417213"/>
                <a:gd name="connsiteX56" fmla="*/ 98849 w 351710"/>
                <a:gd name="connsiteY56" fmla="*/ 137003 h 417213"/>
                <a:gd name="connsiteX57" fmla="*/ 113842 w 351710"/>
                <a:gd name="connsiteY57" fmla="*/ 137003 h 417213"/>
                <a:gd name="connsiteX58" fmla="*/ 120046 w 351710"/>
                <a:gd name="connsiteY58" fmla="*/ 149928 h 417213"/>
                <a:gd name="connsiteX59" fmla="*/ 131420 w 351710"/>
                <a:gd name="connsiteY59" fmla="*/ 154581 h 417213"/>
                <a:gd name="connsiteX60" fmla="*/ 144862 w 351710"/>
                <a:gd name="connsiteY60" fmla="*/ 149928 h 417213"/>
                <a:gd name="connsiteX61" fmla="*/ 155202 w 351710"/>
                <a:gd name="connsiteY61" fmla="*/ 160268 h 417213"/>
                <a:gd name="connsiteX62" fmla="*/ 150549 w 351710"/>
                <a:gd name="connsiteY62" fmla="*/ 173710 h 417213"/>
                <a:gd name="connsiteX63" fmla="*/ 155202 w 351710"/>
                <a:gd name="connsiteY63" fmla="*/ 185083 h 417213"/>
                <a:gd name="connsiteX64" fmla="*/ 168126 w 351710"/>
                <a:gd name="connsiteY64" fmla="*/ 191287 h 417213"/>
                <a:gd name="connsiteX65" fmla="*/ 167609 w 351710"/>
                <a:gd name="connsiteY65" fmla="*/ 206797 h 417213"/>
                <a:gd name="connsiteX66" fmla="*/ 167609 w 351710"/>
                <a:gd name="connsiteY66" fmla="*/ 206797 h 417213"/>
                <a:gd name="connsiteX67" fmla="*/ 346489 w 351710"/>
                <a:gd name="connsiteY67" fmla="*/ 225926 h 417213"/>
                <a:gd name="connsiteX68" fmla="*/ 310816 w 351710"/>
                <a:gd name="connsiteY68" fmla="*/ 163887 h 417213"/>
                <a:gd name="connsiteX69" fmla="*/ 310816 w 351710"/>
                <a:gd name="connsiteY69" fmla="*/ 161302 h 417213"/>
                <a:gd name="connsiteX70" fmla="*/ 234819 w 351710"/>
                <a:gd name="connsiteY70" fmla="*/ 21714 h 417213"/>
                <a:gd name="connsiteX71" fmla="*/ 76102 w 351710"/>
                <a:gd name="connsiteY71" fmla="*/ 21714 h 417213"/>
                <a:gd name="connsiteX72" fmla="*/ 104 w 351710"/>
                <a:gd name="connsiteY72" fmla="*/ 161302 h 417213"/>
                <a:gd name="connsiteX73" fmla="*/ 61109 w 351710"/>
                <a:gd name="connsiteY73" fmla="*/ 286414 h 417213"/>
                <a:gd name="connsiteX74" fmla="*/ 61109 w 351710"/>
                <a:gd name="connsiteY74" fmla="*/ 417213 h 417213"/>
                <a:gd name="connsiteX75" fmla="*/ 224479 w 351710"/>
                <a:gd name="connsiteY75" fmla="*/ 417213 h 417213"/>
                <a:gd name="connsiteX76" fmla="*/ 224479 w 351710"/>
                <a:gd name="connsiteY76" fmla="*/ 355174 h 417213"/>
                <a:gd name="connsiteX77" fmla="*/ 249811 w 351710"/>
                <a:gd name="connsiteY77" fmla="*/ 355174 h 417213"/>
                <a:gd name="connsiteX78" fmla="*/ 293239 w 351710"/>
                <a:gd name="connsiteY78" fmla="*/ 337079 h 417213"/>
                <a:gd name="connsiteX79" fmla="*/ 310816 w 351710"/>
                <a:gd name="connsiteY79" fmla="*/ 293135 h 417213"/>
                <a:gd name="connsiteX80" fmla="*/ 310816 w 351710"/>
                <a:gd name="connsiteY80" fmla="*/ 262115 h 417213"/>
                <a:gd name="connsiteX81" fmla="*/ 333564 w 351710"/>
                <a:gd name="connsiteY81" fmla="*/ 262115 h 417213"/>
                <a:gd name="connsiteX82" fmla="*/ 346489 w 351710"/>
                <a:gd name="connsiteY82" fmla="*/ 225926 h 417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351710" h="417213">
                  <a:moveTo>
                    <a:pt x="232751" y="101848"/>
                  </a:moveTo>
                  <a:lnTo>
                    <a:pt x="219826" y="108051"/>
                  </a:lnTo>
                  <a:cubicBezTo>
                    <a:pt x="218792" y="112187"/>
                    <a:pt x="216724" y="115806"/>
                    <a:pt x="214656" y="119425"/>
                  </a:cubicBezTo>
                  <a:lnTo>
                    <a:pt x="219309" y="132867"/>
                  </a:lnTo>
                  <a:lnTo>
                    <a:pt x="208969" y="143207"/>
                  </a:lnTo>
                  <a:lnTo>
                    <a:pt x="195527" y="138554"/>
                  </a:lnTo>
                  <a:cubicBezTo>
                    <a:pt x="191908" y="140622"/>
                    <a:pt x="188289" y="142173"/>
                    <a:pt x="184153" y="143207"/>
                  </a:cubicBezTo>
                  <a:lnTo>
                    <a:pt x="177949" y="155615"/>
                  </a:lnTo>
                  <a:lnTo>
                    <a:pt x="163473" y="155615"/>
                  </a:lnTo>
                  <a:lnTo>
                    <a:pt x="157270" y="142690"/>
                  </a:lnTo>
                  <a:cubicBezTo>
                    <a:pt x="153134" y="141656"/>
                    <a:pt x="149515" y="140105"/>
                    <a:pt x="145896" y="138037"/>
                  </a:cubicBezTo>
                  <a:lnTo>
                    <a:pt x="132454" y="142690"/>
                  </a:lnTo>
                  <a:lnTo>
                    <a:pt x="122114" y="132350"/>
                  </a:lnTo>
                  <a:lnTo>
                    <a:pt x="126767" y="118908"/>
                  </a:lnTo>
                  <a:cubicBezTo>
                    <a:pt x="124699" y="115289"/>
                    <a:pt x="123148" y="111670"/>
                    <a:pt x="122114" y="107534"/>
                  </a:cubicBezTo>
                  <a:lnTo>
                    <a:pt x="109189" y="101331"/>
                  </a:lnTo>
                  <a:lnTo>
                    <a:pt x="109189" y="86855"/>
                  </a:lnTo>
                  <a:lnTo>
                    <a:pt x="122114" y="80651"/>
                  </a:lnTo>
                  <a:cubicBezTo>
                    <a:pt x="123148" y="76515"/>
                    <a:pt x="124699" y="72896"/>
                    <a:pt x="126767" y="69277"/>
                  </a:cubicBezTo>
                  <a:lnTo>
                    <a:pt x="122631" y="55835"/>
                  </a:lnTo>
                  <a:lnTo>
                    <a:pt x="132971" y="45495"/>
                  </a:lnTo>
                  <a:lnTo>
                    <a:pt x="146413" y="50148"/>
                  </a:lnTo>
                  <a:cubicBezTo>
                    <a:pt x="150032" y="48080"/>
                    <a:pt x="153651" y="46529"/>
                    <a:pt x="157787" y="45495"/>
                  </a:cubicBezTo>
                  <a:lnTo>
                    <a:pt x="163991" y="32571"/>
                  </a:lnTo>
                  <a:lnTo>
                    <a:pt x="178466" y="32571"/>
                  </a:lnTo>
                  <a:lnTo>
                    <a:pt x="184670" y="44978"/>
                  </a:lnTo>
                  <a:cubicBezTo>
                    <a:pt x="188806" y="46012"/>
                    <a:pt x="192425" y="47563"/>
                    <a:pt x="196044" y="49631"/>
                  </a:cubicBezTo>
                  <a:lnTo>
                    <a:pt x="209486" y="44978"/>
                  </a:lnTo>
                  <a:lnTo>
                    <a:pt x="219826" y="55318"/>
                  </a:lnTo>
                  <a:lnTo>
                    <a:pt x="215173" y="68760"/>
                  </a:lnTo>
                  <a:cubicBezTo>
                    <a:pt x="217241" y="72379"/>
                    <a:pt x="218792" y="75998"/>
                    <a:pt x="219826" y="80134"/>
                  </a:cubicBezTo>
                  <a:lnTo>
                    <a:pt x="232751" y="86338"/>
                  </a:lnTo>
                  <a:lnTo>
                    <a:pt x="232751" y="101848"/>
                  </a:lnTo>
                  <a:close/>
                  <a:moveTo>
                    <a:pt x="167609" y="206797"/>
                  </a:moveTo>
                  <a:lnTo>
                    <a:pt x="154685" y="213001"/>
                  </a:lnTo>
                  <a:cubicBezTo>
                    <a:pt x="153651" y="217137"/>
                    <a:pt x="152100" y="220756"/>
                    <a:pt x="150032" y="224375"/>
                  </a:cubicBezTo>
                  <a:lnTo>
                    <a:pt x="154168" y="237817"/>
                  </a:lnTo>
                  <a:lnTo>
                    <a:pt x="143828" y="248157"/>
                  </a:lnTo>
                  <a:lnTo>
                    <a:pt x="130386" y="243504"/>
                  </a:lnTo>
                  <a:cubicBezTo>
                    <a:pt x="126767" y="245572"/>
                    <a:pt x="123148" y="247123"/>
                    <a:pt x="119012" y="248157"/>
                  </a:cubicBezTo>
                  <a:lnTo>
                    <a:pt x="113325" y="260564"/>
                  </a:lnTo>
                  <a:lnTo>
                    <a:pt x="98849" y="260564"/>
                  </a:lnTo>
                  <a:lnTo>
                    <a:pt x="92646" y="247640"/>
                  </a:lnTo>
                  <a:cubicBezTo>
                    <a:pt x="88510" y="246606"/>
                    <a:pt x="84891" y="245055"/>
                    <a:pt x="81272" y="242987"/>
                  </a:cubicBezTo>
                  <a:lnTo>
                    <a:pt x="67830" y="247123"/>
                  </a:lnTo>
                  <a:lnTo>
                    <a:pt x="57490" y="236783"/>
                  </a:lnTo>
                  <a:lnTo>
                    <a:pt x="62143" y="223341"/>
                  </a:lnTo>
                  <a:cubicBezTo>
                    <a:pt x="60075" y="219722"/>
                    <a:pt x="58524" y="216103"/>
                    <a:pt x="57490" y="211967"/>
                  </a:cubicBezTo>
                  <a:lnTo>
                    <a:pt x="44565" y="205763"/>
                  </a:lnTo>
                  <a:lnTo>
                    <a:pt x="44565" y="191287"/>
                  </a:lnTo>
                  <a:lnTo>
                    <a:pt x="57490" y="185083"/>
                  </a:lnTo>
                  <a:cubicBezTo>
                    <a:pt x="58524" y="180947"/>
                    <a:pt x="60075" y="177329"/>
                    <a:pt x="62143" y="173710"/>
                  </a:cubicBezTo>
                  <a:lnTo>
                    <a:pt x="57490" y="160268"/>
                  </a:lnTo>
                  <a:lnTo>
                    <a:pt x="67830" y="149928"/>
                  </a:lnTo>
                  <a:lnTo>
                    <a:pt x="81272" y="154581"/>
                  </a:lnTo>
                  <a:cubicBezTo>
                    <a:pt x="84891" y="152513"/>
                    <a:pt x="88510" y="150962"/>
                    <a:pt x="92646" y="149928"/>
                  </a:cubicBezTo>
                  <a:lnTo>
                    <a:pt x="98849" y="137003"/>
                  </a:lnTo>
                  <a:lnTo>
                    <a:pt x="113842" y="137003"/>
                  </a:lnTo>
                  <a:lnTo>
                    <a:pt x="120046" y="149928"/>
                  </a:lnTo>
                  <a:cubicBezTo>
                    <a:pt x="124182" y="150962"/>
                    <a:pt x="127801" y="152513"/>
                    <a:pt x="131420" y="154581"/>
                  </a:cubicBezTo>
                  <a:lnTo>
                    <a:pt x="144862" y="149928"/>
                  </a:lnTo>
                  <a:lnTo>
                    <a:pt x="155202" y="160268"/>
                  </a:lnTo>
                  <a:lnTo>
                    <a:pt x="150549" y="173710"/>
                  </a:lnTo>
                  <a:cubicBezTo>
                    <a:pt x="152617" y="177329"/>
                    <a:pt x="154168" y="180947"/>
                    <a:pt x="155202" y="185083"/>
                  </a:cubicBezTo>
                  <a:lnTo>
                    <a:pt x="168126" y="191287"/>
                  </a:lnTo>
                  <a:lnTo>
                    <a:pt x="167609" y="206797"/>
                  </a:lnTo>
                  <a:lnTo>
                    <a:pt x="167609" y="206797"/>
                  </a:lnTo>
                  <a:close/>
                  <a:moveTo>
                    <a:pt x="346489" y="225926"/>
                  </a:moveTo>
                  <a:lnTo>
                    <a:pt x="310816" y="163887"/>
                  </a:lnTo>
                  <a:lnTo>
                    <a:pt x="310816" y="161302"/>
                  </a:lnTo>
                  <a:cubicBezTo>
                    <a:pt x="312884" y="104433"/>
                    <a:pt x="283933" y="51182"/>
                    <a:pt x="234819" y="21714"/>
                  </a:cubicBezTo>
                  <a:cubicBezTo>
                    <a:pt x="185704" y="-7238"/>
                    <a:pt x="125216" y="-7238"/>
                    <a:pt x="76102" y="21714"/>
                  </a:cubicBezTo>
                  <a:cubicBezTo>
                    <a:pt x="26987" y="50665"/>
                    <a:pt x="-1964" y="104433"/>
                    <a:pt x="104" y="161302"/>
                  </a:cubicBezTo>
                  <a:cubicBezTo>
                    <a:pt x="104" y="210416"/>
                    <a:pt x="22334" y="256428"/>
                    <a:pt x="61109" y="286414"/>
                  </a:cubicBezTo>
                  <a:lnTo>
                    <a:pt x="61109" y="417213"/>
                  </a:lnTo>
                  <a:lnTo>
                    <a:pt x="224479" y="417213"/>
                  </a:lnTo>
                  <a:lnTo>
                    <a:pt x="224479" y="355174"/>
                  </a:lnTo>
                  <a:lnTo>
                    <a:pt x="249811" y="355174"/>
                  </a:lnTo>
                  <a:cubicBezTo>
                    <a:pt x="266355" y="355174"/>
                    <a:pt x="281865" y="348453"/>
                    <a:pt x="293239" y="337079"/>
                  </a:cubicBezTo>
                  <a:cubicBezTo>
                    <a:pt x="304613" y="325188"/>
                    <a:pt x="310816" y="309679"/>
                    <a:pt x="310816" y="293135"/>
                  </a:cubicBezTo>
                  <a:lnTo>
                    <a:pt x="310816" y="262115"/>
                  </a:lnTo>
                  <a:lnTo>
                    <a:pt x="333564" y="262115"/>
                  </a:lnTo>
                  <a:cubicBezTo>
                    <a:pt x="347006" y="260564"/>
                    <a:pt x="358897" y="245055"/>
                    <a:pt x="346489" y="225926"/>
                  </a:cubicBezTo>
                  <a:close/>
                </a:path>
              </a:pathLst>
            </a:custGeom>
            <a:solidFill>
              <a:srgbClr val="000000"/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9" name="Graphic 12" descr="Gauge">
            <a:extLst>
              <a:ext uri="{FF2B5EF4-FFF2-40B4-BE49-F238E27FC236}">
                <a16:creationId xmlns:a16="http://schemas.microsoft.com/office/drawing/2014/main" id="{002F2F01-0076-4052-8C0C-9B0788390438}"/>
              </a:ext>
            </a:extLst>
          </p:cNvPr>
          <p:cNvGrpSpPr/>
          <p:nvPr/>
        </p:nvGrpSpPr>
        <p:grpSpPr>
          <a:xfrm>
            <a:off x="8809916" y="2685684"/>
            <a:ext cx="474999" cy="474999"/>
            <a:chOff x="8809916" y="2685684"/>
            <a:chExt cx="474999" cy="474999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7DE12CBE-599C-4BB5-81B0-36FA0DC0503E}"/>
                </a:ext>
              </a:extLst>
            </p:cNvPr>
            <p:cNvSpPr/>
            <p:nvPr/>
          </p:nvSpPr>
          <p:spPr>
            <a:xfrm>
              <a:off x="8829707" y="2804433"/>
              <a:ext cx="347837" cy="237499"/>
            </a:xfrm>
            <a:custGeom>
              <a:avLst/>
              <a:gdLst>
                <a:gd name="connsiteX0" fmla="*/ 207812 w 347837"/>
                <a:gd name="connsiteY0" fmla="*/ 30182 h 237499"/>
                <a:gd name="connsiteX1" fmla="*/ 207812 w 347837"/>
                <a:gd name="connsiteY1" fmla="*/ 49974 h 237499"/>
                <a:gd name="connsiteX2" fmla="*/ 217708 w 347837"/>
                <a:gd name="connsiteY2" fmla="*/ 49479 h 237499"/>
                <a:gd name="connsiteX3" fmla="*/ 227604 w 347837"/>
                <a:gd name="connsiteY3" fmla="*/ 49974 h 237499"/>
                <a:gd name="connsiteX4" fmla="*/ 227604 w 347837"/>
                <a:gd name="connsiteY4" fmla="*/ 30182 h 237499"/>
                <a:gd name="connsiteX5" fmla="*/ 282031 w 347837"/>
                <a:gd name="connsiteY5" fmla="*/ 41562 h 237499"/>
                <a:gd name="connsiteX6" fmla="*/ 274609 w 347837"/>
                <a:gd name="connsiteY6" fmla="*/ 59375 h 237499"/>
                <a:gd name="connsiteX7" fmla="*/ 292916 w 347837"/>
                <a:gd name="connsiteY7" fmla="*/ 67292 h 237499"/>
                <a:gd name="connsiteX8" fmla="*/ 300338 w 347837"/>
                <a:gd name="connsiteY8" fmla="*/ 48984 h 237499"/>
                <a:gd name="connsiteX9" fmla="*/ 326562 w 347837"/>
                <a:gd name="connsiteY9" fmla="*/ 64818 h 237499"/>
                <a:gd name="connsiteX10" fmla="*/ 347838 w 347837"/>
                <a:gd name="connsiteY10" fmla="*/ 43542 h 237499"/>
                <a:gd name="connsiteX11" fmla="*/ 217708 w 347837"/>
                <a:gd name="connsiteY11" fmla="*/ 0 h 237499"/>
                <a:gd name="connsiteX12" fmla="*/ 0 w 347837"/>
                <a:gd name="connsiteY12" fmla="*/ 217708 h 237499"/>
                <a:gd name="connsiteX13" fmla="*/ 0 w 347837"/>
                <a:gd name="connsiteY13" fmla="*/ 237500 h 237499"/>
                <a:gd name="connsiteX14" fmla="*/ 29687 w 347837"/>
                <a:gd name="connsiteY14" fmla="*/ 237500 h 237499"/>
                <a:gd name="connsiteX15" fmla="*/ 29687 w 347837"/>
                <a:gd name="connsiteY15" fmla="*/ 217708 h 237499"/>
                <a:gd name="connsiteX16" fmla="*/ 39088 w 347837"/>
                <a:gd name="connsiteY16" fmla="*/ 159323 h 237499"/>
                <a:gd name="connsiteX17" fmla="*/ 57396 w 347837"/>
                <a:gd name="connsiteY17" fmla="*/ 166744 h 237499"/>
                <a:gd name="connsiteX18" fmla="*/ 64323 w 347837"/>
                <a:gd name="connsiteY18" fmla="*/ 148437 h 237499"/>
                <a:gd name="connsiteX19" fmla="*/ 46016 w 347837"/>
                <a:gd name="connsiteY19" fmla="*/ 141015 h 237499"/>
                <a:gd name="connsiteX20" fmla="*/ 75703 w 347837"/>
                <a:gd name="connsiteY20" fmla="*/ 95000 h 237499"/>
                <a:gd name="connsiteX21" fmla="*/ 89557 w 347837"/>
                <a:gd name="connsiteY21" fmla="*/ 108854 h 237499"/>
                <a:gd name="connsiteX22" fmla="*/ 103411 w 347837"/>
                <a:gd name="connsiteY22" fmla="*/ 94505 h 237499"/>
                <a:gd name="connsiteX23" fmla="*/ 89557 w 347837"/>
                <a:gd name="connsiteY23" fmla="*/ 80651 h 237499"/>
                <a:gd name="connsiteX24" fmla="*/ 135078 w 347837"/>
                <a:gd name="connsiteY24" fmla="*/ 48984 h 237499"/>
                <a:gd name="connsiteX25" fmla="*/ 142500 w 347837"/>
                <a:gd name="connsiteY25" fmla="*/ 67292 h 237499"/>
                <a:gd name="connsiteX26" fmla="*/ 160807 w 347837"/>
                <a:gd name="connsiteY26" fmla="*/ 59375 h 237499"/>
                <a:gd name="connsiteX27" fmla="*/ 153385 w 347837"/>
                <a:gd name="connsiteY27" fmla="*/ 41068 h 237499"/>
                <a:gd name="connsiteX28" fmla="*/ 207812 w 347837"/>
                <a:gd name="connsiteY28" fmla="*/ 30182 h 237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47837" h="237499">
                  <a:moveTo>
                    <a:pt x="207812" y="30182"/>
                  </a:moveTo>
                  <a:lnTo>
                    <a:pt x="207812" y="49974"/>
                  </a:lnTo>
                  <a:cubicBezTo>
                    <a:pt x="211276" y="49974"/>
                    <a:pt x="214244" y="49479"/>
                    <a:pt x="217708" y="49479"/>
                  </a:cubicBezTo>
                  <a:cubicBezTo>
                    <a:pt x="221171" y="49479"/>
                    <a:pt x="224140" y="49479"/>
                    <a:pt x="227604" y="49974"/>
                  </a:cubicBezTo>
                  <a:lnTo>
                    <a:pt x="227604" y="30182"/>
                  </a:lnTo>
                  <a:cubicBezTo>
                    <a:pt x="246901" y="31172"/>
                    <a:pt x="265208" y="35130"/>
                    <a:pt x="282031" y="41562"/>
                  </a:cubicBezTo>
                  <a:lnTo>
                    <a:pt x="274609" y="59375"/>
                  </a:lnTo>
                  <a:cubicBezTo>
                    <a:pt x="281041" y="61849"/>
                    <a:pt x="286979" y="64323"/>
                    <a:pt x="292916" y="67292"/>
                  </a:cubicBezTo>
                  <a:lnTo>
                    <a:pt x="300338" y="48984"/>
                  </a:lnTo>
                  <a:cubicBezTo>
                    <a:pt x="309739" y="53437"/>
                    <a:pt x="318150" y="58880"/>
                    <a:pt x="326562" y="64818"/>
                  </a:cubicBezTo>
                  <a:lnTo>
                    <a:pt x="347838" y="43542"/>
                  </a:lnTo>
                  <a:cubicBezTo>
                    <a:pt x="311718" y="16328"/>
                    <a:pt x="266692" y="0"/>
                    <a:pt x="217708" y="0"/>
                  </a:cubicBezTo>
                  <a:cubicBezTo>
                    <a:pt x="97474" y="0"/>
                    <a:pt x="0" y="97474"/>
                    <a:pt x="0" y="217708"/>
                  </a:cubicBezTo>
                  <a:lnTo>
                    <a:pt x="0" y="237500"/>
                  </a:lnTo>
                  <a:lnTo>
                    <a:pt x="29687" y="237500"/>
                  </a:lnTo>
                  <a:lnTo>
                    <a:pt x="29687" y="217708"/>
                  </a:lnTo>
                  <a:cubicBezTo>
                    <a:pt x="29687" y="197421"/>
                    <a:pt x="33151" y="177630"/>
                    <a:pt x="39088" y="159323"/>
                  </a:cubicBezTo>
                  <a:lnTo>
                    <a:pt x="57396" y="166744"/>
                  </a:lnTo>
                  <a:cubicBezTo>
                    <a:pt x="59375" y="160312"/>
                    <a:pt x="61849" y="154375"/>
                    <a:pt x="64323" y="148437"/>
                  </a:cubicBezTo>
                  <a:lnTo>
                    <a:pt x="46016" y="141015"/>
                  </a:lnTo>
                  <a:cubicBezTo>
                    <a:pt x="53437" y="124192"/>
                    <a:pt x="63828" y="108359"/>
                    <a:pt x="75703" y="95000"/>
                  </a:cubicBezTo>
                  <a:lnTo>
                    <a:pt x="89557" y="108854"/>
                  </a:lnTo>
                  <a:cubicBezTo>
                    <a:pt x="94010" y="103906"/>
                    <a:pt x="98463" y="98958"/>
                    <a:pt x="103411" y="94505"/>
                  </a:cubicBezTo>
                  <a:lnTo>
                    <a:pt x="89557" y="80651"/>
                  </a:lnTo>
                  <a:cubicBezTo>
                    <a:pt x="102916" y="68281"/>
                    <a:pt x="118255" y="57396"/>
                    <a:pt x="135078" y="48984"/>
                  </a:cubicBezTo>
                  <a:lnTo>
                    <a:pt x="142500" y="67292"/>
                  </a:lnTo>
                  <a:cubicBezTo>
                    <a:pt x="148437" y="64323"/>
                    <a:pt x="154375" y="61849"/>
                    <a:pt x="160807" y="59375"/>
                  </a:cubicBezTo>
                  <a:lnTo>
                    <a:pt x="153385" y="41068"/>
                  </a:lnTo>
                  <a:cubicBezTo>
                    <a:pt x="170208" y="34635"/>
                    <a:pt x="188515" y="31172"/>
                    <a:pt x="207812" y="30182"/>
                  </a:cubicBezTo>
                  <a:close/>
                </a:path>
              </a:pathLst>
            </a:custGeom>
            <a:solidFill>
              <a:srgbClr val="000000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5B6EE7EA-BCB3-46E5-8D89-5A0BBFFA596B}"/>
                </a:ext>
              </a:extLst>
            </p:cNvPr>
            <p:cNvSpPr/>
            <p:nvPr/>
          </p:nvSpPr>
          <p:spPr>
            <a:xfrm>
              <a:off x="9200800" y="2897454"/>
              <a:ext cx="64322" cy="144478"/>
            </a:xfrm>
            <a:custGeom>
              <a:avLst/>
              <a:gdLst>
                <a:gd name="connsiteX0" fmla="*/ 25234 w 64322"/>
                <a:gd name="connsiteY0" fmla="*/ 0 h 144478"/>
                <a:gd name="connsiteX1" fmla="*/ 3958 w 64322"/>
                <a:gd name="connsiteY1" fmla="*/ 21276 h 144478"/>
                <a:gd name="connsiteX2" fmla="*/ 18307 w 64322"/>
                <a:gd name="connsiteY2" fmla="*/ 47500 h 144478"/>
                <a:gd name="connsiteX3" fmla="*/ 0 w 64322"/>
                <a:gd name="connsiteY3" fmla="*/ 55417 h 144478"/>
                <a:gd name="connsiteX4" fmla="*/ 6927 w 64322"/>
                <a:gd name="connsiteY4" fmla="*/ 73724 h 144478"/>
                <a:gd name="connsiteX5" fmla="*/ 25234 w 64322"/>
                <a:gd name="connsiteY5" fmla="*/ 66302 h 144478"/>
                <a:gd name="connsiteX6" fmla="*/ 34635 w 64322"/>
                <a:gd name="connsiteY6" fmla="*/ 124687 h 144478"/>
                <a:gd name="connsiteX7" fmla="*/ 34635 w 64322"/>
                <a:gd name="connsiteY7" fmla="*/ 144479 h 144478"/>
                <a:gd name="connsiteX8" fmla="*/ 64323 w 64322"/>
                <a:gd name="connsiteY8" fmla="*/ 144479 h 144478"/>
                <a:gd name="connsiteX9" fmla="*/ 64323 w 64322"/>
                <a:gd name="connsiteY9" fmla="*/ 124687 h 144478"/>
                <a:gd name="connsiteX10" fmla="*/ 25234 w 64322"/>
                <a:gd name="connsiteY10" fmla="*/ 0 h 144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4322" h="144478">
                  <a:moveTo>
                    <a:pt x="25234" y="0"/>
                  </a:moveTo>
                  <a:lnTo>
                    <a:pt x="3958" y="21276"/>
                  </a:lnTo>
                  <a:cubicBezTo>
                    <a:pt x="9401" y="29687"/>
                    <a:pt x="14349" y="38594"/>
                    <a:pt x="18307" y="47500"/>
                  </a:cubicBezTo>
                  <a:lnTo>
                    <a:pt x="0" y="55417"/>
                  </a:lnTo>
                  <a:cubicBezTo>
                    <a:pt x="2474" y="61354"/>
                    <a:pt x="4948" y="67786"/>
                    <a:pt x="6927" y="73724"/>
                  </a:cubicBezTo>
                  <a:lnTo>
                    <a:pt x="25234" y="66302"/>
                  </a:lnTo>
                  <a:cubicBezTo>
                    <a:pt x="31172" y="84609"/>
                    <a:pt x="34635" y="104401"/>
                    <a:pt x="34635" y="124687"/>
                  </a:cubicBezTo>
                  <a:lnTo>
                    <a:pt x="34635" y="144479"/>
                  </a:lnTo>
                  <a:lnTo>
                    <a:pt x="64323" y="144479"/>
                  </a:lnTo>
                  <a:lnTo>
                    <a:pt x="64323" y="124687"/>
                  </a:lnTo>
                  <a:cubicBezTo>
                    <a:pt x="64323" y="78177"/>
                    <a:pt x="49974" y="35625"/>
                    <a:pt x="25234" y="0"/>
                  </a:cubicBezTo>
                  <a:close/>
                </a:path>
              </a:pathLst>
            </a:custGeom>
            <a:solidFill>
              <a:srgbClr val="000000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36042645-B66A-441B-A88F-EAA1D2C4DFA7}"/>
                </a:ext>
              </a:extLst>
            </p:cNvPr>
            <p:cNvSpPr/>
            <p:nvPr/>
          </p:nvSpPr>
          <p:spPr>
            <a:xfrm>
              <a:off x="9026499" y="2858860"/>
              <a:ext cx="189145" cy="189639"/>
            </a:xfrm>
            <a:custGeom>
              <a:avLst/>
              <a:gdLst>
                <a:gd name="connsiteX0" fmla="*/ 7062 w 189145"/>
                <a:gd name="connsiteY0" fmla="*/ 154375 h 189639"/>
                <a:gd name="connsiteX1" fmla="*/ 4588 w 189145"/>
                <a:gd name="connsiteY1" fmla="*/ 156849 h 189639"/>
                <a:gd name="connsiteX2" fmla="*/ 7062 w 189145"/>
                <a:gd name="connsiteY2" fmla="*/ 185052 h 189639"/>
                <a:gd name="connsiteX3" fmla="*/ 35265 w 189145"/>
                <a:gd name="connsiteY3" fmla="*/ 182578 h 189639"/>
                <a:gd name="connsiteX4" fmla="*/ 189145 w 189145"/>
                <a:gd name="connsiteY4" fmla="*/ 0 h 189639"/>
                <a:gd name="connsiteX5" fmla="*/ 7062 w 189145"/>
                <a:gd name="connsiteY5" fmla="*/ 154375 h 189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9145" h="189639">
                  <a:moveTo>
                    <a:pt x="7062" y="154375"/>
                  </a:moveTo>
                  <a:cubicBezTo>
                    <a:pt x="6073" y="154869"/>
                    <a:pt x="5578" y="155859"/>
                    <a:pt x="4588" y="156849"/>
                  </a:cubicBezTo>
                  <a:cubicBezTo>
                    <a:pt x="-2339" y="165260"/>
                    <a:pt x="-1349" y="177630"/>
                    <a:pt x="7062" y="185052"/>
                  </a:cubicBezTo>
                  <a:cubicBezTo>
                    <a:pt x="15474" y="191979"/>
                    <a:pt x="27843" y="190989"/>
                    <a:pt x="35265" y="182578"/>
                  </a:cubicBezTo>
                  <a:lnTo>
                    <a:pt x="189145" y="0"/>
                  </a:lnTo>
                  <a:lnTo>
                    <a:pt x="7062" y="154375"/>
                  </a:lnTo>
                  <a:close/>
                </a:path>
              </a:pathLst>
            </a:custGeom>
            <a:solidFill>
              <a:srgbClr val="000000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Croissant Infographic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33705E37-423B-467C-ABC4-6B1ED8CDE0FC}"/>
              </a:ext>
            </a:extLst>
          </p:cNvPr>
          <p:cNvSpPr/>
          <p:nvPr/>
        </p:nvSpPr>
        <p:spPr>
          <a:xfrm>
            <a:off x="1908458" y="1711315"/>
            <a:ext cx="8375084" cy="41883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4" h="21463" extrusionOk="0">
                <a:moveTo>
                  <a:pt x="21097" y="111"/>
                </a:moveTo>
                <a:cubicBezTo>
                  <a:pt x="20797" y="-137"/>
                  <a:pt x="20466" y="38"/>
                  <a:pt x="20261" y="549"/>
                </a:cubicBezTo>
                <a:cubicBezTo>
                  <a:pt x="18985" y="3704"/>
                  <a:pt x="17137" y="5018"/>
                  <a:pt x="16741" y="5267"/>
                </a:cubicBezTo>
                <a:lnTo>
                  <a:pt x="16609" y="4872"/>
                </a:lnTo>
                <a:cubicBezTo>
                  <a:pt x="16484" y="4493"/>
                  <a:pt x="16293" y="4244"/>
                  <a:pt x="16066" y="4157"/>
                </a:cubicBezTo>
                <a:cubicBezTo>
                  <a:pt x="15846" y="4084"/>
                  <a:pt x="15626" y="4171"/>
                  <a:pt x="15442" y="4434"/>
                </a:cubicBezTo>
                <a:cubicBezTo>
                  <a:pt x="14306" y="6084"/>
                  <a:pt x="12853" y="6362"/>
                  <a:pt x="12553" y="6406"/>
                </a:cubicBezTo>
                <a:cubicBezTo>
                  <a:pt x="12413" y="5953"/>
                  <a:pt x="12164" y="5646"/>
                  <a:pt x="11885" y="5646"/>
                </a:cubicBezTo>
                <a:lnTo>
                  <a:pt x="9663" y="5646"/>
                </a:lnTo>
                <a:cubicBezTo>
                  <a:pt x="9384" y="5646"/>
                  <a:pt x="9135" y="5938"/>
                  <a:pt x="8995" y="6406"/>
                </a:cubicBezTo>
                <a:cubicBezTo>
                  <a:pt x="8687" y="6362"/>
                  <a:pt x="7242" y="6099"/>
                  <a:pt x="6106" y="4434"/>
                </a:cubicBezTo>
                <a:cubicBezTo>
                  <a:pt x="5922" y="4171"/>
                  <a:pt x="5702" y="4069"/>
                  <a:pt x="5482" y="4157"/>
                </a:cubicBezTo>
                <a:cubicBezTo>
                  <a:pt x="5255" y="4244"/>
                  <a:pt x="5064" y="4493"/>
                  <a:pt x="4939" y="4872"/>
                </a:cubicBezTo>
                <a:lnTo>
                  <a:pt x="4807" y="5267"/>
                </a:lnTo>
                <a:cubicBezTo>
                  <a:pt x="4411" y="5018"/>
                  <a:pt x="2563" y="3704"/>
                  <a:pt x="1287" y="549"/>
                </a:cubicBezTo>
                <a:cubicBezTo>
                  <a:pt x="1082" y="38"/>
                  <a:pt x="751" y="-137"/>
                  <a:pt x="451" y="111"/>
                </a:cubicBezTo>
                <a:cubicBezTo>
                  <a:pt x="150" y="345"/>
                  <a:pt x="-26" y="929"/>
                  <a:pt x="3" y="1572"/>
                </a:cubicBezTo>
                <a:cubicBezTo>
                  <a:pt x="165" y="5194"/>
                  <a:pt x="729" y="9940"/>
                  <a:pt x="2512" y="12204"/>
                </a:cubicBezTo>
                <a:lnTo>
                  <a:pt x="2497" y="12248"/>
                </a:lnTo>
                <a:cubicBezTo>
                  <a:pt x="2321" y="12788"/>
                  <a:pt x="2314" y="13489"/>
                  <a:pt x="2490" y="14044"/>
                </a:cubicBezTo>
                <a:cubicBezTo>
                  <a:pt x="3018" y="15694"/>
                  <a:pt x="4309" y="18586"/>
                  <a:pt x="7096" y="19462"/>
                </a:cubicBezTo>
                <a:cubicBezTo>
                  <a:pt x="7096" y="19769"/>
                  <a:pt x="7132" y="20061"/>
                  <a:pt x="7220" y="20309"/>
                </a:cubicBezTo>
                <a:cubicBezTo>
                  <a:pt x="7345" y="20689"/>
                  <a:pt x="7536" y="20937"/>
                  <a:pt x="7763" y="20996"/>
                </a:cubicBezTo>
                <a:cubicBezTo>
                  <a:pt x="8511" y="21200"/>
                  <a:pt x="9633" y="21463"/>
                  <a:pt x="10778" y="21463"/>
                </a:cubicBezTo>
                <a:cubicBezTo>
                  <a:pt x="11922" y="21463"/>
                  <a:pt x="13044" y="21215"/>
                  <a:pt x="13792" y="20996"/>
                </a:cubicBezTo>
                <a:cubicBezTo>
                  <a:pt x="14012" y="20937"/>
                  <a:pt x="14210" y="20689"/>
                  <a:pt x="14335" y="20309"/>
                </a:cubicBezTo>
                <a:cubicBezTo>
                  <a:pt x="14416" y="20046"/>
                  <a:pt x="14460" y="19754"/>
                  <a:pt x="14460" y="19462"/>
                </a:cubicBezTo>
                <a:cubicBezTo>
                  <a:pt x="17247" y="18586"/>
                  <a:pt x="18538" y="15694"/>
                  <a:pt x="19066" y="14044"/>
                </a:cubicBezTo>
                <a:cubicBezTo>
                  <a:pt x="19242" y="13489"/>
                  <a:pt x="19242" y="12788"/>
                  <a:pt x="19058" y="12248"/>
                </a:cubicBezTo>
                <a:lnTo>
                  <a:pt x="19044" y="12204"/>
                </a:lnTo>
                <a:cubicBezTo>
                  <a:pt x="20826" y="9940"/>
                  <a:pt x="21391" y="5194"/>
                  <a:pt x="21552" y="1572"/>
                </a:cubicBezTo>
                <a:cubicBezTo>
                  <a:pt x="21574" y="915"/>
                  <a:pt x="21398" y="345"/>
                  <a:pt x="21097" y="111"/>
                </a:cubicBezTo>
                <a:close/>
                <a:moveTo>
                  <a:pt x="231" y="1528"/>
                </a:moveTo>
                <a:cubicBezTo>
                  <a:pt x="209" y="988"/>
                  <a:pt x="377" y="652"/>
                  <a:pt x="539" y="520"/>
                </a:cubicBezTo>
                <a:cubicBezTo>
                  <a:pt x="700" y="389"/>
                  <a:pt x="949" y="403"/>
                  <a:pt x="1118" y="827"/>
                </a:cubicBezTo>
                <a:cubicBezTo>
                  <a:pt x="2372" y="3938"/>
                  <a:pt x="4169" y="5310"/>
                  <a:pt x="4683" y="5646"/>
                </a:cubicBezTo>
                <a:lnTo>
                  <a:pt x="2636" y="11824"/>
                </a:lnTo>
                <a:cubicBezTo>
                  <a:pt x="927" y="9663"/>
                  <a:pt x="385" y="5048"/>
                  <a:pt x="231" y="1528"/>
                </a:cubicBezTo>
                <a:close/>
                <a:moveTo>
                  <a:pt x="2680" y="13796"/>
                </a:moveTo>
                <a:cubicBezTo>
                  <a:pt x="2548" y="13387"/>
                  <a:pt x="2556" y="12876"/>
                  <a:pt x="2680" y="12481"/>
                </a:cubicBezTo>
                <a:lnTo>
                  <a:pt x="5115" y="5121"/>
                </a:lnTo>
                <a:cubicBezTo>
                  <a:pt x="5211" y="4843"/>
                  <a:pt x="5350" y="4653"/>
                  <a:pt x="5512" y="4595"/>
                </a:cubicBezTo>
                <a:cubicBezTo>
                  <a:pt x="5673" y="4536"/>
                  <a:pt x="5834" y="4609"/>
                  <a:pt x="5966" y="4799"/>
                </a:cubicBezTo>
                <a:cubicBezTo>
                  <a:pt x="7088" y="6435"/>
                  <a:pt x="8460" y="6771"/>
                  <a:pt x="8900" y="6844"/>
                </a:cubicBezTo>
                <a:lnTo>
                  <a:pt x="7125" y="19024"/>
                </a:lnTo>
                <a:cubicBezTo>
                  <a:pt x="4433" y="18177"/>
                  <a:pt x="3187" y="15388"/>
                  <a:pt x="2680" y="13796"/>
                </a:cubicBezTo>
                <a:close/>
                <a:moveTo>
                  <a:pt x="14144" y="20076"/>
                </a:moveTo>
                <a:cubicBezTo>
                  <a:pt x="14056" y="20338"/>
                  <a:pt x="13917" y="20528"/>
                  <a:pt x="13755" y="20572"/>
                </a:cubicBezTo>
                <a:cubicBezTo>
                  <a:pt x="13015" y="20777"/>
                  <a:pt x="11900" y="21025"/>
                  <a:pt x="10770" y="21025"/>
                </a:cubicBezTo>
                <a:cubicBezTo>
                  <a:pt x="9641" y="21025"/>
                  <a:pt x="8526" y="20777"/>
                  <a:pt x="7785" y="20572"/>
                </a:cubicBezTo>
                <a:cubicBezTo>
                  <a:pt x="7624" y="20528"/>
                  <a:pt x="7484" y="20353"/>
                  <a:pt x="7396" y="20076"/>
                </a:cubicBezTo>
                <a:cubicBezTo>
                  <a:pt x="7308" y="19798"/>
                  <a:pt x="7286" y="19477"/>
                  <a:pt x="7330" y="19155"/>
                </a:cubicBezTo>
                <a:lnTo>
                  <a:pt x="9120" y="6888"/>
                </a:lnTo>
                <a:cubicBezTo>
                  <a:pt x="9186" y="6420"/>
                  <a:pt x="9406" y="6084"/>
                  <a:pt x="9655" y="6084"/>
                </a:cubicBezTo>
                <a:lnTo>
                  <a:pt x="11878" y="6084"/>
                </a:lnTo>
                <a:cubicBezTo>
                  <a:pt x="12127" y="6084"/>
                  <a:pt x="12347" y="6420"/>
                  <a:pt x="12413" y="6888"/>
                </a:cubicBezTo>
                <a:lnTo>
                  <a:pt x="14203" y="19155"/>
                </a:lnTo>
                <a:cubicBezTo>
                  <a:pt x="14254" y="19462"/>
                  <a:pt x="14232" y="19798"/>
                  <a:pt x="14144" y="20076"/>
                </a:cubicBezTo>
                <a:close/>
                <a:moveTo>
                  <a:pt x="18868" y="13796"/>
                </a:moveTo>
                <a:cubicBezTo>
                  <a:pt x="18362" y="15388"/>
                  <a:pt x="17115" y="18162"/>
                  <a:pt x="14416" y="19009"/>
                </a:cubicBezTo>
                <a:lnTo>
                  <a:pt x="12641" y="6829"/>
                </a:lnTo>
                <a:cubicBezTo>
                  <a:pt x="13081" y="6756"/>
                  <a:pt x="14445" y="6420"/>
                  <a:pt x="15574" y="4785"/>
                </a:cubicBezTo>
                <a:cubicBezTo>
                  <a:pt x="15706" y="4595"/>
                  <a:pt x="15868" y="4522"/>
                  <a:pt x="16029" y="4580"/>
                </a:cubicBezTo>
                <a:cubicBezTo>
                  <a:pt x="16191" y="4639"/>
                  <a:pt x="16337" y="4829"/>
                  <a:pt x="16425" y="5106"/>
                </a:cubicBezTo>
                <a:lnTo>
                  <a:pt x="18860" y="12467"/>
                </a:lnTo>
                <a:cubicBezTo>
                  <a:pt x="19000" y="12876"/>
                  <a:pt x="19000" y="13387"/>
                  <a:pt x="18868" y="13796"/>
                </a:cubicBezTo>
                <a:close/>
                <a:moveTo>
                  <a:pt x="21325" y="1528"/>
                </a:moveTo>
                <a:cubicBezTo>
                  <a:pt x="21171" y="5048"/>
                  <a:pt x="20621" y="9663"/>
                  <a:pt x="18919" y="11824"/>
                </a:cubicBezTo>
                <a:lnTo>
                  <a:pt x="16873" y="5646"/>
                </a:lnTo>
                <a:cubicBezTo>
                  <a:pt x="17386" y="5310"/>
                  <a:pt x="19183" y="3938"/>
                  <a:pt x="20437" y="827"/>
                </a:cubicBezTo>
                <a:cubicBezTo>
                  <a:pt x="20613" y="389"/>
                  <a:pt x="20863" y="389"/>
                  <a:pt x="21017" y="520"/>
                </a:cubicBezTo>
                <a:cubicBezTo>
                  <a:pt x="21178" y="652"/>
                  <a:pt x="21347" y="988"/>
                  <a:pt x="21325" y="1528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BE0ACE06-2C46-4ECF-9B6E-EB34157CA325}"/>
              </a:ext>
            </a:extLst>
          </p:cNvPr>
          <p:cNvSpPr/>
          <p:nvPr/>
        </p:nvSpPr>
        <p:spPr>
          <a:xfrm>
            <a:off x="4900898" y="3050787"/>
            <a:ext cx="2417838" cy="2619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8" h="21600" extrusionOk="0">
                <a:moveTo>
                  <a:pt x="21171" y="20237"/>
                </a:moveTo>
                <a:cubicBezTo>
                  <a:pt x="20893" y="20636"/>
                  <a:pt x="20463" y="20895"/>
                  <a:pt x="19982" y="20942"/>
                </a:cubicBezTo>
                <a:cubicBezTo>
                  <a:pt x="17681" y="21247"/>
                  <a:pt x="14241" y="21600"/>
                  <a:pt x="10725" y="21600"/>
                </a:cubicBezTo>
                <a:cubicBezTo>
                  <a:pt x="7209" y="21600"/>
                  <a:pt x="3744" y="21247"/>
                  <a:pt x="1468" y="20942"/>
                </a:cubicBezTo>
                <a:cubicBezTo>
                  <a:pt x="987" y="20871"/>
                  <a:pt x="532" y="20613"/>
                  <a:pt x="279" y="20237"/>
                </a:cubicBezTo>
                <a:cubicBezTo>
                  <a:pt x="1" y="19837"/>
                  <a:pt x="-75" y="19367"/>
                  <a:pt x="77" y="18921"/>
                </a:cubicBezTo>
                <a:lnTo>
                  <a:pt x="5641" y="1152"/>
                </a:lnTo>
                <a:cubicBezTo>
                  <a:pt x="5844" y="470"/>
                  <a:pt x="6526" y="0"/>
                  <a:pt x="7310" y="0"/>
                </a:cubicBezTo>
                <a:lnTo>
                  <a:pt x="14165" y="0"/>
                </a:lnTo>
                <a:cubicBezTo>
                  <a:pt x="14924" y="0"/>
                  <a:pt x="15607" y="470"/>
                  <a:pt x="15834" y="1152"/>
                </a:cubicBezTo>
                <a:lnTo>
                  <a:pt x="21399" y="18921"/>
                </a:lnTo>
                <a:cubicBezTo>
                  <a:pt x="21525" y="19367"/>
                  <a:pt x="21449" y="19837"/>
                  <a:pt x="21171" y="20237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993032E-5B5C-4DB8-9E04-9C30E14BE803}"/>
              </a:ext>
            </a:extLst>
          </p:cNvPr>
          <p:cNvSpPr/>
          <p:nvPr/>
        </p:nvSpPr>
        <p:spPr>
          <a:xfrm>
            <a:off x="6952857" y="2737294"/>
            <a:ext cx="2238666" cy="25716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7" h="21537" extrusionOk="0">
                <a:moveTo>
                  <a:pt x="21163" y="13756"/>
                </a:moveTo>
                <a:cubicBezTo>
                  <a:pt x="19440" y="16119"/>
                  <a:pt x="15202" y="20272"/>
                  <a:pt x="6043" y="21537"/>
                </a:cubicBezTo>
                <a:lnTo>
                  <a:pt x="0" y="3374"/>
                </a:lnTo>
                <a:cubicBezTo>
                  <a:pt x="1504" y="3278"/>
                  <a:pt x="6152" y="2753"/>
                  <a:pt x="9952" y="343"/>
                </a:cubicBezTo>
                <a:cubicBezTo>
                  <a:pt x="10390" y="56"/>
                  <a:pt x="10964" y="-63"/>
                  <a:pt x="11511" y="32"/>
                </a:cubicBezTo>
                <a:cubicBezTo>
                  <a:pt x="12058" y="128"/>
                  <a:pt x="12550" y="390"/>
                  <a:pt x="12851" y="820"/>
                </a:cubicBezTo>
                <a:lnTo>
                  <a:pt x="21135" y="11799"/>
                </a:lnTo>
                <a:cubicBezTo>
                  <a:pt x="21573" y="12372"/>
                  <a:pt x="21600" y="13160"/>
                  <a:pt x="21163" y="1375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216E464-3FDE-48A6-8B38-F9118C2C0A05}"/>
              </a:ext>
            </a:extLst>
          </p:cNvPr>
          <p:cNvSpPr/>
          <p:nvPr/>
        </p:nvSpPr>
        <p:spPr>
          <a:xfrm>
            <a:off x="8605821" y="1967812"/>
            <a:ext cx="1490937" cy="19107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4" h="21486" extrusionOk="0">
                <a:moveTo>
                  <a:pt x="21518" y="2033"/>
                </a:moveTo>
                <a:cubicBezTo>
                  <a:pt x="20777" y="8699"/>
                  <a:pt x="18144" y="17416"/>
                  <a:pt x="9874" y="21486"/>
                </a:cubicBezTo>
                <a:lnTo>
                  <a:pt x="0" y="9821"/>
                </a:lnTo>
                <a:cubicBezTo>
                  <a:pt x="2469" y="9180"/>
                  <a:pt x="11150" y="6584"/>
                  <a:pt x="17198" y="719"/>
                </a:cubicBezTo>
                <a:cubicBezTo>
                  <a:pt x="18062" y="-82"/>
                  <a:pt x="19255" y="-114"/>
                  <a:pt x="19995" y="142"/>
                </a:cubicBezTo>
                <a:cubicBezTo>
                  <a:pt x="20818" y="367"/>
                  <a:pt x="21600" y="1008"/>
                  <a:pt x="21518" y="2033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B804AEF4-0D8F-41E7-9111-586A5816920A}"/>
              </a:ext>
            </a:extLst>
          </p:cNvPr>
          <p:cNvSpPr/>
          <p:nvPr/>
        </p:nvSpPr>
        <p:spPr>
          <a:xfrm>
            <a:off x="3019936" y="2737296"/>
            <a:ext cx="2238666" cy="25716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7" h="21537" extrusionOk="0">
                <a:moveTo>
                  <a:pt x="342" y="11799"/>
                </a:moveTo>
                <a:lnTo>
                  <a:pt x="8626" y="820"/>
                </a:lnTo>
                <a:cubicBezTo>
                  <a:pt x="8927" y="414"/>
                  <a:pt x="9419" y="128"/>
                  <a:pt x="9966" y="32"/>
                </a:cubicBezTo>
                <a:cubicBezTo>
                  <a:pt x="10513" y="-63"/>
                  <a:pt x="11060" y="56"/>
                  <a:pt x="11525" y="343"/>
                </a:cubicBezTo>
                <a:cubicBezTo>
                  <a:pt x="15352" y="2777"/>
                  <a:pt x="20001" y="3278"/>
                  <a:pt x="21477" y="3374"/>
                </a:cubicBezTo>
                <a:lnTo>
                  <a:pt x="15434" y="21537"/>
                </a:lnTo>
                <a:cubicBezTo>
                  <a:pt x="6275" y="20272"/>
                  <a:pt x="2037" y="16143"/>
                  <a:pt x="314" y="13756"/>
                </a:cubicBezTo>
                <a:cubicBezTo>
                  <a:pt x="-123" y="13160"/>
                  <a:pt x="-96" y="12372"/>
                  <a:pt x="342" y="1179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8778F9AC-DF29-48E8-B189-3CF9B871DC20}"/>
              </a:ext>
            </a:extLst>
          </p:cNvPr>
          <p:cNvSpPr/>
          <p:nvPr/>
        </p:nvSpPr>
        <p:spPr>
          <a:xfrm>
            <a:off x="2107954" y="1967812"/>
            <a:ext cx="1490630" cy="1910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0" h="21486" extrusionOk="0">
                <a:moveTo>
                  <a:pt x="1526" y="142"/>
                </a:moveTo>
                <a:cubicBezTo>
                  <a:pt x="2310" y="-114"/>
                  <a:pt x="3505" y="-82"/>
                  <a:pt x="4329" y="719"/>
                </a:cubicBezTo>
                <a:cubicBezTo>
                  <a:pt x="10430" y="6584"/>
                  <a:pt x="19087" y="9180"/>
                  <a:pt x="21560" y="9821"/>
                </a:cubicBezTo>
                <a:lnTo>
                  <a:pt x="11667" y="21486"/>
                </a:lnTo>
                <a:cubicBezTo>
                  <a:pt x="3423" y="17384"/>
                  <a:pt x="784" y="8667"/>
                  <a:pt x="1" y="2033"/>
                </a:cubicBezTo>
                <a:cubicBezTo>
                  <a:pt x="-40" y="1040"/>
                  <a:pt x="743" y="399"/>
                  <a:pt x="1526" y="142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1F6C7E4-DC66-40E4-BCB2-23A1DF9E3FB4}"/>
              </a:ext>
            </a:extLst>
          </p:cNvPr>
          <p:cNvSpPr txBox="1"/>
          <p:nvPr/>
        </p:nvSpPr>
        <p:spPr>
          <a:xfrm>
            <a:off x="3468893" y="3691937"/>
            <a:ext cx="1303425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156D1A6-34B3-4369-BB85-6AD72549CCFE}"/>
              </a:ext>
            </a:extLst>
          </p:cNvPr>
          <p:cNvSpPr txBox="1"/>
          <p:nvPr/>
        </p:nvSpPr>
        <p:spPr>
          <a:xfrm>
            <a:off x="7462395" y="3691937"/>
            <a:ext cx="1303425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31A49EE-6BA7-44BB-A5B7-A80C86416F81}"/>
              </a:ext>
            </a:extLst>
          </p:cNvPr>
          <p:cNvSpPr txBox="1"/>
          <p:nvPr/>
        </p:nvSpPr>
        <p:spPr>
          <a:xfrm>
            <a:off x="5428322" y="3953194"/>
            <a:ext cx="1303425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A0825D-444A-4300-84DB-FAB27C706131}"/>
              </a:ext>
            </a:extLst>
          </p:cNvPr>
          <p:cNvSpPr txBox="1"/>
          <p:nvPr/>
        </p:nvSpPr>
        <p:spPr>
          <a:xfrm>
            <a:off x="9172064" y="3131296"/>
            <a:ext cx="782980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A307030-ED51-42C8-A688-3AAB6E75D5B7}"/>
              </a:ext>
            </a:extLst>
          </p:cNvPr>
          <p:cNvSpPr txBox="1"/>
          <p:nvPr/>
        </p:nvSpPr>
        <p:spPr>
          <a:xfrm>
            <a:off x="2705950" y="3131296"/>
            <a:ext cx="782980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A2ED23D-1FB6-4263-AC02-A33E2148A261}"/>
              </a:ext>
            </a:extLst>
          </p:cNvPr>
          <p:cNvGrpSpPr/>
          <p:nvPr/>
        </p:nvGrpSpPr>
        <p:grpSpPr>
          <a:xfrm>
            <a:off x="4632960" y="1149254"/>
            <a:ext cx="2926080" cy="1290153"/>
            <a:chOff x="332936" y="2627766"/>
            <a:chExt cx="2926080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E33690C-7515-4F4B-9684-7A2209E0B56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3768ECF-EC4E-4832-A6E0-0E6B7555E14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5" name="Graphic 9" descr="Hourglass">
            <a:extLst>
              <a:ext uri="{FF2B5EF4-FFF2-40B4-BE49-F238E27FC236}">
                <a16:creationId xmlns:a16="http://schemas.microsoft.com/office/drawing/2014/main" id="{94FF7D33-1353-498F-A2E5-1838C82E07A8}"/>
              </a:ext>
            </a:extLst>
          </p:cNvPr>
          <p:cNvSpPr/>
          <p:nvPr/>
        </p:nvSpPr>
        <p:spPr>
          <a:xfrm>
            <a:off x="4660528" y="3209968"/>
            <a:ext cx="280573" cy="400819"/>
          </a:xfrm>
          <a:custGeom>
            <a:avLst/>
            <a:gdLst>
              <a:gd name="connsiteX0" fmla="*/ 168344 w 280573"/>
              <a:gd name="connsiteY0" fmla="*/ 226964 h 400819"/>
              <a:gd name="connsiteX1" fmla="*/ 213436 w 280573"/>
              <a:gd name="connsiteY1" fmla="*/ 290594 h 400819"/>
              <a:gd name="connsiteX2" fmla="*/ 67137 w 280573"/>
              <a:gd name="connsiteY2" fmla="*/ 290594 h 400819"/>
              <a:gd name="connsiteX3" fmla="*/ 112229 w 280573"/>
              <a:gd name="connsiteY3" fmla="*/ 226964 h 400819"/>
              <a:gd name="connsiteX4" fmla="*/ 125256 w 280573"/>
              <a:gd name="connsiteY4" fmla="*/ 200410 h 400819"/>
              <a:gd name="connsiteX5" fmla="*/ 112229 w 280573"/>
              <a:gd name="connsiteY5" fmla="*/ 173855 h 400819"/>
              <a:gd name="connsiteX6" fmla="*/ 43589 w 280573"/>
              <a:gd name="connsiteY6" fmla="*/ 30061 h 400819"/>
              <a:gd name="connsiteX7" fmla="*/ 237485 w 280573"/>
              <a:gd name="connsiteY7" fmla="*/ 30061 h 400819"/>
              <a:gd name="connsiteX8" fmla="*/ 168845 w 280573"/>
              <a:gd name="connsiteY8" fmla="*/ 173855 h 400819"/>
              <a:gd name="connsiteX9" fmla="*/ 155317 w 280573"/>
              <a:gd name="connsiteY9" fmla="*/ 200410 h 400819"/>
              <a:gd name="connsiteX10" fmla="*/ 168344 w 280573"/>
              <a:gd name="connsiteY10" fmla="*/ 226964 h 400819"/>
              <a:gd name="connsiteX11" fmla="*/ 267046 w 280573"/>
              <a:gd name="connsiteY11" fmla="*/ 30061 h 400819"/>
              <a:gd name="connsiteX12" fmla="*/ 280573 w 280573"/>
              <a:gd name="connsiteY12" fmla="*/ 30061 h 400819"/>
              <a:gd name="connsiteX13" fmla="*/ 280573 w 280573"/>
              <a:gd name="connsiteY13" fmla="*/ 0 h 400819"/>
              <a:gd name="connsiteX14" fmla="*/ 0 w 280573"/>
              <a:gd name="connsiteY14" fmla="*/ 0 h 400819"/>
              <a:gd name="connsiteX15" fmla="*/ 0 w 280573"/>
              <a:gd name="connsiteY15" fmla="*/ 30061 h 400819"/>
              <a:gd name="connsiteX16" fmla="*/ 13027 w 280573"/>
              <a:gd name="connsiteY16" fmla="*/ 30061 h 400819"/>
              <a:gd name="connsiteX17" fmla="*/ 97199 w 280573"/>
              <a:gd name="connsiteY17" fmla="*/ 200410 h 400819"/>
              <a:gd name="connsiteX18" fmla="*/ 13027 w 280573"/>
              <a:gd name="connsiteY18" fmla="*/ 370758 h 400819"/>
              <a:gd name="connsiteX19" fmla="*/ 0 w 280573"/>
              <a:gd name="connsiteY19" fmla="*/ 370758 h 400819"/>
              <a:gd name="connsiteX20" fmla="*/ 0 w 280573"/>
              <a:gd name="connsiteY20" fmla="*/ 400819 h 400819"/>
              <a:gd name="connsiteX21" fmla="*/ 280573 w 280573"/>
              <a:gd name="connsiteY21" fmla="*/ 400819 h 400819"/>
              <a:gd name="connsiteX22" fmla="*/ 280573 w 280573"/>
              <a:gd name="connsiteY22" fmla="*/ 370758 h 400819"/>
              <a:gd name="connsiteX23" fmla="*/ 267046 w 280573"/>
              <a:gd name="connsiteY23" fmla="*/ 370758 h 400819"/>
              <a:gd name="connsiteX24" fmla="*/ 182874 w 280573"/>
              <a:gd name="connsiteY24" fmla="*/ 200410 h 400819"/>
              <a:gd name="connsiteX25" fmla="*/ 267046 w 280573"/>
              <a:gd name="connsiteY25" fmla="*/ 30061 h 400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80573" h="400819">
                <a:moveTo>
                  <a:pt x="168344" y="226964"/>
                </a:moveTo>
                <a:cubicBezTo>
                  <a:pt x="185379" y="240492"/>
                  <a:pt x="201412" y="264040"/>
                  <a:pt x="213436" y="290594"/>
                </a:cubicBezTo>
                <a:lnTo>
                  <a:pt x="67137" y="290594"/>
                </a:lnTo>
                <a:cubicBezTo>
                  <a:pt x="79663" y="264040"/>
                  <a:pt x="95195" y="239990"/>
                  <a:pt x="112229" y="226964"/>
                </a:cubicBezTo>
                <a:cubicBezTo>
                  <a:pt x="120246" y="220451"/>
                  <a:pt x="125256" y="210931"/>
                  <a:pt x="125256" y="200410"/>
                </a:cubicBezTo>
                <a:cubicBezTo>
                  <a:pt x="125256" y="189888"/>
                  <a:pt x="120246" y="180369"/>
                  <a:pt x="112229" y="173855"/>
                </a:cubicBezTo>
                <a:cubicBezTo>
                  <a:pt x="78160" y="147301"/>
                  <a:pt x="48599" y="79162"/>
                  <a:pt x="43589" y="30061"/>
                </a:cubicBezTo>
                <a:lnTo>
                  <a:pt x="237485" y="30061"/>
                </a:lnTo>
                <a:cubicBezTo>
                  <a:pt x="231974" y="79162"/>
                  <a:pt x="202915" y="147301"/>
                  <a:pt x="168845" y="173855"/>
                </a:cubicBezTo>
                <a:cubicBezTo>
                  <a:pt x="160328" y="180369"/>
                  <a:pt x="155317" y="189888"/>
                  <a:pt x="155317" y="200410"/>
                </a:cubicBezTo>
                <a:cubicBezTo>
                  <a:pt x="155317" y="210931"/>
                  <a:pt x="160328" y="220451"/>
                  <a:pt x="168344" y="226964"/>
                </a:cubicBezTo>
                <a:close/>
                <a:moveTo>
                  <a:pt x="267046" y="30061"/>
                </a:moveTo>
                <a:lnTo>
                  <a:pt x="280573" y="30061"/>
                </a:lnTo>
                <a:lnTo>
                  <a:pt x="280573" y="0"/>
                </a:lnTo>
                <a:lnTo>
                  <a:pt x="0" y="0"/>
                </a:lnTo>
                <a:lnTo>
                  <a:pt x="0" y="30061"/>
                </a:lnTo>
                <a:lnTo>
                  <a:pt x="13027" y="30061"/>
                </a:lnTo>
                <a:cubicBezTo>
                  <a:pt x="18538" y="85675"/>
                  <a:pt x="50603" y="166841"/>
                  <a:pt x="97199" y="200410"/>
                </a:cubicBezTo>
                <a:cubicBezTo>
                  <a:pt x="50603" y="233978"/>
                  <a:pt x="18037" y="315144"/>
                  <a:pt x="13027" y="370758"/>
                </a:cubicBezTo>
                <a:lnTo>
                  <a:pt x="0" y="370758"/>
                </a:lnTo>
                <a:lnTo>
                  <a:pt x="0" y="400819"/>
                </a:lnTo>
                <a:lnTo>
                  <a:pt x="280573" y="400819"/>
                </a:lnTo>
                <a:lnTo>
                  <a:pt x="280573" y="370758"/>
                </a:lnTo>
                <a:lnTo>
                  <a:pt x="267046" y="370758"/>
                </a:lnTo>
                <a:cubicBezTo>
                  <a:pt x="262036" y="315144"/>
                  <a:pt x="229469" y="233978"/>
                  <a:pt x="182874" y="200410"/>
                </a:cubicBezTo>
                <a:cubicBezTo>
                  <a:pt x="229469" y="166841"/>
                  <a:pt x="262036" y="85675"/>
                  <a:pt x="267046" y="30061"/>
                </a:cubicBezTo>
                <a:close/>
              </a:path>
            </a:pathLst>
          </a:custGeom>
          <a:solidFill>
            <a:srgbClr val="000000"/>
          </a:solidFill>
          <a:ln w="496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6" name="Graphic 8" descr="Bullseye">
            <a:extLst>
              <a:ext uri="{FF2B5EF4-FFF2-40B4-BE49-F238E27FC236}">
                <a16:creationId xmlns:a16="http://schemas.microsoft.com/office/drawing/2014/main" id="{F44DA4B7-E589-415A-8451-005BB112E5A6}"/>
              </a:ext>
            </a:extLst>
          </p:cNvPr>
          <p:cNvGrpSpPr/>
          <p:nvPr/>
        </p:nvGrpSpPr>
        <p:grpSpPr>
          <a:xfrm>
            <a:off x="3001850" y="2777065"/>
            <a:ext cx="402828" cy="402828"/>
            <a:chOff x="3001850" y="2777065"/>
            <a:chExt cx="402828" cy="402828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06AED6F6-676A-45B7-97BC-94B9BD297CBF}"/>
                </a:ext>
              </a:extLst>
            </p:cNvPr>
            <p:cNvSpPr/>
            <p:nvPr/>
          </p:nvSpPr>
          <p:spPr>
            <a:xfrm>
              <a:off x="3154588" y="2812732"/>
              <a:ext cx="214421" cy="214002"/>
            </a:xfrm>
            <a:custGeom>
              <a:avLst/>
              <a:gdLst>
                <a:gd name="connsiteX0" fmla="*/ 176657 w 214421"/>
                <a:gd name="connsiteY0" fmla="*/ 37765 h 214002"/>
                <a:gd name="connsiteX1" fmla="*/ 172461 w 214421"/>
                <a:gd name="connsiteY1" fmla="*/ 0 h 214002"/>
                <a:gd name="connsiteX2" fmla="*/ 126303 w 214421"/>
                <a:gd name="connsiteY2" fmla="*/ 46157 h 214002"/>
                <a:gd name="connsiteX3" fmla="*/ 128821 w 214421"/>
                <a:gd name="connsiteY3" fmla="*/ 67977 h 214002"/>
                <a:gd name="connsiteX4" fmla="*/ 61683 w 214421"/>
                <a:gd name="connsiteY4" fmla="*/ 135115 h 214002"/>
                <a:gd name="connsiteX5" fmla="*/ 41961 w 214421"/>
                <a:gd name="connsiteY5" fmla="*/ 130080 h 214002"/>
                <a:gd name="connsiteX6" fmla="*/ 0 w 214421"/>
                <a:gd name="connsiteY6" fmla="*/ 172041 h 214002"/>
                <a:gd name="connsiteX7" fmla="*/ 41961 w 214421"/>
                <a:gd name="connsiteY7" fmla="*/ 214002 h 214002"/>
                <a:gd name="connsiteX8" fmla="*/ 83923 w 214421"/>
                <a:gd name="connsiteY8" fmla="*/ 172041 h 214002"/>
                <a:gd name="connsiteX9" fmla="*/ 79307 w 214421"/>
                <a:gd name="connsiteY9" fmla="*/ 152739 h 214002"/>
                <a:gd name="connsiteX10" fmla="*/ 146445 w 214421"/>
                <a:gd name="connsiteY10" fmla="*/ 85601 h 214002"/>
                <a:gd name="connsiteX11" fmla="*/ 168265 w 214421"/>
                <a:gd name="connsiteY11" fmla="*/ 88119 h 214002"/>
                <a:gd name="connsiteX12" fmla="*/ 214422 w 214421"/>
                <a:gd name="connsiteY12" fmla="*/ 41961 h 214002"/>
                <a:gd name="connsiteX13" fmla="*/ 176657 w 214421"/>
                <a:gd name="connsiteY13" fmla="*/ 37765 h 214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4421" h="214002">
                  <a:moveTo>
                    <a:pt x="176657" y="37765"/>
                  </a:moveTo>
                  <a:lnTo>
                    <a:pt x="172461" y="0"/>
                  </a:lnTo>
                  <a:lnTo>
                    <a:pt x="126303" y="46157"/>
                  </a:lnTo>
                  <a:lnTo>
                    <a:pt x="128821" y="67977"/>
                  </a:lnTo>
                  <a:lnTo>
                    <a:pt x="61683" y="135115"/>
                  </a:lnTo>
                  <a:cubicBezTo>
                    <a:pt x="55808" y="132178"/>
                    <a:pt x="49095" y="130080"/>
                    <a:pt x="41961" y="130080"/>
                  </a:cubicBezTo>
                  <a:cubicBezTo>
                    <a:pt x="18883" y="130080"/>
                    <a:pt x="0" y="148962"/>
                    <a:pt x="0" y="172041"/>
                  </a:cubicBezTo>
                  <a:cubicBezTo>
                    <a:pt x="0" y="195120"/>
                    <a:pt x="18883" y="214002"/>
                    <a:pt x="41961" y="214002"/>
                  </a:cubicBezTo>
                  <a:cubicBezTo>
                    <a:pt x="65040" y="214002"/>
                    <a:pt x="83923" y="195120"/>
                    <a:pt x="83923" y="172041"/>
                  </a:cubicBezTo>
                  <a:cubicBezTo>
                    <a:pt x="83923" y="164908"/>
                    <a:pt x="82244" y="158614"/>
                    <a:pt x="79307" y="152739"/>
                  </a:cubicBezTo>
                  <a:lnTo>
                    <a:pt x="146445" y="85601"/>
                  </a:lnTo>
                  <a:lnTo>
                    <a:pt x="168265" y="88119"/>
                  </a:lnTo>
                  <a:lnTo>
                    <a:pt x="214422" y="41961"/>
                  </a:lnTo>
                  <a:lnTo>
                    <a:pt x="176657" y="37765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F5387CB-78CD-4EC5-B183-AC3B8D904BF3}"/>
                </a:ext>
              </a:extLst>
            </p:cNvPr>
            <p:cNvSpPr/>
            <p:nvPr/>
          </p:nvSpPr>
          <p:spPr>
            <a:xfrm>
              <a:off x="3037517" y="2825320"/>
              <a:ext cx="318905" cy="318905"/>
            </a:xfrm>
            <a:custGeom>
              <a:avLst/>
              <a:gdLst>
                <a:gd name="connsiteX0" fmla="*/ 297086 w 318905"/>
                <a:gd name="connsiteY0" fmla="*/ 87279 h 318905"/>
                <a:gd name="connsiteX1" fmla="*/ 291631 w 318905"/>
                <a:gd name="connsiteY1" fmla="*/ 93154 h 318905"/>
                <a:gd name="connsiteX2" fmla="*/ 283658 w 318905"/>
                <a:gd name="connsiteY2" fmla="*/ 92315 h 318905"/>
                <a:gd name="connsiteX3" fmla="*/ 274846 w 318905"/>
                <a:gd name="connsiteY3" fmla="*/ 91056 h 318905"/>
                <a:gd name="connsiteX4" fmla="*/ 293729 w 318905"/>
                <a:gd name="connsiteY4" fmla="*/ 159453 h 318905"/>
                <a:gd name="connsiteX5" fmla="*/ 159453 w 318905"/>
                <a:gd name="connsiteY5" fmla="*/ 293729 h 318905"/>
                <a:gd name="connsiteX6" fmla="*/ 25177 w 318905"/>
                <a:gd name="connsiteY6" fmla="*/ 159453 h 318905"/>
                <a:gd name="connsiteX7" fmla="*/ 159453 w 318905"/>
                <a:gd name="connsiteY7" fmla="*/ 25177 h 318905"/>
                <a:gd name="connsiteX8" fmla="*/ 227850 w 318905"/>
                <a:gd name="connsiteY8" fmla="*/ 44059 h 318905"/>
                <a:gd name="connsiteX9" fmla="*/ 227010 w 318905"/>
                <a:gd name="connsiteY9" fmla="*/ 35667 h 318905"/>
                <a:gd name="connsiteX10" fmla="*/ 225752 w 318905"/>
                <a:gd name="connsiteY10" fmla="*/ 27275 h 318905"/>
                <a:gd name="connsiteX11" fmla="*/ 231626 w 318905"/>
                <a:gd name="connsiteY11" fmla="*/ 21400 h 318905"/>
                <a:gd name="connsiteX12" fmla="*/ 234563 w 318905"/>
                <a:gd name="connsiteY12" fmla="*/ 18463 h 318905"/>
                <a:gd name="connsiteX13" fmla="*/ 159453 w 318905"/>
                <a:gd name="connsiteY13" fmla="*/ 0 h 318905"/>
                <a:gd name="connsiteX14" fmla="*/ 0 w 318905"/>
                <a:gd name="connsiteY14" fmla="*/ 159453 h 318905"/>
                <a:gd name="connsiteX15" fmla="*/ 159453 w 318905"/>
                <a:gd name="connsiteY15" fmla="*/ 318906 h 318905"/>
                <a:gd name="connsiteX16" fmla="*/ 318906 w 318905"/>
                <a:gd name="connsiteY16" fmla="*/ 159453 h 318905"/>
                <a:gd name="connsiteX17" fmla="*/ 300023 w 318905"/>
                <a:gd name="connsiteY17" fmla="*/ 84762 h 318905"/>
                <a:gd name="connsiteX18" fmla="*/ 297086 w 318905"/>
                <a:gd name="connsiteY18" fmla="*/ 87279 h 318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8905" h="318905">
                  <a:moveTo>
                    <a:pt x="297086" y="87279"/>
                  </a:moveTo>
                  <a:lnTo>
                    <a:pt x="291631" y="93154"/>
                  </a:lnTo>
                  <a:lnTo>
                    <a:pt x="283658" y="92315"/>
                  </a:lnTo>
                  <a:lnTo>
                    <a:pt x="274846" y="91056"/>
                  </a:lnTo>
                  <a:cubicBezTo>
                    <a:pt x="286595" y="111197"/>
                    <a:pt x="293729" y="134276"/>
                    <a:pt x="293729" y="159453"/>
                  </a:cubicBezTo>
                  <a:cubicBezTo>
                    <a:pt x="293729" y="233305"/>
                    <a:pt x="233305" y="293729"/>
                    <a:pt x="159453" y="293729"/>
                  </a:cubicBezTo>
                  <a:cubicBezTo>
                    <a:pt x="85601" y="293729"/>
                    <a:pt x="25177" y="233305"/>
                    <a:pt x="25177" y="159453"/>
                  </a:cubicBezTo>
                  <a:cubicBezTo>
                    <a:pt x="25177" y="85601"/>
                    <a:pt x="85601" y="25177"/>
                    <a:pt x="159453" y="25177"/>
                  </a:cubicBezTo>
                  <a:cubicBezTo>
                    <a:pt x="184210" y="25177"/>
                    <a:pt x="207708" y="31891"/>
                    <a:pt x="227850" y="44059"/>
                  </a:cubicBezTo>
                  <a:lnTo>
                    <a:pt x="227010" y="35667"/>
                  </a:lnTo>
                  <a:lnTo>
                    <a:pt x="225752" y="27275"/>
                  </a:lnTo>
                  <a:lnTo>
                    <a:pt x="231626" y="21400"/>
                  </a:lnTo>
                  <a:lnTo>
                    <a:pt x="234563" y="18463"/>
                  </a:lnTo>
                  <a:cubicBezTo>
                    <a:pt x="211904" y="6714"/>
                    <a:pt x="186728" y="0"/>
                    <a:pt x="159453" y="0"/>
                  </a:cubicBezTo>
                  <a:cubicBezTo>
                    <a:pt x="71334" y="0"/>
                    <a:pt x="0" y="71334"/>
                    <a:pt x="0" y="159453"/>
                  </a:cubicBezTo>
                  <a:cubicBezTo>
                    <a:pt x="0" y="247571"/>
                    <a:pt x="71334" y="318906"/>
                    <a:pt x="159453" y="318906"/>
                  </a:cubicBezTo>
                  <a:cubicBezTo>
                    <a:pt x="247571" y="318906"/>
                    <a:pt x="318906" y="247571"/>
                    <a:pt x="318906" y="159453"/>
                  </a:cubicBezTo>
                  <a:cubicBezTo>
                    <a:pt x="318906" y="132178"/>
                    <a:pt x="312192" y="107001"/>
                    <a:pt x="300023" y="84762"/>
                  </a:cubicBezTo>
                  <a:lnTo>
                    <a:pt x="297086" y="87279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8DC72282-67BD-48AF-9CFE-6F415DC8F551}"/>
                </a:ext>
              </a:extLst>
            </p:cNvPr>
            <p:cNvSpPr/>
            <p:nvPr/>
          </p:nvSpPr>
          <p:spPr>
            <a:xfrm>
              <a:off x="3096262" y="2884066"/>
              <a:ext cx="201414" cy="201414"/>
            </a:xfrm>
            <a:custGeom>
              <a:avLst/>
              <a:gdLst>
                <a:gd name="connsiteX0" fmla="*/ 170782 w 201414"/>
                <a:gd name="connsiteY0" fmla="*/ 72173 h 201414"/>
                <a:gd name="connsiteX1" fmla="*/ 176237 w 201414"/>
                <a:gd name="connsiteY1" fmla="*/ 100707 h 201414"/>
                <a:gd name="connsiteX2" fmla="*/ 100707 w 201414"/>
                <a:gd name="connsiteY2" fmla="*/ 176237 h 201414"/>
                <a:gd name="connsiteX3" fmla="*/ 25177 w 201414"/>
                <a:gd name="connsiteY3" fmla="*/ 100707 h 201414"/>
                <a:gd name="connsiteX4" fmla="*/ 100707 w 201414"/>
                <a:gd name="connsiteY4" fmla="*/ 25177 h 201414"/>
                <a:gd name="connsiteX5" fmla="*/ 129241 w 201414"/>
                <a:gd name="connsiteY5" fmla="*/ 30632 h 201414"/>
                <a:gd name="connsiteX6" fmla="*/ 148123 w 201414"/>
                <a:gd name="connsiteY6" fmla="*/ 11749 h 201414"/>
                <a:gd name="connsiteX7" fmla="*/ 100707 w 201414"/>
                <a:gd name="connsiteY7" fmla="*/ 0 h 201414"/>
                <a:gd name="connsiteX8" fmla="*/ 0 w 201414"/>
                <a:gd name="connsiteY8" fmla="*/ 100707 h 201414"/>
                <a:gd name="connsiteX9" fmla="*/ 100707 w 201414"/>
                <a:gd name="connsiteY9" fmla="*/ 201414 h 201414"/>
                <a:gd name="connsiteX10" fmla="*/ 201414 w 201414"/>
                <a:gd name="connsiteY10" fmla="*/ 100707 h 201414"/>
                <a:gd name="connsiteX11" fmla="*/ 189665 w 201414"/>
                <a:gd name="connsiteY11" fmla="*/ 53291 h 201414"/>
                <a:gd name="connsiteX12" fmla="*/ 170782 w 201414"/>
                <a:gd name="connsiteY12" fmla="*/ 72173 h 201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1414" h="201414">
                  <a:moveTo>
                    <a:pt x="170782" y="72173"/>
                  </a:moveTo>
                  <a:cubicBezTo>
                    <a:pt x="174559" y="80985"/>
                    <a:pt x="176237" y="90636"/>
                    <a:pt x="176237" y="100707"/>
                  </a:cubicBezTo>
                  <a:cubicBezTo>
                    <a:pt x="176237" y="142249"/>
                    <a:pt x="142249" y="176237"/>
                    <a:pt x="100707" y="176237"/>
                  </a:cubicBezTo>
                  <a:cubicBezTo>
                    <a:pt x="59165" y="176237"/>
                    <a:pt x="25177" y="142249"/>
                    <a:pt x="25177" y="100707"/>
                  </a:cubicBezTo>
                  <a:cubicBezTo>
                    <a:pt x="25177" y="59165"/>
                    <a:pt x="59165" y="25177"/>
                    <a:pt x="100707" y="25177"/>
                  </a:cubicBezTo>
                  <a:cubicBezTo>
                    <a:pt x="110778" y="25177"/>
                    <a:pt x="120429" y="27275"/>
                    <a:pt x="129241" y="30632"/>
                  </a:cubicBezTo>
                  <a:lnTo>
                    <a:pt x="148123" y="11749"/>
                  </a:lnTo>
                  <a:cubicBezTo>
                    <a:pt x="133856" y="4196"/>
                    <a:pt x="117911" y="0"/>
                    <a:pt x="100707" y="0"/>
                  </a:cubicBezTo>
                  <a:cubicBezTo>
                    <a:pt x="45318" y="0"/>
                    <a:pt x="0" y="45318"/>
                    <a:pt x="0" y="100707"/>
                  </a:cubicBezTo>
                  <a:cubicBezTo>
                    <a:pt x="0" y="156096"/>
                    <a:pt x="45318" y="201414"/>
                    <a:pt x="100707" y="201414"/>
                  </a:cubicBezTo>
                  <a:cubicBezTo>
                    <a:pt x="156096" y="201414"/>
                    <a:pt x="201414" y="156096"/>
                    <a:pt x="201414" y="100707"/>
                  </a:cubicBezTo>
                  <a:cubicBezTo>
                    <a:pt x="201414" y="83503"/>
                    <a:pt x="197218" y="67558"/>
                    <a:pt x="189665" y="53291"/>
                  </a:cubicBezTo>
                  <a:lnTo>
                    <a:pt x="170782" y="72173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0" name="Graphic 10" descr="Lightbulb">
            <a:extLst>
              <a:ext uri="{FF2B5EF4-FFF2-40B4-BE49-F238E27FC236}">
                <a16:creationId xmlns:a16="http://schemas.microsoft.com/office/drawing/2014/main" id="{A2F60ADE-3DFC-4B0A-A0F6-7689CBE1E0D1}"/>
              </a:ext>
            </a:extLst>
          </p:cNvPr>
          <p:cNvGrpSpPr/>
          <p:nvPr/>
        </p:nvGrpSpPr>
        <p:grpSpPr>
          <a:xfrm>
            <a:off x="5798298" y="3179893"/>
            <a:ext cx="607808" cy="607808"/>
            <a:chOff x="5798298" y="3179893"/>
            <a:chExt cx="607808" cy="607808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EA77FD53-DC86-4181-B0A8-FB9C36C305B2}"/>
                </a:ext>
              </a:extLst>
            </p:cNvPr>
            <p:cNvSpPr/>
            <p:nvPr/>
          </p:nvSpPr>
          <p:spPr>
            <a:xfrm>
              <a:off x="6019894" y="3585098"/>
              <a:ext cx="164614" cy="37988"/>
            </a:xfrm>
            <a:custGeom>
              <a:avLst/>
              <a:gdLst>
                <a:gd name="connsiteX0" fmla="*/ 18994 w 164614"/>
                <a:gd name="connsiteY0" fmla="*/ 0 h 37988"/>
                <a:gd name="connsiteX1" fmla="*/ 145621 w 164614"/>
                <a:gd name="connsiteY1" fmla="*/ 0 h 37988"/>
                <a:gd name="connsiteX2" fmla="*/ 164615 w 164614"/>
                <a:gd name="connsiteY2" fmla="*/ 18994 h 37988"/>
                <a:gd name="connsiteX3" fmla="*/ 145621 w 164614"/>
                <a:gd name="connsiteY3" fmla="*/ 37988 h 37988"/>
                <a:gd name="connsiteX4" fmla="*/ 18994 w 164614"/>
                <a:gd name="connsiteY4" fmla="*/ 37988 h 37988"/>
                <a:gd name="connsiteX5" fmla="*/ 0 w 164614"/>
                <a:gd name="connsiteY5" fmla="*/ 18994 h 37988"/>
                <a:gd name="connsiteX6" fmla="*/ 18994 w 164614"/>
                <a:gd name="connsiteY6" fmla="*/ 0 h 37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4614" h="37988">
                  <a:moveTo>
                    <a:pt x="18994" y="0"/>
                  </a:moveTo>
                  <a:lnTo>
                    <a:pt x="145621" y="0"/>
                  </a:lnTo>
                  <a:cubicBezTo>
                    <a:pt x="156384" y="0"/>
                    <a:pt x="164615" y="8231"/>
                    <a:pt x="164615" y="18994"/>
                  </a:cubicBezTo>
                  <a:cubicBezTo>
                    <a:pt x="164615" y="29757"/>
                    <a:pt x="156384" y="37988"/>
                    <a:pt x="145621" y="37988"/>
                  </a:cubicBezTo>
                  <a:lnTo>
                    <a:pt x="18994" y="37988"/>
                  </a:lnTo>
                  <a:cubicBezTo>
                    <a:pt x="8231" y="37988"/>
                    <a:pt x="0" y="29757"/>
                    <a:pt x="0" y="18994"/>
                  </a:cubicBezTo>
                  <a:cubicBezTo>
                    <a:pt x="0" y="8231"/>
                    <a:pt x="8231" y="0"/>
                    <a:pt x="18994" y="0"/>
                  </a:cubicBezTo>
                  <a:close/>
                </a:path>
              </a:pathLst>
            </a:custGeom>
            <a:solidFill>
              <a:srgbClr val="000000"/>
            </a:solidFill>
            <a:ln w="62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55ABEF6-5FD5-4B82-9C58-94431DAD6399}"/>
                </a:ext>
              </a:extLst>
            </p:cNvPr>
            <p:cNvSpPr/>
            <p:nvPr/>
          </p:nvSpPr>
          <p:spPr>
            <a:xfrm>
              <a:off x="6019894" y="3648411"/>
              <a:ext cx="164614" cy="37988"/>
            </a:xfrm>
            <a:custGeom>
              <a:avLst/>
              <a:gdLst>
                <a:gd name="connsiteX0" fmla="*/ 18994 w 164614"/>
                <a:gd name="connsiteY0" fmla="*/ 0 h 37988"/>
                <a:gd name="connsiteX1" fmla="*/ 145621 w 164614"/>
                <a:gd name="connsiteY1" fmla="*/ 0 h 37988"/>
                <a:gd name="connsiteX2" fmla="*/ 164615 w 164614"/>
                <a:gd name="connsiteY2" fmla="*/ 18994 h 37988"/>
                <a:gd name="connsiteX3" fmla="*/ 145621 w 164614"/>
                <a:gd name="connsiteY3" fmla="*/ 37988 h 37988"/>
                <a:gd name="connsiteX4" fmla="*/ 18994 w 164614"/>
                <a:gd name="connsiteY4" fmla="*/ 37988 h 37988"/>
                <a:gd name="connsiteX5" fmla="*/ 0 w 164614"/>
                <a:gd name="connsiteY5" fmla="*/ 18994 h 37988"/>
                <a:gd name="connsiteX6" fmla="*/ 18994 w 164614"/>
                <a:gd name="connsiteY6" fmla="*/ 0 h 37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4614" h="37988">
                  <a:moveTo>
                    <a:pt x="18994" y="0"/>
                  </a:moveTo>
                  <a:lnTo>
                    <a:pt x="145621" y="0"/>
                  </a:lnTo>
                  <a:cubicBezTo>
                    <a:pt x="156384" y="0"/>
                    <a:pt x="164615" y="8231"/>
                    <a:pt x="164615" y="18994"/>
                  </a:cubicBezTo>
                  <a:cubicBezTo>
                    <a:pt x="164615" y="29757"/>
                    <a:pt x="156384" y="37988"/>
                    <a:pt x="145621" y="37988"/>
                  </a:cubicBezTo>
                  <a:lnTo>
                    <a:pt x="18994" y="37988"/>
                  </a:lnTo>
                  <a:cubicBezTo>
                    <a:pt x="8231" y="37988"/>
                    <a:pt x="0" y="29757"/>
                    <a:pt x="0" y="18994"/>
                  </a:cubicBezTo>
                  <a:cubicBezTo>
                    <a:pt x="0" y="8231"/>
                    <a:pt x="8231" y="0"/>
                    <a:pt x="18994" y="0"/>
                  </a:cubicBezTo>
                  <a:close/>
                </a:path>
              </a:pathLst>
            </a:custGeom>
            <a:solidFill>
              <a:srgbClr val="000000"/>
            </a:solidFill>
            <a:ln w="62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FC882D1-7620-4B1B-A6DA-B6459049B8EC}"/>
                </a:ext>
              </a:extLst>
            </p:cNvPr>
            <p:cNvSpPr/>
            <p:nvPr/>
          </p:nvSpPr>
          <p:spPr>
            <a:xfrm>
              <a:off x="6061048" y="3711725"/>
              <a:ext cx="82307" cy="37988"/>
            </a:xfrm>
            <a:custGeom>
              <a:avLst/>
              <a:gdLst>
                <a:gd name="connsiteX0" fmla="*/ 0 w 82307"/>
                <a:gd name="connsiteY0" fmla="*/ 0 h 37988"/>
                <a:gd name="connsiteX1" fmla="*/ 41154 w 82307"/>
                <a:gd name="connsiteY1" fmla="*/ 37988 h 37988"/>
                <a:gd name="connsiteX2" fmla="*/ 82307 w 82307"/>
                <a:gd name="connsiteY2" fmla="*/ 0 h 37988"/>
                <a:gd name="connsiteX3" fmla="*/ 0 w 82307"/>
                <a:gd name="connsiteY3" fmla="*/ 0 h 37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307" h="37988">
                  <a:moveTo>
                    <a:pt x="0" y="0"/>
                  </a:moveTo>
                  <a:cubicBezTo>
                    <a:pt x="1899" y="21527"/>
                    <a:pt x="19627" y="37988"/>
                    <a:pt x="41154" y="37988"/>
                  </a:cubicBezTo>
                  <a:cubicBezTo>
                    <a:pt x="62680" y="37988"/>
                    <a:pt x="80408" y="21527"/>
                    <a:pt x="8230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2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23060E4-4F59-4FE5-80BC-7744AFF4026E}"/>
                </a:ext>
              </a:extLst>
            </p:cNvPr>
            <p:cNvSpPr/>
            <p:nvPr/>
          </p:nvSpPr>
          <p:spPr>
            <a:xfrm>
              <a:off x="5937587" y="3217881"/>
              <a:ext cx="329229" cy="341892"/>
            </a:xfrm>
            <a:custGeom>
              <a:avLst/>
              <a:gdLst>
                <a:gd name="connsiteX0" fmla="*/ 164615 w 329229"/>
                <a:gd name="connsiteY0" fmla="*/ 0 h 341892"/>
                <a:gd name="connsiteX1" fmla="*/ 164615 w 329229"/>
                <a:gd name="connsiteY1" fmla="*/ 0 h 341892"/>
                <a:gd name="connsiteX2" fmla="*/ 164615 w 329229"/>
                <a:gd name="connsiteY2" fmla="*/ 0 h 341892"/>
                <a:gd name="connsiteX3" fmla="*/ 0 w 329229"/>
                <a:gd name="connsiteY3" fmla="*/ 162715 h 341892"/>
                <a:gd name="connsiteX4" fmla="*/ 0 w 329229"/>
                <a:gd name="connsiteY4" fmla="*/ 168413 h 341892"/>
                <a:gd name="connsiteX5" fmla="*/ 11396 w 329229"/>
                <a:gd name="connsiteY5" fmla="*/ 225395 h 341892"/>
                <a:gd name="connsiteX6" fmla="*/ 39887 w 329229"/>
                <a:gd name="connsiteY6" fmla="*/ 272247 h 341892"/>
                <a:gd name="connsiteX7" fmla="*/ 78509 w 329229"/>
                <a:gd name="connsiteY7" fmla="*/ 334928 h 341892"/>
                <a:gd name="connsiteX8" fmla="*/ 89905 w 329229"/>
                <a:gd name="connsiteY8" fmla="*/ 341892 h 341892"/>
                <a:gd name="connsiteX9" fmla="*/ 239324 w 329229"/>
                <a:gd name="connsiteY9" fmla="*/ 341892 h 341892"/>
                <a:gd name="connsiteX10" fmla="*/ 250721 w 329229"/>
                <a:gd name="connsiteY10" fmla="*/ 334928 h 341892"/>
                <a:gd name="connsiteX11" fmla="*/ 289342 w 329229"/>
                <a:gd name="connsiteY11" fmla="*/ 272247 h 341892"/>
                <a:gd name="connsiteX12" fmla="*/ 317833 w 329229"/>
                <a:gd name="connsiteY12" fmla="*/ 225395 h 341892"/>
                <a:gd name="connsiteX13" fmla="*/ 329229 w 329229"/>
                <a:gd name="connsiteY13" fmla="*/ 168413 h 341892"/>
                <a:gd name="connsiteX14" fmla="*/ 329229 w 329229"/>
                <a:gd name="connsiteY14" fmla="*/ 162715 h 341892"/>
                <a:gd name="connsiteX15" fmla="*/ 164615 w 329229"/>
                <a:gd name="connsiteY15" fmla="*/ 0 h 341892"/>
                <a:gd name="connsiteX16" fmla="*/ 291241 w 329229"/>
                <a:gd name="connsiteY16" fmla="*/ 167780 h 341892"/>
                <a:gd name="connsiteX17" fmla="*/ 282377 w 329229"/>
                <a:gd name="connsiteY17" fmla="*/ 212100 h 341892"/>
                <a:gd name="connsiteX18" fmla="*/ 260851 w 329229"/>
                <a:gd name="connsiteY18" fmla="*/ 246922 h 341892"/>
                <a:gd name="connsiteX19" fmla="*/ 224129 w 329229"/>
                <a:gd name="connsiteY19" fmla="*/ 303904 h 341892"/>
                <a:gd name="connsiteX20" fmla="*/ 164615 w 329229"/>
                <a:gd name="connsiteY20" fmla="*/ 303904 h 341892"/>
                <a:gd name="connsiteX21" fmla="*/ 105733 w 329229"/>
                <a:gd name="connsiteY21" fmla="*/ 303904 h 341892"/>
                <a:gd name="connsiteX22" fmla="*/ 69012 w 329229"/>
                <a:gd name="connsiteY22" fmla="*/ 246922 h 341892"/>
                <a:gd name="connsiteX23" fmla="*/ 47485 w 329229"/>
                <a:gd name="connsiteY23" fmla="*/ 212100 h 341892"/>
                <a:gd name="connsiteX24" fmla="*/ 38621 w 329229"/>
                <a:gd name="connsiteY24" fmla="*/ 167780 h 341892"/>
                <a:gd name="connsiteX25" fmla="*/ 38621 w 329229"/>
                <a:gd name="connsiteY25" fmla="*/ 162715 h 341892"/>
                <a:gd name="connsiteX26" fmla="*/ 165248 w 329229"/>
                <a:gd name="connsiteY26" fmla="*/ 37355 h 341892"/>
                <a:gd name="connsiteX27" fmla="*/ 165248 w 329229"/>
                <a:gd name="connsiteY27" fmla="*/ 37355 h 341892"/>
                <a:gd name="connsiteX28" fmla="*/ 165248 w 329229"/>
                <a:gd name="connsiteY28" fmla="*/ 37355 h 341892"/>
                <a:gd name="connsiteX29" fmla="*/ 165248 w 329229"/>
                <a:gd name="connsiteY29" fmla="*/ 37355 h 341892"/>
                <a:gd name="connsiteX30" fmla="*/ 165248 w 329229"/>
                <a:gd name="connsiteY30" fmla="*/ 37355 h 341892"/>
                <a:gd name="connsiteX31" fmla="*/ 165248 w 329229"/>
                <a:gd name="connsiteY31" fmla="*/ 37355 h 341892"/>
                <a:gd name="connsiteX32" fmla="*/ 165248 w 329229"/>
                <a:gd name="connsiteY32" fmla="*/ 37355 h 341892"/>
                <a:gd name="connsiteX33" fmla="*/ 291874 w 329229"/>
                <a:gd name="connsiteY33" fmla="*/ 162715 h 341892"/>
                <a:gd name="connsiteX34" fmla="*/ 291874 w 329229"/>
                <a:gd name="connsiteY34" fmla="*/ 167780 h 341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29229" h="341892">
                  <a:moveTo>
                    <a:pt x="164615" y="0"/>
                  </a:moveTo>
                  <a:cubicBezTo>
                    <a:pt x="164615" y="0"/>
                    <a:pt x="164615" y="0"/>
                    <a:pt x="164615" y="0"/>
                  </a:cubicBezTo>
                  <a:cubicBezTo>
                    <a:pt x="164615" y="0"/>
                    <a:pt x="164615" y="0"/>
                    <a:pt x="164615" y="0"/>
                  </a:cubicBezTo>
                  <a:cubicBezTo>
                    <a:pt x="74710" y="633"/>
                    <a:pt x="1899" y="72810"/>
                    <a:pt x="0" y="162715"/>
                  </a:cubicBezTo>
                  <a:lnTo>
                    <a:pt x="0" y="168413"/>
                  </a:lnTo>
                  <a:cubicBezTo>
                    <a:pt x="633" y="188041"/>
                    <a:pt x="4432" y="207035"/>
                    <a:pt x="11396" y="225395"/>
                  </a:cubicBezTo>
                  <a:cubicBezTo>
                    <a:pt x="18361" y="242490"/>
                    <a:pt x="27858" y="258318"/>
                    <a:pt x="39887" y="272247"/>
                  </a:cubicBezTo>
                  <a:cubicBezTo>
                    <a:pt x="55083" y="288709"/>
                    <a:pt x="71544" y="320999"/>
                    <a:pt x="78509" y="334928"/>
                  </a:cubicBezTo>
                  <a:cubicBezTo>
                    <a:pt x="80408" y="339359"/>
                    <a:pt x="84840" y="341892"/>
                    <a:pt x="89905" y="341892"/>
                  </a:cubicBezTo>
                  <a:lnTo>
                    <a:pt x="239324" y="341892"/>
                  </a:lnTo>
                  <a:cubicBezTo>
                    <a:pt x="244389" y="341892"/>
                    <a:pt x="248821" y="339359"/>
                    <a:pt x="250721" y="334928"/>
                  </a:cubicBezTo>
                  <a:cubicBezTo>
                    <a:pt x="257685" y="320999"/>
                    <a:pt x="274147" y="288709"/>
                    <a:pt x="289342" y="272247"/>
                  </a:cubicBezTo>
                  <a:cubicBezTo>
                    <a:pt x="301371" y="258318"/>
                    <a:pt x="311502" y="242490"/>
                    <a:pt x="317833" y="225395"/>
                  </a:cubicBezTo>
                  <a:cubicBezTo>
                    <a:pt x="324797" y="207035"/>
                    <a:pt x="328596" y="188041"/>
                    <a:pt x="329229" y="168413"/>
                  </a:cubicBezTo>
                  <a:lnTo>
                    <a:pt x="329229" y="162715"/>
                  </a:lnTo>
                  <a:cubicBezTo>
                    <a:pt x="327330" y="72810"/>
                    <a:pt x="254520" y="633"/>
                    <a:pt x="164615" y="0"/>
                  </a:cubicBezTo>
                  <a:close/>
                  <a:moveTo>
                    <a:pt x="291241" y="167780"/>
                  </a:moveTo>
                  <a:cubicBezTo>
                    <a:pt x="290608" y="182976"/>
                    <a:pt x="287443" y="198171"/>
                    <a:pt x="282377" y="212100"/>
                  </a:cubicBezTo>
                  <a:cubicBezTo>
                    <a:pt x="277312" y="224762"/>
                    <a:pt x="270348" y="236792"/>
                    <a:pt x="260851" y="246922"/>
                  </a:cubicBezTo>
                  <a:cubicBezTo>
                    <a:pt x="246289" y="264650"/>
                    <a:pt x="233626" y="283644"/>
                    <a:pt x="224129" y="303904"/>
                  </a:cubicBezTo>
                  <a:lnTo>
                    <a:pt x="164615" y="303904"/>
                  </a:lnTo>
                  <a:lnTo>
                    <a:pt x="105733" y="303904"/>
                  </a:lnTo>
                  <a:cubicBezTo>
                    <a:pt x="95603" y="283644"/>
                    <a:pt x="82940" y="264650"/>
                    <a:pt x="69012" y="246922"/>
                  </a:cubicBezTo>
                  <a:cubicBezTo>
                    <a:pt x="60148" y="236792"/>
                    <a:pt x="52550" y="224762"/>
                    <a:pt x="47485" y="212100"/>
                  </a:cubicBezTo>
                  <a:cubicBezTo>
                    <a:pt x="41787" y="198171"/>
                    <a:pt x="39254" y="182976"/>
                    <a:pt x="38621" y="167780"/>
                  </a:cubicBezTo>
                  <a:lnTo>
                    <a:pt x="38621" y="162715"/>
                  </a:lnTo>
                  <a:cubicBezTo>
                    <a:pt x="39887" y="93704"/>
                    <a:pt x="96236" y="37988"/>
                    <a:pt x="165248" y="37355"/>
                  </a:cubicBezTo>
                  <a:lnTo>
                    <a:pt x="165248" y="37355"/>
                  </a:lnTo>
                  <a:lnTo>
                    <a:pt x="165248" y="37355"/>
                  </a:lnTo>
                  <a:cubicBezTo>
                    <a:pt x="165248" y="37355"/>
                    <a:pt x="165248" y="37355"/>
                    <a:pt x="165248" y="37355"/>
                  </a:cubicBezTo>
                  <a:cubicBezTo>
                    <a:pt x="165248" y="37355"/>
                    <a:pt x="165248" y="37355"/>
                    <a:pt x="165248" y="37355"/>
                  </a:cubicBezTo>
                  <a:lnTo>
                    <a:pt x="165248" y="37355"/>
                  </a:lnTo>
                  <a:lnTo>
                    <a:pt x="165248" y="37355"/>
                  </a:lnTo>
                  <a:cubicBezTo>
                    <a:pt x="234259" y="37988"/>
                    <a:pt x="290608" y="93071"/>
                    <a:pt x="291874" y="162715"/>
                  </a:cubicBezTo>
                  <a:lnTo>
                    <a:pt x="291874" y="167780"/>
                  </a:lnTo>
                  <a:close/>
                </a:path>
              </a:pathLst>
            </a:custGeom>
            <a:solidFill>
              <a:srgbClr val="000000"/>
            </a:solidFill>
            <a:ln w="62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5" name="Graphic 11" descr="Head with gears">
            <a:extLst>
              <a:ext uri="{FF2B5EF4-FFF2-40B4-BE49-F238E27FC236}">
                <a16:creationId xmlns:a16="http://schemas.microsoft.com/office/drawing/2014/main" id="{7D53D202-DD18-4916-93C8-EB92917B6E4B}"/>
              </a:ext>
            </a:extLst>
          </p:cNvPr>
          <p:cNvGrpSpPr/>
          <p:nvPr/>
        </p:nvGrpSpPr>
        <p:grpSpPr>
          <a:xfrm>
            <a:off x="7093266" y="3162221"/>
            <a:ext cx="496313" cy="496313"/>
            <a:chOff x="7093266" y="3162221"/>
            <a:chExt cx="496313" cy="496313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279312B3-2A1F-4B68-9763-33A8A7BC6290}"/>
                </a:ext>
              </a:extLst>
            </p:cNvPr>
            <p:cNvSpPr/>
            <p:nvPr/>
          </p:nvSpPr>
          <p:spPr>
            <a:xfrm>
              <a:off x="7315055" y="3264068"/>
              <a:ext cx="43427" cy="43427"/>
            </a:xfrm>
            <a:custGeom>
              <a:avLst/>
              <a:gdLst>
                <a:gd name="connsiteX0" fmla="*/ 21714 w 43427"/>
                <a:gd name="connsiteY0" fmla="*/ 0 h 43427"/>
                <a:gd name="connsiteX1" fmla="*/ 0 w 43427"/>
                <a:gd name="connsiteY1" fmla="*/ 21714 h 43427"/>
                <a:gd name="connsiteX2" fmla="*/ 21714 w 43427"/>
                <a:gd name="connsiteY2" fmla="*/ 43427 h 43427"/>
                <a:gd name="connsiteX3" fmla="*/ 43427 w 43427"/>
                <a:gd name="connsiteY3" fmla="*/ 21714 h 43427"/>
                <a:gd name="connsiteX4" fmla="*/ 21714 w 43427"/>
                <a:gd name="connsiteY4" fmla="*/ 0 h 43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427" h="43427">
                  <a:moveTo>
                    <a:pt x="21714" y="0"/>
                  </a:moveTo>
                  <a:cubicBezTo>
                    <a:pt x="9823" y="0"/>
                    <a:pt x="0" y="9823"/>
                    <a:pt x="0" y="21714"/>
                  </a:cubicBezTo>
                  <a:cubicBezTo>
                    <a:pt x="0" y="33605"/>
                    <a:pt x="9823" y="43427"/>
                    <a:pt x="21714" y="43427"/>
                  </a:cubicBezTo>
                  <a:cubicBezTo>
                    <a:pt x="33605" y="43427"/>
                    <a:pt x="43427" y="33605"/>
                    <a:pt x="43427" y="21714"/>
                  </a:cubicBezTo>
                  <a:cubicBezTo>
                    <a:pt x="43427" y="9823"/>
                    <a:pt x="33605" y="0"/>
                    <a:pt x="21714" y="0"/>
                  </a:cubicBezTo>
                  <a:close/>
                </a:path>
              </a:pathLst>
            </a:custGeom>
            <a:solidFill>
              <a:srgbClr val="000000"/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F9A74BB6-A20A-4794-86D9-829DF1F7479E}"/>
                </a:ext>
              </a:extLst>
            </p:cNvPr>
            <p:cNvSpPr/>
            <p:nvPr/>
          </p:nvSpPr>
          <p:spPr>
            <a:xfrm>
              <a:off x="7249914" y="3369018"/>
              <a:ext cx="43427" cy="43427"/>
            </a:xfrm>
            <a:custGeom>
              <a:avLst/>
              <a:gdLst>
                <a:gd name="connsiteX0" fmla="*/ 43427 w 43427"/>
                <a:gd name="connsiteY0" fmla="*/ 21714 h 43427"/>
                <a:gd name="connsiteX1" fmla="*/ 21714 w 43427"/>
                <a:gd name="connsiteY1" fmla="*/ 43427 h 43427"/>
                <a:gd name="connsiteX2" fmla="*/ 0 w 43427"/>
                <a:gd name="connsiteY2" fmla="*/ 21714 h 43427"/>
                <a:gd name="connsiteX3" fmla="*/ 21714 w 43427"/>
                <a:gd name="connsiteY3" fmla="*/ 0 h 43427"/>
                <a:gd name="connsiteX4" fmla="*/ 43427 w 43427"/>
                <a:gd name="connsiteY4" fmla="*/ 21714 h 43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427" h="43427">
                  <a:moveTo>
                    <a:pt x="43427" y="21714"/>
                  </a:moveTo>
                  <a:cubicBezTo>
                    <a:pt x="43427" y="33706"/>
                    <a:pt x="33706" y="43427"/>
                    <a:pt x="21714" y="43427"/>
                  </a:cubicBezTo>
                  <a:cubicBezTo>
                    <a:pt x="9722" y="43427"/>
                    <a:pt x="0" y="33706"/>
                    <a:pt x="0" y="21714"/>
                  </a:cubicBezTo>
                  <a:cubicBezTo>
                    <a:pt x="0" y="9722"/>
                    <a:pt x="9722" y="0"/>
                    <a:pt x="21714" y="0"/>
                  </a:cubicBezTo>
                  <a:cubicBezTo>
                    <a:pt x="33706" y="0"/>
                    <a:pt x="43427" y="9722"/>
                    <a:pt x="43427" y="21714"/>
                  </a:cubicBezTo>
                  <a:close/>
                </a:path>
              </a:pathLst>
            </a:custGeom>
            <a:solidFill>
              <a:srgbClr val="000000"/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BA6F7E49-864C-49C7-898F-BB1C9EB52E48}"/>
                </a:ext>
              </a:extLst>
            </p:cNvPr>
            <p:cNvSpPr/>
            <p:nvPr/>
          </p:nvSpPr>
          <p:spPr>
            <a:xfrm>
              <a:off x="7165541" y="3191172"/>
              <a:ext cx="351710" cy="417213"/>
            </a:xfrm>
            <a:custGeom>
              <a:avLst/>
              <a:gdLst>
                <a:gd name="connsiteX0" fmla="*/ 232751 w 351710"/>
                <a:gd name="connsiteY0" fmla="*/ 101848 h 417213"/>
                <a:gd name="connsiteX1" fmla="*/ 219826 w 351710"/>
                <a:gd name="connsiteY1" fmla="*/ 108051 h 417213"/>
                <a:gd name="connsiteX2" fmla="*/ 214656 w 351710"/>
                <a:gd name="connsiteY2" fmla="*/ 119425 h 417213"/>
                <a:gd name="connsiteX3" fmla="*/ 219309 w 351710"/>
                <a:gd name="connsiteY3" fmla="*/ 132867 h 417213"/>
                <a:gd name="connsiteX4" fmla="*/ 208969 w 351710"/>
                <a:gd name="connsiteY4" fmla="*/ 143207 h 417213"/>
                <a:gd name="connsiteX5" fmla="*/ 195527 w 351710"/>
                <a:gd name="connsiteY5" fmla="*/ 138554 h 417213"/>
                <a:gd name="connsiteX6" fmla="*/ 184153 w 351710"/>
                <a:gd name="connsiteY6" fmla="*/ 143207 h 417213"/>
                <a:gd name="connsiteX7" fmla="*/ 177949 w 351710"/>
                <a:gd name="connsiteY7" fmla="*/ 155615 h 417213"/>
                <a:gd name="connsiteX8" fmla="*/ 163473 w 351710"/>
                <a:gd name="connsiteY8" fmla="*/ 155615 h 417213"/>
                <a:gd name="connsiteX9" fmla="*/ 157270 w 351710"/>
                <a:gd name="connsiteY9" fmla="*/ 142690 h 417213"/>
                <a:gd name="connsiteX10" fmla="*/ 145896 w 351710"/>
                <a:gd name="connsiteY10" fmla="*/ 138037 h 417213"/>
                <a:gd name="connsiteX11" fmla="*/ 132454 w 351710"/>
                <a:gd name="connsiteY11" fmla="*/ 142690 h 417213"/>
                <a:gd name="connsiteX12" fmla="*/ 122114 w 351710"/>
                <a:gd name="connsiteY12" fmla="*/ 132350 h 417213"/>
                <a:gd name="connsiteX13" fmla="*/ 126767 w 351710"/>
                <a:gd name="connsiteY13" fmla="*/ 118908 h 417213"/>
                <a:gd name="connsiteX14" fmla="*/ 122114 w 351710"/>
                <a:gd name="connsiteY14" fmla="*/ 107534 h 417213"/>
                <a:gd name="connsiteX15" fmla="*/ 109189 w 351710"/>
                <a:gd name="connsiteY15" fmla="*/ 101331 h 417213"/>
                <a:gd name="connsiteX16" fmla="*/ 109189 w 351710"/>
                <a:gd name="connsiteY16" fmla="*/ 86855 h 417213"/>
                <a:gd name="connsiteX17" fmla="*/ 122114 w 351710"/>
                <a:gd name="connsiteY17" fmla="*/ 80651 h 417213"/>
                <a:gd name="connsiteX18" fmla="*/ 126767 w 351710"/>
                <a:gd name="connsiteY18" fmla="*/ 69277 h 417213"/>
                <a:gd name="connsiteX19" fmla="*/ 122631 w 351710"/>
                <a:gd name="connsiteY19" fmla="*/ 55835 h 417213"/>
                <a:gd name="connsiteX20" fmla="*/ 132971 w 351710"/>
                <a:gd name="connsiteY20" fmla="*/ 45495 h 417213"/>
                <a:gd name="connsiteX21" fmla="*/ 146413 w 351710"/>
                <a:gd name="connsiteY21" fmla="*/ 50148 h 417213"/>
                <a:gd name="connsiteX22" fmla="*/ 157787 w 351710"/>
                <a:gd name="connsiteY22" fmla="*/ 45495 h 417213"/>
                <a:gd name="connsiteX23" fmla="*/ 163991 w 351710"/>
                <a:gd name="connsiteY23" fmla="*/ 32571 h 417213"/>
                <a:gd name="connsiteX24" fmla="*/ 178466 w 351710"/>
                <a:gd name="connsiteY24" fmla="*/ 32571 h 417213"/>
                <a:gd name="connsiteX25" fmla="*/ 184670 w 351710"/>
                <a:gd name="connsiteY25" fmla="*/ 44978 h 417213"/>
                <a:gd name="connsiteX26" fmla="*/ 196044 w 351710"/>
                <a:gd name="connsiteY26" fmla="*/ 49631 h 417213"/>
                <a:gd name="connsiteX27" fmla="*/ 209486 w 351710"/>
                <a:gd name="connsiteY27" fmla="*/ 44978 h 417213"/>
                <a:gd name="connsiteX28" fmla="*/ 219826 w 351710"/>
                <a:gd name="connsiteY28" fmla="*/ 55318 h 417213"/>
                <a:gd name="connsiteX29" fmla="*/ 215173 w 351710"/>
                <a:gd name="connsiteY29" fmla="*/ 68760 h 417213"/>
                <a:gd name="connsiteX30" fmla="*/ 219826 w 351710"/>
                <a:gd name="connsiteY30" fmla="*/ 80134 h 417213"/>
                <a:gd name="connsiteX31" fmla="*/ 232751 w 351710"/>
                <a:gd name="connsiteY31" fmla="*/ 86338 h 417213"/>
                <a:gd name="connsiteX32" fmla="*/ 232751 w 351710"/>
                <a:gd name="connsiteY32" fmla="*/ 101848 h 417213"/>
                <a:gd name="connsiteX33" fmla="*/ 167609 w 351710"/>
                <a:gd name="connsiteY33" fmla="*/ 206797 h 417213"/>
                <a:gd name="connsiteX34" fmla="*/ 154685 w 351710"/>
                <a:gd name="connsiteY34" fmla="*/ 213001 h 417213"/>
                <a:gd name="connsiteX35" fmla="*/ 150032 w 351710"/>
                <a:gd name="connsiteY35" fmla="*/ 224375 h 417213"/>
                <a:gd name="connsiteX36" fmla="*/ 154168 w 351710"/>
                <a:gd name="connsiteY36" fmla="*/ 237817 h 417213"/>
                <a:gd name="connsiteX37" fmla="*/ 143828 w 351710"/>
                <a:gd name="connsiteY37" fmla="*/ 248157 h 417213"/>
                <a:gd name="connsiteX38" fmla="*/ 130386 w 351710"/>
                <a:gd name="connsiteY38" fmla="*/ 243504 h 417213"/>
                <a:gd name="connsiteX39" fmla="*/ 119012 w 351710"/>
                <a:gd name="connsiteY39" fmla="*/ 248157 h 417213"/>
                <a:gd name="connsiteX40" fmla="*/ 113325 w 351710"/>
                <a:gd name="connsiteY40" fmla="*/ 260564 h 417213"/>
                <a:gd name="connsiteX41" fmla="*/ 98849 w 351710"/>
                <a:gd name="connsiteY41" fmla="*/ 260564 h 417213"/>
                <a:gd name="connsiteX42" fmla="*/ 92646 w 351710"/>
                <a:gd name="connsiteY42" fmla="*/ 247640 h 417213"/>
                <a:gd name="connsiteX43" fmla="*/ 81272 w 351710"/>
                <a:gd name="connsiteY43" fmla="*/ 242987 h 417213"/>
                <a:gd name="connsiteX44" fmla="*/ 67830 w 351710"/>
                <a:gd name="connsiteY44" fmla="*/ 247123 h 417213"/>
                <a:gd name="connsiteX45" fmla="*/ 57490 w 351710"/>
                <a:gd name="connsiteY45" fmla="*/ 236783 h 417213"/>
                <a:gd name="connsiteX46" fmla="*/ 62143 w 351710"/>
                <a:gd name="connsiteY46" fmla="*/ 223341 h 417213"/>
                <a:gd name="connsiteX47" fmla="*/ 57490 w 351710"/>
                <a:gd name="connsiteY47" fmla="*/ 211967 h 417213"/>
                <a:gd name="connsiteX48" fmla="*/ 44565 w 351710"/>
                <a:gd name="connsiteY48" fmla="*/ 205763 h 417213"/>
                <a:gd name="connsiteX49" fmla="*/ 44565 w 351710"/>
                <a:gd name="connsiteY49" fmla="*/ 191287 h 417213"/>
                <a:gd name="connsiteX50" fmla="*/ 57490 w 351710"/>
                <a:gd name="connsiteY50" fmla="*/ 185083 h 417213"/>
                <a:gd name="connsiteX51" fmla="*/ 62143 w 351710"/>
                <a:gd name="connsiteY51" fmla="*/ 173710 h 417213"/>
                <a:gd name="connsiteX52" fmla="*/ 57490 w 351710"/>
                <a:gd name="connsiteY52" fmla="*/ 160268 h 417213"/>
                <a:gd name="connsiteX53" fmla="*/ 67830 w 351710"/>
                <a:gd name="connsiteY53" fmla="*/ 149928 h 417213"/>
                <a:gd name="connsiteX54" fmla="*/ 81272 w 351710"/>
                <a:gd name="connsiteY54" fmla="*/ 154581 h 417213"/>
                <a:gd name="connsiteX55" fmla="*/ 92646 w 351710"/>
                <a:gd name="connsiteY55" fmla="*/ 149928 h 417213"/>
                <a:gd name="connsiteX56" fmla="*/ 98849 w 351710"/>
                <a:gd name="connsiteY56" fmla="*/ 137003 h 417213"/>
                <a:gd name="connsiteX57" fmla="*/ 113842 w 351710"/>
                <a:gd name="connsiteY57" fmla="*/ 137003 h 417213"/>
                <a:gd name="connsiteX58" fmla="*/ 120046 w 351710"/>
                <a:gd name="connsiteY58" fmla="*/ 149928 h 417213"/>
                <a:gd name="connsiteX59" fmla="*/ 131420 w 351710"/>
                <a:gd name="connsiteY59" fmla="*/ 154581 h 417213"/>
                <a:gd name="connsiteX60" fmla="*/ 144862 w 351710"/>
                <a:gd name="connsiteY60" fmla="*/ 149928 h 417213"/>
                <a:gd name="connsiteX61" fmla="*/ 155202 w 351710"/>
                <a:gd name="connsiteY61" fmla="*/ 160268 h 417213"/>
                <a:gd name="connsiteX62" fmla="*/ 150549 w 351710"/>
                <a:gd name="connsiteY62" fmla="*/ 173710 h 417213"/>
                <a:gd name="connsiteX63" fmla="*/ 155202 w 351710"/>
                <a:gd name="connsiteY63" fmla="*/ 185083 h 417213"/>
                <a:gd name="connsiteX64" fmla="*/ 168126 w 351710"/>
                <a:gd name="connsiteY64" fmla="*/ 191287 h 417213"/>
                <a:gd name="connsiteX65" fmla="*/ 167609 w 351710"/>
                <a:gd name="connsiteY65" fmla="*/ 206797 h 417213"/>
                <a:gd name="connsiteX66" fmla="*/ 167609 w 351710"/>
                <a:gd name="connsiteY66" fmla="*/ 206797 h 417213"/>
                <a:gd name="connsiteX67" fmla="*/ 346489 w 351710"/>
                <a:gd name="connsiteY67" fmla="*/ 225926 h 417213"/>
                <a:gd name="connsiteX68" fmla="*/ 310816 w 351710"/>
                <a:gd name="connsiteY68" fmla="*/ 163887 h 417213"/>
                <a:gd name="connsiteX69" fmla="*/ 310816 w 351710"/>
                <a:gd name="connsiteY69" fmla="*/ 161302 h 417213"/>
                <a:gd name="connsiteX70" fmla="*/ 234819 w 351710"/>
                <a:gd name="connsiteY70" fmla="*/ 21714 h 417213"/>
                <a:gd name="connsiteX71" fmla="*/ 76102 w 351710"/>
                <a:gd name="connsiteY71" fmla="*/ 21714 h 417213"/>
                <a:gd name="connsiteX72" fmla="*/ 104 w 351710"/>
                <a:gd name="connsiteY72" fmla="*/ 161302 h 417213"/>
                <a:gd name="connsiteX73" fmla="*/ 61109 w 351710"/>
                <a:gd name="connsiteY73" fmla="*/ 286414 h 417213"/>
                <a:gd name="connsiteX74" fmla="*/ 61109 w 351710"/>
                <a:gd name="connsiteY74" fmla="*/ 417213 h 417213"/>
                <a:gd name="connsiteX75" fmla="*/ 224479 w 351710"/>
                <a:gd name="connsiteY75" fmla="*/ 417213 h 417213"/>
                <a:gd name="connsiteX76" fmla="*/ 224479 w 351710"/>
                <a:gd name="connsiteY76" fmla="*/ 355174 h 417213"/>
                <a:gd name="connsiteX77" fmla="*/ 249811 w 351710"/>
                <a:gd name="connsiteY77" fmla="*/ 355174 h 417213"/>
                <a:gd name="connsiteX78" fmla="*/ 293239 w 351710"/>
                <a:gd name="connsiteY78" fmla="*/ 337079 h 417213"/>
                <a:gd name="connsiteX79" fmla="*/ 310816 w 351710"/>
                <a:gd name="connsiteY79" fmla="*/ 293135 h 417213"/>
                <a:gd name="connsiteX80" fmla="*/ 310816 w 351710"/>
                <a:gd name="connsiteY80" fmla="*/ 262115 h 417213"/>
                <a:gd name="connsiteX81" fmla="*/ 333564 w 351710"/>
                <a:gd name="connsiteY81" fmla="*/ 262115 h 417213"/>
                <a:gd name="connsiteX82" fmla="*/ 346489 w 351710"/>
                <a:gd name="connsiteY82" fmla="*/ 225926 h 417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351710" h="417213">
                  <a:moveTo>
                    <a:pt x="232751" y="101848"/>
                  </a:moveTo>
                  <a:lnTo>
                    <a:pt x="219826" y="108051"/>
                  </a:lnTo>
                  <a:cubicBezTo>
                    <a:pt x="218792" y="112187"/>
                    <a:pt x="216724" y="115806"/>
                    <a:pt x="214656" y="119425"/>
                  </a:cubicBezTo>
                  <a:lnTo>
                    <a:pt x="219309" y="132867"/>
                  </a:lnTo>
                  <a:lnTo>
                    <a:pt x="208969" y="143207"/>
                  </a:lnTo>
                  <a:lnTo>
                    <a:pt x="195527" y="138554"/>
                  </a:lnTo>
                  <a:cubicBezTo>
                    <a:pt x="191908" y="140622"/>
                    <a:pt x="188289" y="142173"/>
                    <a:pt x="184153" y="143207"/>
                  </a:cubicBezTo>
                  <a:lnTo>
                    <a:pt x="177949" y="155615"/>
                  </a:lnTo>
                  <a:lnTo>
                    <a:pt x="163473" y="155615"/>
                  </a:lnTo>
                  <a:lnTo>
                    <a:pt x="157270" y="142690"/>
                  </a:lnTo>
                  <a:cubicBezTo>
                    <a:pt x="153134" y="141656"/>
                    <a:pt x="149515" y="140105"/>
                    <a:pt x="145896" y="138037"/>
                  </a:cubicBezTo>
                  <a:lnTo>
                    <a:pt x="132454" y="142690"/>
                  </a:lnTo>
                  <a:lnTo>
                    <a:pt x="122114" y="132350"/>
                  </a:lnTo>
                  <a:lnTo>
                    <a:pt x="126767" y="118908"/>
                  </a:lnTo>
                  <a:cubicBezTo>
                    <a:pt x="124699" y="115289"/>
                    <a:pt x="123148" y="111670"/>
                    <a:pt x="122114" y="107534"/>
                  </a:cubicBezTo>
                  <a:lnTo>
                    <a:pt x="109189" y="101331"/>
                  </a:lnTo>
                  <a:lnTo>
                    <a:pt x="109189" y="86855"/>
                  </a:lnTo>
                  <a:lnTo>
                    <a:pt x="122114" y="80651"/>
                  </a:lnTo>
                  <a:cubicBezTo>
                    <a:pt x="123148" y="76515"/>
                    <a:pt x="124699" y="72896"/>
                    <a:pt x="126767" y="69277"/>
                  </a:cubicBezTo>
                  <a:lnTo>
                    <a:pt x="122631" y="55835"/>
                  </a:lnTo>
                  <a:lnTo>
                    <a:pt x="132971" y="45495"/>
                  </a:lnTo>
                  <a:lnTo>
                    <a:pt x="146413" y="50148"/>
                  </a:lnTo>
                  <a:cubicBezTo>
                    <a:pt x="150032" y="48080"/>
                    <a:pt x="153651" y="46529"/>
                    <a:pt x="157787" y="45495"/>
                  </a:cubicBezTo>
                  <a:lnTo>
                    <a:pt x="163991" y="32571"/>
                  </a:lnTo>
                  <a:lnTo>
                    <a:pt x="178466" y="32571"/>
                  </a:lnTo>
                  <a:lnTo>
                    <a:pt x="184670" y="44978"/>
                  </a:lnTo>
                  <a:cubicBezTo>
                    <a:pt x="188806" y="46012"/>
                    <a:pt x="192425" y="47563"/>
                    <a:pt x="196044" y="49631"/>
                  </a:cubicBezTo>
                  <a:lnTo>
                    <a:pt x="209486" y="44978"/>
                  </a:lnTo>
                  <a:lnTo>
                    <a:pt x="219826" y="55318"/>
                  </a:lnTo>
                  <a:lnTo>
                    <a:pt x="215173" y="68760"/>
                  </a:lnTo>
                  <a:cubicBezTo>
                    <a:pt x="217241" y="72379"/>
                    <a:pt x="218792" y="75998"/>
                    <a:pt x="219826" y="80134"/>
                  </a:cubicBezTo>
                  <a:lnTo>
                    <a:pt x="232751" y="86338"/>
                  </a:lnTo>
                  <a:lnTo>
                    <a:pt x="232751" y="101848"/>
                  </a:lnTo>
                  <a:close/>
                  <a:moveTo>
                    <a:pt x="167609" y="206797"/>
                  </a:moveTo>
                  <a:lnTo>
                    <a:pt x="154685" y="213001"/>
                  </a:lnTo>
                  <a:cubicBezTo>
                    <a:pt x="153651" y="217137"/>
                    <a:pt x="152100" y="220756"/>
                    <a:pt x="150032" y="224375"/>
                  </a:cubicBezTo>
                  <a:lnTo>
                    <a:pt x="154168" y="237817"/>
                  </a:lnTo>
                  <a:lnTo>
                    <a:pt x="143828" y="248157"/>
                  </a:lnTo>
                  <a:lnTo>
                    <a:pt x="130386" y="243504"/>
                  </a:lnTo>
                  <a:cubicBezTo>
                    <a:pt x="126767" y="245572"/>
                    <a:pt x="123148" y="247123"/>
                    <a:pt x="119012" y="248157"/>
                  </a:cubicBezTo>
                  <a:lnTo>
                    <a:pt x="113325" y="260564"/>
                  </a:lnTo>
                  <a:lnTo>
                    <a:pt x="98849" y="260564"/>
                  </a:lnTo>
                  <a:lnTo>
                    <a:pt x="92646" y="247640"/>
                  </a:lnTo>
                  <a:cubicBezTo>
                    <a:pt x="88510" y="246606"/>
                    <a:pt x="84891" y="245055"/>
                    <a:pt x="81272" y="242987"/>
                  </a:cubicBezTo>
                  <a:lnTo>
                    <a:pt x="67830" y="247123"/>
                  </a:lnTo>
                  <a:lnTo>
                    <a:pt x="57490" y="236783"/>
                  </a:lnTo>
                  <a:lnTo>
                    <a:pt x="62143" y="223341"/>
                  </a:lnTo>
                  <a:cubicBezTo>
                    <a:pt x="60075" y="219722"/>
                    <a:pt x="58524" y="216103"/>
                    <a:pt x="57490" y="211967"/>
                  </a:cubicBezTo>
                  <a:lnTo>
                    <a:pt x="44565" y="205763"/>
                  </a:lnTo>
                  <a:lnTo>
                    <a:pt x="44565" y="191287"/>
                  </a:lnTo>
                  <a:lnTo>
                    <a:pt x="57490" y="185083"/>
                  </a:lnTo>
                  <a:cubicBezTo>
                    <a:pt x="58524" y="180947"/>
                    <a:pt x="60075" y="177329"/>
                    <a:pt x="62143" y="173710"/>
                  </a:cubicBezTo>
                  <a:lnTo>
                    <a:pt x="57490" y="160268"/>
                  </a:lnTo>
                  <a:lnTo>
                    <a:pt x="67830" y="149928"/>
                  </a:lnTo>
                  <a:lnTo>
                    <a:pt x="81272" y="154581"/>
                  </a:lnTo>
                  <a:cubicBezTo>
                    <a:pt x="84891" y="152513"/>
                    <a:pt x="88510" y="150962"/>
                    <a:pt x="92646" y="149928"/>
                  </a:cubicBezTo>
                  <a:lnTo>
                    <a:pt x="98849" y="137003"/>
                  </a:lnTo>
                  <a:lnTo>
                    <a:pt x="113842" y="137003"/>
                  </a:lnTo>
                  <a:lnTo>
                    <a:pt x="120046" y="149928"/>
                  </a:lnTo>
                  <a:cubicBezTo>
                    <a:pt x="124182" y="150962"/>
                    <a:pt x="127801" y="152513"/>
                    <a:pt x="131420" y="154581"/>
                  </a:cubicBezTo>
                  <a:lnTo>
                    <a:pt x="144862" y="149928"/>
                  </a:lnTo>
                  <a:lnTo>
                    <a:pt x="155202" y="160268"/>
                  </a:lnTo>
                  <a:lnTo>
                    <a:pt x="150549" y="173710"/>
                  </a:lnTo>
                  <a:cubicBezTo>
                    <a:pt x="152617" y="177329"/>
                    <a:pt x="154168" y="180947"/>
                    <a:pt x="155202" y="185083"/>
                  </a:cubicBezTo>
                  <a:lnTo>
                    <a:pt x="168126" y="191287"/>
                  </a:lnTo>
                  <a:lnTo>
                    <a:pt x="167609" y="206797"/>
                  </a:lnTo>
                  <a:lnTo>
                    <a:pt x="167609" y="206797"/>
                  </a:lnTo>
                  <a:close/>
                  <a:moveTo>
                    <a:pt x="346489" y="225926"/>
                  </a:moveTo>
                  <a:lnTo>
                    <a:pt x="310816" y="163887"/>
                  </a:lnTo>
                  <a:lnTo>
                    <a:pt x="310816" y="161302"/>
                  </a:lnTo>
                  <a:cubicBezTo>
                    <a:pt x="312884" y="104433"/>
                    <a:pt x="283933" y="51182"/>
                    <a:pt x="234819" y="21714"/>
                  </a:cubicBezTo>
                  <a:cubicBezTo>
                    <a:pt x="185704" y="-7238"/>
                    <a:pt x="125216" y="-7238"/>
                    <a:pt x="76102" y="21714"/>
                  </a:cubicBezTo>
                  <a:cubicBezTo>
                    <a:pt x="26987" y="50665"/>
                    <a:pt x="-1964" y="104433"/>
                    <a:pt x="104" y="161302"/>
                  </a:cubicBezTo>
                  <a:cubicBezTo>
                    <a:pt x="104" y="210416"/>
                    <a:pt x="22334" y="256428"/>
                    <a:pt x="61109" y="286414"/>
                  </a:cubicBezTo>
                  <a:lnTo>
                    <a:pt x="61109" y="417213"/>
                  </a:lnTo>
                  <a:lnTo>
                    <a:pt x="224479" y="417213"/>
                  </a:lnTo>
                  <a:lnTo>
                    <a:pt x="224479" y="355174"/>
                  </a:lnTo>
                  <a:lnTo>
                    <a:pt x="249811" y="355174"/>
                  </a:lnTo>
                  <a:cubicBezTo>
                    <a:pt x="266355" y="355174"/>
                    <a:pt x="281865" y="348453"/>
                    <a:pt x="293239" y="337079"/>
                  </a:cubicBezTo>
                  <a:cubicBezTo>
                    <a:pt x="304613" y="325188"/>
                    <a:pt x="310816" y="309679"/>
                    <a:pt x="310816" y="293135"/>
                  </a:cubicBezTo>
                  <a:lnTo>
                    <a:pt x="310816" y="262115"/>
                  </a:lnTo>
                  <a:lnTo>
                    <a:pt x="333564" y="262115"/>
                  </a:lnTo>
                  <a:cubicBezTo>
                    <a:pt x="347006" y="260564"/>
                    <a:pt x="358897" y="245055"/>
                    <a:pt x="346489" y="225926"/>
                  </a:cubicBezTo>
                  <a:close/>
                </a:path>
              </a:pathLst>
            </a:custGeom>
            <a:solidFill>
              <a:srgbClr val="000000"/>
            </a:solidFill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9" name="Graphic 12" descr="Gauge">
            <a:extLst>
              <a:ext uri="{FF2B5EF4-FFF2-40B4-BE49-F238E27FC236}">
                <a16:creationId xmlns:a16="http://schemas.microsoft.com/office/drawing/2014/main" id="{002F2F01-0076-4052-8C0C-9B0788390438}"/>
              </a:ext>
            </a:extLst>
          </p:cNvPr>
          <p:cNvGrpSpPr/>
          <p:nvPr/>
        </p:nvGrpSpPr>
        <p:grpSpPr>
          <a:xfrm>
            <a:off x="8809916" y="2685684"/>
            <a:ext cx="474999" cy="474999"/>
            <a:chOff x="8809916" y="2685684"/>
            <a:chExt cx="474999" cy="474999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7DE12CBE-599C-4BB5-81B0-36FA0DC0503E}"/>
                </a:ext>
              </a:extLst>
            </p:cNvPr>
            <p:cNvSpPr/>
            <p:nvPr/>
          </p:nvSpPr>
          <p:spPr>
            <a:xfrm>
              <a:off x="8829707" y="2804433"/>
              <a:ext cx="347837" cy="237499"/>
            </a:xfrm>
            <a:custGeom>
              <a:avLst/>
              <a:gdLst>
                <a:gd name="connsiteX0" fmla="*/ 207812 w 347837"/>
                <a:gd name="connsiteY0" fmla="*/ 30182 h 237499"/>
                <a:gd name="connsiteX1" fmla="*/ 207812 w 347837"/>
                <a:gd name="connsiteY1" fmla="*/ 49974 h 237499"/>
                <a:gd name="connsiteX2" fmla="*/ 217708 w 347837"/>
                <a:gd name="connsiteY2" fmla="*/ 49479 h 237499"/>
                <a:gd name="connsiteX3" fmla="*/ 227604 w 347837"/>
                <a:gd name="connsiteY3" fmla="*/ 49974 h 237499"/>
                <a:gd name="connsiteX4" fmla="*/ 227604 w 347837"/>
                <a:gd name="connsiteY4" fmla="*/ 30182 h 237499"/>
                <a:gd name="connsiteX5" fmla="*/ 282031 w 347837"/>
                <a:gd name="connsiteY5" fmla="*/ 41562 h 237499"/>
                <a:gd name="connsiteX6" fmla="*/ 274609 w 347837"/>
                <a:gd name="connsiteY6" fmla="*/ 59375 h 237499"/>
                <a:gd name="connsiteX7" fmla="*/ 292916 w 347837"/>
                <a:gd name="connsiteY7" fmla="*/ 67292 h 237499"/>
                <a:gd name="connsiteX8" fmla="*/ 300338 w 347837"/>
                <a:gd name="connsiteY8" fmla="*/ 48984 h 237499"/>
                <a:gd name="connsiteX9" fmla="*/ 326562 w 347837"/>
                <a:gd name="connsiteY9" fmla="*/ 64818 h 237499"/>
                <a:gd name="connsiteX10" fmla="*/ 347838 w 347837"/>
                <a:gd name="connsiteY10" fmla="*/ 43542 h 237499"/>
                <a:gd name="connsiteX11" fmla="*/ 217708 w 347837"/>
                <a:gd name="connsiteY11" fmla="*/ 0 h 237499"/>
                <a:gd name="connsiteX12" fmla="*/ 0 w 347837"/>
                <a:gd name="connsiteY12" fmla="*/ 217708 h 237499"/>
                <a:gd name="connsiteX13" fmla="*/ 0 w 347837"/>
                <a:gd name="connsiteY13" fmla="*/ 237500 h 237499"/>
                <a:gd name="connsiteX14" fmla="*/ 29687 w 347837"/>
                <a:gd name="connsiteY14" fmla="*/ 237500 h 237499"/>
                <a:gd name="connsiteX15" fmla="*/ 29687 w 347837"/>
                <a:gd name="connsiteY15" fmla="*/ 217708 h 237499"/>
                <a:gd name="connsiteX16" fmla="*/ 39088 w 347837"/>
                <a:gd name="connsiteY16" fmla="*/ 159323 h 237499"/>
                <a:gd name="connsiteX17" fmla="*/ 57396 w 347837"/>
                <a:gd name="connsiteY17" fmla="*/ 166744 h 237499"/>
                <a:gd name="connsiteX18" fmla="*/ 64323 w 347837"/>
                <a:gd name="connsiteY18" fmla="*/ 148437 h 237499"/>
                <a:gd name="connsiteX19" fmla="*/ 46016 w 347837"/>
                <a:gd name="connsiteY19" fmla="*/ 141015 h 237499"/>
                <a:gd name="connsiteX20" fmla="*/ 75703 w 347837"/>
                <a:gd name="connsiteY20" fmla="*/ 95000 h 237499"/>
                <a:gd name="connsiteX21" fmla="*/ 89557 w 347837"/>
                <a:gd name="connsiteY21" fmla="*/ 108854 h 237499"/>
                <a:gd name="connsiteX22" fmla="*/ 103411 w 347837"/>
                <a:gd name="connsiteY22" fmla="*/ 94505 h 237499"/>
                <a:gd name="connsiteX23" fmla="*/ 89557 w 347837"/>
                <a:gd name="connsiteY23" fmla="*/ 80651 h 237499"/>
                <a:gd name="connsiteX24" fmla="*/ 135078 w 347837"/>
                <a:gd name="connsiteY24" fmla="*/ 48984 h 237499"/>
                <a:gd name="connsiteX25" fmla="*/ 142500 w 347837"/>
                <a:gd name="connsiteY25" fmla="*/ 67292 h 237499"/>
                <a:gd name="connsiteX26" fmla="*/ 160807 w 347837"/>
                <a:gd name="connsiteY26" fmla="*/ 59375 h 237499"/>
                <a:gd name="connsiteX27" fmla="*/ 153385 w 347837"/>
                <a:gd name="connsiteY27" fmla="*/ 41068 h 237499"/>
                <a:gd name="connsiteX28" fmla="*/ 207812 w 347837"/>
                <a:gd name="connsiteY28" fmla="*/ 30182 h 237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47837" h="237499">
                  <a:moveTo>
                    <a:pt x="207812" y="30182"/>
                  </a:moveTo>
                  <a:lnTo>
                    <a:pt x="207812" y="49974"/>
                  </a:lnTo>
                  <a:cubicBezTo>
                    <a:pt x="211276" y="49974"/>
                    <a:pt x="214244" y="49479"/>
                    <a:pt x="217708" y="49479"/>
                  </a:cubicBezTo>
                  <a:cubicBezTo>
                    <a:pt x="221171" y="49479"/>
                    <a:pt x="224140" y="49479"/>
                    <a:pt x="227604" y="49974"/>
                  </a:cubicBezTo>
                  <a:lnTo>
                    <a:pt x="227604" y="30182"/>
                  </a:lnTo>
                  <a:cubicBezTo>
                    <a:pt x="246901" y="31172"/>
                    <a:pt x="265208" y="35130"/>
                    <a:pt x="282031" y="41562"/>
                  </a:cubicBezTo>
                  <a:lnTo>
                    <a:pt x="274609" y="59375"/>
                  </a:lnTo>
                  <a:cubicBezTo>
                    <a:pt x="281041" y="61849"/>
                    <a:pt x="286979" y="64323"/>
                    <a:pt x="292916" y="67292"/>
                  </a:cubicBezTo>
                  <a:lnTo>
                    <a:pt x="300338" y="48984"/>
                  </a:lnTo>
                  <a:cubicBezTo>
                    <a:pt x="309739" y="53437"/>
                    <a:pt x="318150" y="58880"/>
                    <a:pt x="326562" y="64818"/>
                  </a:cubicBezTo>
                  <a:lnTo>
                    <a:pt x="347838" y="43542"/>
                  </a:lnTo>
                  <a:cubicBezTo>
                    <a:pt x="311718" y="16328"/>
                    <a:pt x="266692" y="0"/>
                    <a:pt x="217708" y="0"/>
                  </a:cubicBezTo>
                  <a:cubicBezTo>
                    <a:pt x="97474" y="0"/>
                    <a:pt x="0" y="97474"/>
                    <a:pt x="0" y="217708"/>
                  </a:cubicBezTo>
                  <a:lnTo>
                    <a:pt x="0" y="237500"/>
                  </a:lnTo>
                  <a:lnTo>
                    <a:pt x="29687" y="237500"/>
                  </a:lnTo>
                  <a:lnTo>
                    <a:pt x="29687" y="217708"/>
                  </a:lnTo>
                  <a:cubicBezTo>
                    <a:pt x="29687" y="197421"/>
                    <a:pt x="33151" y="177630"/>
                    <a:pt x="39088" y="159323"/>
                  </a:cubicBezTo>
                  <a:lnTo>
                    <a:pt x="57396" y="166744"/>
                  </a:lnTo>
                  <a:cubicBezTo>
                    <a:pt x="59375" y="160312"/>
                    <a:pt x="61849" y="154375"/>
                    <a:pt x="64323" y="148437"/>
                  </a:cubicBezTo>
                  <a:lnTo>
                    <a:pt x="46016" y="141015"/>
                  </a:lnTo>
                  <a:cubicBezTo>
                    <a:pt x="53437" y="124192"/>
                    <a:pt x="63828" y="108359"/>
                    <a:pt x="75703" y="95000"/>
                  </a:cubicBezTo>
                  <a:lnTo>
                    <a:pt x="89557" y="108854"/>
                  </a:lnTo>
                  <a:cubicBezTo>
                    <a:pt x="94010" y="103906"/>
                    <a:pt x="98463" y="98958"/>
                    <a:pt x="103411" y="94505"/>
                  </a:cubicBezTo>
                  <a:lnTo>
                    <a:pt x="89557" y="80651"/>
                  </a:lnTo>
                  <a:cubicBezTo>
                    <a:pt x="102916" y="68281"/>
                    <a:pt x="118255" y="57396"/>
                    <a:pt x="135078" y="48984"/>
                  </a:cubicBezTo>
                  <a:lnTo>
                    <a:pt x="142500" y="67292"/>
                  </a:lnTo>
                  <a:cubicBezTo>
                    <a:pt x="148437" y="64323"/>
                    <a:pt x="154375" y="61849"/>
                    <a:pt x="160807" y="59375"/>
                  </a:cubicBezTo>
                  <a:lnTo>
                    <a:pt x="153385" y="41068"/>
                  </a:lnTo>
                  <a:cubicBezTo>
                    <a:pt x="170208" y="34635"/>
                    <a:pt x="188515" y="31172"/>
                    <a:pt x="207812" y="30182"/>
                  </a:cubicBezTo>
                  <a:close/>
                </a:path>
              </a:pathLst>
            </a:custGeom>
            <a:solidFill>
              <a:srgbClr val="000000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5B6EE7EA-BCB3-46E5-8D89-5A0BBFFA596B}"/>
                </a:ext>
              </a:extLst>
            </p:cNvPr>
            <p:cNvSpPr/>
            <p:nvPr/>
          </p:nvSpPr>
          <p:spPr>
            <a:xfrm>
              <a:off x="9200800" y="2897454"/>
              <a:ext cx="64322" cy="144478"/>
            </a:xfrm>
            <a:custGeom>
              <a:avLst/>
              <a:gdLst>
                <a:gd name="connsiteX0" fmla="*/ 25234 w 64322"/>
                <a:gd name="connsiteY0" fmla="*/ 0 h 144478"/>
                <a:gd name="connsiteX1" fmla="*/ 3958 w 64322"/>
                <a:gd name="connsiteY1" fmla="*/ 21276 h 144478"/>
                <a:gd name="connsiteX2" fmla="*/ 18307 w 64322"/>
                <a:gd name="connsiteY2" fmla="*/ 47500 h 144478"/>
                <a:gd name="connsiteX3" fmla="*/ 0 w 64322"/>
                <a:gd name="connsiteY3" fmla="*/ 55417 h 144478"/>
                <a:gd name="connsiteX4" fmla="*/ 6927 w 64322"/>
                <a:gd name="connsiteY4" fmla="*/ 73724 h 144478"/>
                <a:gd name="connsiteX5" fmla="*/ 25234 w 64322"/>
                <a:gd name="connsiteY5" fmla="*/ 66302 h 144478"/>
                <a:gd name="connsiteX6" fmla="*/ 34635 w 64322"/>
                <a:gd name="connsiteY6" fmla="*/ 124687 h 144478"/>
                <a:gd name="connsiteX7" fmla="*/ 34635 w 64322"/>
                <a:gd name="connsiteY7" fmla="*/ 144479 h 144478"/>
                <a:gd name="connsiteX8" fmla="*/ 64323 w 64322"/>
                <a:gd name="connsiteY8" fmla="*/ 144479 h 144478"/>
                <a:gd name="connsiteX9" fmla="*/ 64323 w 64322"/>
                <a:gd name="connsiteY9" fmla="*/ 124687 h 144478"/>
                <a:gd name="connsiteX10" fmla="*/ 25234 w 64322"/>
                <a:gd name="connsiteY10" fmla="*/ 0 h 144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4322" h="144478">
                  <a:moveTo>
                    <a:pt x="25234" y="0"/>
                  </a:moveTo>
                  <a:lnTo>
                    <a:pt x="3958" y="21276"/>
                  </a:lnTo>
                  <a:cubicBezTo>
                    <a:pt x="9401" y="29687"/>
                    <a:pt x="14349" y="38594"/>
                    <a:pt x="18307" y="47500"/>
                  </a:cubicBezTo>
                  <a:lnTo>
                    <a:pt x="0" y="55417"/>
                  </a:lnTo>
                  <a:cubicBezTo>
                    <a:pt x="2474" y="61354"/>
                    <a:pt x="4948" y="67786"/>
                    <a:pt x="6927" y="73724"/>
                  </a:cubicBezTo>
                  <a:lnTo>
                    <a:pt x="25234" y="66302"/>
                  </a:lnTo>
                  <a:cubicBezTo>
                    <a:pt x="31172" y="84609"/>
                    <a:pt x="34635" y="104401"/>
                    <a:pt x="34635" y="124687"/>
                  </a:cubicBezTo>
                  <a:lnTo>
                    <a:pt x="34635" y="144479"/>
                  </a:lnTo>
                  <a:lnTo>
                    <a:pt x="64323" y="144479"/>
                  </a:lnTo>
                  <a:lnTo>
                    <a:pt x="64323" y="124687"/>
                  </a:lnTo>
                  <a:cubicBezTo>
                    <a:pt x="64323" y="78177"/>
                    <a:pt x="49974" y="35625"/>
                    <a:pt x="25234" y="0"/>
                  </a:cubicBezTo>
                  <a:close/>
                </a:path>
              </a:pathLst>
            </a:custGeom>
            <a:solidFill>
              <a:srgbClr val="000000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36042645-B66A-441B-A88F-EAA1D2C4DFA7}"/>
                </a:ext>
              </a:extLst>
            </p:cNvPr>
            <p:cNvSpPr/>
            <p:nvPr/>
          </p:nvSpPr>
          <p:spPr>
            <a:xfrm>
              <a:off x="9026499" y="2858860"/>
              <a:ext cx="189145" cy="189639"/>
            </a:xfrm>
            <a:custGeom>
              <a:avLst/>
              <a:gdLst>
                <a:gd name="connsiteX0" fmla="*/ 7062 w 189145"/>
                <a:gd name="connsiteY0" fmla="*/ 154375 h 189639"/>
                <a:gd name="connsiteX1" fmla="*/ 4588 w 189145"/>
                <a:gd name="connsiteY1" fmla="*/ 156849 h 189639"/>
                <a:gd name="connsiteX2" fmla="*/ 7062 w 189145"/>
                <a:gd name="connsiteY2" fmla="*/ 185052 h 189639"/>
                <a:gd name="connsiteX3" fmla="*/ 35265 w 189145"/>
                <a:gd name="connsiteY3" fmla="*/ 182578 h 189639"/>
                <a:gd name="connsiteX4" fmla="*/ 189145 w 189145"/>
                <a:gd name="connsiteY4" fmla="*/ 0 h 189639"/>
                <a:gd name="connsiteX5" fmla="*/ 7062 w 189145"/>
                <a:gd name="connsiteY5" fmla="*/ 154375 h 189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9145" h="189639">
                  <a:moveTo>
                    <a:pt x="7062" y="154375"/>
                  </a:moveTo>
                  <a:cubicBezTo>
                    <a:pt x="6073" y="154869"/>
                    <a:pt x="5578" y="155859"/>
                    <a:pt x="4588" y="156849"/>
                  </a:cubicBezTo>
                  <a:cubicBezTo>
                    <a:pt x="-2339" y="165260"/>
                    <a:pt x="-1349" y="177630"/>
                    <a:pt x="7062" y="185052"/>
                  </a:cubicBezTo>
                  <a:cubicBezTo>
                    <a:pt x="15474" y="191979"/>
                    <a:pt x="27843" y="190989"/>
                    <a:pt x="35265" y="182578"/>
                  </a:cubicBezTo>
                  <a:lnTo>
                    <a:pt x="189145" y="0"/>
                  </a:lnTo>
                  <a:lnTo>
                    <a:pt x="7062" y="154375"/>
                  </a:lnTo>
                  <a:close/>
                </a:path>
              </a:pathLst>
            </a:custGeom>
            <a:solidFill>
              <a:srgbClr val="000000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93755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8470</TotalTime>
  <Words>267</Words>
  <PresentationFormat>Widescreen</PresentationFormat>
  <Paragraphs>22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Croissant Infographic – Slide Template</vt:lpstr>
      <vt:lpstr>Croissant Infographic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Croissant Infographic</dc:title>
  <dc:creator>PresentationGO.com</dc:creator>
  <dc:description>© Copyright PresentationGO.com</dc:description>
  <dcterms:created xsi:type="dcterms:W3CDTF">2014-11-26T05:14:11Z</dcterms:created>
  <dcterms:modified xsi:type="dcterms:W3CDTF">2020-03-17T18:30:56Z</dcterms:modified>
  <cp:category>Graphics &amp; Metaphors</cp:category>
</cp:coreProperties>
</file>