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6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6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8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Cross Matrix Diagram for PowerPoint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C98BC8-4C38-403E-846E-990BC59B99F6}"/>
              </a:ext>
            </a:extLst>
          </p:cNvPr>
          <p:cNvGrpSpPr/>
          <p:nvPr/>
        </p:nvGrpSpPr>
        <p:grpSpPr>
          <a:xfrm>
            <a:off x="6691483" y="4143790"/>
            <a:ext cx="2202816" cy="1260003"/>
            <a:chOff x="8921977" y="4001571"/>
            <a:chExt cx="2937088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356A89-C45B-47FA-925A-E9E96261945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BB7B56-4476-4344-9CC3-8DEF626A665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90E2AB-9B7A-494C-B62F-034197E2268F}"/>
              </a:ext>
            </a:extLst>
          </p:cNvPr>
          <p:cNvGrpSpPr/>
          <p:nvPr/>
        </p:nvGrpSpPr>
        <p:grpSpPr>
          <a:xfrm>
            <a:off x="249702" y="3836012"/>
            <a:ext cx="1531379" cy="1875556"/>
            <a:chOff x="332936" y="4170155"/>
            <a:chExt cx="2937088" cy="250074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6C6C5F-B7AB-41E0-B070-EE5B5309C504}"/>
                </a:ext>
              </a:extLst>
            </p:cNvPr>
            <p:cNvSpPr txBox="1"/>
            <p:nvPr/>
          </p:nvSpPr>
          <p:spPr>
            <a:xfrm>
              <a:off x="332936" y="4170155"/>
              <a:ext cx="2937088" cy="9438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616BD4-8AE9-4684-9801-E99BADDBDE13}"/>
                </a:ext>
              </a:extLst>
            </p:cNvPr>
            <p:cNvSpPr txBox="1"/>
            <p:nvPr/>
          </p:nvSpPr>
          <p:spPr>
            <a:xfrm>
              <a:off x="340730" y="5111495"/>
              <a:ext cx="2929294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F90D073-B348-416D-9024-9195251D2434}"/>
              </a:ext>
            </a:extLst>
          </p:cNvPr>
          <p:cNvGrpSpPr/>
          <p:nvPr/>
        </p:nvGrpSpPr>
        <p:grpSpPr>
          <a:xfrm>
            <a:off x="7362920" y="1716938"/>
            <a:ext cx="1531379" cy="1875556"/>
            <a:chOff x="8921977" y="984542"/>
            <a:chExt cx="2937088" cy="250074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A6EBA2-6018-4C3A-A82C-7A65E96D1F6D}"/>
                </a:ext>
              </a:extLst>
            </p:cNvPr>
            <p:cNvSpPr txBox="1"/>
            <p:nvPr/>
          </p:nvSpPr>
          <p:spPr>
            <a:xfrm>
              <a:off x="8921977" y="984542"/>
              <a:ext cx="2937088" cy="9438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0A4195B-9011-4438-8D55-B9467CF6F01B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750EE8-139F-446A-A2FE-B92EB0CABE8E}"/>
              </a:ext>
            </a:extLst>
          </p:cNvPr>
          <p:cNvGrpSpPr/>
          <p:nvPr/>
        </p:nvGrpSpPr>
        <p:grpSpPr>
          <a:xfrm>
            <a:off x="255548" y="1824659"/>
            <a:ext cx="2202816" cy="1260003"/>
            <a:chOff x="332936" y="2555951"/>
            <a:chExt cx="2937088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747723-4187-4457-BA15-5D873D0A21A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C3B77F-95B4-415A-85A1-67C50FAC00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30F566F-3129-4B3C-9EB4-900140B64D8C}"/>
              </a:ext>
            </a:extLst>
          </p:cNvPr>
          <p:cNvGrpSpPr/>
          <p:nvPr/>
        </p:nvGrpSpPr>
        <p:grpSpPr>
          <a:xfrm>
            <a:off x="2265596" y="1111441"/>
            <a:ext cx="4612807" cy="4635118"/>
            <a:chOff x="2265596" y="1111441"/>
            <a:chExt cx="4612807" cy="4635118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EA0DF1E-C1BB-44E7-A442-0E7DFEED49B1}"/>
                </a:ext>
              </a:extLst>
            </p:cNvPr>
            <p:cNvSpPr/>
            <p:nvPr/>
          </p:nvSpPr>
          <p:spPr>
            <a:xfrm>
              <a:off x="4072789" y="2003884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3" y="0"/>
                  </a:moveTo>
                  <a:lnTo>
                    <a:pt x="3485" y="0"/>
                  </a:lnTo>
                  <a:cubicBezTo>
                    <a:pt x="1568" y="0"/>
                    <a:pt x="0" y="3844"/>
                    <a:pt x="0" y="8543"/>
                  </a:cubicBezTo>
                  <a:lnTo>
                    <a:pt x="0" y="12581"/>
                  </a:lnTo>
                  <a:lnTo>
                    <a:pt x="0" y="21600"/>
                  </a:lnTo>
                  <a:cubicBezTo>
                    <a:pt x="0" y="19120"/>
                    <a:pt x="828" y="17091"/>
                    <a:pt x="1840" y="17091"/>
                  </a:cubicBezTo>
                  <a:lnTo>
                    <a:pt x="18115" y="17091"/>
                  </a:lnTo>
                  <a:cubicBezTo>
                    <a:pt x="20032" y="17091"/>
                    <a:pt x="21600" y="13246"/>
                    <a:pt x="21600" y="8547"/>
                  </a:cubicBezTo>
                  <a:lnTo>
                    <a:pt x="21600" y="8547"/>
                  </a:lnTo>
                  <a:cubicBezTo>
                    <a:pt x="21598" y="3844"/>
                    <a:pt x="20030" y="0"/>
                    <a:pt x="18113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98620C1-7F0E-487C-A27C-8A04B287D1EC}"/>
                </a:ext>
              </a:extLst>
            </p:cNvPr>
            <p:cNvSpPr/>
            <p:nvPr/>
          </p:nvSpPr>
          <p:spPr>
            <a:xfrm>
              <a:off x="4853677" y="2940945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3"/>
                  </a:moveTo>
                  <a:lnTo>
                    <a:pt x="21600" y="3485"/>
                  </a:lnTo>
                  <a:cubicBezTo>
                    <a:pt x="21600" y="1568"/>
                    <a:pt x="17756" y="0"/>
                    <a:pt x="13057" y="0"/>
                  </a:cubicBezTo>
                  <a:lnTo>
                    <a:pt x="9019" y="0"/>
                  </a:lnTo>
                  <a:lnTo>
                    <a:pt x="0" y="0"/>
                  </a:lnTo>
                  <a:cubicBezTo>
                    <a:pt x="2480" y="0"/>
                    <a:pt x="4509" y="828"/>
                    <a:pt x="4509" y="1840"/>
                  </a:cubicBezTo>
                  <a:lnTo>
                    <a:pt x="4509" y="18115"/>
                  </a:lnTo>
                  <a:cubicBezTo>
                    <a:pt x="4509" y="20032"/>
                    <a:pt x="8354" y="21600"/>
                    <a:pt x="13053" y="21600"/>
                  </a:cubicBezTo>
                  <a:lnTo>
                    <a:pt x="13053" y="21600"/>
                  </a:lnTo>
                  <a:cubicBezTo>
                    <a:pt x="17752" y="21598"/>
                    <a:pt x="21600" y="20030"/>
                    <a:pt x="21600" y="1811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8194E6B9-7195-4317-BAF8-624F9CCC475F}"/>
                </a:ext>
              </a:extLst>
            </p:cNvPr>
            <p:cNvSpPr/>
            <p:nvPr/>
          </p:nvSpPr>
          <p:spPr>
            <a:xfrm>
              <a:off x="2265596" y="3721833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87" y="21600"/>
                  </a:moveTo>
                  <a:lnTo>
                    <a:pt x="18115" y="21600"/>
                  </a:lnTo>
                  <a:cubicBezTo>
                    <a:pt x="20032" y="21600"/>
                    <a:pt x="21600" y="17756"/>
                    <a:pt x="21600" y="13057"/>
                  </a:cubicBezTo>
                  <a:lnTo>
                    <a:pt x="21600" y="9019"/>
                  </a:lnTo>
                  <a:lnTo>
                    <a:pt x="21600" y="0"/>
                  </a:lnTo>
                  <a:cubicBezTo>
                    <a:pt x="21600" y="2480"/>
                    <a:pt x="20772" y="4509"/>
                    <a:pt x="19760" y="4509"/>
                  </a:cubicBezTo>
                  <a:lnTo>
                    <a:pt x="3485" y="4509"/>
                  </a:lnTo>
                  <a:cubicBezTo>
                    <a:pt x="1568" y="4509"/>
                    <a:pt x="0" y="8354"/>
                    <a:pt x="0" y="13053"/>
                  </a:cubicBezTo>
                  <a:lnTo>
                    <a:pt x="0" y="13053"/>
                  </a:lnTo>
                  <a:cubicBezTo>
                    <a:pt x="0" y="17756"/>
                    <a:pt x="1570" y="21600"/>
                    <a:pt x="3487" y="2160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CBADC8B3-E81A-4CA5-8BCC-C3841EA0E655}"/>
                </a:ext>
              </a:extLst>
            </p:cNvPr>
            <p:cNvSpPr/>
            <p:nvPr/>
          </p:nvSpPr>
          <p:spPr>
            <a:xfrm>
              <a:off x="3135728" y="1111441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87"/>
                  </a:moveTo>
                  <a:lnTo>
                    <a:pt x="0" y="18115"/>
                  </a:lnTo>
                  <a:cubicBezTo>
                    <a:pt x="0" y="20032"/>
                    <a:pt x="3844" y="21600"/>
                    <a:pt x="8543" y="21600"/>
                  </a:cubicBezTo>
                  <a:lnTo>
                    <a:pt x="12581" y="21600"/>
                  </a:lnTo>
                  <a:lnTo>
                    <a:pt x="21600" y="21600"/>
                  </a:lnTo>
                  <a:cubicBezTo>
                    <a:pt x="19120" y="21600"/>
                    <a:pt x="17091" y="20772"/>
                    <a:pt x="17091" y="19760"/>
                  </a:cubicBezTo>
                  <a:lnTo>
                    <a:pt x="17091" y="3485"/>
                  </a:lnTo>
                  <a:cubicBezTo>
                    <a:pt x="17091" y="1568"/>
                    <a:pt x="13246" y="0"/>
                    <a:pt x="8547" y="0"/>
                  </a:cubicBezTo>
                  <a:lnTo>
                    <a:pt x="8547" y="0"/>
                  </a:lnTo>
                  <a:cubicBezTo>
                    <a:pt x="3844" y="0"/>
                    <a:pt x="0" y="1570"/>
                    <a:pt x="0" y="34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64" name="Circle">
            <a:extLst>
              <a:ext uri="{FF2B5EF4-FFF2-40B4-BE49-F238E27FC236}">
                <a16:creationId xmlns:a16="http://schemas.microsoft.com/office/drawing/2014/main" id="{94D51D65-17F3-4C9A-8AE1-9ABCC42E7A08}"/>
              </a:ext>
            </a:extLst>
          </p:cNvPr>
          <p:cNvSpPr/>
          <p:nvPr/>
        </p:nvSpPr>
        <p:spPr>
          <a:xfrm>
            <a:off x="3247283" y="1222998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AE21E55F-97A2-4936-8D40-7DF77B690B1D}"/>
              </a:ext>
            </a:extLst>
          </p:cNvPr>
          <p:cNvSpPr/>
          <p:nvPr/>
        </p:nvSpPr>
        <p:spPr>
          <a:xfrm>
            <a:off x="6058473" y="2093128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FD5453F2-74BC-4BC6-95E9-684C255C0833}"/>
              </a:ext>
            </a:extLst>
          </p:cNvPr>
          <p:cNvSpPr/>
          <p:nvPr/>
        </p:nvSpPr>
        <p:spPr>
          <a:xfrm>
            <a:off x="2377153" y="4056499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BC36CAA9-D5DB-4DC7-960F-EE259778623D}"/>
              </a:ext>
            </a:extLst>
          </p:cNvPr>
          <p:cNvSpPr/>
          <p:nvPr/>
        </p:nvSpPr>
        <p:spPr>
          <a:xfrm>
            <a:off x="5210654" y="4948940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1BEE392F-1882-4F45-9B30-88B3AE482325}"/>
              </a:ext>
            </a:extLst>
          </p:cNvPr>
          <p:cNvSpPr/>
          <p:nvPr/>
        </p:nvSpPr>
        <p:spPr>
          <a:xfrm>
            <a:off x="4117413" y="2963258"/>
            <a:ext cx="905606" cy="905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4" y="21600"/>
                </a:moveTo>
                <a:lnTo>
                  <a:pt x="6386" y="21600"/>
                </a:lnTo>
                <a:cubicBezTo>
                  <a:pt x="2874" y="21600"/>
                  <a:pt x="0" y="18726"/>
                  <a:pt x="0" y="15214"/>
                </a:cubicBezTo>
                <a:lnTo>
                  <a:pt x="0" y="6386"/>
                </a:lnTo>
                <a:cubicBezTo>
                  <a:pt x="0" y="2874"/>
                  <a:pt x="2874" y="0"/>
                  <a:pt x="6386" y="0"/>
                </a:cubicBezTo>
                <a:lnTo>
                  <a:pt x="15214" y="0"/>
                </a:lnTo>
                <a:cubicBezTo>
                  <a:pt x="18726" y="0"/>
                  <a:pt x="21600" y="2874"/>
                  <a:pt x="21600" y="6386"/>
                </a:cubicBezTo>
                <a:lnTo>
                  <a:pt x="21600" y="15214"/>
                </a:lnTo>
                <a:cubicBezTo>
                  <a:pt x="21600" y="18726"/>
                  <a:pt x="18726" y="21600"/>
                  <a:pt x="1521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93CA7E7-CB8E-4004-BA1D-6598382132E2}"/>
              </a:ext>
            </a:extLst>
          </p:cNvPr>
          <p:cNvSpPr/>
          <p:nvPr/>
        </p:nvSpPr>
        <p:spPr>
          <a:xfrm>
            <a:off x="4072789" y="2418842"/>
            <a:ext cx="2805614" cy="729601"/>
          </a:xfrm>
          <a:custGeom>
            <a:avLst/>
            <a:gdLst>
              <a:gd name="connsiteX0" fmla="*/ 2801727 w 2805614"/>
              <a:gd name="connsiteY0" fmla="*/ 0 h 729601"/>
              <a:gd name="connsiteX1" fmla="*/ 2805614 w 2805614"/>
              <a:gd name="connsiteY1" fmla="*/ 37938 h 729601"/>
              <a:gd name="connsiteX2" fmla="*/ 2352949 w 2805614"/>
              <a:gd name="connsiteY2" fmla="*/ 490675 h 729601"/>
              <a:gd name="connsiteX3" fmla="*/ 238997 w 2805614"/>
              <a:gd name="connsiteY3" fmla="*/ 490675 h 729601"/>
              <a:gd name="connsiteX4" fmla="*/ 0 w 2805614"/>
              <a:gd name="connsiteY4" fmla="*/ 729601 h 729601"/>
              <a:gd name="connsiteX5" fmla="*/ 0 w 2805614"/>
              <a:gd name="connsiteY5" fmla="*/ 653401 h 729601"/>
              <a:gd name="connsiteX6" fmla="*/ 238997 w 2805614"/>
              <a:gd name="connsiteY6" fmla="*/ 414475 h 729601"/>
              <a:gd name="connsiteX7" fmla="*/ 2352949 w 2805614"/>
              <a:gd name="connsiteY7" fmla="*/ 414475 h 729601"/>
              <a:gd name="connsiteX8" fmla="*/ 2796376 w 2805614"/>
              <a:gd name="connsiteY8" fmla="*/ 52680 h 72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5614" h="729601">
                <a:moveTo>
                  <a:pt x="2801727" y="0"/>
                </a:moveTo>
                <a:lnTo>
                  <a:pt x="2805614" y="37938"/>
                </a:lnTo>
                <a:cubicBezTo>
                  <a:pt x="2805614" y="286933"/>
                  <a:pt x="2601947" y="490675"/>
                  <a:pt x="2352949" y="490675"/>
                </a:cubicBezTo>
                <a:lnTo>
                  <a:pt x="238997" y="490675"/>
                </a:lnTo>
                <a:cubicBezTo>
                  <a:pt x="107549" y="490675"/>
                  <a:pt x="0" y="598189"/>
                  <a:pt x="0" y="729601"/>
                </a:cubicBezTo>
                <a:lnTo>
                  <a:pt x="0" y="653401"/>
                </a:lnTo>
                <a:cubicBezTo>
                  <a:pt x="0" y="521989"/>
                  <a:pt x="107549" y="414475"/>
                  <a:pt x="238997" y="414475"/>
                </a:cubicBezTo>
                <a:lnTo>
                  <a:pt x="2352949" y="414475"/>
                </a:lnTo>
                <a:cubicBezTo>
                  <a:pt x="2570822" y="414475"/>
                  <a:pt x="2753989" y="258485"/>
                  <a:pt x="2796376" y="5268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97AFC0A-F803-4016-A0E5-DD15C09515C2}"/>
              </a:ext>
            </a:extLst>
          </p:cNvPr>
          <p:cNvSpPr/>
          <p:nvPr/>
        </p:nvSpPr>
        <p:spPr>
          <a:xfrm>
            <a:off x="4853678" y="2940945"/>
            <a:ext cx="729589" cy="2805614"/>
          </a:xfrm>
          <a:custGeom>
            <a:avLst/>
            <a:gdLst>
              <a:gd name="connsiteX0" fmla="*/ 0 w 729589"/>
              <a:gd name="connsiteY0" fmla="*/ 0 h 2805614"/>
              <a:gd name="connsiteX1" fmla="*/ 76200 w 729589"/>
              <a:gd name="connsiteY1" fmla="*/ 0 h 2805614"/>
              <a:gd name="connsiteX2" fmla="*/ 315127 w 729589"/>
              <a:gd name="connsiteY2" fmla="*/ 238997 h 2805614"/>
              <a:gd name="connsiteX3" fmla="*/ 315127 w 729589"/>
              <a:gd name="connsiteY3" fmla="*/ 2352949 h 2805614"/>
              <a:gd name="connsiteX4" fmla="*/ 676921 w 729589"/>
              <a:gd name="connsiteY4" fmla="*/ 2796377 h 2805614"/>
              <a:gd name="connsiteX5" fmla="*/ 729589 w 729589"/>
              <a:gd name="connsiteY5" fmla="*/ 2801726 h 2805614"/>
              <a:gd name="connsiteX6" fmla="*/ 691663 w 729589"/>
              <a:gd name="connsiteY6" fmla="*/ 2805614 h 2805614"/>
              <a:gd name="connsiteX7" fmla="*/ 238927 w 729589"/>
              <a:gd name="connsiteY7" fmla="*/ 2352949 h 2805614"/>
              <a:gd name="connsiteX8" fmla="*/ 238927 w 729589"/>
              <a:gd name="connsiteY8" fmla="*/ 238997 h 2805614"/>
              <a:gd name="connsiteX9" fmla="*/ 0 w 729589"/>
              <a:gd name="connsiteY9" fmla="*/ 0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9589" h="2805614">
                <a:moveTo>
                  <a:pt x="0" y="0"/>
                </a:moveTo>
                <a:lnTo>
                  <a:pt x="76200" y="0"/>
                </a:lnTo>
                <a:cubicBezTo>
                  <a:pt x="207612" y="0"/>
                  <a:pt x="315127" y="107549"/>
                  <a:pt x="315127" y="238997"/>
                </a:cubicBezTo>
                <a:lnTo>
                  <a:pt x="315127" y="2352949"/>
                </a:lnTo>
                <a:cubicBezTo>
                  <a:pt x="315127" y="2570823"/>
                  <a:pt x="471117" y="2753989"/>
                  <a:pt x="676921" y="2796377"/>
                </a:cubicBezTo>
                <a:lnTo>
                  <a:pt x="729589" y="2801726"/>
                </a:lnTo>
                <a:lnTo>
                  <a:pt x="691663" y="2805614"/>
                </a:lnTo>
                <a:cubicBezTo>
                  <a:pt x="442669" y="2805614"/>
                  <a:pt x="238927" y="2601947"/>
                  <a:pt x="238927" y="2352949"/>
                </a:cubicBezTo>
                <a:lnTo>
                  <a:pt x="238927" y="238997"/>
                </a:lnTo>
                <a:cubicBezTo>
                  <a:pt x="238927" y="107549"/>
                  <a:pt x="131412" y="0"/>
                  <a:pt x="0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B8771F6-FD4C-4C0E-950E-E980863AC363}"/>
              </a:ext>
            </a:extLst>
          </p:cNvPr>
          <p:cNvSpPr/>
          <p:nvPr/>
        </p:nvSpPr>
        <p:spPr>
          <a:xfrm>
            <a:off x="2265596" y="3721833"/>
            <a:ext cx="2805614" cy="729754"/>
          </a:xfrm>
          <a:custGeom>
            <a:avLst/>
            <a:gdLst>
              <a:gd name="connsiteX0" fmla="*/ 2805614 w 2805614"/>
              <a:gd name="connsiteY0" fmla="*/ 0 h 729754"/>
              <a:gd name="connsiteX1" fmla="*/ 2805614 w 2805614"/>
              <a:gd name="connsiteY1" fmla="*/ 76200 h 729754"/>
              <a:gd name="connsiteX2" fmla="*/ 2566617 w 2805614"/>
              <a:gd name="connsiteY2" fmla="*/ 315127 h 729754"/>
              <a:gd name="connsiteX3" fmla="*/ 452665 w 2805614"/>
              <a:gd name="connsiteY3" fmla="*/ 315127 h 729754"/>
              <a:gd name="connsiteX4" fmla="*/ 9238 w 2805614"/>
              <a:gd name="connsiteY4" fmla="*/ 676921 h 729754"/>
              <a:gd name="connsiteX5" fmla="*/ 3871 w 2805614"/>
              <a:gd name="connsiteY5" fmla="*/ 729754 h 729754"/>
              <a:gd name="connsiteX6" fmla="*/ 0 w 2805614"/>
              <a:gd name="connsiteY6" fmla="*/ 691663 h 729754"/>
              <a:gd name="connsiteX7" fmla="*/ 452665 w 2805614"/>
              <a:gd name="connsiteY7" fmla="*/ 238927 h 729754"/>
              <a:gd name="connsiteX8" fmla="*/ 2566617 w 2805614"/>
              <a:gd name="connsiteY8" fmla="*/ 238927 h 729754"/>
              <a:gd name="connsiteX9" fmla="*/ 2805614 w 2805614"/>
              <a:gd name="connsiteY9" fmla="*/ 0 h 72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5614" h="729754">
                <a:moveTo>
                  <a:pt x="2805614" y="0"/>
                </a:moveTo>
                <a:lnTo>
                  <a:pt x="2805614" y="76200"/>
                </a:lnTo>
                <a:cubicBezTo>
                  <a:pt x="2805614" y="207612"/>
                  <a:pt x="2698066" y="315127"/>
                  <a:pt x="2566617" y="315127"/>
                </a:cubicBezTo>
                <a:lnTo>
                  <a:pt x="452665" y="315127"/>
                </a:lnTo>
                <a:cubicBezTo>
                  <a:pt x="234792" y="315127"/>
                  <a:pt x="51625" y="471117"/>
                  <a:pt x="9238" y="676921"/>
                </a:cubicBezTo>
                <a:lnTo>
                  <a:pt x="3871" y="729754"/>
                </a:lnTo>
                <a:lnTo>
                  <a:pt x="0" y="691663"/>
                </a:lnTo>
                <a:cubicBezTo>
                  <a:pt x="0" y="442669"/>
                  <a:pt x="203667" y="238927"/>
                  <a:pt x="452665" y="238927"/>
                </a:cubicBezTo>
                <a:lnTo>
                  <a:pt x="2566617" y="238927"/>
                </a:lnTo>
                <a:cubicBezTo>
                  <a:pt x="2698066" y="238927"/>
                  <a:pt x="2805614" y="131412"/>
                  <a:pt x="2805614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BDD4E99-7E93-43C9-8164-04F04B394ADD}"/>
              </a:ext>
            </a:extLst>
          </p:cNvPr>
          <p:cNvSpPr/>
          <p:nvPr/>
        </p:nvSpPr>
        <p:spPr>
          <a:xfrm>
            <a:off x="3550532" y="1111441"/>
            <a:ext cx="729754" cy="2805614"/>
          </a:xfrm>
          <a:custGeom>
            <a:avLst/>
            <a:gdLst>
              <a:gd name="connsiteX0" fmla="*/ 38091 w 729754"/>
              <a:gd name="connsiteY0" fmla="*/ 0 h 2805614"/>
              <a:gd name="connsiteX1" fmla="*/ 490828 w 729754"/>
              <a:gd name="connsiteY1" fmla="*/ 452665 h 2805614"/>
              <a:gd name="connsiteX2" fmla="*/ 490828 w 729754"/>
              <a:gd name="connsiteY2" fmla="*/ 2566617 h 2805614"/>
              <a:gd name="connsiteX3" fmla="*/ 729754 w 729754"/>
              <a:gd name="connsiteY3" fmla="*/ 2805614 h 2805614"/>
              <a:gd name="connsiteX4" fmla="*/ 653554 w 729754"/>
              <a:gd name="connsiteY4" fmla="*/ 2805614 h 2805614"/>
              <a:gd name="connsiteX5" fmla="*/ 414628 w 729754"/>
              <a:gd name="connsiteY5" fmla="*/ 2566617 h 2805614"/>
              <a:gd name="connsiteX6" fmla="*/ 414628 w 729754"/>
              <a:gd name="connsiteY6" fmla="*/ 452665 h 2805614"/>
              <a:gd name="connsiteX7" fmla="*/ 52833 w 729754"/>
              <a:gd name="connsiteY7" fmla="*/ 9238 h 2805614"/>
              <a:gd name="connsiteX8" fmla="*/ 0 w 729754"/>
              <a:gd name="connsiteY8" fmla="*/ 3871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54" h="2805614">
                <a:moveTo>
                  <a:pt x="38091" y="0"/>
                </a:moveTo>
                <a:cubicBezTo>
                  <a:pt x="287086" y="0"/>
                  <a:pt x="490828" y="203667"/>
                  <a:pt x="490828" y="452665"/>
                </a:cubicBezTo>
                <a:lnTo>
                  <a:pt x="490828" y="2566617"/>
                </a:lnTo>
                <a:cubicBezTo>
                  <a:pt x="490828" y="2698066"/>
                  <a:pt x="598342" y="2805614"/>
                  <a:pt x="729754" y="2805614"/>
                </a:cubicBezTo>
                <a:lnTo>
                  <a:pt x="653554" y="2805614"/>
                </a:lnTo>
                <a:cubicBezTo>
                  <a:pt x="522142" y="2805614"/>
                  <a:pt x="414628" y="2698066"/>
                  <a:pt x="414628" y="2566617"/>
                </a:cubicBezTo>
                <a:lnTo>
                  <a:pt x="414628" y="452665"/>
                </a:lnTo>
                <a:cubicBezTo>
                  <a:pt x="414628" y="234792"/>
                  <a:pt x="258638" y="51625"/>
                  <a:pt x="52833" y="9238"/>
                </a:cubicBezTo>
                <a:lnTo>
                  <a:pt x="0" y="3871"/>
                </a:ln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4A191C-60D5-4EC4-BD60-78035AEFA81B}"/>
              </a:ext>
            </a:extLst>
          </p:cNvPr>
          <p:cNvSpPr/>
          <p:nvPr/>
        </p:nvSpPr>
        <p:spPr>
          <a:xfrm>
            <a:off x="354428" y="4125867"/>
            <a:ext cx="251479" cy="406236"/>
          </a:xfrm>
          <a:custGeom>
            <a:avLst/>
            <a:gdLst>
              <a:gd name="connsiteX0" fmla="*/ 94305 w 251479"/>
              <a:gd name="connsiteY0" fmla="*/ 377218 h 406236"/>
              <a:gd name="connsiteX1" fmla="*/ 157176 w 251479"/>
              <a:gd name="connsiteY1" fmla="*/ 377218 h 406236"/>
              <a:gd name="connsiteX2" fmla="*/ 125741 w 251479"/>
              <a:gd name="connsiteY2" fmla="*/ 406236 h 406236"/>
              <a:gd name="connsiteX3" fmla="*/ 94305 w 251479"/>
              <a:gd name="connsiteY3" fmla="*/ 377218 h 406236"/>
              <a:gd name="connsiteX4" fmla="*/ 77378 w 251479"/>
              <a:gd name="connsiteY4" fmla="*/ 328857 h 406236"/>
              <a:gd name="connsiteX5" fmla="*/ 174102 w 251479"/>
              <a:gd name="connsiteY5" fmla="*/ 328857 h 406236"/>
              <a:gd name="connsiteX6" fmla="*/ 188611 w 251479"/>
              <a:gd name="connsiteY6" fmla="*/ 343366 h 406236"/>
              <a:gd name="connsiteX7" fmla="*/ 174102 w 251479"/>
              <a:gd name="connsiteY7" fmla="*/ 357875 h 406236"/>
              <a:gd name="connsiteX8" fmla="*/ 77378 w 251479"/>
              <a:gd name="connsiteY8" fmla="*/ 357875 h 406236"/>
              <a:gd name="connsiteX9" fmla="*/ 62870 w 251479"/>
              <a:gd name="connsiteY9" fmla="*/ 343366 h 406236"/>
              <a:gd name="connsiteX10" fmla="*/ 77378 w 251479"/>
              <a:gd name="connsiteY10" fmla="*/ 328857 h 406236"/>
              <a:gd name="connsiteX11" fmla="*/ 77378 w 251479"/>
              <a:gd name="connsiteY11" fmla="*/ 280496 h 406236"/>
              <a:gd name="connsiteX12" fmla="*/ 174102 w 251479"/>
              <a:gd name="connsiteY12" fmla="*/ 280496 h 406236"/>
              <a:gd name="connsiteX13" fmla="*/ 188611 w 251479"/>
              <a:gd name="connsiteY13" fmla="*/ 295005 h 406236"/>
              <a:gd name="connsiteX14" fmla="*/ 174102 w 251479"/>
              <a:gd name="connsiteY14" fmla="*/ 309514 h 406236"/>
              <a:gd name="connsiteX15" fmla="*/ 77378 w 251479"/>
              <a:gd name="connsiteY15" fmla="*/ 309514 h 406236"/>
              <a:gd name="connsiteX16" fmla="*/ 62870 w 251479"/>
              <a:gd name="connsiteY16" fmla="*/ 295005 h 406236"/>
              <a:gd name="connsiteX17" fmla="*/ 77378 w 251479"/>
              <a:gd name="connsiteY17" fmla="*/ 280496 h 406236"/>
              <a:gd name="connsiteX18" fmla="*/ 126223 w 251479"/>
              <a:gd name="connsiteY18" fmla="*/ 28533 h 406236"/>
              <a:gd name="connsiteX19" fmla="*/ 29500 w 251479"/>
              <a:gd name="connsiteY19" fmla="*/ 124289 h 406236"/>
              <a:gd name="connsiteX20" fmla="*/ 29500 w 251479"/>
              <a:gd name="connsiteY20" fmla="*/ 128158 h 406236"/>
              <a:gd name="connsiteX21" fmla="*/ 36271 w 251479"/>
              <a:gd name="connsiteY21" fmla="*/ 162011 h 406236"/>
              <a:gd name="connsiteX22" fmla="*/ 52714 w 251479"/>
              <a:gd name="connsiteY22" fmla="*/ 188609 h 406236"/>
              <a:gd name="connsiteX23" fmla="*/ 80763 w 251479"/>
              <a:gd name="connsiteY23" fmla="*/ 232135 h 406236"/>
              <a:gd name="connsiteX24" fmla="*/ 125740 w 251479"/>
              <a:gd name="connsiteY24" fmla="*/ 232135 h 406236"/>
              <a:gd name="connsiteX25" fmla="*/ 171199 w 251479"/>
              <a:gd name="connsiteY25" fmla="*/ 232135 h 406236"/>
              <a:gd name="connsiteX26" fmla="*/ 199249 w 251479"/>
              <a:gd name="connsiteY26" fmla="*/ 188609 h 406236"/>
              <a:gd name="connsiteX27" fmla="*/ 215692 w 251479"/>
              <a:gd name="connsiteY27" fmla="*/ 162011 h 406236"/>
              <a:gd name="connsiteX28" fmla="*/ 222462 w 251479"/>
              <a:gd name="connsiteY28" fmla="*/ 128158 h 406236"/>
              <a:gd name="connsiteX29" fmla="*/ 222946 w 251479"/>
              <a:gd name="connsiteY29" fmla="*/ 128158 h 406236"/>
              <a:gd name="connsiteX30" fmla="*/ 222946 w 251479"/>
              <a:gd name="connsiteY30" fmla="*/ 124289 h 406236"/>
              <a:gd name="connsiteX31" fmla="*/ 126223 w 251479"/>
              <a:gd name="connsiteY31" fmla="*/ 28533 h 406236"/>
              <a:gd name="connsiteX32" fmla="*/ 125740 w 251479"/>
              <a:gd name="connsiteY32" fmla="*/ 0 h 406236"/>
              <a:gd name="connsiteX33" fmla="*/ 251479 w 251479"/>
              <a:gd name="connsiteY33" fmla="*/ 124289 h 406236"/>
              <a:gd name="connsiteX34" fmla="*/ 251479 w 251479"/>
              <a:gd name="connsiteY34" fmla="*/ 128641 h 406236"/>
              <a:gd name="connsiteX35" fmla="*/ 242774 w 251479"/>
              <a:gd name="connsiteY35" fmla="*/ 172166 h 406236"/>
              <a:gd name="connsiteX36" fmla="*/ 221011 w 251479"/>
              <a:gd name="connsiteY36" fmla="*/ 207954 h 406236"/>
              <a:gd name="connsiteX37" fmla="*/ 191511 w 251479"/>
              <a:gd name="connsiteY37" fmla="*/ 255832 h 406236"/>
              <a:gd name="connsiteX38" fmla="*/ 182806 w 251479"/>
              <a:gd name="connsiteY38" fmla="*/ 261151 h 406236"/>
              <a:gd name="connsiteX39" fmla="*/ 68673 w 251479"/>
              <a:gd name="connsiteY39" fmla="*/ 261151 h 406236"/>
              <a:gd name="connsiteX40" fmla="*/ 59968 w 251479"/>
              <a:gd name="connsiteY40" fmla="*/ 255832 h 406236"/>
              <a:gd name="connsiteX41" fmla="*/ 30468 w 251479"/>
              <a:gd name="connsiteY41" fmla="*/ 207954 h 406236"/>
              <a:gd name="connsiteX42" fmla="*/ 8705 w 251479"/>
              <a:gd name="connsiteY42" fmla="*/ 172166 h 406236"/>
              <a:gd name="connsiteX43" fmla="*/ 0 w 251479"/>
              <a:gd name="connsiteY43" fmla="*/ 128641 h 406236"/>
              <a:gd name="connsiteX44" fmla="*/ 0 w 251479"/>
              <a:gd name="connsiteY44" fmla="*/ 124289 h 406236"/>
              <a:gd name="connsiteX45" fmla="*/ 125740 w 251479"/>
              <a:gd name="connsiteY45" fmla="*/ 0 h 40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51479" h="406236">
                <a:moveTo>
                  <a:pt x="94305" y="377218"/>
                </a:moveTo>
                <a:lnTo>
                  <a:pt x="157176" y="377218"/>
                </a:lnTo>
                <a:cubicBezTo>
                  <a:pt x="155725" y="393662"/>
                  <a:pt x="142184" y="406236"/>
                  <a:pt x="125741" y="406236"/>
                </a:cubicBezTo>
                <a:cubicBezTo>
                  <a:pt x="109297" y="406236"/>
                  <a:pt x="95756" y="393662"/>
                  <a:pt x="94305" y="377218"/>
                </a:cubicBezTo>
                <a:close/>
                <a:moveTo>
                  <a:pt x="77378" y="328857"/>
                </a:moveTo>
                <a:lnTo>
                  <a:pt x="174102" y="328857"/>
                </a:lnTo>
                <a:cubicBezTo>
                  <a:pt x="182324" y="328857"/>
                  <a:pt x="188611" y="335144"/>
                  <a:pt x="188611" y="343366"/>
                </a:cubicBezTo>
                <a:cubicBezTo>
                  <a:pt x="188611" y="351588"/>
                  <a:pt x="182324" y="357875"/>
                  <a:pt x="174102" y="357875"/>
                </a:cubicBezTo>
                <a:lnTo>
                  <a:pt x="77378" y="357875"/>
                </a:lnTo>
                <a:cubicBezTo>
                  <a:pt x="69157" y="357875"/>
                  <a:pt x="62870" y="351588"/>
                  <a:pt x="62870" y="343366"/>
                </a:cubicBezTo>
                <a:cubicBezTo>
                  <a:pt x="62870" y="335144"/>
                  <a:pt x="69157" y="328857"/>
                  <a:pt x="77378" y="328857"/>
                </a:cubicBezTo>
                <a:close/>
                <a:moveTo>
                  <a:pt x="77378" y="280496"/>
                </a:moveTo>
                <a:lnTo>
                  <a:pt x="174102" y="280496"/>
                </a:lnTo>
                <a:cubicBezTo>
                  <a:pt x="182324" y="280496"/>
                  <a:pt x="188611" y="286783"/>
                  <a:pt x="188611" y="295005"/>
                </a:cubicBezTo>
                <a:cubicBezTo>
                  <a:pt x="188611" y="303227"/>
                  <a:pt x="182324" y="309514"/>
                  <a:pt x="174102" y="309514"/>
                </a:cubicBezTo>
                <a:lnTo>
                  <a:pt x="77378" y="309514"/>
                </a:lnTo>
                <a:cubicBezTo>
                  <a:pt x="69157" y="309514"/>
                  <a:pt x="62870" y="303227"/>
                  <a:pt x="62870" y="295005"/>
                </a:cubicBezTo>
                <a:cubicBezTo>
                  <a:pt x="62870" y="286783"/>
                  <a:pt x="69157" y="280496"/>
                  <a:pt x="77378" y="280496"/>
                </a:cubicBezTo>
                <a:close/>
                <a:moveTo>
                  <a:pt x="126223" y="28533"/>
                </a:moveTo>
                <a:cubicBezTo>
                  <a:pt x="73509" y="29017"/>
                  <a:pt x="30468" y="71575"/>
                  <a:pt x="29500" y="124289"/>
                </a:cubicBezTo>
                <a:lnTo>
                  <a:pt x="29500" y="128158"/>
                </a:lnTo>
                <a:cubicBezTo>
                  <a:pt x="29984" y="139764"/>
                  <a:pt x="31918" y="151371"/>
                  <a:pt x="36271" y="162011"/>
                </a:cubicBezTo>
                <a:cubicBezTo>
                  <a:pt x="40140" y="171683"/>
                  <a:pt x="45943" y="180871"/>
                  <a:pt x="52714" y="188609"/>
                </a:cubicBezTo>
                <a:cubicBezTo>
                  <a:pt x="63353" y="202150"/>
                  <a:pt x="73026" y="216659"/>
                  <a:pt x="80763" y="232135"/>
                </a:cubicBezTo>
                <a:lnTo>
                  <a:pt x="125740" y="232135"/>
                </a:lnTo>
                <a:lnTo>
                  <a:pt x="171199" y="232135"/>
                </a:lnTo>
                <a:cubicBezTo>
                  <a:pt x="178453" y="216659"/>
                  <a:pt x="188126" y="202150"/>
                  <a:pt x="199249" y="188609"/>
                </a:cubicBezTo>
                <a:cubicBezTo>
                  <a:pt x="206503" y="180871"/>
                  <a:pt x="211823" y="171683"/>
                  <a:pt x="215692" y="162011"/>
                </a:cubicBezTo>
                <a:cubicBezTo>
                  <a:pt x="219561" y="151371"/>
                  <a:pt x="221979" y="139764"/>
                  <a:pt x="222462" y="128158"/>
                </a:cubicBezTo>
                <a:lnTo>
                  <a:pt x="222946" y="128158"/>
                </a:lnTo>
                <a:lnTo>
                  <a:pt x="222946" y="124289"/>
                </a:lnTo>
                <a:cubicBezTo>
                  <a:pt x="221979" y="71091"/>
                  <a:pt x="178937" y="29017"/>
                  <a:pt x="126223" y="28533"/>
                </a:cubicBezTo>
                <a:close/>
                <a:moveTo>
                  <a:pt x="125740" y="0"/>
                </a:moveTo>
                <a:cubicBezTo>
                  <a:pt x="194413" y="484"/>
                  <a:pt x="250028" y="55616"/>
                  <a:pt x="251479" y="124289"/>
                </a:cubicBezTo>
                <a:lnTo>
                  <a:pt x="251479" y="128641"/>
                </a:lnTo>
                <a:cubicBezTo>
                  <a:pt x="250995" y="143633"/>
                  <a:pt x="248094" y="158142"/>
                  <a:pt x="242774" y="172166"/>
                </a:cubicBezTo>
                <a:cubicBezTo>
                  <a:pt x="237938" y="185224"/>
                  <a:pt x="230200" y="197314"/>
                  <a:pt x="221011" y="207954"/>
                </a:cubicBezTo>
                <a:cubicBezTo>
                  <a:pt x="209405" y="220528"/>
                  <a:pt x="196831" y="245192"/>
                  <a:pt x="191511" y="255832"/>
                </a:cubicBezTo>
                <a:cubicBezTo>
                  <a:pt x="190060" y="259217"/>
                  <a:pt x="186675" y="261151"/>
                  <a:pt x="182806" y="261151"/>
                </a:cubicBezTo>
                <a:lnTo>
                  <a:pt x="68673" y="261151"/>
                </a:lnTo>
                <a:cubicBezTo>
                  <a:pt x="64804" y="261151"/>
                  <a:pt x="61419" y="259217"/>
                  <a:pt x="59968" y="255832"/>
                </a:cubicBezTo>
                <a:cubicBezTo>
                  <a:pt x="54648" y="245192"/>
                  <a:pt x="42074" y="220528"/>
                  <a:pt x="30468" y="207954"/>
                </a:cubicBezTo>
                <a:cubicBezTo>
                  <a:pt x="21279" y="197314"/>
                  <a:pt x="14025" y="185224"/>
                  <a:pt x="8705" y="172166"/>
                </a:cubicBezTo>
                <a:cubicBezTo>
                  <a:pt x="3385" y="158142"/>
                  <a:pt x="484" y="143633"/>
                  <a:pt x="0" y="128641"/>
                </a:cubicBezTo>
                <a:lnTo>
                  <a:pt x="0" y="124289"/>
                </a:lnTo>
                <a:cubicBezTo>
                  <a:pt x="1451" y="55616"/>
                  <a:pt x="57066" y="484"/>
                  <a:pt x="125740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BE4C8F6-2693-4A09-8732-F1C0E4D36117}"/>
              </a:ext>
            </a:extLst>
          </p:cNvPr>
          <p:cNvSpPr/>
          <p:nvPr/>
        </p:nvSpPr>
        <p:spPr>
          <a:xfrm>
            <a:off x="285305" y="1856035"/>
            <a:ext cx="389499" cy="388180"/>
          </a:xfrm>
          <a:custGeom>
            <a:avLst/>
            <a:gdLst>
              <a:gd name="connsiteX0" fmla="*/ 88961 w 389499"/>
              <a:gd name="connsiteY0" fmla="*/ 270187 h 388180"/>
              <a:gd name="connsiteX1" fmla="*/ 102494 w 389499"/>
              <a:gd name="connsiteY1" fmla="*/ 282089 h 388180"/>
              <a:gd name="connsiteX2" fmla="*/ 107331 w 389499"/>
              <a:gd name="connsiteY2" fmla="*/ 304820 h 388180"/>
              <a:gd name="connsiteX3" fmla="*/ 47361 w 389499"/>
              <a:gd name="connsiteY3" fmla="*/ 337222 h 388180"/>
              <a:gd name="connsiteX4" fmla="*/ 79765 w 389499"/>
              <a:gd name="connsiteY4" fmla="*/ 277253 h 388180"/>
              <a:gd name="connsiteX5" fmla="*/ 88961 w 389499"/>
              <a:gd name="connsiteY5" fmla="*/ 270187 h 388180"/>
              <a:gd name="connsiteX6" fmla="*/ 246126 w 389499"/>
              <a:gd name="connsiteY6" fmla="*/ 266614 h 388180"/>
              <a:gd name="connsiteX7" fmla="*/ 253864 w 389499"/>
              <a:gd name="connsiteY7" fmla="*/ 286442 h 388180"/>
              <a:gd name="connsiteX8" fmla="*/ 249995 w 389499"/>
              <a:gd name="connsiteY8" fmla="*/ 305787 h 388180"/>
              <a:gd name="connsiteX9" fmla="*/ 173101 w 389499"/>
              <a:gd name="connsiteY9" fmla="*/ 382681 h 388180"/>
              <a:gd name="connsiteX10" fmla="*/ 142633 w 389499"/>
              <a:gd name="connsiteY10" fmla="*/ 366238 h 388180"/>
              <a:gd name="connsiteX11" fmla="*/ 157625 w 389499"/>
              <a:gd name="connsiteY11" fmla="*/ 297565 h 388180"/>
              <a:gd name="connsiteX12" fmla="*/ 246126 w 389499"/>
              <a:gd name="connsiteY12" fmla="*/ 266614 h 388180"/>
              <a:gd name="connsiteX13" fmla="*/ 101526 w 389499"/>
              <a:gd name="connsiteY13" fmla="*/ 134104 h 388180"/>
              <a:gd name="connsiteX14" fmla="*/ 117969 w 389499"/>
              <a:gd name="connsiteY14" fmla="*/ 140391 h 388180"/>
              <a:gd name="connsiteX15" fmla="*/ 86051 w 389499"/>
              <a:gd name="connsiteY15" fmla="*/ 230826 h 388180"/>
              <a:gd name="connsiteX16" fmla="*/ 21730 w 389499"/>
              <a:gd name="connsiteY16" fmla="*/ 245335 h 388180"/>
              <a:gd name="connsiteX17" fmla="*/ 5287 w 389499"/>
              <a:gd name="connsiteY17" fmla="*/ 214867 h 388180"/>
              <a:gd name="connsiteX18" fmla="*/ 82182 w 389499"/>
              <a:gd name="connsiteY18" fmla="*/ 137973 h 388180"/>
              <a:gd name="connsiteX19" fmla="*/ 101526 w 389499"/>
              <a:gd name="connsiteY19" fmla="*/ 134104 h 388180"/>
              <a:gd name="connsiteX20" fmla="*/ 278589 w 389499"/>
              <a:gd name="connsiteY20" fmla="*/ 76916 h 388180"/>
              <a:gd name="connsiteX21" fmla="*/ 258217 w 389499"/>
              <a:gd name="connsiteY21" fmla="*/ 85258 h 388180"/>
              <a:gd name="connsiteX22" fmla="*/ 258217 w 389499"/>
              <a:gd name="connsiteY22" fmla="*/ 126366 h 388180"/>
              <a:gd name="connsiteX23" fmla="*/ 299324 w 389499"/>
              <a:gd name="connsiteY23" fmla="*/ 126366 h 388180"/>
              <a:gd name="connsiteX24" fmla="*/ 299324 w 389499"/>
              <a:gd name="connsiteY24" fmla="*/ 85258 h 388180"/>
              <a:gd name="connsiteX25" fmla="*/ 278589 w 389499"/>
              <a:gd name="connsiteY25" fmla="*/ 76916 h 388180"/>
              <a:gd name="connsiteX26" fmla="*/ 274660 w 389499"/>
              <a:gd name="connsiteY26" fmla="*/ 21905 h 388180"/>
              <a:gd name="connsiteX27" fmla="*/ 326406 w 389499"/>
              <a:gd name="connsiteY27" fmla="*/ 57692 h 388180"/>
              <a:gd name="connsiteX28" fmla="*/ 363161 w 389499"/>
              <a:gd name="connsiteY28" fmla="*/ 110890 h 388180"/>
              <a:gd name="connsiteX29" fmla="*/ 300291 w 389499"/>
              <a:gd name="connsiteY29" fmla="*/ 202776 h 388180"/>
              <a:gd name="connsiteX30" fmla="*/ 132961 w 389499"/>
              <a:gd name="connsiteY30" fmla="*/ 281605 h 388180"/>
              <a:gd name="connsiteX31" fmla="*/ 102977 w 389499"/>
              <a:gd name="connsiteY31" fmla="*/ 251621 h 388180"/>
              <a:gd name="connsiteX32" fmla="*/ 182290 w 389499"/>
              <a:gd name="connsiteY32" fmla="*/ 84775 h 388180"/>
              <a:gd name="connsiteX33" fmla="*/ 274660 w 389499"/>
              <a:gd name="connsiteY33" fmla="*/ 21905 h 388180"/>
              <a:gd name="connsiteX34" fmla="*/ 376060 w 389499"/>
              <a:gd name="connsiteY34" fmla="*/ 6 h 388180"/>
              <a:gd name="connsiteX35" fmla="*/ 387342 w 389499"/>
              <a:gd name="connsiteY35" fmla="*/ 2560 h 388180"/>
              <a:gd name="connsiteX36" fmla="*/ 372350 w 389499"/>
              <a:gd name="connsiteY36" fmla="*/ 85258 h 388180"/>
              <a:gd name="connsiteX37" fmla="*/ 340431 w 389499"/>
              <a:gd name="connsiteY37" fmla="*/ 44635 h 388180"/>
              <a:gd name="connsiteX38" fmla="*/ 300775 w 389499"/>
              <a:gd name="connsiteY38" fmla="*/ 13200 h 388180"/>
              <a:gd name="connsiteX39" fmla="*/ 376060 w 389499"/>
              <a:gd name="connsiteY39" fmla="*/ 6 h 38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9499" h="388180">
                <a:moveTo>
                  <a:pt x="88961" y="270187"/>
                </a:moveTo>
                <a:cubicBezTo>
                  <a:pt x="95784" y="267489"/>
                  <a:pt x="96691" y="276286"/>
                  <a:pt x="102494" y="282089"/>
                </a:cubicBezTo>
                <a:cubicBezTo>
                  <a:pt x="110232" y="289343"/>
                  <a:pt x="123290" y="288376"/>
                  <a:pt x="107331" y="304820"/>
                </a:cubicBezTo>
                <a:cubicBezTo>
                  <a:pt x="91371" y="320779"/>
                  <a:pt x="55099" y="344960"/>
                  <a:pt x="47361" y="337222"/>
                </a:cubicBezTo>
                <a:cubicBezTo>
                  <a:pt x="40107" y="329484"/>
                  <a:pt x="63804" y="293212"/>
                  <a:pt x="79765" y="277253"/>
                </a:cubicBezTo>
                <a:cubicBezTo>
                  <a:pt x="83754" y="273263"/>
                  <a:pt x="86686" y="271087"/>
                  <a:pt x="88961" y="270187"/>
                </a:cubicBezTo>
                <a:close/>
                <a:moveTo>
                  <a:pt x="246126" y="266614"/>
                </a:moveTo>
                <a:lnTo>
                  <a:pt x="253864" y="286442"/>
                </a:lnTo>
                <a:cubicBezTo>
                  <a:pt x="256766" y="293213"/>
                  <a:pt x="254831" y="300951"/>
                  <a:pt x="249995" y="305787"/>
                </a:cubicBezTo>
                <a:lnTo>
                  <a:pt x="173101" y="382681"/>
                </a:lnTo>
                <a:cubicBezTo>
                  <a:pt x="160043" y="395739"/>
                  <a:pt x="138764" y="383648"/>
                  <a:pt x="142633" y="366238"/>
                </a:cubicBezTo>
                <a:lnTo>
                  <a:pt x="157625" y="297565"/>
                </a:lnTo>
                <a:cubicBezTo>
                  <a:pt x="182773" y="292729"/>
                  <a:pt x="213724" y="283540"/>
                  <a:pt x="246126" y="266614"/>
                </a:cubicBezTo>
                <a:close/>
                <a:moveTo>
                  <a:pt x="101526" y="134104"/>
                </a:moveTo>
                <a:lnTo>
                  <a:pt x="117969" y="140391"/>
                </a:lnTo>
                <a:cubicBezTo>
                  <a:pt x="100075" y="174244"/>
                  <a:pt x="91370" y="206646"/>
                  <a:pt x="86051" y="230826"/>
                </a:cubicBezTo>
                <a:lnTo>
                  <a:pt x="21730" y="245335"/>
                </a:lnTo>
                <a:cubicBezTo>
                  <a:pt x="4320" y="249204"/>
                  <a:pt x="-7287" y="227441"/>
                  <a:pt x="5287" y="214867"/>
                </a:cubicBezTo>
                <a:lnTo>
                  <a:pt x="82182" y="137973"/>
                </a:lnTo>
                <a:cubicBezTo>
                  <a:pt x="87501" y="133136"/>
                  <a:pt x="94756" y="131686"/>
                  <a:pt x="101526" y="134104"/>
                </a:cubicBezTo>
                <a:close/>
                <a:moveTo>
                  <a:pt x="278589" y="76916"/>
                </a:moveTo>
                <a:cubicBezTo>
                  <a:pt x="271154" y="76916"/>
                  <a:pt x="263779" y="79696"/>
                  <a:pt x="258217" y="85258"/>
                </a:cubicBezTo>
                <a:cubicBezTo>
                  <a:pt x="247094" y="96865"/>
                  <a:pt x="247094" y="115242"/>
                  <a:pt x="258217" y="126366"/>
                </a:cubicBezTo>
                <a:cubicBezTo>
                  <a:pt x="269824" y="137489"/>
                  <a:pt x="288201" y="137489"/>
                  <a:pt x="299324" y="126366"/>
                </a:cubicBezTo>
                <a:cubicBezTo>
                  <a:pt x="310447" y="115242"/>
                  <a:pt x="310447" y="96865"/>
                  <a:pt x="299324" y="85258"/>
                </a:cubicBezTo>
                <a:cubicBezTo>
                  <a:pt x="293521" y="79696"/>
                  <a:pt x="286025" y="76916"/>
                  <a:pt x="278589" y="76916"/>
                </a:cubicBezTo>
                <a:close/>
                <a:moveTo>
                  <a:pt x="274660" y="21905"/>
                </a:moveTo>
                <a:cubicBezTo>
                  <a:pt x="290619" y="28192"/>
                  <a:pt x="308996" y="40766"/>
                  <a:pt x="326406" y="57692"/>
                </a:cubicBezTo>
                <a:cubicBezTo>
                  <a:pt x="344300" y="76070"/>
                  <a:pt x="356874" y="94931"/>
                  <a:pt x="363161" y="110890"/>
                </a:cubicBezTo>
                <a:cubicBezTo>
                  <a:pt x="351554" y="139423"/>
                  <a:pt x="331726" y="171342"/>
                  <a:pt x="300291" y="202776"/>
                </a:cubicBezTo>
                <a:cubicBezTo>
                  <a:pt x="242741" y="260326"/>
                  <a:pt x="172617" y="276769"/>
                  <a:pt x="132961" y="281605"/>
                </a:cubicBezTo>
                <a:lnTo>
                  <a:pt x="102977" y="251621"/>
                </a:lnTo>
                <a:cubicBezTo>
                  <a:pt x="107813" y="211965"/>
                  <a:pt x="124740" y="142325"/>
                  <a:pt x="182290" y="84775"/>
                </a:cubicBezTo>
                <a:cubicBezTo>
                  <a:pt x="213725" y="53340"/>
                  <a:pt x="246127" y="33512"/>
                  <a:pt x="274660" y="21905"/>
                </a:cubicBezTo>
                <a:close/>
                <a:moveTo>
                  <a:pt x="376060" y="6"/>
                </a:moveTo>
                <a:cubicBezTo>
                  <a:pt x="381659" y="82"/>
                  <a:pt x="385649" y="867"/>
                  <a:pt x="387342" y="2560"/>
                </a:cubicBezTo>
                <a:cubicBezTo>
                  <a:pt x="394596" y="9331"/>
                  <a:pt x="382022" y="48020"/>
                  <a:pt x="372350" y="85258"/>
                </a:cubicBezTo>
                <a:cubicBezTo>
                  <a:pt x="364612" y="71717"/>
                  <a:pt x="353972" y="58176"/>
                  <a:pt x="340431" y="44635"/>
                </a:cubicBezTo>
                <a:cubicBezTo>
                  <a:pt x="327374" y="31577"/>
                  <a:pt x="313833" y="20937"/>
                  <a:pt x="300775" y="13200"/>
                </a:cubicBezTo>
                <a:cubicBezTo>
                  <a:pt x="327978" y="5945"/>
                  <a:pt x="359262" y="-221"/>
                  <a:pt x="376060" y="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3C377E2-9E4E-464D-9C5B-42ED9428B26A}"/>
              </a:ext>
            </a:extLst>
          </p:cNvPr>
          <p:cNvSpPr/>
          <p:nvPr/>
        </p:nvSpPr>
        <p:spPr>
          <a:xfrm>
            <a:off x="8466562" y="1923400"/>
            <a:ext cx="406235" cy="253413"/>
          </a:xfrm>
          <a:custGeom>
            <a:avLst/>
            <a:gdLst>
              <a:gd name="connsiteX0" fmla="*/ 203118 w 406235"/>
              <a:gd name="connsiteY0" fmla="*/ 166363 h 253413"/>
              <a:gd name="connsiteX1" fmla="*/ 238906 w 406235"/>
              <a:gd name="connsiteY1" fmla="*/ 172166 h 253413"/>
              <a:gd name="connsiteX2" fmla="*/ 281464 w 406235"/>
              <a:gd name="connsiteY2" fmla="*/ 192478 h 253413"/>
              <a:gd name="connsiteX3" fmla="*/ 290169 w 406235"/>
              <a:gd name="connsiteY3" fmla="*/ 209888 h 253413"/>
              <a:gd name="connsiteX4" fmla="*/ 290169 w 406235"/>
              <a:gd name="connsiteY4" fmla="*/ 253413 h 253413"/>
              <a:gd name="connsiteX5" fmla="*/ 116067 w 406235"/>
              <a:gd name="connsiteY5" fmla="*/ 253413 h 253413"/>
              <a:gd name="connsiteX6" fmla="*/ 116067 w 406235"/>
              <a:gd name="connsiteY6" fmla="*/ 209888 h 253413"/>
              <a:gd name="connsiteX7" fmla="*/ 124772 w 406235"/>
              <a:gd name="connsiteY7" fmla="*/ 192478 h 253413"/>
              <a:gd name="connsiteX8" fmla="*/ 167330 w 406235"/>
              <a:gd name="connsiteY8" fmla="*/ 172166 h 253413"/>
              <a:gd name="connsiteX9" fmla="*/ 203118 w 406235"/>
              <a:gd name="connsiteY9" fmla="*/ 166363 h 253413"/>
              <a:gd name="connsiteX10" fmla="*/ 319185 w 406235"/>
              <a:gd name="connsiteY10" fmla="*/ 98657 h 253413"/>
              <a:gd name="connsiteX11" fmla="*/ 354972 w 406235"/>
              <a:gd name="connsiteY11" fmla="*/ 104460 h 253413"/>
              <a:gd name="connsiteX12" fmla="*/ 397530 w 406235"/>
              <a:gd name="connsiteY12" fmla="*/ 124772 h 253413"/>
              <a:gd name="connsiteX13" fmla="*/ 406235 w 406235"/>
              <a:gd name="connsiteY13" fmla="*/ 142182 h 253413"/>
              <a:gd name="connsiteX14" fmla="*/ 406235 w 406235"/>
              <a:gd name="connsiteY14" fmla="*/ 185707 h 253413"/>
              <a:gd name="connsiteX15" fmla="*/ 300807 w 406235"/>
              <a:gd name="connsiteY15" fmla="*/ 185707 h 253413"/>
              <a:gd name="connsiteX16" fmla="*/ 293069 w 406235"/>
              <a:gd name="connsiteY16" fmla="*/ 177002 h 253413"/>
              <a:gd name="connsiteX17" fmla="*/ 248577 w 406235"/>
              <a:gd name="connsiteY17" fmla="*/ 154756 h 253413"/>
              <a:gd name="connsiteX18" fmla="*/ 265987 w 406235"/>
              <a:gd name="connsiteY18" fmla="*/ 112198 h 253413"/>
              <a:gd name="connsiteX19" fmla="*/ 265987 w 406235"/>
              <a:gd name="connsiteY19" fmla="*/ 111231 h 253413"/>
              <a:gd name="connsiteX20" fmla="*/ 283397 w 406235"/>
              <a:gd name="connsiteY20" fmla="*/ 104460 h 253413"/>
              <a:gd name="connsiteX21" fmla="*/ 319185 w 406235"/>
              <a:gd name="connsiteY21" fmla="*/ 98657 h 253413"/>
              <a:gd name="connsiteX22" fmla="*/ 87050 w 406235"/>
              <a:gd name="connsiteY22" fmla="*/ 98657 h 253413"/>
              <a:gd name="connsiteX23" fmla="*/ 122838 w 406235"/>
              <a:gd name="connsiteY23" fmla="*/ 104460 h 253413"/>
              <a:gd name="connsiteX24" fmla="*/ 140248 w 406235"/>
              <a:gd name="connsiteY24" fmla="*/ 110264 h 253413"/>
              <a:gd name="connsiteX25" fmla="*/ 140248 w 406235"/>
              <a:gd name="connsiteY25" fmla="*/ 112198 h 253413"/>
              <a:gd name="connsiteX26" fmla="*/ 157658 w 406235"/>
              <a:gd name="connsiteY26" fmla="*/ 154756 h 253413"/>
              <a:gd name="connsiteX27" fmla="*/ 113166 w 406235"/>
              <a:gd name="connsiteY27" fmla="*/ 177002 h 253413"/>
              <a:gd name="connsiteX28" fmla="*/ 104461 w 406235"/>
              <a:gd name="connsiteY28" fmla="*/ 185707 h 253413"/>
              <a:gd name="connsiteX29" fmla="*/ 0 w 406235"/>
              <a:gd name="connsiteY29" fmla="*/ 185707 h 253413"/>
              <a:gd name="connsiteX30" fmla="*/ 0 w 406235"/>
              <a:gd name="connsiteY30" fmla="*/ 142182 h 253413"/>
              <a:gd name="connsiteX31" fmla="*/ 8705 w 406235"/>
              <a:gd name="connsiteY31" fmla="*/ 124772 h 253413"/>
              <a:gd name="connsiteX32" fmla="*/ 51263 w 406235"/>
              <a:gd name="connsiteY32" fmla="*/ 104460 h 253413"/>
              <a:gd name="connsiteX33" fmla="*/ 87050 w 406235"/>
              <a:gd name="connsiteY33" fmla="*/ 98657 h 253413"/>
              <a:gd name="connsiteX34" fmla="*/ 203117 w 406235"/>
              <a:gd name="connsiteY34" fmla="*/ 67706 h 253413"/>
              <a:gd name="connsiteX35" fmla="*/ 246642 w 406235"/>
              <a:gd name="connsiteY35" fmla="*/ 111231 h 253413"/>
              <a:gd name="connsiteX36" fmla="*/ 203117 w 406235"/>
              <a:gd name="connsiteY36" fmla="*/ 154756 h 253413"/>
              <a:gd name="connsiteX37" fmla="*/ 159592 w 406235"/>
              <a:gd name="connsiteY37" fmla="*/ 111231 h 253413"/>
              <a:gd name="connsiteX38" fmla="*/ 203117 w 406235"/>
              <a:gd name="connsiteY38" fmla="*/ 67706 h 253413"/>
              <a:gd name="connsiteX39" fmla="*/ 319185 w 406235"/>
              <a:gd name="connsiteY39" fmla="*/ 0 h 253413"/>
              <a:gd name="connsiteX40" fmla="*/ 362710 w 406235"/>
              <a:gd name="connsiteY40" fmla="*/ 43525 h 253413"/>
              <a:gd name="connsiteX41" fmla="*/ 319185 w 406235"/>
              <a:gd name="connsiteY41" fmla="*/ 87050 h 253413"/>
              <a:gd name="connsiteX42" fmla="*/ 275660 w 406235"/>
              <a:gd name="connsiteY42" fmla="*/ 43525 h 253413"/>
              <a:gd name="connsiteX43" fmla="*/ 319185 w 406235"/>
              <a:gd name="connsiteY43" fmla="*/ 0 h 253413"/>
              <a:gd name="connsiteX44" fmla="*/ 87050 w 406235"/>
              <a:gd name="connsiteY44" fmla="*/ 0 h 253413"/>
              <a:gd name="connsiteX45" fmla="*/ 130575 w 406235"/>
              <a:gd name="connsiteY45" fmla="*/ 43525 h 253413"/>
              <a:gd name="connsiteX46" fmla="*/ 87050 w 406235"/>
              <a:gd name="connsiteY46" fmla="*/ 87050 h 253413"/>
              <a:gd name="connsiteX47" fmla="*/ 43525 w 406235"/>
              <a:gd name="connsiteY47" fmla="*/ 43525 h 253413"/>
              <a:gd name="connsiteX48" fmla="*/ 87050 w 406235"/>
              <a:gd name="connsiteY48" fmla="*/ 0 h 25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06235" h="253413">
                <a:moveTo>
                  <a:pt x="203118" y="166363"/>
                </a:moveTo>
                <a:cubicBezTo>
                  <a:pt x="215692" y="166363"/>
                  <a:pt x="228266" y="169265"/>
                  <a:pt x="238906" y="172166"/>
                </a:cubicBezTo>
                <a:cubicBezTo>
                  <a:pt x="254381" y="176035"/>
                  <a:pt x="269857" y="182806"/>
                  <a:pt x="281464" y="192478"/>
                </a:cubicBezTo>
                <a:cubicBezTo>
                  <a:pt x="287267" y="196347"/>
                  <a:pt x="290169" y="203118"/>
                  <a:pt x="290169" y="209888"/>
                </a:cubicBezTo>
                <a:lnTo>
                  <a:pt x="290169" y="253413"/>
                </a:lnTo>
                <a:lnTo>
                  <a:pt x="116067" y="253413"/>
                </a:lnTo>
                <a:lnTo>
                  <a:pt x="116067" y="209888"/>
                </a:lnTo>
                <a:cubicBezTo>
                  <a:pt x="116067" y="203118"/>
                  <a:pt x="118969" y="197314"/>
                  <a:pt x="124772" y="192478"/>
                </a:cubicBezTo>
                <a:cubicBezTo>
                  <a:pt x="137346" y="183773"/>
                  <a:pt x="151854" y="176035"/>
                  <a:pt x="167330" y="172166"/>
                </a:cubicBezTo>
                <a:cubicBezTo>
                  <a:pt x="178937" y="168297"/>
                  <a:pt x="191511" y="166363"/>
                  <a:pt x="203118" y="166363"/>
                </a:cubicBezTo>
                <a:close/>
                <a:moveTo>
                  <a:pt x="319185" y="98657"/>
                </a:moveTo>
                <a:cubicBezTo>
                  <a:pt x="331759" y="98657"/>
                  <a:pt x="344332" y="101559"/>
                  <a:pt x="354972" y="104460"/>
                </a:cubicBezTo>
                <a:cubicBezTo>
                  <a:pt x="370448" y="108329"/>
                  <a:pt x="385923" y="115100"/>
                  <a:pt x="397530" y="124772"/>
                </a:cubicBezTo>
                <a:cubicBezTo>
                  <a:pt x="403333" y="128641"/>
                  <a:pt x="406235" y="135412"/>
                  <a:pt x="406235" y="142182"/>
                </a:cubicBezTo>
                <a:lnTo>
                  <a:pt x="406235" y="185707"/>
                </a:lnTo>
                <a:lnTo>
                  <a:pt x="300807" y="185707"/>
                </a:lnTo>
                <a:cubicBezTo>
                  <a:pt x="298873" y="181839"/>
                  <a:pt x="295971" y="179904"/>
                  <a:pt x="293069" y="177002"/>
                </a:cubicBezTo>
                <a:cubicBezTo>
                  <a:pt x="281463" y="168297"/>
                  <a:pt x="266954" y="160560"/>
                  <a:pt x="248577" y="154756"/>
                </a:cubicBezTo>
                <a:cubicBezTo>
                  <a:pt x="259216" y="144117"/>
                  <a:pt x="265987" y="128641"/>
                  <a:pt x="265987" y="112198"/>
                </a:cubicBezTo>
                <a:lnTo>
                  <a:pt x="265987" y="111231"/>
                </a:lnTo>
                <a:cubicBezTo>
                  <a:pt x="271790" y="108329"/>
                  <a:pt x="277594" y="106395"/>
                  <a:pt x="283397" y="104460"/>
                </a:cubicBezTo>
                <a:cubicBezTo>
                  <a:pt x="295004" y="100591"/>
                  <a:pt x="307578" y="98657"/>
                  <a:pt x="319185" y="98657"/>
                </a:cubicBezTo>
                <a:close/>
                <a:moveTo>
                  <a:pt x="87050" y="98657"/>
                </a:moveTo>
                <a:cubicBezTo>
                  <a:pt x="99624" y="98657"/>
                  <a:pt x="112198" y="101559"/>
                  <a:pt x="122838" y="104460"/>
                </a:cubicBezTo>
                <a:cubicBezTo>
                  <a:pt x="128641" y="105428"/>
                  <a:pt x="134445" y="108329"/>
                  <a:pt x="140248" y="110264"/>
                </a:cubicBezTo>
                <a:cubicBezTo>
                  <a:pt x="140248" y="111231"/>
                  <a:pt x="140248" y="111231"/>
                  <a:pt x="140248" y="112198"/>
                </a:cubicBezTo>
                <a:cubicBezTo>
                  <a:pt x="140248" y="128641"/>
                  <a:pt x="147019" y="143149"/>
                  <a:pt x="157658" y="154756"/>
                </a:cubicBezTo>
                <a:cubicBezTo>
                  <a:pt x="142182" y="159592"/>
                  <a:pt x="126707" y="167330"/>
                  <a:pt x="113166" y="177002"/>
                </a:cubicBezTo>
                <a:cubicBezTo>
                  <a:pt x="109297" y="179904"/>
                  <a:pt x="107362" y="181839"/>
                  <a:pt x="104461" y="185707"/>
                </a:cubicBezTo>
                <a:lnTo>
                  <a:pt x="0" y="185707"/>
                </a:lnTo>
                <a:lnTo>
                  <a:pt x="0" y="142182"/>
                </a:lnTo>
                <a:cubicBezTo>
                  <a:pt x="0" y="135412"/>
                  <a:pt x="2902" y="128641"/>
                  <a:pt x="8705" y="124772"/>
                </a:cubicBezTo>
                <a:cubicBezTo>
                  <a:pt x="21279" y="116067"/>
                  <a:pt x="35787" y="109297"/>
                  <a:pt x="51263" y="104460"/>
                </a:cubicBezTo>
                <a:cubicBezTo>
                  <a:pt x="62870" y="100591"/>
                  <a:pt x="75444" y="98657"/>
                  <a:pt x="87050" y="98657"/>
                </a:cubicBezTo>
                <a:close/>
                <a:moveTo>
                  <a:pt x="203117" y="67706"/>
                </a:moveTo>
                <a:cubicBezTo>
                  <a:pt x="227156" y="67706"/>
                  <a:pt x="246642" y="87193"/>
                  <a:pt x="246642" y="111231"/>
                </a:cubicBezTo>
                <a:cubicBezTo>
                  <a:pt x="246642" y="135270"/>
                  <a:pt x="227156" y="154756"/>
                  <a:pt x="203117" y="154756"/>
                </a:cubicBezTo>
                <a:cubicBezTo>
                  <a:pt x="179079" y="154756"/>
                  <a:pt x="159592" y="135270"/>
                  <a:pt x="159592" y="111231"/>
                </a:cubicBezTo>
                <a:cubicBezTo>
                  <a:pt x="159592" y="87193"/>
                  <a:pt x="179079" y="67706"/>
                  <a:pt x="203117" y="67706"/>
                </a:cubicBezTo>
                <a:close/>
                <a:moveTo>
                  <a:pt x="319185" y="0"/>
                </a:moveTo>
                <a:cubicBezTo>
                  <a:pt x="343224" y="0"/>
                  <a:pt x="362710" y="19487"/>
                  <a:pt x="362710" y="43525"/>
                </a:cubicBezTo>
                <a:cubicBezTo>
                  <a:pt x="362710" y="67564"/>
                  <a:pt x="343224" y="87050"/>
                  <a:pt x="319185" y="87050"/>
                </a:cubicBezTo>
                <a:cubicBezTo>
                  <a:pt x="295147" y="87050"/>
                  <a:pt x="275660" y="67564"/>
                  <a:pt x="275660" y="43525"/>
                </a:cubicBezTo>
                <a:cubicBezTo>
                  <a:pt x="275660" y="19487"/>
                  <a:pt x="295147" y="0"/>
                  <a:pt x="319185" y="0"/>
                </a:cubicBezTo>
                <a:close/>
                <a:moveTo>
                  <a:pt x="87050" y="0"/>
                </a:moveTo>
                <a:cubicBezTo>
                  <a:pt x="111089" y="0"/>
                  <a:pt x="130575" y="19487"/>
                  <a:pt x="130575" y="43525"/>
                </a:cubicBezTo>
                <a:cubicBezTo>
                  <a:pt x="130575" y="67564"/>
                  <a:pt x="111089" y="87050"/>
                  <a:pt x="87050" y="87050"/>
                </a:cubicBezTo>
                <a:cubicBezTo>
                  <a:pt x="63012" y="87050"/>
                  <a:pt x="43525" y="67564"/>
                  <a:pt x="43525" y="43525"/>
                </a:cubicBezTo>
                <a:cubicBezTo>
                  <a:pt x="43525" y="19487"/>
                  <a:pt x="63012" y="0"/>
                  <a:pt x="87050" y="0"/>
                </a:cubicBezTo>
                <a:close/>
              </a:path>
            </a:pathLst>
          </a:custGeom>
          <a:solidFill>
            <a:schemeClr val="accent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Graphic 47" descr="Puzzle">
            <a:extLst>
              <a:ext uri="{FF2B5EF4-FFF2-40B4-BE49-F238E27FC236}">
                <a16:creationId xmlns:a16="http://schemas.microsoft.com/office/drawing/2014/main" id="{DD552F62-4A09-4F18-8A83-45A000952FD5}"/>
              </a:ext>
            </a:extLst>
          </p:cNvPr>
          <p:cNvSpPr/>
          <p:nvPr/>
        </p:nvSpPr>
        <p:spPr>
          <a:xfrm>
            <a:off x="8476233" y="4125868"/>
            <a:ext cx="386891" cy="386891"/>
          </a:xfrm>
          <a:custGeom>
            <a:avLst/>
            <a:gdLst>
              <a:gd name="connsiteX0" fmla="*/ 250028 w 386890"/>
              <a:gd name="connsiteY0" fmla="*/ 293553 h 386890"/>
              <a:gd name="connsiteX1" fmla="*/ 229233 w 386890"/>
              <a:gd name="connsiteY1" fmla="*/ 229716 h 386890"/>
              <a:gd name="connsiteX2" fmla="*/ 232618 w 386890"/>
              <a:gd name="connsiteY2" fmla="*/ 226331 h 386890"/>
              <a:gd name="connsiteX3" fmla="*/ 297422 w 386890"/>
              <a:gd name="connsiteY3" fmla="*/ 246159 h 386890"/>
              <a:gd name="connsiteX4" fmla="*/ 331759 w 386890"/>
              <a:gd name="connsiteY4" fmla="*/ 273725 h 386890"/>
              <a:gd name="connsiteX5" fmla="*/ 386891 w 386890"/>
              <a:gd name="connsiteY5" fmla="*/ 218593 h 386890"/>
              <a:gd name="connsiteX6" fmla="*/ 304677 w 386890"/>
              <a:gd name="connsiteY6" fmla="*/ 136379 h 386890"/>
              <a:gd name="connsiteX7" fmla="*/ 332243 w 386890"/>
              <a:gd name="connsiteY7" fmla="*/ 102042 h 386890"/>
              <a:gd name="connsiteX8" fmla="*/ 352071 w 386890"/>
              <a:gd name="connsiteY8" fmla="*/ 37238 h 386890"/>
              <a:gd name="connsiteX9" fmla="*/ 348685 w 386890"/>
              <a:gd name="connsiteY9" fmla="*/ 33853 h 386890"/>
              <a:gd name="connsiteX10" fmla="*/ 284848 w 386890"/>
              <a:gd name="connsiteY10" fmla="*/ 54648 h 386890"/>
              <a:gd name="connsiteX11" fmla="*/ 250512 w 386890"/>
              <a:gd name="connsiteY11" fmla="*/ 82214 h 386890"/>
              <a:gd name="connsiteX12" fmla="*/ 168298 w 386890"/>
              <a:gd name="connsiteY12" fmla="*/ 0 h 386890"/>
              <a:gd name="connsiteX13" fmla="*/ 112682 w 386890"/>
              <a:gd name="connsiteY13" fmla="*/ 55132 h 386890"/>
              <a:gd name="connsiteX14" fmla="*/ 140248 w 386890"/>
              <a:gd name="connsiteY14" fmla="*/ 89469 h 386890"/>
              <a:gd name="connsiteX15" fmla="*/ 161043 w 386890"/>
              <a:gd name="connsiteY15" fmla="*/ 153306 h 386890"/>
              <a:gd name="connsiteX16" fmla="*/ 157658 w 386890"/>
              <a:gd name="connsiteY16" fmla="*/ 156691 h 386890"/>
              <a:gd name="connsiteX17" fmla="*/ 92854 w 386890"/>
              <a:gd name="connsiteY17" fmla="*/ 136863 h 386890"/>
              <a:gd name="connsiteX18" fmla="*/ 58517 w 386890"/>
              <a:gd name="connsiteY18" fmla="*/ 109297 h 386890"/>
              <a:gd name="connsiteX19" fmla="*/ 0 w 386890"/>
              <a:gd name="connsiteY19" fmla="*/ 168298 h 386890"/>
              <a:gd name="connsiteX20" fmla="*/ 82214 w 386890"/>
              <a:gd name="connsiteY20" fmla="*/ 250512 h 386890"/>
              <a:gd name="connsiteX21" fmla="*/ 54648 w 386890"/>
              <a:gd name="connsiteY21" fmla="*/ 284848 h 386890"/>
              <a:gd name="connsiteX22" fmla="*/ 34820 w 386890"/>
              <a:gd name="connsiteY22" fmla="*/ 349653 h 386890"/>
              <a:gd name="connsiteX23" fmla="*/ 38205 w 386890"/>
              <a:gd name="connsiteY23" fmla="*/ 353038 h 386890"/>
              <a:gd name="connsiteX24" fmla="*/ 102042 w 386890"/>
              <a:gd name="connsiteY24" fmla="*/ 332243 h 386890"/>
              <a:gd name="connsiteX25" fmla="*/ 136379 w 386890"/>
              <a:gd name="connsiteY25" fmla="*/ 304677 h 386890"/>
              <a:gd name="connsiteX26" fmla="*/ 218593 w 386890"/>
              <a:gd name="connsiteY26" fmla="*/ 386891 h 386890"/>
              <a:gd name="connsiteX27" fmla="*/ 277594 w 386890"/>
              <a:gd name="connsiteY27" fmla="*/ 327890 h 386890"/>
              <a:gd name="connsiteX28" fmla="*/ 250028 w 386890"/>
              <a:gd name="connsiteY28" fmla="*/ 293553 h 38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6890" h="386890">
                <a:moveTo>
                  <a:pt x="250028" y="293553"/>
                </a:moveTo>
                <a:cubicBezTo>
                  <a:pt x="218110" y="294521"/>
                  <a:pt x="206503" y="253414"/>
                  <a:pt x="229233" y="229716"/>
                </a:cubicBezTo>
                <a:lnTo>
                  <a:pt x="232618" y="226331"/>
                </a:lnTo>
                <a:cubicBezTo>
                  <a:pt x="256315" y="203601"/>
                  <a:pt x="298390" y="214241"/>
                  <a:pt x="297422" y="246159"/>
                </a:cubicBezTo>
                <a:cubicBezTo>
                  <a:pt x="296939" y="264537"/>
                  <a:pt x="318701" y="286783"/>
                  <a:pt x="331759" y="273725"/>
                </a:cubicBezTo>
                <a:lnTo>
                  <a:pt x="386891" y="218593"/>
                </a:lnTo>
                <a:lnTo>
                  <a:pt x="304677" y="136379"/>
                </a:lnTo>
                <a:cubicBezTo>
                  <a:pt x="291619" y="123321"/>
                  <a:pt x="313865" y="101559"/>
                  <a:pt x="332243" y="102042"/>
                </a:cubicBezTo>
                <a:cubicBezTo>
                  <a:pt x="364161" y="103010"/>
                  <a:pt x="374801" y="60935"/>
                  <a:pt x="352071" y="37238"/>
                </a:cubicBezTo>
                <a:lnTo>
                  <a:pt x="348685" y="33853"/>
                </a:lnTo>
                <a:cubicBezTo>
                  <a:pt x="324988" y="11123"/>
                  <a:pt x="283881" y="22730"/>
                  <a:pt x="284848" y="54648"/>
                </a:cubicBezTo>
                <a:cubicBezTo>
                  <a:pt x="285332" y="73026"/>
                  <a:pt x="263569" y="95272"/>
                  <a:pt x="250512" y="82214"/>
                </a:cubicBezTo>
                <a:lnTo>
                  <a:pt x="168298" y="0"/>
                </a:lnTo>
                <a:lnTo>
                  <a:pt x="112682" y="55132"/>
                </a:lnTo>
                <a:cubicBezTo>
                  <a:pt x="99624" y="68190"/>
                  <a:pt x="121871" y="89952"/>
                  <a:pt x="140248" y="89469"/>
                </a:cubicBezTo>
                <a:cubicBezTo>
                  <a:pt x="172166" y="88501"/>
                  <a:pt x="183773" y="129608"/>
                  <a:pt x="161043" y="153306"/>
                </a:cubicBezTo>
                <a:lnTo>
                  <a:pt x="157658" y="156691"/>
                </a:lnTo>
                <a:cubicBezTo>
                  <a:pt x="133961" y="179421"/>
                  <a:pt x="91887" y="168781"/>
                  <a:pt x="92854" y="136863"/>
                </a:cubicBezTo>
                <a:cubicBezTo>
                  <a:pt x="93337" y="118485"/>
                  <a:pt x="71575" y="96239"/>
                  <a:pt x="58517" y="109297"/>
                </a:cubicBezTo>
                <a:lnTo>
                  <a:pt x="0" y="168298"/>
                </a:lnTo>
                <a:lnTo>
                  <a:pt x="82214" y="250512"/>
                </a:lnTo>
                <a:cubicBezTo>
                  <a:pt x="95272" y="263569"/>
                  <a:pt x="73026" y="285332"/>
                  <a:pt x="54648" y="284848"/>
                </a:cubicBezTo>
                <a:cubicBezTo>
                  <a:pt x="22730" y="283881"/>
                  <a:pt x="12090" y="325956"/>
                  <a:pt x="34820" y="349653"/>
                </a:cubicBezTo>
                <a:lnTo>
                  <a:pt x="38205" y="353038"/>
                </a:lnTo>
                <a:cubicBezTo>
                  <a:pt x="61903" y="375768"/>
                  <a:pt x="103010" y="364161"/>
                  <a:pt x="102042" y="332243"/>
                </a:cubicBezTo>
                <a:cubicBezTo>
                  <a:pt x="101559" y="313865"/>
                  <a:pt x="123321" y="291619"/>
                  <a:pt x="136379" y="304677"/>
                </a:cubicBezTo>
                <a:lnTo>
                  <a:pt x="218593" y="386891"/>
                </a:lnTo>
                <a:lnTo>
                  <a:pt x="277594" y="327890"/>
                </a:lnTo>
                <a:cubicBezTo>
                  <a:pt x="290652" y="314832"/>
                  <a:pt x="268889" y="293070"/>
                  <a:pt x="250028" y="293553"/>
                </a:cubicBezTo>
                <a:close/>
              </a:path>
            </a:pathLst>
          </a:custGeom>
          <a:solidFill>
            <a:schemeClr val="accent2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DE130DA-64AF-426E-B1A9-14FFFF5DA5E4}"/>
              </a:ext>
            </a:extLst>
          </p:cNvPr>
          <p:cNvSpPr/>
          <p:nvPr/>
        </p:nvSpPr>
        <p:spPr>
          <a:xfrm>
            <a:off x="6169672" y="2286522"/>
            <a:ext cx="466568" cy="291050"/>
          </a:xfrm>
          <a:custGeom>
            <a:avLst/>
            <a:gdLst>
              <a:gd name="connsiteX0" fmla="*/ 233285 w 466568"/>
              <a:gd name="connsiteY0" fmla="*/ 191071 h 291050"/>
              <a:gd name="connsiteX1" fmla="*/ 274387 w 466568"/>
              <a:gd name="connsiteY1" fmla="*/ 197736 h 291050"/>
              <a:gd name="connsiteX2" fmla="*/ 323266 w 466568"/>
              <a:gd name="connsiteY2" fmla="*/ 221065 h 291050"/>
              <a:gd name="connsiteX3" fmla="*/ 333264 w 466568"/>
              <a:gd name="connsiteY3" fmla="*/ 241060 h 291050"/>
              <a:gd name="connsiteX4" fmla="*/ 333264 w 466568"/>
              <a:gd name="connsiteY4" fmla="*/ 291050 h 291050"/>
              <a:gd name="connsiteX5" fmla="*/ 133305 w 466568"/>
              <a:gd name="connsiteY5" fmla="*/ 291050 h 291050"/>
              <a:gd name="connsiteX6" fmla="*/ 133305 w 466568"/>
              <a:gd name="connsiteY6" fmla="*/ 241060 h 291050"/>
              <a:gd name="connsiteX7" fmla="*/ 143303 w 466568"/>
              <a:gd name="connsiteY7" fmla="*/ 221065 h 291050"/>
              <a:gd name="connsiteX8" fmla="*/ 192182 w 466568"/>
              <a:gd name="connsiteY8" fmla="*/ 197736 h 291050"/>
              <a:gd name="connsiteX9" fmla="*/ 233285 w 466568"/>
              <a:gd name="connsiteY9" fmla="*/ 191071 h 291050"/>
              <a:gd name="connsiteX10" fmla="*/ 366589 w 466568"/>
              <a:gd name="connsiteY10" fmla="*/ 113310 h 291050"/>
              <a:gd name="connsiteX11" fmla="*/ 407691 w 466568"/>
              <a:gd name="connsiteY11" fmla="*/ 119975 h 291050"/>
              <a:gd name="connsiteX12" fmla="*/ 456570 w 466568"/>
              <a:gd name="connsiteY12" fmla="*/ 143304 h 291050"/>
              <a:gd name="connsiteX13" fmla="*/ 466568 w 466568"/>
              <a:gd name="connsiteY13" fmla="*/ 163300 h 291050"/>
              <a:gd name="connsiteX14" fmla="*/ 466568 w 466568"/>
              <a:gd name="connsiteY14" fmla="*/ 213290 h 291050"/>
              <a:gd name="connsiteX15" fmla="*/ 345482 w 466568"/>
              <a:gd name="connsiteY15" fmla="*/ 213290 h 291050"/>
              <a:gd name="connsiteX16" fmla="*/ 336595 w 466568"/>
              <a:gd name="connsiteY16" fmla="*/ 203292 h 291050"/>
              <a:gd name="connsiteX17" fmla="*/ 285495 w 466568"/>
              <a:gd name="connsiteY17" fmla="*/ 177742 h 291050"/>
              <a:gd name="connsiteX18" fmla="*/ 305491 w 466568"/>
              <a:gd name="connsiteY18" fmla="*/ 128862 h 291050"/>
              <a:gd name="connsiteX19" fmla="*/ 305491 w 466568"/>
              <a:gd name="connsiteY19" fmla="*/ 127751 h 291050"/>
              <a:gd name="connsiteX20" fmla="*/ 325486 w 466568"/>
              <a:gd name="connsiteY20" fmla="*/ 119975 h 291050"/>
              <a:gd name="connsiteX21" fmla="*/ 366589 w 466568"/>
              <a:gd name="connsiteY21" fmla="*/ 113310 h 291050"/>
              <a:gd name="connsiteX22" fmla="*/ 99979 w 466568"/>
              <a:gd name="connsiteY22" fmla="*/ 113310 h 291050"/>
              <a:gd name="connsiteX23" fmla="*/ 141081 w 466568"/>
              <a:gd name="connsiteY23" fmla="*/ 119975 h 291050"/>
              <a:gd name="connsiteX24" fmla="*/ 161077 w 466568"/>
              <a:gd name="connsiteY24" fmla="*/ 126640 h 291050"/>
              <a:gd name="connsiteX25" fmla="*/ 161077 w 466568"/>
              <a:gd name="connsiteY25" fmla="*/ 128862 h 291050"/>
              <a:gd name="connsiteX26" fmla="*/ 181073 w 466568"/>
              <a:gd name="connsiteY26" fmla="*/ 177742 h 291050"/>
              <a:gd name="connsiteX27" fmla="*/ 129972 w 466568"/>
              <a:gd name="connsiteY27" fmla="*/ 203292 h 291050"/>
              <a:gd name="connsiteX28" fmla="*/ 119975 w 466568"/>
              <a:gd name="connsiteY28" fmla="*/ 213290 h 291050"/>
              <a:gd name="connsiteX29" fmla="*/ 0 w 466568"/>
              <a:gd name="connsiteY29" fmla="*/ 213290 h 291050"/>
              <a:gd name="connsiteX30" fmla="*/ 0 w 466568"/>
              <a:gd name="connsiteY30" fmla="*/ 163300 h 291050"/>
              <a:gd name="connsiteX31" fmla="*/ 9998 w 466568"/>
              <a:gd name="connsiteY31" fmla="*/ 143304 h 291050"/>
              <a:gd name="connsiteX32" fmla="*/ 58876 w 466568"/>
              <a:gd name="connsiteY32" fmla="*/ 119975 h 291050"/>
              <a:gd name="connsiteX33" fmla="*/ 99979 w 466568"/>
              <a:gd name="connsiteY33" fmla="*/ 113310 h 291050"/>
              <a:gd name="connsiteX34" fmla="*/ 233285 w 466568"/>
              <a:gd name="connsiteY34" fmla="*/ 77762 h 291050"/>
              <a:gd name="connsiteX35" fmla="*/ 283275 w 466568"/>
              <a:gd name="connsiteY35" fmla="*/ 127752 h 291050"/>
              <a:gd name="connsiteX36" fmla="*/ 233285 w 466568"/>
              <a:gd name="connsiteY36" fmla="*/ 177742 h 291050"/>
              <a:gd name="connsiteX37" fmla="*/ 183295 w 466568"/>
              <a:gd name="connsiteY37" fmla="*/ 127752 h 291050"/>
              <a:gd name="connsiteX38" fmla="*/ 233285 w 466568"/>
              <a:gd name="connsiteY38" fmla="*/ 77762 h 291050"/>
              <a:gd name="connsiteX39" fmla="*/ 366590 w 466568"/>
              <a:gd name="connsiteY39" fmla="*/ 0 h 291050"/>
              <a:gd name="connsiteX40" fmla="*/ 416580 w 466568"/>
              <a:gd name="connsiteY40" fmla="*/ 49989 h 291050"/>
              <a:gd name="connsiteX41" fmla="*/ 366590 w 466568"/>
              <a:gd name="connsiteY41" fmla="*/ 99979 h 291050"/>
              <a:gd name="connsiteX42" fmla="*/ 316600 w 466568"/>
              <a:gd name="connsiteY42" fmla="*/ 49989 h 291050"/>
              <a:gd name="connsiteX43" fmla="*/ 366590 w 466568"/>
              <a:gd name="connsiteY43" fmla="*/ 0 h 291050"/>
              <a:gd name="connsiteX44" fmla="*/ 99980 w 466568"/>
              <a:gd name="connsiteY44" fmla="*/ 0 h 291050"/>
              <a:gd name="connsiteX45" fmla="*/ 149970 w 466568"/>
              <a:gd name="connsiteY45" fmla="*/ 49989 h 291050"/>
              <a:gd name="connsiteX46" fmla="*/ 99980 w 466568"/>
              <a:gd name="connsiteY46" fmla="*/ 99979 h 291050"/>
              <a:gd name="connsiteX47" fmla="*/ 49990 w 466568"/>
              <a:gd name="connsiteY47" fmla="*/ 49989 h 291050"/>
              <a:gd name="connsiteX48" fmla="*/ 99980 w 466568"/>
              <a:gd name="connsiteY48" fmla="*/ 0 h 29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66568" h="291050">
                <a:moveTo>
                  <a:pt x="233285" y="191071"/>
                </a:moveTo>
                <a:cubicBezTo>
                  <a:pt x="247726" y="191071"/>
                  <a:pt x="262168" y="194404"/>
                  <a:pt x="274387" y="197736"/>
                </a:cubicBezTo>
                <a:cubicBezTo>
                  <a:pt x="292161" y="202180"/>
                  <a:pt x="309935" y="209956"/>
                  <a:pt x="323266" y="221065"/>
                </a:cubicBezTo>
                <a:cubicBezTo>
                  <a:pt x="329931" y="225508"/>
                  <a:pt x="333264" y="233284"/>
                  <a:pt x="333264" y="241060"/>
                </a:cubicBezTo>
                <a:lnTo>
                  <a:pt x="333264" y="291050"/>
                </a:lnTo>
                <a:lnTo>
                  <a:pt x="133305" y="291050"/>
                </a:lnTo>
                <a:lnTo>
                  <a:pt x="133305" y="241060"/>
                </a:lnTo>
                <a:cubicBezTo>
                  <a:pt x="133305" y="233284"/>
                  <a:pt x="136638" y="226619"/>
                  <a:pt x="143303" y="221065"/>
                </a:cubicBezTo>
                <a:cubicBezTo>
                  <a:pt x="157744" y="211067"/>
                  <a:pt x="174407" y="202180"/>
                  <a:pt x="192182" y="197736"/>
                </a:cubicBezTo>
                <a:cubicBezTo>
                  <a:pt x="205513" y="193293"/>
                  <a:pt x="219954" y="191071"/>
                  <a:pt x="233285" y="191071"/>
                </a:cubicBezTo>
                <a:close/>
                <a:moveTo>
                  <a:pt x="366589" y="113310"/>
                </a:moveTo>
                <a:cubicBezTo>
                  <a:pt x="381030" y="113310"/>
                  <a:pt x="395472" y="116643"/>
                  <a:pt x="407691" y="119975"/>
                </a:cubicBezTo>
                <a:cubicBezTo>
                  <a:pt x="425465" y="124419"/>
                  <a:pt x="443239" y="132195"/>
                  <a:pt x="456570" y="143304"/>
                </a:cubicBezTo>
                <a:cubicBezTo>
                  <a:pt x="463235" y="147747"/>
                  <a:pt x="466568" y="155524"/>
                  <a:pt x="466568" y="163300"/>
                </a:cubicBezTo>
                <a:lnTo>
                  <a:pt x="466568" y="213290"/>
                </a:lnTo>
                <a:lnTo>
                  <a:pt x="345482" y="213290"/>
                </a:lnTo>
                <a:cubicBezTo>
                  <a:pt x="343261" y="208846"/>
                  <a:pt x="339928" y="206624"/>
                  <a:pt x="336595" y="203292"/>
                </a:cubicBezTo>
                <a:cubicBezTo>
                  <a:pt x="323265" y="193294"/>
                  <a:pt x="306602" y="184407"/>
                  <a:pt x="285495" y="177742"/>
                </a:cubicBezTo>
                <a:cubicBezTo>
                  <a:pt x="297715" y="165522"/>
                  <a:pt x="305491" y="147747"/>
                  <a:pt x="305491" y="128862"/>
                </a:cubicBezTo>
                <a:lnTo>
                  <a:pt x="305491" y="127751"/>
                </a:lnTo>
                <a:cubicBezTo>
                  <a:pt x="312156" y="124419"/>
                  <a:pt x="318821" y="122197"/>
                  <a:pt x="325486" y="119975"/>
                </a:cubicBezTo>
                <a:cubicBezTo>
                  <a:pt x="338817" y="115532"/>
                  <a:pt x="353258" y="113310"/>
                  <a:pt x="366589" y="113310"/>
                </a:cubicBezTo>
                <a:close/>
                <a:moveTo>
                  <a:pt x="99979" y="113310"/>
                </a:moveTo>
                <a:cubicBezTo>
                  <a:pt x="114420" y="113310"/>
                  <a:pt x="128862" y="116643"/>
                  <a:pt x="141081" y="119975"/>
                </a:cubicBezTo>
                <a:cubicBezTo>
                  <a:pt x="147746" y="121086"/>
                  <a:pt x="154412" y="124419"/>
                  <a:pt x="161077" y="126640"/>
                </a:cubicBezTo>
                <a:cubicBezTo>
                  <a:pt x="161077" y="127751"/>
                  <a:pt x="161077" y="127751"/>
                  <a:pt x="161077" y="128862"/>
                </a:cubicBezTo>
                <a:cubicBezTo>
                  <a:pt x="161077" y="147747"/>
                  <a:pt x="168853" y="164411"/>
                  <a:pt x="181073" y="177742"/>
                </a:cubicBezTo>
                <a:cubicBezTo>
                  <a:pt x="163299" y="183296"/>
                  <a:pt x="145525" y="192183"/>
                  <a:pt x="129972" y="203292"/>
                </a:cubicBezTo>
                <a:cubicBezTo>
                  <a:pt x="125529" y="206624"/>
                  <a:pt x="123307" y="208846"/>
                  <a:pt x="119975" y="213290"/>
                </a:cubicBezTo>
                <a:lnTo>
                  <a:pt x="0" y="213290"/>
                </a:lnTo>
                <a:lnTo>
                  <a:pt x="0" y="163300"/>
                </a:lnTo>
                <a:cubicBezTo>
                  <a:pt x="0" y="155524"/>
                  <a:pt x="3333" y="147747"/>
                  <a:pt x="9998" y="143304"/>
                </a:cubicBezTo>
                <a:cubicBezTo>
                  <a:pt x="24439" y="133306"/>
                  <a:pt x="41102" y="125530"/>
                  <a:pt x="58876" y="119975"/>
                </a:cubicBezTo>
                <a:cubicBezTo>
                  <a:pt x="72207" y="115532"/>
                  <a:pt x="86648" y="113310"/>
                  <a:pt x="99979" y="113310"/>
                </a:cubicBezTo>
                <a:close/>
                <a:moveTo>
                  <a:pt x="233285" y="77762"/>
                </a:moveTo>
                <a:cubicBezTo>
                  <a:pt x="260894" y="77762"/>
                  <a:pt x="283275" y="100143"/>
                  <a:pt x="283275" y="127752"/>
                </a:cubicBezTo>
                <a:cubicBezTo>
                  <a:pt x="283275" y="155361"/>
                  <a:pt x="260894" y="177742"/>
                  <a:pt x="233285" y="177742"/>
                </a:cubicBezTo>
                <a:cubicBezTo>
                  <a:pt x="205676" y="177742"/>
                  <a:pt x="183295" y="155361"/>
                  <a:pt x="183295" y="127752"/>
                </a:cubicBezTo>
                <a:cubicBezTo>
                  <a:pt x="183295" y="100143"/>
                  <a:pt x="205676" y="77762"/>
                  <a:pt x="233285" y="77762"/>
                </a:cubicBezTo>
                <a:close/>
                <a:moveTo>
                  <a:pt x="366590" y="0"/>
                </a:moveTo>
                <a:cubicBezTo>
                  <a:pt x="394199" y="0"/>
                  <a:pt x="416580" y="22381"/>
                  <a:pt x="416580" y="49989"/>
                </a:cubicBezTo>
                <a:cubicBezTo>
                  <a:pt x="416580" y="77598"/>
                  <a:pt x="394199" y="99979"/>
                  <a:pt x="366590" y="99979"/>
                </a:cubicBezTo>
                <a:cubicBezTo>
                  <a:pt x="338981" y="99979"/>
                  <a:pt x="316600" y="77598"/>
                  <a:pt x="316600" y="49989"/>
                </a:cubicBezTo>
                <a:cubicBezTo>
                  <a:pt x="316600" y="22381"/>
                  <a:pt x="338981" y="0"/>
                  <a:pt x="366590" y="0"/>
                </a:cubicBezTo>
                <a:close/>
                <a:moveTo>
                  <a:pt x="99980" y="0"/>
                </a:moveTo>
                <a:cubicBezTo>
                  <a:pt x="127589" y="0"/>
                  <a:pt x="149970" y="22381"/>
                  <a:pt x="149970" y="49989"/>
                </a:cubicBezTo>
                <a:cubicBezTo>
                  <a:pt x="149970" y="77598"/>
                  <a:pt x="127589" y="99979"/>
                  <a:pt x="99980" y="99979"/>
                </a:cubicBezTo>
                <a:cubicBezTo>
                  <a:pt x="72371" y="99979"/>
                  <a:pt x="49990" y="77598"/>
                  <a:pt x="49990" y="49989"/>
                </a:cubicBezTo>
                <a:cubicBezTo>
                  <a:pt x="49990" y="22381"/>
                  <a:pt x="72371" y="0"/>
                  <a:pt x="99980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Graphic 46" descr="Puzzle">
            <a:extLst>
              <a:ext uri="{FF2B5EF4-FFF2-40B4-BE49-F238E27FC236}">
                <a16:creationId xmlns:a16="http://schemas.microsoft.com/office/drawing/2014/main" id="{E88A04F1-30E0-4FAA-A5F0-8BEB7037BC12}"/>
              </a:ext>
            </a:extLst>
          </p:cNvPr>
          <p:cNvSpPr/>
          <p:nvPr/>
        </p:nvSpPr>
        <p:spPr>
          <a:xfrm>
            <a:off x="5332962" y="5060139"/>
            <a:ext cx="444350" cy="444350"/>
          </a:xfrm>
          <a:custGeom>
            <a:avLst/>
            <a:gdLst>
              <a:gd name="connsiteX0" fmla="*/ 287161 w 444350"/>
              <a:gd name="connsiteY0" fmla="*/ 337151 h 444350"/>
              <a:gd name="connsiteX1" fmla="*/ 263277 w 444350"/>
              <a:gd name="connsiteY1" fmla="*/ 263833 h 444350"/>
              <a:gd name="connsiteX2" fmla="*/ 267165 w 444350"/>
              <a:gd name="connsiteY2" fmla="*/ 259945 h 444350"/>
              <a:gd name="connsiteX3" fmla="*/ 341594 w 444350"/>
              <a:gd name="connsiteY3" fmla="*/ 282718 h 444350"/>
              <a:gd name="connsiteX4" fmla="*/ 381030 w 444350"/>
              <a:gd name="connsiteY4" fmla="*/ 314378 h 444350"/>
              <a:gd name="connsiteX5" fmla="*/ 444350 w 444350"/>
              <a:gd name="connsiteY5" fmla="*/ 251058 h 444350"/>
              <a:gd name="connsiteX6" fmla="*/ 349926 w 444350"/>
              <a:gd name="connsiteY6" fmla="*/ 156633 h 444350"/>
              <a:gd name="connsiteX7" fmla="*/ 381586 w 444350"/>
              <a:gd name="connsiteY7" fmla="*/ 117197 h 444350"/>
              <a:gd name="connsiteX8" fmla="*/ 404359 w 444350"/>
              <a:gd name="connsiteY8" fmla="*/ 42769 h 444350"/>
              <a:gd name="connsiteX9" fmla="*/ 400470 w 444350"/>
              <a:gd name="connsiteY9" fmla="*/ 38881 h 444350"/>
              <a:gd name="connsiteX10" fmla="*/ 327153 w 444350"/>
              <a:gd name="connsiteY10" fmla="*/ 62764 h 444350"/>
              <a:gd name="connsiteX11" fmla="*/ 287717 w 444350"/>
              <a:gd name="connsiteY11" fmla="*/ 94424 h 444350"/>
              <a:gd name="connsiteX12" fmla="*/ 193292 w 444350"/>
              <a:gd name="connsiteY12" fmla="*/ 0 h 444350"/>
              <a:gd name="connsiteX13" fmla="*/ 129417 w 444350"/>
              <a:gd name="connsiteY13" fmla="*/ 63320 h 444350"/>
              <a:gd name="connsiteX14" fmla="*/ 161077 w 444350"/>
              <a:gd name="connsiteY14" fmla="*/ 102756 h 444350"/>
              <a:gd name="connsiteX15" fmla="*/ 184961 w 444350"/>
              <a:gd name="connsiteY15" fmla="*/ 176074 h 444350"/>
              <a:gd name="connsiteX16" fmla="*/ 181073 w 444350"/>
              <a:gd name="connsiteY16" fmla="*/ 179962 h 444350"/>
              <a:gd name="connsiteX17" fmla="*/ 106644 w 444350"/>
              <a:gd name="connsiteY17" fmla="*/ 157189 h 444350"/>
              <a:gd name="connsiteX18" fmla="*/ 67208 w 444350"/>
              <a:gd name="connsiteY18" fmla="*/ 125529 h 444350"/>
              <a:gd name="connsiteX19" fmla="*/ 0 w 444350"/>
              <a:gd name="connsiteY19" fmla="*/ 193292 h 444350"/>
              <a:gd name="connsiteX20" fmla="*/ 94424 w 444350"/>
              <a:gd name="connsiteY20" fmla="*/ 287717 h 444350"/>
              <a:gd name="connsiteX21" fmla="*/ 62764 w 444350"/>
              <a:gd name="connsiteY21" fmla="*/ 327153 h 444350"/>
              <a:gd name="connsiteX22" fmla="*/ 39992 w 444350"/>
              <a:gd name="connsiteY22" fmla="*/ 401581 h 444350"/>
              <a:gd name="connsiteX23" fmla="*/ 43880 w 444350"/>
              <a:gd name="connsiteY23" fmla="*/ 405469 h 444350"/>
              <a:gd name="connsiteX24" fmla="*/ 117197 w 444350"/>
              <a:gd name="connsiteY24" fmla="*/ 381586 h 444350"/>
              <a:gd name="connsiteX25" fmla="*/ 156633 w 444350"/>
              <a:gd name="connsiteY25" fmla="*/ 349926 h 444350"/>
              <a:gd name="connsiteX26" fmla="*/ 251058 w 444350"/>
              <a:gd name="connsiteY26" fmla="*/ 444350 h 444350"/>
              <a:gd name="connsiteX27" fmla="*/ 318821 w 444350"/>
              <a:gd name="connsiteY27" fmla="*/ 376587 h 444350"/>
              <a:gd name="connsiteX28" fmla="*/ 287161 w 444350"/>
              <a:gd name="connsiteY28" fmla="*/ 337151 h 44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350" h="444350">
                <a:moveTo>
                  <a:pt x="287161" y="337151"/>
                </a:moveTo>
                <a:cubicBezTo>
                  <a:pt x="250502" y="338261"/>
                  <a:pt x="237172" y="291049"/>
                  <a:pt x="263277" y="263833"/>
                </a:cubicBezTo>
                <a:lnTo>
                  <a:pt x="267165" y="259945"/>
                </a:lnTo>
                <a:cubicBezTo>
                  <a:pt x="294382" y="233839"/>
                  <a:pt x="342705" y="246059"/>
                  <a:pt x="341594" y="282718"/>
                </a:cubicBezTo>
                <a:cubicBezTo>
                  <a:pt x="341039" y="303824"/>
                  <a:pt x="366033" y="329374"/>
                  <a:pt x="381030" y="314378"/>
                </a:cubicBezTo>
                <a:lnTo>
                  <a:pt x="444350" y="251058"/>
                </a:lnTo>
                <a:lnTo>
                  <a:pt x="349926" y="156633"/>
                </a:lnTo>
                <a:cubicBezTo>
                  <a:pt x="334929" y="141637"/>
                  <a:pt x="360479" y="116642"/>
                  <a:pt x="381586" y="117197"/>
                </a:cubicBezTo>
                <a:cubicBezTo>
                  <a:pt x="418244" y="118308"/>
                  <a:pt x="430464" y="69985"/>
                  <a:pt x="404359" y="42769"/>
                </a:cubicBezTo>
                <a:lnTo>
                  <a:pt x="400470" y="38881"/>
                </a:lnTo>
                <a:cubicBezTo>
                  <a:pt x="373254" y="12775"/>
                  <a:pt x="326042" y="26106"/>
                  <a:pt x="327153" y="62764"/>
                </a:cubicBezTo>
                <a:cubicBezTo>
                  <a:pt x="327708" y="83871"/>
                  <a:pt x="302713" y="109421"/>
                  <a:pt x="287717" y="94424"/>
                </a:cubicBezTo>
                <a:lnTo>
                  <a:pt x="193292" y="0"/>
                </a:lnTo>
                <a:lnTo>
                  <a:pt x="129417" y="63320"/>
                </a:lnTo>
                <a:cubicBezTo>
                  <a:pt x="114420" y="78317"/>
                  <a:pt x="139970" y="103311"/>
                  <a:pt x="161077" y="102756"/>
                </a:cubicBezTo>
                <a:cubicBezTo>
                  <a:pt x="197736" y="101645"/>
                  <a:pt x="211066" y="148857"/>
                  <a:pt x="184961" y="176074"/>
                </a:cubicBezTo>
                <a:lnTo>
                  <a:pt x="181073" y="179962"/>
                </a:lnTo>
                <a:cubicBezTo>
                  <a:pt x="153856" y="206067"/>
                  <a:pt x="105533" y="193848"/>
                  <a:pt x="106644" y="157189"/>
                </a:cubicBezTo>
                <a:cubicBezTo>
                  <a:pt x="107199" y="136082"/>
                  <a:pt x="82205" y="110532"/>
                  <a:pt x="67208" y="125529"/>
                </a:cubicBezTo>
                <a:lnTo>
                  <a:pt x="0" y="193292"/>
                </a:lnTo>
                <a:lnTo>
                  <a:pt x="94424" y="287717"/>
                </a:lnTo>
                <a:cubicBezTo>
                  <a:pt x="109421" y="302713"/>
                  <a:pt x="83871" y="327708"/>
                  <a:pt x="62764" y="327153"/>
                </a:cubicBezTo>
                <a:cubicBezTo>
                  <a:pt x="26106" y="326042"/>
                  <a:pt x="13886" y="374365"/>
                  <a:pt x="39992" y="401581"/>
                </a:cubicBezTo>
                <a:lnTo>
                  <a:pt x="43880" y="405469"/>
                </a:lnTo>
                <a:cubicBezTo>
                  <a:pt x="71096" y="431575"/>
                  <a:pt x="118308" y="418244"/>
                  <a:pt x="117197" y="381586"/>
                </a:cubicBezTo>
                <a:cubicBezTo>
                  <a:pt x="116642" y="360479"/>
                  <a:pt x="141637" y="334929"/>
                  <a:pt x="156633" y="349926"/>
                </a:cubicBezTo>
                <a:lnTo>
                  <a:pt x="251058" y="444350"/>
                </a:lnTo>
                <a:lnTo>
                  <a:pt x="318821" y="376587"/>
                </a:lnTo>
                <a:cubicBezTo>
                  <a:pt x="333818" y="361590"/>
                  <a:pt x="308823" y="336595"/>
                  <a:pt x="287161" y="337151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4143999-7A3F-4B65-A49B-E65ABC68DECF}"/>
              </a:ext>
            </a:extLst>
          </p:cNvPr>
          <p:cNvSpPr/>
          <p:nvPr/>
        </p:nvSpPr>
        <p:spPr>
          <a:xfrm>
            <a:off x="2556248" y="4167698"/>
            <a:ext cx="288829" cy="466568"/>
          </a:xfrm>
          <a:custGeom>
            <a:avLst/>
            <a:gdLst>
              <a:gd name="connsiteX0" fmla="*/ 108311 w 288829"/>
              <a:gd name="connsiteY0" fmla="*/ 433242 h 466568"/>
              <a:gd name="connsiteX1" fmla="*/ 180519 w 288829"/>
              <a:gd name="connsiteY1" fmla="*/ 433242 h 466568"/>
              <a:gd name="connsiteX2" fmla="*/ 144415 w 288829"/>
              <a:gd name="connsiteY2" fmla="*/ 466568 h 466568"/>
              <a:gd name="connsiteX3" fmla="*/ 108311 w 288829"/>
              <a:gd name="connsiteY3" fmla="*/ 433242 h 466568"/>
              <a:gd name="connsiteX4" fmla="*/ 88870 w 288829"/>
              <a:gd name="connsiteY4" fmla="*/ 377698 h 466568"/>
              <a:gd name="connsiteX5" fmla="*/ 199959 w 288829"/>
              <a:gd name="connsiteY5" fmla="*/ 377698 h 466568"/>
              <a:gd name="connsiteX6" fmla="*/ 216622 w 288829"/>
              <a:gd name="connsiteY6" fmla="*/ 394361 h 466568"/>
              <a:gd name="connsiteX7" fmla="*/ 199959 w 288829"/>
              <a:gd name="connsiteY7" fmla="*/ 411024 h 466568"/>
              <a:gd name="connsiteX8" fmla="*/ 88870 w 288829"/>
              <a:gd name="connsiteY8" fmla="*/ 411024 h 466568"/>
              <a:gd name="connsiteX9" fmla="*/ 72207 w 288829"/>
              <a:gd name="connsiteY9" fmla="*/ 394361 h 466568"/>
              <a:gd name="connsiteX10" fmla="*/ 88870 w 288829"/>
              <a:gd name="connsiteY10" fmla="*/ 377698 h 466568"/>
              <a:gd name="connsiteX11" fmla="*/ 88870 w 288829"/>
              <a:gd name="connsiteY11" fmla="*/ 322154 h 466568"/>
              <a:gd name="connsiteX12" fmla="*/ 199959 w 288829"/>
              <a:gd name="connsiteY12" fmla="*/ 322154 h 466568"/>
              <a:gd name="connsiteX13" fmla="*/ 216622 w 288829"/>
              <a:gd name="connsiteY13" fmla="*/ 338817 h 466568"/>
              <a:gd name="connsiteX14" fmla="*/ 199959 w 288829"/>
              <a:gd name="connsiteY14" fmla="*/ 355480 h 466568"/>
              <a:gd name="connsiteX15" fmla="*/ 88870 w 288829"/>
              <a:gd name="connsiteY15" fmla="*/ 355480 h 466568"/>
              <a:gd name="connsiteX16" fmla="*/ 72207 w 288829"/>
              <a:gd name="connsiteY16" fmla="*/ 338817 h 466568"/>
              <a:gd name="connsiteX17" fmla="*/ 88870 w 288829"/>
              <a:gd name="connsiteY17" fmla="*/ 322154 h 466568"/>
              <a:gd name="connsiteX18" fmla="*/ 144970 w 288829"/>
              <a:gd name="connsiteY18" fmla="*/ 32771 h 466568"/>
              <a:gd name="connsiteX19" fmla="*/ 33882 w 288829"/>
              <a:gd name="connsiteY19" fmla="*/ 142747 h 466568"/>
              <a:gd name="connsiteX20" fmla="*/ 33882 w 288829"/>
              <a:gd name="connsiteY20" fmla="*/ 147191 h 466568"/>
              <a:gd name="connsiteX21" fmla="*/ 41658 w 288829"/>
              <a:gd name="connsiteY21" fmla="*/ 186072 h 466568"/>
              <a:gd name="connsiteX22" fmla="*/ 60543 w 288829"/>
              <a:gd name="connsiteY22" fmla="*/ 216621 h 466568"/>
              <a:gd name="connsiteX23" fmla="*/ 92758 w 288829"/>
              <a:gd name="connsiteY23" fmla="*/ 266610 h 466568"/>
              <a:gd name="connsiteX24" fmla="*/ 144415 w 288829"/>
              <a:gd name="connsiteY24" fmla="*/ 266610 h 466568"/>
              <a:gd name="connsiteX25" fmla="*/ 196626 w 288829"/>
              <a:gd name="connsiteY25" fmla="*/ 266610 h 466568"/>
              <a:gd name="connsiteX26" fmla="*/ 228841 w 288829"/>
              <a:gd name="connsiteY26" fmla="*/ 216621 h 466568"/>
              <a:gd name="connsiteX27" fmla="*/ 247726 w 288829"/>
              <a:gd name="connsiteY27" fmla="*/ 186072 h 466568"/>
              <a:gd name="connsiteX28" fmla="*/ 255502 w 288829"/>
              <a:gd name="connsiteY28" fmla="*/ 147191 h 466568"/>
              <a:gd name="connsiteX29" fmla="*/ 256058 w 288829"/>
              <a:gd name="connsiteY29" fmla="*/ 147191 h 466568"/>
              <a:gd name="connsiteX30" fmla="*/ 256058 w 288829"/>
              <a:gd name="connsiteY30" fmla="*/ 142747 h 466568"/>
              <a:gd name="connsiteX31" fmla="*/ 144970 w 288829"/>
              <a:gd name="connsiteY31" fmla="*/ 32771 h 466568"/>
              <a:gd name="connsiteX32" fmla="*/ 144415 w 288829"/>
              <a:gd name="connsiteY32" fmla="*/ 0 h 466568"/>
              <a:gd name="connsiteX33" fmla="*/ 288829 w 288829"/>
              <a:gd name="connsiteY33" fmla="*/ 142747 h 466568"/>
              <a:gd name="connsiteX34" fmla="*/ 288829 w 288829"/>
              <a:gd name="connsiteY34" fmla="*/ 147746 h 466568"/>
              <a:gd name="connsiteX35" fmla="*/ 278831 w 288829"/>
              <a:gd name="connsiteY35" fmla="*/ 197736 h 466568"/>
              <a:gd name="connsiteX36" fmla="*/ 253836 w 288829"/>
              <a:gd name="connsiteY36" fmla="*/ 238838 h 466568"/>
              <a:gd name="connsiteX37" fmla="*/ 219954 w 288829"/>
              <a:gd name="connsiteY37" fmla="*/ 293826 h 466568"/>
              <a:gd name="connsiteX38" fmla="*/ 209956 w 288829"/>
              <a:gd name="connsiteY38" fmla="*/ 299936 h 466568"/>
              <a:gd name="connsiteX39" fmla="*/ 78872 w 288829"/>
              <a:gd name="connsiteY39" fmla="*/ 299936 h 466568"/>
              <a:gd name="connsiteX40" fmla="*/ 68874 w 288829"/>
              <a:gd name="connsiteY40" fmla="*/ 293826 h 466568"/>
              <a:gd name="connsiteX41" fmla="*/ 34993 w 288829"/>
              <a:gd name="connsiteY41" fmla="*/ 238838 h 466568"/>
              <a:gd name="connsiteX42" fmla="*/ 9998 w 288829"/>
              <a:gd name="connsiteY42" fmla="*/ 197736 h 466568"/>
              <a:gd name="connsiteX43" fmla="*/ 0 w 288829"/>
              <a:gd name="connsiteY43" fmla="*/ 147746 h 466568"/>
              <a:gd name="connsiteX44" fmla="*/ 0 w 288829"/>
              <a:gd name="connsiteY44" fmla="*/ 142747 h 466568"/>
              <a:gd name="connsiteX45" fmla="*/ 144415 w 288829"/>
              <a:gd name="connsiteY45" fmla="*/ 0 h 46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8829" h="466568">
                <a:moveTo>
                  <a:pt x="108311" y="433242"/>
                </a:moveTo>
                <a:lnTo>
                  <a:pt x="180519" y="433242"/>
                </a:lnTo>
                <a:cubicBezTo>
                  <a:pt x="178853" y="452127"/>
                  <a:pt x="163300" y="466568"/>
                  <a:pt x="144415" y="466568"/>
                </a:cubicBezTo>
                <a:cubicBezTo>
                  <a:pt x="125530" y="466568"/>
                  <a:pt x="109977" y="452127"/>
                  <a:pt x="108311" y="433242"/>
                </a:cubicBezTo>
                <a:close/>
                <a:moveTo>
                  <a:pt x="88870" y="377698"/>
                </a:moveTo>
                <a:lnTo>
                  <a:pt x="199959" y="377698"/>
                </a:lnTo>
                <a:cubicBezTo>
                  <a:pt x="209401" y="377698"/>
                  <a:pt x="216622" y="384919"/>
                  <a:pt x="216622" y="394361"/>
                </a:cubicBezTo>
                <a:cubicBezTo>
                  <a:pt x="216622" y="403804"/>
                  <a:pt x="209401" y="411024"/>
                  <a:pt x="199959" y="411024"/>
                </a:cubicBezTo>
                <a:lnTo>
                  <a:pt x="88870" y="411024"/>
                </a:lnTo>
                <a:cubicBezTo>
                  <a:pt x="79428" y="411024"/>
                  <a:pt x="72207" y="403804"/>
                  <a:pt x="72207" y="394361"/>
                </a:cubicBezTo>
                <a:cubicBezTo>
                  <a:pt x="72207" y="384919"/>
                  <a:pt x="79428" y="377698"/>
                  <a:pt x="88870" y="377698"/>
                </a:cubicBezTo>
                <a:close/>
                <a:moveTo>
                  <a:pt x="88870" y="322154"/>
                </a:moveTo>
                <a:lnTo>
                  <a:pt x="199959" y="322154"/>
                </a:lnTo>
                <a:cubicBezTo>
                  <a:pt x="209401" y="322154"/>
                  <a:pt x="216622" y="329375"/>
                  <a:pt x="216622" y="338817"/>
                </a:cubicBezTo>
                <a:cubicBezTo>
                  <a:pt x="216622" y="348260"/>
                  <a:pt x="209401" y="355480"/>
                  <a:pt x="199959" y="355480"/>
                </a:cubicBezTo>
                <a:lnTo>
                  <a:pt x="88870" y="355480"/>
                </a:lnTo>
                <a:cubicBezTo>
                  <a:pt x="79428" y="355480"/>
                  <a:pt x="72207" y="348260"/>
                  <a:pt x="72207" y="338817"/>
                </a:cubicBezTo>
                <a:cubicBezTo>
                  <a:pt x="72207" y="329375"/>
                  <a:pt x="79428" y="322154"/>
                  <a:pt x="88870" y="322154"/>
                </a:cubicBezTo>
                <a:close/>
                <a:moveTo>
                  <a:pt x="144970" y="32771"/>
                </a:moveTo>
                <a:cubicBezTo>
                  <a:pt x="84427" y="33326"/>
                  <a:pt x="34993" y="82205"/>
                  <a:pt x="33882" y="142747"/>
                </a:cubicBezTo>
                <a:lnTo>
                  <a:pt x="33882" y="147191"/>
                </a:lnTo>
                <a:cubicBezTo>
                  <a:pt x="34437" y="160521"/>
                  <a:pt x="36659" y="173852"/>
                  <a:pt x="41658" y="186072"/>
                </a:cubicBezTo>
                <a:cubicBezTo>
                  <a:pt x="46101" y="197180"/>
                  <a:pt x="52767" y="207734"/>
                  <a:pt x="60543" y="216621"/>
                </a:cubicBezTo>
                <a:cubicBezTo>
                  <a:pt x="72762" y="232173"/>
                  <a:pt x="83871" y="248836"/>
                  <a:pt x="92758" y="266610"/>
                </a:cubicBezTo>
                <a:lnTo>
                  <a:pt x="144415" y="266610"/>
                </a:lnTo>
                <a:lnTo>
                  <a:pt x="196626" y="266610"/>
                </a:lnTo>
                <a:cubicBezTo>
                  <a:pt x="204957" y="248836"/>
                  <a:pt x="216066" y="232173"/>
                  <a:pt x="228841" y="216621"/>
                </a:cubicBezTo>
                <a:cubicBezTo>
                  <a:pt x="237173" y="207734"/>
                  <a:pt x="243283" y="197180"/>
                  <a:pt x="247726" y="186072"/>
                </a:cubicBezTo>
                <a:cubicBezTo>
                  <a:pt x="252170" y="173852"/>
                  <a:pt x="254947" y="160521"/>
                  <a:pt x="255502" y="147191"/>
                </a:cubicBezTo>
                <a:lnTo>
                  <a:pt x="256058" y="147191"/>
                </a:lnTo>
                <a:lnTo>
                  <a:pt x="256058" y="142747"/>
                </a:lnTo>
                <a:cubicBezTo>
                  <a:pt x="254947" y="81649"/>
                  <a:pt x="205513" y="33326"/>
                  <a:pt x="144970" y="32771"/>
                </a:cubicBezTo>
                <a:close/>
                <a:moveTo>
                  <a:pt x="144415" y="0"/>
                </a:moveTo>
                <a:cubicBezTo>
                  <a:pt x="223287" y="555"/>
                  <a:pt x="287162" y="63875"/>
                  <a:pt x="288829" y="142747"/>
                </a:cubicBezTo>
                <a:lnTo>
                  <a:pt x="288829" y="147746"/>
                </a:lnTo>
                <a:cubicBezTo>
                  <a:pt x="288273" y="164965"/>
                  <a:pt x="284940" y="181628"/>
                  <a:pt x="278831" y="197736"/>
                </a:cubicBezTo>
                <a:cubicBezTo>
                  <a:pt x="273276" y="212733"/>
                  <a:pt x="264389" y="226619"/>
                  <a:pt x="253836" y="238838"/>
                </a:cubicBezTo>
                <a:cubicBezTo>
                  <a:pt x="240505" y="253279"/>
                  <a:pt x="226064" y="281607"/>
                  <a:pt x="219954" y="293826"/>
                </a:cubicBezTo>
                <a:cubicBezTo>
                  <a:pt x="218288" y="297715"/>
                  <a:pt x="214400" y="299936"/>
                  <a:pt x="209956" y="299936"/>
                </a:cubicBezTo>
                <a:lnTo>
                  <a:pt x="78872" y="299936"/>
                </a:lnTo>
                <a:cubicBezTo>
                  <a:pt x="74429" y="299936"/>
                  <a:pt x="70541" y="297715"/>
                  <a:pt x="68874" y="293826"/>
                </a:cubicBezTo>
                <a:cubicBezTo>
                  <a:pt x="62764" y="281607"/>
                  <a:pt x="48323" y="253279"/>
                  <a:pt x="34993" y="238838"/>
                </a:cubicBezTo>
                <a:cubicBezTo>
                  <a:pt x="24439" y="226619"/>
                  <a:pt x="16108" y="212733"/>
                  <a:pt x="9998" y="197736"/>
                </a:cubicBezTo>
                <a:cubicBezTo>
                  <a:pt x="3888" y="181628"/>
                  <a:pt x="555" y="164965"/>
                  <a:pt x="0" y="147746"/>
                </a:cubicBezTo>
                <a:lnTo>
                  <a:pt x="0" y="142747"/>
                </a:lnTo>
                <a:cubicBezTo>
                  <a:pt x="1666" y="63875"/>
                  <a:pt x="65542" y="555"/>
                  <a:pt x="144415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5A19C9B-86A1-425A-AD84-2376E19E8760}"/>
              </a:ext>
            </a:extLst>
          </p:cNvPr>
          <p:cNvSpPr/>
          <p:nvPr/>
        </p:nvSpPr>
        <p:spPr>
          <a:xfrm>
            <a:off x="4361414" y="3092494"/>
            <a:ext cx="415325" cy="670910"/>
          </a:xfrm>
          <a:custGeom>
            <a:avLst/>
            <a:gdLst>
              <a:gd name="connsiteX0" fmla="*/ 155747 w 415325"/>
              <a:gd name="connsiteY0" fmla="*/ 622988 h 670910"/>
              <a:gd name="connsiteX1" fmla="*/ 259578 w 415325"/>
              <a:gd name="connsiteY1" fmla="*/ 622988 h 670910"/>
              <a:gd name="connsiteX2" fmla="*/ 207663 w 415325"/>
              <a:gd name="connsiteY2" fmla="*/ 670910 h 670910"/>
              <a:gd name="connsiteX3" fmla="*/ 155747 w 415325"/>
              <a:gd name="connsiteY3" fmla="*/ 622988 h 670910"/>
              <a:gd name="connsiteX4" fmla="*/ 127793 w 415325"/>
              <a:gd name="connsiteY4" fmla="*/ 543118 h 670910"/>
              <a:gd name="connsiteX5" fmla="*/ 287534 w 415325"/>
              <a:gd name="connsiteY5" fmla="*/ 543118 h 670910"/>
              <a:gd name="connsiteX6" fmla="*/ 311496 w 415325"/>
              <a:gd name="connsiteY6" fmla="*/ 567079 h 670910"/>
              <a:gd name="connsiteX7" fmla="*/ 287534 w 415325"/>
              <a:gd name="connsiteY7" fmla="*/ 591040 h 670910"/>
              <a:gd name="connsiteX8" fmla="*/ 127793 w 415325"/>
              <a:gd name="connsiteY8" fmla="*/ 591040 h 670910"/>
              <a:gd name="connsiteX9" fmla="*/ 103832 w 415325"/>
              <a:gd name="connsiteY9" fmla="*/ 567079 h 670910"/>
              <a:gd name="connsiteX10" fmla="*/ 127793 w 415325"/>
              <a:gd name="connsiteY10" fmla="*/ 543118 h 670910"/>
              <a:gd name="connsiteX11" fmla="*/ 127793 w 415325"/>
              <a:gd name="connsiteY11" fmla="*/ 463247 h 670910"/>
              <a:gd name="connsiteX12" fmla="*/ 287534 w 415325"/>
              <a:gd name="connsiteY12" fmla="*/ 463247 h 670910"/>
              <a:gd name="connsiteX13" fmla="*/ 311496 w 415325"/>
              <a:gd name="connsiteY13" fmla="*/ 487208 h 670910"/>
              <a:gd name="connsiteX14" fmla="*/ 287534 w 415325"/>
              <a:gd name="connsiteY14" fmla="*/ 511169 h 670910"/>
              <a:gd name="connsiteX15" fmla="*/ 127793 w 415325"/>
              <a:gd name="connsiteY15" fmla="*/ 511169 h 670910"/>
              <a:gd name="connsiteX16" fmla="*/ 103832 w 415325"/>
              <a:gd name="connsiteY16" fmla="*/ 487208 h 670910"/>
              <a:gd name="connsiteX17" fmla="*/ 127793 w 415325"/>
              <a:gd name="connsiteY17" fmla="*/ 463247 h 670910"/>
              <a:gd name="connsiteX18" fmla="*/ 208461 w 415325"/>
              <a:gd name="connsiteY18" fmla="*/ 47123 h 670910"/>
              <a:gd name="connsiteX19" fmla="*/ 48721 w 415325"/>
              <a:gd name="connsiteY19" fmla="*/ 205266 h 670910"/>
              <a:gd name="connsiteX20" fmla="*/ 48721 w 415325"/>
              <a:gd name="connsiteY20" fmla="*/ 211656 h 670910"/>
              <a:gd name="connsiteX21" fmla="*/ 59903 w 415325"/>
              <a:gd name="connsiteY21" fmla="*/ 267565 h 670910"/>
              <a:gd name="connsiteX22" fmla="*/ 87059 w 415325"/>
              <a:gd name="connsiteY22" fmla="*/ 311494 h 670910"/>
              <a:gd name="connsiteX23" fmla="*/ 133383 w 415325"/>
              <a:gd name="connsiteY23" fmla="*/ 383377 h 670910"/>
              <a:gd name="connsiteX24" fmla="*/ 207663 w 415325"/>
              <a:gd name="connsiteY24" fmla="*/ 383377 h 670910"/>
              <a:gd name="connsiteX25" fmla="*/ 282741 w 415325"/>
              <a:gd name="connsiteY25" fmla="*/ 383377 h 670910"/>
              <a:gd name="connsiteX26" fmla="*/ 329065 w 415325"/>
              <a:gd name="connsiteY26" fmla="*/ 311494 h 670910"/>
              <a:gd name="connsiteX27" fmla="*/ 356221 w 415325"/>
              <a:gd name="connsiteY27" fmla="*/ 267565 h 670910"/>
              <a:gd name="connsiteX28" fmla="*/ 367403 w 415325"/>
              <a:gd name="connsiteY28" fmla="*/ 211656 h 670910"/>
              <a:gd name="connsiteX29" fmla="*/ 368202 w 415325"/>
              <a:gd name="connsiteY29" fmla="*/ 211656 h 670910"/>
              <a:gd name="connsiteX30" fmla="*/ 368202 w 415325"/>
              <a:gd name="connsiteY30" fmla="*/ 205266 h 670910"/>
              <a:gd name="connsiteX31" fmla="*/ 208461 w 415325"/>
              <a:gd name="connsiteY31" fmla="*/ 47123 h 670910"/>
              <a:gd name="connsiteX32" fmla="*/ 207663 w 415325"/>
              <a:gd name="connsiteY32" fmla="*/ 0 h 670910"/>
              <a:gd name="connsiteX33" fmla="*/ 415325 w 415325"/>
              <a:gd name="connsiteY33" fmla="*/ 205266 h 670910"/>
              <a:gd name="connsiteX34" fmla="*/ 415325 w 415325"/>
              <a:gd name="connsiteY34" fmla="*/ 212455 h 670910"/>
              <a:gd name="connsiteX35" fmla="*/ 400948 w 415325"/>
              <a:gd name="connsiteY35" fmla="*/ 284338 h 670910"/>
              <a:gd name="connsiteX36" fmla="*/ 365007 w 415325"/>
              <a:gd name="connsiteY36" fmla="*/ 343442 h 670910"/>
              <a:gd name="connsiteX37" fmla="*/ 316286 w 415325"/>
              <a:gd name="connsiteY37" fmla="*/ 422513 h 670910"/>
              <a:gd name="connsiteX38" fmla="*/ 301909 w 415325"/>
              <a:gd name="connsiteY38" fmla="*/ 431299 h 670910"/>
              <a:gd name="connsiteX39" fmla="*/ 113416 w 415325"/>
              <a:gd name="connsiteY39" fmla="*/ 431299 h 670910"/>
              <a:gd name="connsiteX40" fmla="*/ 99039 w 415325"/>
              <a:gd name="connsiteY40" fmla="*/ 422513 h 670910"/>
              <a:gd name="connsiteX41" fmla="*/ 50318 w 415325"/>
              <a:gd name="connsiteY41" fmla="*/ 343442 h 670910"/>
              <a:gd name="connsiteX42" fmla="*/ 14377 w 415325"/>
              <a:gd name="connsiteY42" fmla="*/ 284338 h 670910"/>
              <a:gd name="connsiteX43" fmla="*/ 0 w 415325"/>
              <a:gd name="connsiteY43" fmla="*/ 212455 h 670910"/>
              <a:gd name="connsiteX44" fmla="*/ 0 w 415325"/>
              <a:gd name="connsiteY44" fmla="*/ 205266 h 670910"/>
              <a:gd name="connsiteX45" fmla="*/ 207663 w 415325"/>
              <a:gd name="connsiteY45" fmla="*/ 0 h 6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5325" h="670910">
                <a:moveTo>
                  <a:pt x="155747" y="622988"/>
                </a:moveTo>
                <a:lnTo>
                  <a:pt x="259578" y="622988"/>
                </a:lnTo>
                <a:cubicBezTo>
                  <a:pt x="257182" y="650144"/>
                  <a:pt x="234819" y="670910"/>
                  <a:pt x="207663" y="670910"/>
                </a:cubicBezTo>
                <a:cubicBezTo>
                  <a:pt x="180507" y="670910"/>
                  <a:pt x="158143" y="650144"/>
                  <a:pt x="155747" y="622988"/>
                </a:cubicBezTo>
                <a:close/>
                <a:moveTo>
                  <a:pt x="127793" y="543118"/>
                </a:moveTo>
                <a:lnTo>
                  <a:pt x="287534" y="543118"/>
                </a:lnTo>
                <a:cubicBezTo>
                  <a:pt x="301112" y="543118"/>
                  <a:pt x="311496" y="553501"/>
                  <a:pt x="311496" y="567079"/>
                </a:cubicBezTo>
                <a:cubicBezTo>
                  <a:pt x="311496" y="580657"/>
                  <a:pt x="301112" y="591040"/>
                  <a:pt x="287534" y="591040"/>
                </a:cubicBezTo>
                <a:lnTo>
                  <a:pt x="127793" y="591040"/>
                </a:lnTo>
                <a:cubicBezTo>
                  <a:pt x="114215" y="591040"/>
                  <a:pt x="103832" y="580657"/>
                  <a:pt x="103832" y="567079"/>
                </a:cubicBezTo>
                <a:cubicBezTo>
                  <a:pt x="103832" y="553501"/>
                  <a:pt x="114215" y="543118"/>
                  <a:pt x="127793" y="543118"/>
                </a:cubicBezTo>
                <a:close/>
                <a:moveTo>
                  <a:pt x="127793" y="463247"/>
                </a:moveTo>
                <a:lnTo>
                  <a:pt x="287534" y="463247"/>
                </a:lnTo>
                <a:cubicBezTo>
                  <a:pt x="301112" y="463247"/>
                  <a:pt x="311496" y="473630"/>
                  <a:pt x="311496" y="487208"/>
                </a:cubicBezTo>
                <a:cubicBezTo>
                  <a:pt x="311496" y="500786"/>
                  <a:pt x="301112" y="511169"/>
                  <a:pt x="287534" y="511169"/>
                </a:cubicBezTo>
                <a:lnTo>
                  <a:pt x="127793" y="511169"/>
                </a:lnTo>
                <a:cubicBezTo>
                  <a:pt x="114215" y="511169"/>
                  <a:pt x="103832" y="500786"/>
                  <a:pt x="103832" y="487208"/>
                </a:cubicBezTo>
                <a:cubicBezTo>
                  <a:pt x="103832" y="473630"/>
                  <a:pt x="114215" y="463247"/>
                  <a:pt x="127793" y="463247"/>
                </a:cubicBezTo>
                <a:close/>
                <a:moveTo>
                  <a:pt x="208461" y="47123"/>
                </a:moveTo>
                <a:cubicBezTo>
                  <a:pt x="121403" y="47922"/>
                  <a:pt x="50318" y="118208"/>
                  <a:pt x="48721" y="205266"/>
                </a:cubicBezTo>
                <a:lnTo>
                  <a:pt x="48721" y="211656"/>
                </a:lnTo>
                <a:cubicBezTo>
                  <a:pt x="49520" y="230825"/>
                  <a:pt x="52714" y="249994"/>
                  <a:pt x="59903" y="267565"/>
                </a:cubicBezTo>
                <a:cubicBezTo>
                  <a:pt x="66292" y="283539"/>
                  <a:pt x="75877" y="298715"/>
                  <a:pt x="87059" y="311494"/>
                </a:cubicBezTo>
                <a:cubicBezTo>
                  <a:pt x="104630" y="333857"/>
                  <a:pt x="120604" y="357819"/>
                  <a:pt x="133383" y="383377"/>
                </a:cubicBezTo>
                <a:lnTo>
                  <a:pt x="207663" y="383377"/>
                </a:lnTo>
                <a:lnTo>
                  <a:pt x="282741" y="383377"/>
                </a:lnTo>
                <a:cubicBezTo>
                  <a:pt x="294721" y="357819"/>
                  <a:pt x="310695" y="333857"/>
                  <a:pt x="329065" y="311494"/>
                </a:cubicBezTo>
                <a:cubicBezTo>
                  <a:pt x="341046" y="298715"/>
                  <a:pt x="349832" y="283539"/>
                  <a:pt x="356221" y="267565"/>
                </a:cubicBezTo>
                <a:cubicBezTo>
                  <a:pt x="362611" y="249994"/>
                  <a:pt x="366604" y="230825"/>
                  <a:pt x="367403" y="211656"/>
                </a:cubicBezTo>
                <a:lnTo>
                  <a:pt x="368202" y="211656"/>
                </a:lnTo>
                <a:lnTo>
                  <a:pt x="368202" y="205266"/>
                </a:lnTo>
                <a:cubicBezTo>
                  <a:pt x="366604" y="117409"/>
                  <a:pt x="295520" y="47922"/>
                  <a:pt x="208461" y="47123"/>
                </a:cubicBezTo>
                <a:close/>
                <a:moveTo>
                  <a:pt x="207663" y="0"/>
                </a:moveTo>
                <a:cubicBezTo>
                  <a:pt x="321078" y="799"/>
                  <a:pt x="412929" y="91851"/>
                  <a:pt x="415325" y="205266"/>
                </a:cubicBezTo>
                <a:lnTo>
                  <a:pt x="415325" y="212455"/>
                </a:lnTo>
                <a:cubicBezTo>
                  <a:pt x="414526" y="237215"/>
                  <a:pt x="409734" y="261176"/>
                  <a:pt x="400948" y="284338"/>
                </a:cubicBezTo>
                <a:cubicBezTo>
                  <a:pt x="392961" y="305903"/>
                  <a:pt x="380182" y="325870"/>
                  <a:pt x="365007" y="343442"/>
                </a:cubicBezTo>
                <a:cubicBezTo>
                  <a:pt x="345838" y="364208"/>
                  <a:pt x="325072" y="404942"/>
                  <a:pt x="316286" y="422513"/>
                </a:cubicBezTo>
                <a:cubicBezTo>
                  <a:pt x="313890" y="428104"/>
                  <a:pt x="308299" y="431299"/>
                  <a:pt x="301909" y="431299"/>
                </a:cubicBezTo>
                <a:lnTo>
                  <a:pt x="113416" y="431299"/>
                </a:lnTo>
                <a:cubicBezTo>
                  <a:pt x="107026" y="431299"/>
                  <a:pt x="101435" y="428104"/>
                  <a:pt x="99039" y="422513"/>
                </a:cubicBezTo>
                <a:cubicBezTo>
                  <a:pt x="90253" y="404942"/>
                  <a:pt x="69487" y="364208"/>
                  <a:pt x="50318" y="343442"/>
                </a:cubicBezTo>
                <a:cubicBezTo>
                  <a:pt x="35143" y="325870"/>
                  <a:pt x="23162" y="305903"/>
                  <a:pt x="14377" y="284338"/>
                </a:cubicBezTo>
                <a:cubicBezTo>
                  <a:pt x="5591" y="261176"/>
                  <a:pt x="799" y="237215"/>
                  <a:pt x="0" y="212455"/>
                </a:cubicBezTo>
                <a:lnTo>
                  <a:pt x="0" y="205266"/>
                </a:lnTo>
                <a:cubicBezTo>
                  <a:pt x="2396" y="91851"/>
                  <a:pt x="94247" y="799"/>
                  <a:pt x="207663" y="0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5F9801A-7EDE-444B-B137-6B49F1CBEEE2}"/>
              </a:ext>
            </a:extLst>
          </p:cNvPr>
          <p:cNvSpPr/>
          <p:nvPr/>
        </p:nvSpPr>
        <p:spPr>
          <a:xfrm>
            <a:off x="3354575" y="1367646"/>
            <a:ext cx="447347" cy="445830"/>
          </a:xfrm>
          <a:custGeom>
            <a:avLst/>
            <a:gdLst>
              <a:gd name="connsiteX0" fmla="*/ 102172 w 447347"/>
              <a:gd name="connsiteY0" fmla="*/ 310314 h 445830"/>
              <a:gd name="connsiteX1" fmla="*/ 117715 w 447347"/>
              <a:gd name="connsiteY1" fmla="*/ 323983 h 445830"/>
              <a:gd name="connsiteX2" fmla="*/ 123270 w 447347"/>
              <a:gd name="connsiteY2" fmla="*/ 350088 h 445830"/>
              <a:gd name="connsiteX3" fmla="*/ 54395 w 447347"/>
              <a:gd name="connsiteY3" fmla="*/ 387303 h 445830"/>
              <a:gd name="connsiteX4" fmla="*/ 91610 w 447347"/>
              <a:gd name="connsiteY4" fmla="*/ 318428 h 445830"/>
              <a:gd name="connsiteX5" fmla="*/ 102172 w 447347"/>
              <a:gd name="connsiteY5" fmla="*/ 310314 h 445830"/>
              <a:gd name="connsiteX6" fmla="*/ 282681 w 447347"/>
              <a:gd name="connsiteY6" fmla="*/ 306209 h 445830"/>
              <a:gd name="connsiteX7" fmla="*/ 291568 w 447347"/>
              <a:gd name="connsiteY7" fmla="*/ 328982 h 445830"/>
              <a:gd name="connsiteX8" fmla="*/ 287125 w 447347"/>
              <a:gd name="connsiteY8" fmla="*/ 351199 h 445830"/>
              <a:gd name="connsiteX9" fmla="*/ 198809 w 447347"/>
              <a:gd name="connsiteY9" fmla="*/ 439514 h 445830"/>
              <a:gd name="connsiteX10" fmla="*/ 163817 w 447347"/>
              <a:gd name="connsiteY10" fmla="*/ 420629 h 445830"/>
              <a:gd name="connsiteX11" fmla="*/ 181035 w 447347"/>
              <a:gd name="connsiteY11" fmla="*/ 341757 h 445830"/>
              <a:gd name="connsiteX12" fmla="*/ 282681 w 447347"/>
              <a:gd name="connsiteY12" fmla="*/ 306209 h 445830"/>
              <a:gd name="connsiteX13" fmla="*/ 116604 w 447347"/>
              <a:gd name="connsiteY13" fmla="*/ 154018 h 445830"/>
              <a:gd name="connsiteX14" fmla="*/ 135489 w 447347"/>
              <a:gd name="connsiteY14" fmla="*/ 161239 h 445830"/>
              <a:gd name="connsiteX15" fmla="*/ 98830 w 447347"/>
              <a:gd name="connsiteY15" fmla="*/ 265107 h 445830"/>
              <a:gd name="connsiteX16" fmla="*/ 24957 w 447347"/>
              <a:gd name="connsiteY16" fmla="*/ 281770 h 445830"/>
              <a:gd name="connsiteX17" fmla="*/ 6072 w 447347"/>
              <a:gd name="connsiteY17" fmla="*/ 246777 h 445830"/>
              <a:gd name="connsiteX18" fmla="*/ 94387 w 447347"/>
              <a:gd name="connsiteY18" fmla="*/ 158462 h 445830"/>
              <a:gd name="connsiteX19" fmla="*/ 116604 w 447347"/>
              <a:gd name="connsiteY19" fmla="*/ 154018 h 445830"/>
              <a:gd name="connsiteX20" fmla="*/ 319965 w 447347"/>
              <a:gd name="connsiteY20" fmla="*/ 88338 h 445830"/>
              <a:gd name="connsiteX21" fmla="*/ 296567 w 447347"/>
              <a:gd name="connsiteY21" fmla="*/ 97919 h 445830"/>
              <a:gd name="connsiteX22" fmla="*/ 296567 w 447347"/>
              <a:gd name="connsiteY22" fmla="*/ 145132 h 445830"/>
              <a:gd name="connsiteX23" fmla="*/ 343780 w 447347"/>
              <a:gd name="connsiteY23" fmla="*/ 145132 h 445830"/>
              <a:gd name="connsiteX24" fmla="*/ 343780 w 447347"/>
              <a:gd name="connsiteY24" fmla="*/ 97919 h 445830"/>
              <a:gd name="connsiteX25" fmla="*/ 319965 w 447347"/>
              <a:gd name="connsiteY25" fmla="*/ 88338 h 445830"/>
              <a:gd name="connsiteX26" fmla="*/ 315452 w 447347"/>
              <a:gd name="connsiteY26" fmla="*/ 25157 h 445830"/>
              <a:gd name="connsiteX27" fmla="*/ 374884 w 447347"/>
              <a:gd name="connsiteY27" fmla="*/ 66259 h 445830"/>
              <a:gd name="connsiteX28" fmla="*/ 417097 w 447347"/>
              <a:gd name="connsiteY28" fmla="*/ 127358 h 445830"/>
              <a:gd name="connsiteX29" fmla="*/ 344891 w 447347"/>
              <a:gd name="connsiteY29" fmla="*/ 232892 h 445830"/>
              <a:gd name="connsiteX30" fmla="*/ 152708 w 447347"/>
              <a:gd name="connsiteY30" fmla="*/ 323428 h 445830"/>
              <a:gd name="connsiteX31" fmla="*/ 118271 w 447347"/>
              <a:gd name="connsiteY31" fmla="*/ 288991 h 445830"/>
              <a:gd name="connsiteX32" fmla="*/ 209363 w 447347"/>
              <a:gd name="connsiteY32" fmla="*/ 97364 h 445830"/>
              <a:gd name="connsiteX33" fmla="*/ 315452 w 447347"/>
              <a:gd name="connsiteY33" fmla="*/ 25157 h 445830"/>
              <a:gd name="connsiteX34" fmla="*/ 431912 w 447347"/>
              <a:gd name="connsiteY34" fmla="*/ 6 h 445830"/>
              <a:gd name="connsiteX35" fmla="*/ 444869 w 447347"/>
              <a:gd name="connsiteY35" fmla="*/ 2939 h 445830"/>
              <a:gd name="connsiteX36" fmla="*/ 427651 w 447347"/>
              <a:gd name="connsiteY36" fmla="*/ 97919 h 445830"/>
              <a:gd name="connsiteX37" fmla="*/ 390992 w 447347"/>
              <a:gd name="connsiteY37" fmla="*/ 51262 h 445830"/>
              <a:gd name="connsiteX38" fmla="*/ 345445 w 447347"/>
              <a:gd name="connsiteY38" fmla="*/ 15159 h 445830"/>
              <a:gd name="connsiteX39" fmla="*/ 431912 w 447347"/>
              <a:gd name="connsiteY39" fmla="*/ 6 h 44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47347" h="445830">
                <a:moveTo>
                  <a:pt x="102172" y="310314"/>
                </a:moveTo>
                <a:cubicBezTo>
                  <a:pt x="110009" y="307216"/>
                  <a:pt x="111050" y="317318"/>
                  <a:pt x="117715" y="323983"/>
                </a:cubicBezTo>
                <a:cubicBezTo>
                  <a:pt x="126602" y="332314"/>
                  <a:pt x="141599" y="331203"/>
                  <a:pt x="123270" y="350088"/>
                </a:cubicBezTo>
                <a:cubicBezTo>
                  <a:pt x="104940" y="368418"/>
                  <a:pt x="63282" y="396190"/>
                  <a:pt x="54395" y="387303"/>
                </a:cubicBezTo>
                <a:cubicBezTo>
                  <a:pt x="46064" y="378416"/>
                  <a:pt x="73280" y="336758"/>
                  <a:pt x="91610" y="318428"/>
                </a:cubicBezTo>
                <a:cubicBezTo>
                  <a:pt x="96192" y="313846"/>
                  <a:pt x="99560" y="311346"/>
                  <a:pt x="102172" y="310314"/>
                </a:cubicBezTo>
                <a:close/>
                <a:moveTo>
                  <a:pt x="282681" y="306209"/>
                </a:moveTo>
                <a:lnTo>
                  <a:pt x="291568" y="328982"/>
                </a:lnTo>
                <a:cubicBezTo>
                  <a:pt x="294901" y="336758"/>
                  <a:pt x="292679" y="345645"/>
                  <a:pt x="287125" y="351199"/>
                </a:cubicBezTo>
                <a:lnTo>
                  <a:pt x="198809" y="439514"/>
                </a:lnTo>
                <a:cubicBezTo>
                  <a:pt x="183812" y="454511"/>
                  <a:pt x="159373" y="440625"/>
                  <a:pt x="163817" y="420629"/>
                </a:cubicBezTo>
                <a:lnTo>
                  <a:pt x="181035" y="341757"/>
                </a:lnTo>
                <a:cubicBezTo>
                  <a:pt x="209918" y="336203"/>
                  <a:pt x="245467" y="325649"/>
                  <a:pt x="282681" y="306209"/>
                </a:cubicBezTo>
                <a:close/>
                <a:moveTo>
                  <a:pt x="116604" y="154018"/>
                </a:moveTo>
                <a:lnTo>
                  <a:pt x="135489" y="161239"/>
                </a:lnTo>
                <a:cubicBezTo>
                  <a:pt x="114938" y="200120"/>
                  <a:pt x="104940" y="237335"/>
                  <a:pt x="98830" y="265107"/>
                </a:cubicBezTo>
                <a:lnTo>
                  <a:pt x="24957" y="281770"/>
                </a:lnTo>
                <a:cubicBezTo>
                  <a:pt x="4961" y="286213"/>
                  <a:pt x="-8369" y="261219"/>
                  <a:pt x="6072" y="246777"/>
                </a:cubicBezTo>
                <a:lnTo>
                  <a:pt x="94387" y="158462"/>
                </a:lnTo>
                <a:cubicBezTo>
                  <a:pt x="100497" y="152907"/>
                  <a:pt x="108828" y="151241"/>
                  <a:pt x="116604" y="154018"/>
                </a:cubicBezTo>
                <a:close/>
                <a:moveTo>
                  <a:pt x="319965" y="88338"/>
                </a:moveTo>
                <a:cubicBezTo>
                  <a:pt x="311425" y="88338"/>
                  <a:pt x="302955" y="91532"/>
                  <a:pt x="296567" y="97919"/>
                </a:cubicBezTo>
                <a:cubicBezTo>
                  <a:pt x="283792" y="111250"/>
                  <a:pt x="283792" y="132356"/>
                  <a:pt x="296567" y="145132"/>
                </a:cubicBezTo>
                <a:cubicBezTo>
                  <a:pt x="309898" y="157907"/>
                  <a:pt x="331005" y="157907"/>
                  <a:pt x="343780" y="145132"/>
                </a:cubicBezTo>
                <a:cubicBezTo>
                  <a:pt x="356555" y="132356"/>
                  <a:pt x="356555" y="111250"/>
                  <a:pt x="343780" y="97919"/>
                </a:cubicBezTo>
                <a:cubicBezTo>
                  <a:pt x="337114" y="91532"/>
                  <a:pt x="328505" y="88338"/>
                  <a:pt x="319965" y="88338"/>
                </a:cubicBezTo>
                <a:close/>
                <a:moveTo>
                  <a:pt x="315452" y="25157"/>
                </a:moveTo>
                <a:cubicBezTo>
                  <a:pt x="333782" y="32378"/>
                  <a:pt x="354888" y="46819"/>
                  <a:pt x="374884" y="66259"/>
                </a:cubicBezTo>
                <a:cubicBezTo>
                  <a:pt x="395435" y="87366"/>
                  <a:pt x="409877" y="109028"/>
                  <a:pt x="417097" y="127358"/>
                </a:cubicBezTo>
                <a:cubicBezTo>
                  <a:pt x="403767" y="160128"/>
                  <a:pt x="380994" y="196788"/>
                  <a:pt x="344891" y="232892"/>
                </a:cubicBezTo>
                <a:cubicBezTo>
                  <a:pt x="278793" y="298989"/>
                  <a:pt x="198254" y="317874"/>
                  <a:pt x="152708" y="323428"/>
                </a:cubicBezTo>
                <a:lnTo>
                  <a:pt x="118271" y="288991"/>
                </a:lnTo>
                <a:cubicBezTo>
                  <a:pt x="123825" y="243445"/>
                  <a:pt x="143266" y="163461"/>
                  <a:pt x="209363" y="97364"/>
                </a:cubicBezTo>
                <a:cubicBezTo>
                  <a:pt x="245467" y="61260"/>
                  <a:pt x="282681" y="38488"/>
                  <a:pt x="315452" y="25157"/>
                </a:cubicBezTo>
                <a:close/>
                <a:moveTo>
                  <a:pt x="431912" y="6"/>
                </a:moveTo>
                <a:cubicBezTo>
                  <a:pt x="438343" y="92"/>
                  <a:pt x="442925" y="995"/>
                  <a:pt x="444869" y="2939"/>
                </a:cubicBezTo>
                <a:cubicBezTo>
                  <a:pt x="453201" y="10715"/>
                  <a:pt x="438759" y="55150"/>
                  <a:pt x="427651" y="97919"/>
                </a:cubicBezTo>
                <a:cubicBezTo>
                  <a:pt x="418764" y="82367"/>
                  <a:pt x="406544" y="66815"/>
                  <a:pt x="390992" y="51262"/>
                </a:cubicBezTo>
                <a:cubicBezTo>
                  <a:pt x="375994" y="36266"/>
                  <a:pt x="360442" y="24046"/>
                  <a:pt x="345445" y="15159"/>
                </a:cubicBezTo>
                <a:cubicBezTo>
                  <a:pt x="376689" y="6827"/>
                  <a:pt x="412619" y="-255"/>
                  <a:pt x="431912" y="6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3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Cross Matrix Diagram for PowerPoint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C98BC8-4C38-403E-846E-990BC59B99F6}"/>
              </a:ext>
            </a:extLst>
          </p:cNvPr>
          <p:cNvGrpSpPr/>
          <p:nvPr/>
        </p:nvGrpSpPr>
        <p:grpSpPr>
          <a:xfrm>
            <a:off x="6691483" y="4143790"/>
            <a:ext cx="2202816" cy="1260003"/>
            <a:chOff x="8921977" y="4001571"/>
            <a:chExt cx="2937088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356A89-C45B-47FA-925A-E9E96261945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BB7B56-4476-4344-9CC3-8DEF626A665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90E2AB-9B7A-494C-B62F-034197E2268F}"/>
              </a:ext>
            </a:extLst>
          </p:cNvPr>
          <p:cNvGrpSpPr/>
          <p:nvPr/>
        </p:nvGrpSpPr>
        <p:grpSpPr>
          <a:xfrm>
            <a:off x="249702" y="3836012"/>
            <a:ext cx="1531379" cy="1875556"/>
            <a:chOff x="332936" y="4170155"/>
            <a:chExt cx="2937088" cy="250074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6C6C5F-B7AB-41E0-B070-EE5B5309C504}"/>
                </a:ext>
              </a:extLst>
            </p:cNvPr>
            <p:cNvSpPr txBox="1"/>
            <p:nvPr/>
          </p:nvSpPr>
          <p:spPr>
            <a:xfrm>
              <a:off x="332936" y="4170155"/>
              <a:ext cx="2937088" cy="9438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616BD4-8AE9-4684-9801-E99BADDBDE13}"/>
                </a:ext>
              </a:extLst>
            </p:cNvPr>
            <p:cNvSpPr txBox="1"/>
            <p:nvPr/>
          </p:nvSpPr>
          <p:spPr>
            <a:xfrm>
              <a:off x="340730" y="5111495"/>
              <a:ext cx="2929294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F90D073-B348-416D-9024-9195251D2434}"/>
              </a:ext>
            </a:extLst>
          </p:cNvPr>
          <p:cNvGrpSpPr/>
          <p:nvPr/>
        </p:nvGrpSpPr>
        <p:grpSpPr>
          <a:xfrm>
            <a:off x="7362920" y="1716938"/>
            <a:ext cx="1531379" cy="1875556"/>
            <a:chOff x="8921977" y="984542"/>
            <a:chExt cx="2937088" cy="250074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A6EBA2-6018-4C3A-A82C-7A65E96D1F6D}"/>
                </a:ext>
              </a:extLst>
            </p:cNvPr>
            <p:cNvSpPr txBox="1"/>
            <p:nvPr/>
          </p:nvSpPr>
          <p:spPr>
            <a:xfrm>
              <a:off x="8921977" y="984542"/>
              <a:ext cx="2937088" cy="9438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0A4195B-9011-4438-8D55-B9467CF6F01B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B750EE8-139F-446A-A2FE-B92EB0CABE8E}"/>
              </a:ext>
            </a:extLst>
          </p:cNvPr>
          <p:cNvGrpSpPr/>
          <p:nvPr/>
        </p:nvGrpSpPr>
        <p:grpSpPr>
          <a:xfrm>
            <a:off x="255548" y="1824659"/>
            <a:ext cx="2202816" cy="1260003"/>
            <a:chOff x="332936" y="2555951"/>
            <a:chExt cx="2937088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747723-4187-4457-BA15-5D873D0A21A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C3B77F-95B4-415A-85A1-67C50FAC00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56E87C1-D378-4C36-9B29-ACEBA70BBC50}"/>
              </a:ext>
            </a:extLst>
          </p:cNvPr>
          <p:cNvGrpSpPr/>
          <p:nvPr/>
        </p:nvGrpSpPr>
        <p:grpSpPr>
          <a:xfrm>
            <a:off x="2265596" y="1111441"/>
            <a:ext cx="4612807" cy="4635118"/>
            <a:chOff x="2265596" y="1111441"/>
            <a:chExt cx="4612807" cy="4635118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A1BF3C0-C2BF-41E6-AF5B-91FDB911E761}"/>
                </a:ext>
              </a:extLst>
            </p:cNvPr>
            <p:cNvSpPr/>
            <p:nvPr/>
          </p:nvSpPr>
          <p:spPr>
            <a:xfrm>
              <a:off x="4072789" y="2003884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3" y="0"/>
                  </a:moveTo>
                  <a:lnTo>
                    <a:pt x="3485" y="0"/>
                  </a:lnTo>
                  <a:cubicBezTo>
                    <a:pt x="1568" y="0"/>
                    <a:pt x="0" y="3844"/>
                    <a:pt x="0" y="8543"/>
                  </a:cubicBezTo>
                  <a:lnTo>
                    <a:pt x="0" y="12581"/>
                  </a:lnTo>
                  <a:lnTo>
                    <a:pt x="0" y="21600"/>
                  </a:lnTo>
                  <a:cubicBezTo>
                    <a:pt x="0" y="19120"/>
                    <a:pt x="828" y="17091"/>
                    <a:pt x="1840" y="17091"/>
                  </a:cubicBezTo>
                  <a:lnTo>
                    <a:pt x="18115" y="17091"/>
                  </a:lnTo>
                  <a:cubicBezTo>
                    <a:pt x="20032" y="17091"/>
                    <a:pt x="21600" y="13246"/>
                    <a:pt x="21600" y="8547"/>
                  </a:cubicBezTo>
                  <a:lnTo>
                    <a:pt x="21600" y="8547"/>
                  </a:lnTo>
                  <a:cubicBezTo>
                    <a:pt x="21598" y="3844"/>
                    <a:pt x="20030" y="0"/>
                    <a:pt x="18113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600D04E-3007-43A5-B71E-D91AC53794CC}"/>
                </a:ext>
              </a:extLst>
            </p:cNvPr>
            <p:cNvSpPr/>
            <p:nvPr/>
          </p:nvSpPr>
          <p:spPr>
            <a:xfrm>
              <a:off x="4853677" y="2940945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3"/>
                  </a:moveTo>
                  <a:lnTo>
                    <a:pt x="21600" y="3485"/>
                  </a:lnTo>
                  <a:cubicBezTo>
                    <a:pt x="21600" y="1568"/>
                    <a:pt x="17756" y="0"/>
                    <a:pt x="13057" y="0"/>
                  </a:cubicBezTo>
                  <a:lnTo>
                    <a:pt x="9019" y="0"/>
                  </a:lnTo>
                  <a:lnTo>
                    <a:pt x="0" y="0"/>
                  </a:lnTo>
                  <a:cubicBezTo>
                    <a:pt x="2480" y="0"/>
                    <a:pt x="4509" y="828"/>
                    <a:pt x="4509" y="1840"/>
                  </a:cubicBezTo>
                  <a:lnTo>
                    <a:pt x="4509" y="18115"/>
                  </a:lnTo>
                  <a:cubicBezTo>
                    <a:pt x="4509" y="20032"/>
                    <a:pt x="8354" y="21600"/>
                    <a:pt x="13053" y="21600"/>
                  </a:cubicBezTo>
                  <a:lnTo>
                    <a:pt x="13053" y="21600"/>
                  </a:lnTo>
                  <a:cubicBezTo>
                    <a:pt x="17752" y="21598"/>
                    <a:pt x="21600" y="20030"/>
                    <a:pt x="21600" y="1811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B21F176-D92D-4FFC-BE0F-A2B7F5C01BDF}"/>
                </a:ext>
              </a:extLst>
            </p:cNvPr>
            <p:cNvSpPr/>
            <p:nvPr/>
          </p:nvSpPr>
          <p:spPr>
            <a:xfrm>
              <a:off x="2265596" y="3721833"/>
              <a:ext cx="2805614" cy="1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87" y="21600"/>
                  </a:moveTo>
                  <a:lnTo>
                    <a:pt x="18115" y="21600"/>
                  </a:lnTo>
                  <a:cubicBezTo>
                    <a:pt x="20032" y="21600"/>
                    <a:pt x="21600" y="17756"/>
                    <a:pt x="21600" y="13057"/>
                  </a:cubicBezTo>
                  <a:lnTo>
                    <a:pt x="21600" y="9019"/>
                  </a:lnTo>
                  <a:lnTo>
                    <a:pt x="21600" y="0"/>
                  </a:lnTo>
                  <a:cubicBezTo>
                    <a:pt x="21600" y="2480"/>
                    <a:pt x="20772" y="4509"/>
                    <a:pt x="19760" y="4509"/>
                  </a:cubicBezTo>
                  <a:lnTo>
                    <a:pt x="3485" y="4509"/>
                  </a:lnTo>
                  <a:cubicBezTo>
                    <a:pt x="1568" y="4509"/>
                    <a:pt x="0" y="8354"/>
                    <a:pt x="0" y="13053"/>
                  </a:cubicBezTo>
                  <a:lnTo>
                    <a:pt x="0" y="13053"/>
                  </a:lnTo>
                  <a:cubicBezTo>
                    <a:pt x="0" y="17756"/>
                    <a:pt x="1570" y="21600"/>
                    <a:pt x="3487" y="2160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F92C924-A0A5-49EA-9E6D-0A8CC1441964}"/>
                </a:ext>
              </a:extLst>
            </p:cNvPr>
            <p:cNvSpPr/>
            <p:nvPr/>
          </p:nvSpPr>
          <p:spPr>
            <a:xfrm>
              <a:off x="3135728" y="1111441"/>
              <a:ext cx="1144558" cy="28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87"/>
                  </a:moveTo>
                  <a:lnTo>
                    <a:pt x="0" y="18115"/>
                  </a:lnTo>
                  <a:cubicBezTo>
                    <a:pt x="0" y="20032"/>
                    <a:pt x="3844" y="21600"/>
                    <a:pt x="8543" y="21600"/>
                  </a:cubicBezTo>
                  <a:lnTo>
                    <a:pt x="12581" y="21600"/>
                  </a:lnTo>
                  <a:lnTo>
                    <a:pt x="21600" y="21600"/>
                  </a:lnTo>
                  <a:cubicBezTo>
                    <a:pt x="19120" y="21600"/>
                    <a:pt x="17091" y="20772"/>
                    <a:pt x="17091" y="19760"/>
                  </a:cubicBezTo>
                  <a:lnTo>
                    <a:pt x="17091" y="3485"/>
                  </a:lnTo>
                  <a:cubicBezTo>
                    <a:pt x="17091" y="1568"/>
                    <a:pt x="13246" y="0"/>
                    <a:pt x="8547" y="0"/>
                  </a:cubicBezTo>
                  <a:lnTo>
                    <a:pt x="8547" y="0"/>
                  </a:lnTo>
                  <a:cubicBezTo>
                    <a:pt x="3844" y="0"/>
                    <a:pt x="0" y="1570"/>
                    <a:pt x="0" y="34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41" name="Circle">
            <a:extLst>
              <a:ext uri="{FF2B5EF4-FFF2-40B4-BE49-F238E27FC236}">
                <a16:creationId xmlns:a16="http://schemas.microsoft.com/office/drawing/2014/main" id="{5519ACF1-FB78-44F1-872F-7C5039C62D99}"/>
              </a:ext>
            </a:extLst>
          </p:cNvPr>
          <p:cNvSpPr/>
          <p:nvPr/>
        </p:nvSpPr>
        <p:spPr>
          <a:xfrm>
            <a:off x="3247283" y="1222998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8153A376-530D-4782-A4D6-B1DE508B1853}"/>
              </a:ext>
            </a:extLst>
          </p:cNvPr>
          <p:cNvSpPr/>
          <p:nvPr/>
        </p:nvSpPr>
        <p:spPr>
          <a:xfrm>
            <a:off x="6058473" y="2093128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14D6C0BF-493C-479C-9210-B0A9EF899D0F}"/>
              </a:ext>
            </a:extLst>
          </p:cNvPr>
          <p:cNvSpPr/>
          <p:nvPr/>
        </p:nvSpPr>
        <p:spPr>
          <a:xfrm>
            <a:off x="2377153" y="4056499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58BC995F-D165-48E2-AD4E-AA0371FFCD47}"/>
              </a:ext>
            </a:extLst>
          </p:cNvPr>
          <p:cNvSpPr/>
          <p:nvPr/>
        </p:nvSpPr>
        <p:spPr>
          <a:xfrm>
            <a:off x="5210654" y="4948940"/>
            <a:ext cx="688966" cy="688966"/>
          </a:xfrm>
          <a:prstGeom prst="ellipse">
            <a:avLst/>
          </a:prstGeom>
          <a:solidFill>
            <a:srgbClr val="F5F4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6EB94647-3EF5-4C51-A66C-46B7D4314615}"/>
              </a:ext>
            </a:extLst>
          </p:cNvPr>
          <p:cNvSpPr/>
          <p:nvPr/>
        </p:nvSpPr>
        <p:spPr>
          <a:xfrm>
            <a:off x="4117413" y="2963258"/>
            <a:ext cx="905606" cy="905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4" y="21600"/>
                </a:moveTo>
                <a:lnTo>
                  <a:pt x="6386" y="21600"/>
                </a:lnTo>
                <a:cubicBezTo>
                  <a:pt x="2874" y="21600"/>
                  <a:pt x="0" y="18726"/>
                  <a:pt x="0" y="15214"/>
                </a:cubicBezTo>
                <a:lnTo>
                  <a:pt x="0" y="6386"/>
                </a:lnTo>
                <a:cubicBezTo>
                  <a:pt x="0" y="2874"/>
                  <a:pt x="2874" y="0"/>
                  <a:pt x="6386" y="0"/>
                </a:cubicBezTo>
                <a:lnTo>
                  <a:pt x="15214" y="0"/>
                </a:lnTo>
                <a:cubicBezTo>
                  <a:pt x="18726" y="0"/>
                  <a:pt x="21600" y="2874"/>
                  <a:pt x="21600" y="6386"/>
                </a:cubicBezTo>
                <a:lnTo>
                  <a:pt x="21600" y="15214"/>
                </a:lnTo>
                <a:cubicBezTo>
                  <a:pt x="21600" y="18726"/>
                  <a:pt x="18726" y="21600"/>
                  <a:pt x="1521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5BEC82C-27B6-4524-9D23-53EFA477F5AA}"/>
              </a:ext>
            </a:extLst>
          </p:cNvPr>
          <p:cNvSpPr/>
          <p:nvPr/>
        </p:nvSpPr>
        <p:spPr>
          <a:xfrm>
            <a:off x="4072789" y="2418842"/>
            <a:ext cx="2805614" cy="729601"/>
          </a:xfrm>
          <a:custGeom>
            <a:avLst/>
            <a:gdLst>
              <a:gd name="connsiteX0" fmla="*/ 2801727 w 2805614"/>
              <a:gd name="connsiteY0" fmla="*/ 0 h 729601"/>
              <a:gd name="connsiteX1" fmla="*/ 2805614 w 2805614"/>
              <a:gd name="connsiteY1" fmla="*/ 37938 h 729601"/>
              <a:gd name="connsiteX2" fmla="*/ 2352949 w 2805614"/>
              <a:gd name="connsiteY2" fmla="*/ 490675 h 729601"/>
              <a:gd name="connsiteX3" fmla="*/ 238997 w 2805614"/>
              <a:gd name="connsiteY3" fmla="*/ 490675 h 729601"/>
              <a:gd name="connsiteX4" fmla="*/ 0 w 2805614"/>
              <a:gd name="connsiteY4" fmla="*/ 729601 h 729601"/>
              <a:gd name="connsiteX5" fmla="*/ 0 w 2805614"/>
              <a:gd name="connsiteY5" fmla="*/ 653401 h 729601"/>
              <a:gd name="connsiteX6" fmla="*/ 238997 w 2805614"/>
              <a:gd name="connsiteY6" fmla="*/ 414475 h 729601"/>
              <a:gd name="connsiteX7" fmla="*/ 2352949 w 2805614"/>
              <a:gd name="connsiteY7" fmla="*/ 414475 h 729601"/>
              <a:gd name="connsiteX8" fmla="*/ 2796376 w 2805614"/>
              <a:gd name="connsiteY8" fmla="*/ 52680 h 72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5614" h="729601">
                <a:moveTo>
                  <a:pt x="2801727" y="0"/>
                </a:moveTo>
                <a:lnTo>
                  <a:pt x="2805614" y="37938"/>
                </a:lnTo>
                <a:cubicBezTo>
                  <a:pt x="2805614" y="286933"/>
                  <a:pt x="2601947" y="490675"/>
                  <a:pt x="2352949" y="490675"/>
                </a:cubicBezTo>
                <a:lnTo>
                  <a:pt x="238997" y="490675"/>
                </a:lnTo>
                <a:cubicBezTo>
                  <a:pt x="107549" y="490675"/>
                  <a:pt x="0" y="598189"/>
                  <a:pt x="0" y="729601"/>
                </a:cubicBezTo>
                <a:lnTo>
                  <a:pt x="0" y="653401"/>
                </a:lnTo>
                <a:cubicBezTo>
                  <a:pt x="0" y="521989"/>
                  <a:pt x="107549" y="414475"/>
                  <a:pt x="238997" y="414475"/>
                </a:cubicBezTo>
                <a:lnTo>
                  <a:pt x="2352949" y="414475"/>
                </a:lnTo>
                <a:cubicBezTo>
                  <a:pt x="2570822" y="414475"/>
                  <a:pt x="2753989" y="258485"/>
                  <a:pt x="2796376" y="5268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EC62802-414C-45DE-9396-B74D0BA9F7D0}"/>
              </a:ext>
            </a:extLst>
          </p:cNvPr>
          <p:cNvSpPr/>
          <p:nvPr/>
        </p:nvSpPr>
        <p:spPr>
          <a:xfrm>
            <a:off x="4853678" y="2940945"/>
            <a:ext cx="729589" cy="2805614"/>
          </a:xfrm>
          <a:custGeom>
            <a:avLst/>
            <a:gdLst>
              <a:gd name="connsiteX0" fmla="*/ 0 w 729589"/>
              <a:gd name="connsiteY0" fmla="*/ 0 h 2805614"/>
              <a:gd name="connsiteX1" fmla="*/ 76200 w 729589"/>
              <a:gd name="connsiteY1" fmla="*/ 0 h 2805614"/>
              <a:gd name="connsiteX2" fmla="*/ 315127 w 729589"/>
              <a:gd name="connsiteY2" fmla="*/ 238997 h 2805614"/>
              <a:gd name="connsiteX3" fmla="*/ 315127 w 729589"/>
              <a:gd name="connsiteY3" fmla="*/ 2352949 h 2805614"/>
              <a:gd name="connsiteX4" fmla="*/ 676921 w 729589"/>
              <a:gd name="connsiteY4" fmla="*/ 2796377 h 2805614"/>
              <a:gd name="connsiteX5" fmla="*/ 729589 w 729589"/>
              <a:gd name="connsiteY5" fmla="*/ 2801726 h 2805614"/>
              <a:gd name="connsiteX6" fmla="*/ 691663 w 729589"/>
              <a:gd name="connsiteY6" fmla="*/ 2805614 h 2805614"/>
              <a:gd name="connsiteX7" fmla="*/ 238927 w 729589"/>
              <a:gd name="connsiteY7" fmla="*/ 2352949 h 2805614"/>
              <a:gd name="connsiteX8" fmla="*/ 238927 w 729589"/>
              <a:gd name="connsiteY8" fmla="*/ 238997 h 2805614"/>
              <a:gd name="connsiteX9" fmla="*/ 0 w 729589"/>
              <a:gd name="connsiteY9" fmla="*/ 0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9589" h="2805614">
                <a:moveTo>
                  <a:pt x="0" y="0"/>
                </a:moveTo>
                <a:lnTo>
                  <a:pt x="76200" y="0"/>
                </a:lnTo>
                <a:cubicBezTo>
                  <a:pt x="207612" y="0"/>
                  <a:pt x="315127" y="107549"/>
                  <a:pt x="315127" y="238997"/>
                </a:cubicBezTo>
                <a:lnTo>
                  <a:pt x="315127" y="2352949"/>
                </a:lnTo>
                <a:cubicBezTo>
                  <a:pt x="315127" y="2570823"/>
                  <a:pt x="471117" y="2753989"/>
                  <a:pt x="676921" y="2796377"/>
                </a:cubicBezTo>
                <a:lnTo>
                  <a:pt x="729589" y="2801726"/>
                </a:lnTo>
                <a:lnTo>
                  <a:pt x="691663" y="2805614"/>
                </a:lnTo>
                <a:cubicBezTo>
                  <a:pt x="442669" y="2805614"/>
                  <a:pt x="238927" y="2601947"/>
                  <a:pt x="238927" y="2352949"/>
                </a:cubicBezTo>
                <a:lnTo>
                  <a:pt x="238927" y="238997"/>
                </a:lnTo>
                <a:cubicBezTo>
                  <a:pt x="238927" y="107549"/>
                  <a:pt x="131412" y="0"/>
                  <a:pt x="0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9B500E5-E09A-4CB5-81F5-1B34ED63871B}"/>
              </a:ext>
            </a:extLst>
          </p:cNvPr>
          <p:cNvSpPr/>
          <p:nvPr/>
        </p:nvSpPr>
        <p:spPr>
          <a:xfrm>
            <a:off x="2265596" y="3721833"/>
            <a:ext cx="2805614" cy="729754"/>
          </a:xfrm>
          <a:custGeom>
            <a:avLst/>
            <a:gdLst>
              <a:gd name="connsiteX0" fmla="*/ 2805614 w 2805614"/>
              <a:gd name="connsiteY0" fmla="*/ 0 h 729754"/>
              <a:gd name="connsiteX1" fmla="*/ 2805614 w 2805614"/>
              <a:gd name="connsiteY1" fmla="*/ 76200 h 729754"/>
              <a:gd name="connsiteX2" fmla="*/ 2566617 w 2805614"/>
              <a:gd name="connsiteY2" fmla="*/ 315127 h 729754"/>
              <a:gd name="connsiteX3" fmla="*/ 452665 w 2805614"/>
              <a:gd name="connsiteY3" fmla="*/ 315127 h 729754"/>
              <a:gd name="connsiteX4" fmla="*/ 9238 w 2805614"/>
              <a:gd name="connsiteY4" fmla="*/ 676921 h 729754"/>
              <a:gd name="connsiteX5" fmla="*/ 3871 w 2805614"/>
              <a:gd name="connsiteY5" fmla="*/ 729754 h 729754"/>
              <a:gd name="connsiteX6" fmla="*/ 0 w 2805614"/>
              <a:gd name="connsiteY6" fmla="*/ 691663 h 729754"/>
              <a:gd name="connsiteX7" fmla="*/ 452665 w 2805614"/>
              <a:gd name="connsiteY7" fmla="*/ 238927 h 729754"/>
              <a:gd name="connsiteX8" fmla="*/ 2566617 w 2805614"/>
              <a:gd name="connsiteY8" fmla="*/ 238927 h 729754"/>
              <a:gd name="connsiteX9" fmla="*/ 2805614 w 2805614"/>
              <a:gd name="connsiteY9" fmla="*/ 0 h 72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5614" h="729754">
                <a:moveTo>
                  <a:pt x="2805614" y="0"/>
                </a:moveTo>
                <a:lnTo>
                  <a:pt x="2805614" y="76200"/>
                </a:lnTo>
                <a:cubicBezTo>
                  <a:pt x="2805614" y="207612"/>
                  <a:pt x="2698066" y="315127"/>
                  <a:pt x="2566617" y="315127"/>
                </a:cubicBezTo>
                <a:lnTo>
                  <a:pt x="452665" y="315127"/>
                </a:lnTo>
                <a:cubicBezTo>
                  <a:pt x="234792" y="315127"/>
                  <a:pt x="51625" y="471117"/>
                  <a:pt x="9238" y="676921"/>
                </a:cubicBezTo>
                <a:lnTo>
                  <a:pt x="3871" y="729754"/>
                </a:lnTo>
                <a:lnTo>
                  <a:pt x="0" y="691663"/>
                </a:lnTo>
                <a:cubicBezTo>
                  <a:pt x="0" y="442669"/>
                  <a:pt x="203667" y="238927"/>
                  <a:pt x="452665" y="238927"/>
                </a:cubicBezTo>
                <a:lnTo>
                  <a:pt x="2566617" y="238927"/>
                </a:lnTo>
                <a:cubicBezTo>
                  <a:pt x="2698066" y="238927"/>
                  <a:pt x="2805614" y="131412"/>
                  <a:pt x="2805614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41CF5AA-C1AA-439F-A23A-488C0CADFBBA}"/>
              </a:ext>
            </a:extLst>
          </p:cNvPr>
          <p:cNvSpPr/>
          <p:nvPr/>
        </p:nvSpPr>
        <p:spPr>
          <a:xfrm>
            <a:off x="3550532" y="1111441"/>
            <a:ext cx="729754" cy="2805614"/>
          </a:xfrm>
          <a:custGeom>
            <a:avLst/>
            <a:gdLst>
              <a:gd name="connsiteX0" fmla="*/ 38091 w 729754"/>
              <a:gd name="connsiteY0" fmla="*/ 0 h 2805614"/>
              <a:gd name="connsiteX1" fmla="*/ 490828 w 729754"/>
              <a:gd name="connsiteY1" fmla="*/ 452665 h 2805614"/>
              <a:gd name="connsiteX2" fmla="*/ 490828 w 729754"/>
              <a:gd name="connsiteY2" fmla="*/ 2566617 h 2805614"/>
              <a:gd name="connsiteX3" fmla="*/ 729754 w 729754"/>
              <a:gd name="connsiteY3" fmla="*/ 2805614 h 2805614"/>
              <a:gd name="connsiteX4" fmla="*/ 653554 w 729754"/>
              <a:gd name="connsiteY4" fmla="*/ 2805614 h 2805614"/>
              <a:gd name="connsiteX5" fmla="*/ 414628 w 729754"/>
              <a:gd name="connsiteY5" fmla="*/ 2566617 h 2805614"/>
              <a:gd name="connsiteX6" fmla="*/ 414628 w 729754"/>
              <a:gd name="connsiteY6" fmla="*/ 452665 h 2805614"/>
              <a:gd name="connsiteX7" fmla="*/ 52833 w 729754"/>
              <a:gd name="connsiteY7" fmla="*/ 9238 h 2805614"/>
              <a:gd name="connsiteX8" fmla="*/ 0 w 729754"/>
              <a:gd name="connsiteY8" fmla="*/ 3871 h 28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54" h="2805614">
                <a:moveTo>
                  <a:pt x="38091" y="0"/>
                </a:moveTo>
                <a:cubicBezTo>
                  <a:pt x="287086" y="0"/>
                  <a:pt x="490828" y="203667"/>
                  <a:pt x="490828" y="452665"/>
                </a:cubicBezTo>
                <a:lnTo>
                  <a:pt x="490828" y="2566617"/>
                </a:lnTo>
                <a:cubicBezTo>
                  <a:pt x="490828" y="2698066"/>
                  <a:pt x="598342" y="2805614"/>
                  <a:pt x="729754" y="2805614"/>
                </a:cubicBezTo>
                <a:lnTo>
                  <a:pt x="653554" y="2805614"/>
                </a:lnTo>
                <a:cubicBezTo>
                  <a:pt x="522142" y="2805614"/>
                  <a:pt x="414628" y="2698066"/>
                  <a:pt x="414628" y="2566617"/>
                </a:cubicBezTo>
                <a:lnTo>
                  <a:pt x="414628" y="452665"/>
                </a:lnTo>
                <a:cubicBezTo>
                  <a:pt x="414628" y="234792"/>
                  <a:pt x="258638" y="51625"/>
                  <a:pt x="52833" y="9238"/>
                </a:cubicBezTo>
                <a:lnTo>
                  <a:pt x="0" y="3871"/>
                </a:ln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F51F02C-3408-4F82-AFCE-DE2C18070137}"/>
              </a:ext>
            </a:extLst>
          </p:cNvPr>
          <p:cNvSpPr/>
          <p:nvPr/>
        </p:nvSpPr>
        <p:spPr>
          <a:xfrm>
            <a:off x="354428" y="4125867"/>
            <a:ext cx="251479" cy="406236"/>
          </a:xfrm>
          <a:custGeom>
            <a:avLst/>
            <a:gdLst>
              <a:gd name="connsiteX0" fmla="*/ 94305 w 251479"/>
              <a:gd name="connsiteY0" fmla="*/ 377218 h 406236"/>
              <a:gd name="connsiteX1" fmla="*/ 157176 w 251479"/>
              <a:gd name="connsiteY1" fmla="*/ 377218 h 406236"/>
              <a:gd name="connsiteX2" fmla="*/ 125741 w 251479"/>
              <a:gd name="connsiteY2" fmla="*/ 406236 h 406236"/>
              <a:gd name="connsiteX3" fmla="*/ 94305 w 251479"/>
              <a:gd name="connsiteY3" fmla="*/ 377218 h 406236"/>
              <a:gd name="connsiteX4" fmla="*/ 77378 w 251479"/>
              <a:gd name="connsiteY4" fmla="*/ 328857 h 406236"/>
              <a:gd name="connsiteX5" fmla="*/ 174102 w 251479"/>
              <a:gd name="connsiteY5" fmla="*/ 328857 h 406236"/>
              <a:gd name="connsiteX6" fmla="*/ 188611 w 251479"/>
              <a:gd name="connsiteY6" fmla="*/ 343366 h 406236"/>
              <a:gd name="connsiteX7" fmla="*/ 174102 w 251479"/>
              <a:gd name="connsiteY7" fmla="*/ 357875 h 406236"/>
              <a:gd name="connsiteX8" fmla="*/ 77378 w 251479"/>
              <a:gd name="connsiteY8" fmla="*/ 357875 h 406236"/>
              <a:gd name="connsiteX9" fmla="*/ 62870 w 251479"/>
              <a:gd name="connsiteY9" fmla="*/ 343366 h 406236"/>
              <a:gd name="connsiteX10" fmla="*/ 77378 w 251479"/>
              <a:gd name="connsiteY10" fmla="*/ 328857 h 406236"/>
              <a:gd name="connsiteX11" fmla="*/ 77378 w 251479"/>
              <a:gd name="connsiteY11" fmla="*/ 280496 h 406236"/>
              <a:gd name="connsiteX12" fmla="*/ 174102 w 251479"/>
              <a:gd name="connsiteY12" fmla="*/ 280496 h 406236"/>
              <a:gd name="connsiteX13" fmla="*/ 188611 w 251479"/>
              <a:gd name="connsiteY13" fmla="*/ 295005 h 406236"/>
              <a:gd name="connsiteX14" fmla="*/ 174102 w 251479"/>
              <a:gd name="connsiteY14" fmla="*/ 309514 h 406236"/>
              <a:gd name="connsiteX15" fmla="*/ 77378 w 251479"/>
              <a:gd name="connsiteY15" fmla="*/ 309514 h 406236"/>
              <a:gd name="connsiteX16" fmla="*/ 62870 w 251479"/>
              <a:gd name="connsiteY16" fmla="*/ 295005 h 406236"/>
              <a:gd name="connsiteX17" fmla="*/ 77378 w 251479"/>
              <a:gd name="connsiteY17" fmla="*/ 280496 h 406236"/>
              <a:gd name="connsiteX18" fmla="*/ 126223 w 251479"/>
              <a:gd name="connsiteY18" fmla="*/ 28533 h 406236"/>
              <a:gd name="connsiteX19" fmla="*/ 29500 w 251479"/>
              <a:gd name="connsiteY19" fmla="*/ 124289 h 406236"/>
              <a:gd name="connsiteX20" fmla="*/ 29500 w 251479"/>
              <a:gd name="connsiteY20" fmla="*/ 128158 h 406236"/>
              <a:gd name="connsiteX21" fmla="*/ 36271 w 251479"/>
              <a:gd name="connsiteY21" fmla="*/ 162011 h 406236"/>
              <a:gd name="connsiteX22" fmla="*/ 52714 w 251479"/>
              <a:gd name="connsiteY22" fmla="*/ 188609 h 406236"/>
              <a:gd name="connsiteX23" fmla="*/ 80763 w 251479"/>
              <a:gd name="connsiteY23" fmla="*/ 232135 h 406236"/>
              <a:gd name="connsiteX24" fmla="*/ 125740 w 251479"/>
              <a:gd name="connsiteY24" fmla="*/ 232135 h 406236"/>
              <a:gd name="connsiteX25" fmla="*/ 171199 w 251479"/>
              <a:gd name="connsiteY25" fmla="*/ 232135 h 406236"/>
              <a:gd name="connsiteX26" fmla="*/ 199249 w 251479"/>
              <a:gd name="connsiteY26" fmla="*/ 188609 h 406236"/>
              <a:gd name="connsiteX27" fmla="*/ 215692 w 251479"/>
              <a:gd name="connsiteY27" fmla="*/ 162011 h 406236"/>
              <a:gd name="connsiteX28" fmla="*/ 222462 w 251479"/>
              <a:gd name="connsiteY28" fmla="*/ 128158 h 406236"/>
              <a:gd name="connsiteX29" fmla="*/ 222946 w 251479"/>
              <a:gd name="connsiteY29" fmla="*/ 128158 h 406236"/>
              <a:gd name="connsiteX30" fmla="*/ 222946 w 251479"/>
              <a:gd name="connsiteY30" fmla="*/ 124289 h 406236"/>
              <a:gd name="connsiteX31" fmla="*/ 126223 w 251479"/>
              <a:gd name="connsiteY31" fmla="*/ 28533 h 406236"/>
              <a:gd name="connsiteX32" fmla="*/ 125740 w 251479"/>
              <a:gd name="connsiteY32" fmla="*/ 0 h 406236"/>
              <a:gd name="connsiteX33" fmla="*/ 251479 w 251479"/>
              <a:gd name="connsiteY33" fmla="*/ 124289 h 406236"/>
              <a:gd name="connsiteX34" fmla="*/ 251479 w 251479"/>
              <a:gd name="connsiteY34" fmla="*/ 128641 h 406236"/>
              <a:gd name="connsiteX35" fmla="*/ 242774 w 251479"/>
              <a:gd name="connsiteY35" fmla="*/ 172166 h 406236"/>
              <a:gd name="connsiteX36" fmla="*/ 221011 w 251479"/>
              <a:gd name="connsiteY36" fmla="*/ 207954 h 406236"/>
              <a:gd name="connsiteX37" fmla="*/ 191511 w 251479"/>
              <a:gd name="connsiteY37" fmla="*/ 255832 h 406236"/>
              <a:gd name="connsiteX38" fmla="*/ 182806 w 251479"/>
              <a:gd name="connsiteY38" fmla="*/ 261151 h 406236"/>
              <a:gd name="connsiteX39" fmla="*/ 68673 w 251479"/>
              <a:gd name="connsiteY39" fmla="*/ 261151 h 406236"/>
              <a:gd name="connsiteX40" fmla="*/ 59968 w 251479"/>
              <a:gd name="connsiteY40" fmla="*/ 255832 h 406236"/>
              <a:gd name="connsiteX41" fmla="*/ 30468 w 251479"/>
              <a:gd name="connsiteY41" fmla="*/ 207954 h 406236"/>
              <a:gd name="connsiteX42" fmla="*/ 8705 w 251479"/>
              <a:gd name="connsiteY42" fmla="*/ 172166 h 406236"/>
              <a:gd name="connsiteX43" fmla="*/ 0 w 251479"/>
              <a:gd name="connsiteY43" fmla="*/ 128641 h 406236"/>
              <a:gd name="connsiteX44" fmla="*/ 0 w 251479"/>
              <a:gd name="connsiteY44" fmla="*/ 124289 h 406236"/>
              <a:gd name="connsiteX45" fmla="*/ 125740 w 251479"/>
              <a:gd name="connsiteY45" fmla="*/ 0 h 40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51479" h="406236">
                <a:moveTo>
                  <a:pt x="94305" y="377218"/>
                </a:moveTo>
                <a:lnTo>
                  <a:pt x="157176" y="377218"/>
                </a:lnTo>
                <a:cubicBezTo>
                  <a:pt x="155725" y="393662"/>
                  <a:pt x="142184" y="406236"/>
                  <a:pt x="125741" y="406236"/>
                </a:cubicBezTo>
                <a:cubicBezTo>
                  <a:pt x="109297" y="406236"/>
                  <a:pt x="95756" y="393662"/>
                  <a:pt x="94305" y="377218"/>
                </a:cubicBezTo>
                <a:close/>
                <a:moveTo>
                  <a:pt x="77378" y="328857"/>
                </a:moveTo>
                <a:lnTo>
                  <a:pt x="174102" y="328857"/>
                </a:lnTo>
                <a:cubicBezTo>
                  <a:pt x="182324" y="328857"/>
                  <a:pt x="188611" y="335144"/>
                  <a:pt x="188611" y="343366"/>
                </a:cubicBezTo>
                <a:cubicBezTo>
                  <a:pt x="188611" y="351588"/>
                  <a:pt x="182324" y="357875"/>
                  <a:pt x="174102" y="357875"/>
                </a:cubicBezTo>
                <a:lnTo>
                  <a:pt x="77378" y="357875"/>
                </a:lnTo>
                <a:cubicBezTo>
                  <a:pt x="69157" y="357875"/>
                  <a:pt x="62870" y="351588"/>
                  <a:pt x="62870" y="343366"/>
                </a:cubicBezTo>
                <a:cubicBezTo>
                  <a:pt x="62870" y="335144"/>
                  <a:pt x="69157" y="328857"/>
                  <a:pt x="77378" y="328857"/>
                </a:cubicBezTo>
                <a:close/>
                <a:moveTo>
                  <a:pt x="77378" y="280496"/>
                </a:moveTo>
                <a:lnTo>
                  <a:pt x="174102" y="280496"/>
                </a:lnTo>
                <a:cubicBezTo>
                  <a:pt x="182324" y="280496"/>
                  <a:pt x="188611" y="286783"/>
                  <a:pt x="188611" y="295005"/>
                </a:cubicBezTo>
                <a:cubicBezTo>
                  <a:pt x="188611" y="303227"/>
                  <a:pt x="182324" y="309514"/>
                  <a:pt x="174102" y="309514"/>
                </a:cubicBezTo>
                <a:lnTo>
                  <a:pt x="77378" y="309514"/>
                </a:lnTo>
                <a:cubicBezTo>
                  <a:pt x="69157" y="309514"/>
                  <a:pt x="62870" y="303227"/>
                  <a:pt x="62870" y="295005"/>
                </a:cubicBezTo>
                <a:cubicBezTo>
                  <a:pt x="62870" y="286783"/>
                  <a:pt x="69157" y="280496"/>
                  <a:pt x="77378" y="280496"/>
                </a:cubicBezTo>
                <a:close/>
                <a:moveTo>
                  <a:pt x="126223" y="28533"/>
                </a:moveTo>
                <a:cubicBezTo>
                  <a:pt x="73509" y="29017"/>
                  <a:pt x="30468" y="71575"/>
                  <a:pt x="29500" y="124289"/>
                </a:cubicBezTo>
                <a:lnTo>
                  <a:pt x="29500" y="128158"/>
                </a:lnTo>
                <a:cubicBezTo>
                  <a:pt x="29984" y="139764"/>
                  <a:pt x="31918" y="151371"/>
                  <a:pt x="36271" y="162011"/>
                </a:cubicBezTo>
                <a:cubicBezTo>
                  <a:pt x="40140" y="171683"/>
                  <a:pt x="45943" y="180871"/>
                  <a:pt x="52714" y="188609"/>
                </a:cubicBezTo>
                <a:cubicBezTo>
                  <a:pt x="63353" y="202150"/>
                  <a:pt x="73026" y="216659"/>
                  <a:pt x="80763" y="232135"/>
                </a:cubicBezTo>
                <a:lnTo>
                  <a:pt x="125740" y="232135"/>
                </a:lnTo>
                <a:lnTo>
                  <a:pt x="171199" y="232135"/>
                </a:lnTo>
                <a:cubicBezTo>
                  <a:pt x="178453" y="216659"/>
                  <a:pt x="188126" y="202150"/>
                  <a:pt x="199249" y="188609"/>
                </a:cubicBezTo>
                <a:cubicBezTo>
                  <a:pt x="206503" y="180871"/>
                  <a:pt x="211823" y="171683"/>
                  <a:pt x="215692" y="162011"/>
                </a:cubicBezTo>
                <a:cubicBezTo>
                  <a:pt x="219561" y="151371"/>
                  <a:pt x="221979" y="139764"/>
                  <a:pt x="222462" y="128158"/>
                </a:cubicBezTo>
                <a:lnTo>
                  <a:pt x="222946" y="128158"/>
                </a:lnTo>
                <a:lnTo>
                  <a:pt x="222946" y="124289"/>
                </a:lnTo>
                <a:cubicBezTo>
                  <a:pt x="221979" y="71091"/>
                  <a:pt x="178937" y="29017"/>
                  <a:pt x="126223" y="28533"/>
                </a:cubicBezTo>
                <a:close/>
                <a:moveTo>
                  <a:pt x="125740" y="0"/>
                </a:moveTo>
                <a:cubicBezTo>
                  <a:pt x="194413" y="484"/>
                  <a:pt x="250028" y="55616"/>
                  <a:pt x="251479" y="124289"/>
                </a:cubicBezTo>
                <a:lnTo>
                  <a:pt x="251479" y="128641"/>
                </a:lnTo>
                <a:cubicBezTo>
                  <a:pt x="250995" y="143633"/>
                  <a:pt x="248094" y="158142"/>
                  <a:pt x="242774" y="172166"/>
                </a:cubicBezTo>
                <a:cubicBezTo>
                  <a:pt x="237938" y="185224"/>
                  <a:pt x="230200" y="197314"/>
                  <a:pt x="221011" y="207954"/>
                </a:cubicBezTo>
                <a:cubicBezTo>
                  <a:pt x="209405" y="220528"/>
                  <a:pt x="196831" y="245192"/>
                  <a:pt x="191511" y="255832"/>
                </a:cubicBezTo>
                <a:cubicBezTo>
                  <a:pt x="190060" y="259217"/>
                  <a:pt x="186675" y="261151"/>
                  <a:pt x="182806" y="261151"/>
                </a:cubicBezTo>
                <a:lnTo>
                  <a:pt x="68673" y="261151"/>
                </a:lnTo>
                <a:cubicBezTo>
                  <a:pt x="64804" y="261151"/>
                  <a:pt x="61419" y="259217"/>
                  <a:pt x="59968" y="255832"/>
                </a:cubicBezTo>
                <a:cubicBezTo>
                  <a:pt x="54648" y="245192"/>
                  <a:pt x="42074" y="220528"/>
                  <a:pt x="30468" y="207954"/>
                </a:cubicBezTo>
                <a:cubicBezTo>
                  <a:pt x="21279" y="197314"/>
                  <a:pt x="14025" y="185224"/>
                  <a:pt x="8705" y="172166"/>
                </a:cubicBezTo>
                <a:cubicBezTo>
                  <a:pt x="3385" y="158142"/>
                  <a:pt x="484" y="143633"/>
                  <a:pt x="0" y="128641"/>
                </a:cubicBezTo>
                <a:lnTo>
                  <a:pt x="0" y="124289"/>
                </a:lnTo>
                <a:cubicBezTo>
                  <a:pt x="1451" y="55616"/>
                  <a:pt x="57066" y="484"/>
                  <a:pt x="125740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3533171-AA59-42D7-B12B-C20F95F56AEE}"/>
              </a:ext>
            </a:extLst>
          </p:cNvPr>
          <p:cNvSpPr/>
          <p:nvPr/>
        </p:nvSpPr>
        <p:spPr>
          <a:xfrm>
            <a:off x="285305" y="1856035"/>
            <a:ext cx="389499" cy="388180"/>
          </a:xfrm>
          <a:custGeom>
            <a:avLst/>
            <a:gdLst>
              <a:gd name="connsiteX0" fmla="*/ 88961 w 389499"/>
              <a:gd name="connsiteY0" fmla="*/ 270187 h 388180"/>
              <a:gd name="connsiteX1" fmla="*/ 102494 w 389499"/>
              <a:gd name="connsiteY1" fmla="*/ 282089 h 388180"/>
              <a:gd name="connsiteX2" fmla="*/ 107331 w 389499"/>
              <a:gd name="connsiteY2" fmla="*/ 304820 h 388180"/>
              <a:gd name="connsiteX3" fmla="*/ 47361 w 389499"/>
              <a:gd name="connsiteY3" fmla="*/ 337222 h 388180"/>
              <a:gd name="connsiteX4" fmla="*/ 79765 w 389499"/>
              <a:gd name="connsiteY4" fmla="*/ 277253 h 388180"/>
              <a:gd name="connsiteX5" fmla="*/ 88961 w 389499"/>
              <a:gd name="connsiteY5" fmla="*/ 270187 h 388180"/>
              <a:gd name="connsiteX6" fmla="*/ 246126 w 389499"/>
              <a:gd name="connsiteY6" fmla="*/ 266614 h 388180"/>
              <a:gd name="connsiteX7" fmla="*/ 253864 w 389499"/>
              <a:gd name="connsiteY7" fmla="*/ 286442 h 388180"/>
              <a:gd name="connsiteX8" fmla="*/ 249995 w 389499"/>
              <a:gd name="connsiteY8" fmla="*/ 305787 h 388180"/>
              <a:gd name="connsiteX9" fmla="*/ 173101 w 389499"/>
              <a:gd name="connsiteY9" fmla="*/ 382681 h 388180"/>
              <a:gd name="connsiteX10" fmla="*/ 142633 w 389499"/>
              <a:gd name="connsiteY10" fmla="*/ 366238 h 388180"/>
              <a:gd name="connsiteX11" fmla="*/ 157625 w 389499"/>
              <a:gd name="connsiteY11" fmla="*/ 297565 h 388180"/>
              <a:gd name="connsiteX12" fmla="*/ 246126 w 389499"/>
              <a:gd name="connsiteY12" fmla="*/ 266614 h 388180"/>
              <a:gd name="connsiteX13" fmla="*/ 101526 w 389499"/>
              <a:gd name="connsiteY13" fmla="*/ 134104 h 388180"/>
              <a:gd name="connsiteX14" fmla="*/ 117969 w 389499"/>
              <a:gd name="connsiteY14" fmla="*/ 140391 h 388180"/>
              <a:gd name="connsiteX15" fmla="*/ 86051 w 389499"/>
              <a:gd name="connsiteY15" fmla="*/ 230826 h 388180"/>
              <a:gd name="connsiteX16" fmla="*/ 21730 w 389499"/>
              <a:gd name="connsiteY16" fmla="*/ 245335 h 388180"/>
              <a:gd name="connsiteX17" fmla="*/ 5287 w 389499"/>
              <a:gd name="connsiteY17" fmla="*/ 214867 h 388180"/>
              <a:gd name="connsiteX18" fmla="*/ 82182 w 389499"/>
              <a:gd name="connsiteY18" fmla="*/ 137973 h 388180"/>
              <a:gd name="connsiteX19" fmla="*/ 101526 w 389499"/>
              <a:gd name="connsiteY19" fmla="*/ 134104 h 388180"/>
              <a:gd name="connsiteX20" fmla="*/ 278589 w 389499"/>
              <a:gd name="connsiteY20" fmla="*/ 76916 h 388180"/>
              <a:gd name="connsiteX21" fmla="*/ 258217 w 389499"/>
              <a:gd name="connsiteY21" fmla="*/ 85258 h 388180"/>
              <a:gd name="connsiteX22" fmla="*/ 258217 w 389499"/>
              <a:gd name="connsiteY22" fmla="*/ 126366 h 388180"/>
              <a:gd name="connsiteX23" fmla="*/ 299324 w 389499"/>
              <a:gd name="connsiteY23" fmla="*/ 126366 h 388180"/>
              <a:gd name="connsiteX24" fmla="*/ 299324 w 389499"/>
              <a:gd name="connsiteY24" fmla="*/ 85258 h 388180"/>
              <a:gd name="connsiteX25" fmla="*/ 278589 w 389499"/>
              <a:gd name="connsiteY25" fmla="*/ 76916 h 388180"/>
              <a:gd name="connsiteX26" fmla="*/ 274660 w 389499"/>
              <a:gd name="connsiteY26" fmla="*/ 21905 h 388180"/>
              <a:gd name="connsiteX27" fmla="*/ 326406 w 389499"/>
              <a:gd name="connsiteY27" fmla="*/ 57692 h 388180"/>
              <a:gd name="connsiteX28" fmla="*/ 363161 w 389499"/>
              <a:gd name="connsiteY28" fmla="*/ 110890 h 388180"/>
              <a:gd name="connsiteX29" fmla="*/ 300291 w 389499"/>
              <a:gd name="connsiteY29" fmla="*/ 202776 h 388180"/>
              <a:gd name="connsiteX30" fmla="*/ 132961 w 389499"/>
              <a:gd name="connsiteY30" fmla="*/ 281605 h 388180"/>
              <a:gd name="connsiteX31" fmla="*/ 102977 w 389499"/>
              <a:gd name="connsiteY31" fmla="*/ 251621 h 388180"/>
              <a:gd name="connsiteX32" fmla="*/ 182290 w 389499"/>
              <a:gd name="connsiteY32" fmla="*/ 84775 h 388180"/>
              <a:gd name="connsiteX33" fmla="*/ 274660 w 389499"/>
              <a:gd name="connsiteY33" fmla="*/ 21905 h 388180"/>
              <a:gd name="connsiteX34" fmla="*/ 376060 w 389499"/>
              <a:gd name="connsiteY34" fmla="*/ 6 h 388180"/>
              <a:gd name="connsiteX35" fmla="*/ 387342 w 389499"/>
              <a:gd name="connsiteY35" fmla="*/ 2560 h 388180"/>
              <a:gd name="connsiteX36" fmla="*/ 372350 w 389499"/>
              <a:gd name="connsiteY36" fmla="*/ 85258 h 388180"/>
              <a:gd name="connsiteX37" fmla="*/ 340431 w 389499"/>
              <a:gd name="connsiteY37" fmla="*/ 44635 h 388180"/>
              <a:gd name="connsiteX38" fmla="*/ 300775 w 389499"/>
              <a:gd name="connsiteY38" fmla="*/ 13200 h 388180"/>
              <a:gd name="connsiteX39" fmla="*/ 376060 w 389499"/>
              <a:gd name="connsiteY39" fmla="*/ 6 h 38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9499" h="388180">
                <a:moveTo>
                  <a:pt x="88961" y="270187"/>
                </a:moveTo>
                <a:cubicBezTo>
                  <a:pt x="95784" y="267489"/>
                  <a:pt x="96691" y="276286"/>
                  <a:pt x="102494" y="282089"/>
                </a:cubicBezTo>
                <a:cubicBezTo>
                  <a:pt x="110232" y="289343"/>
                  <a:pt x="123290" y="288376"/>
                  <a:pt x="107331" y="304820"/>
                </a:cubicBezTo>
                <a:cubicBezTo>
                  <a:pt x="91371" y="320779"/>
                  <a:pt x="55099" y="344960"/>
                  <a:pt x="47361" y="337222"/>
                </a:cubicBezTo>
                <a:cubicBezTo>
                  <a:pt x="40107" y="329484"/>
                  <a:pt x="63804" y="293212"/>
                  <a:pt x="79765" y="277253"/>
                </a:cubicBezTo>
                <a:cubicBezTo>
                  <a:pt x="83754" y="273263"/>
                  <a:pt x="86686" y="271087"/>
                  <a:pt x="88961" y="270187"/>
                </a:cubicBezTo>
                <a:close/>
                <a:moveTo>
                  <a:pt x="246126" y="266614"/>
                </a:moveTo>
                <a:lnTo>
                  <a:pt x="253864" y="286442"/>
                </a:lnTo>
                <a:cubicBezTo>
                  <a:pt x="256766" y="293213"/>
                  <a:pt x="254831" y="300951"/>
                  <a:pt x="249995" y="305787"/>
                </a:cubicBezTo>
                <a:lnTo>
                  <a:pt x="173101" y="382681"/>
                </a:lnTo>
                <a:cubicBezTo>
                  <a:pt x="160043" y="395739"/>
                  <a:pt x="138764" y="383648"/>
                  <a:pt x="142633" y="366238"/>
                </a:cubicBezTo>
                <a:lnTo>
                  <a:pt x="157625" y="297565"/>
                </a:lnTo>
                <a:cubicBezTo>
                  <a:pt x="182773" y="292729"/>
                  <a:pt x="213724" y="283540"/>
                  <a:pt x="246126" y="266614"/>
                </a:cubicBezTo>
                <a:close/>
                <a:moveTo>
                  <a:pt x="101526" y="134104"/>
                </a:moveTo>
                <a:lnTo>
                  <a:pt x="117969" y="140391"/>
                </a:lnTo>
                <a:cubicBezTo>
                  <a:pt x="100075" y="174244"/>
                  <a:pt x="91370" y="206646"/>
                  <a:pt x="86051" y="230826"/>
                </a:cubicBezTo>
                <a:lnTo>
                  <a:pt x="21730" y="245335"/>
                </a:lnTo>
                <a:cubicBezTo>
                  <a:pt x="4320" y="249204"/>
                  <a:pt x="-7287" y="227441"/>
                  <a:pt x="5287" y="214867"/>
                </a:cubicBezTo>
                <a:lnTo>
                  <a:pt x="82182" y="137973"/>
                </a:lnTo>
                <a:cubicBezTo>
                  <a:pt x="87501" y="133136"/>
                  <a:pt x="94756" y="131686"/>
                  <a:pt x="101526" y="134104"/>
                </a:cubicBezTo>
                <a:close/>
                <a:moveTo>
                  <a:pt x="278589" y="76916"/>
                </a:moveTo>
                <a:cubicBezTo>
                  <a:pt x="271154" y="76916"/>
                  <a:pt x="263779" y="79696"/>
                  <a:pt x="258217" y="85258"/>
                </a:cubicBezTo>
                <a:cubicBezTo>
                  <a:pt x="247094" y="96865"/>
                  <a:pt x="247094" y="115242"/>
                  <a:pt x="258217" y="126366"/>
                </a:cubicBezTo>
                <a:cubicBezTo>
                  <a:pt x="269824" y="137489"/>
                  <a:pt x="288201" y="137489"/>
                  <a:pt x="299324" y="126366"/>
                </a:cubicBezTo>
                <a:cubicBezTo>
                  <a:pt x="310447" y="115242"/>
                  <a:pt x="310447" y="96865"/>
                  <a:pt x="299324" y="85258"/>
                </a:cubicBezTo>
                <a:cubicBezTo>
                  <a:pt x="293521" y="79696"/>
                  <a:pt x="286025" y="76916"/>
                  <a:pt x="278589" y="76916"/>
                </a:cubicBezTo>
                <a:close/>
                <a:moveTo>
                  <a:pt x="274660" y="21905"/>
                </a:moveTo>
                <a:cubicBezTo>
                  <a:pt x="290619" y="28192"/>
                  <a:pt x="308996" y="40766"/>
                  <a:pt x="326406" y="57692"/>
                </a:cubicBezTo>
                <a:cubicBezTo>
                  <a:pt x="344300" y="76070"/>
                  <a:pt x="356874" y="94931"/>
                  <a:pt x="363161" y="110890"/>
                </a:cubicBezTo>
                <a:cubicBezTo>
                  <a:pt x="351554" y="139423"/>
                  <a:pt x="331726" y="171342"/>
                  <a:pt x="300291" y="202776"/>
                </a:cubicBezTo>
                <a:cubicBezTo>
                  <a:pt x="242741" y="260326"/>
                  <a:pt x="172617" y="276769"/>
                  <a:pt x="132961" y="281605"/>
                </a:cubicBezTo>
                <a:lnTo>
                  <a:pt x="102977" y="251621"/>
                </a:lnTo>
                <a:cubicBezTo>
                  <a:pt x="107813" y="211965"/>
                  <a:pt x="124740" y="142325"/>
                  <a:pt x="182290" y="84775"/>
                </a:cubicBezTo>
                <a:cubicBezTo>
                  <a:pt x="213725" y="53340"/>
                  <a:pt x="246127" y="33512"/>
                  <a:pt x="274660" y="21905"/>
                </a:cubicBezTo>
                <a:close/>
                <a:moveTo>
                  <a:pt x="376060" y="6"/>
                </a:moveTo>
                <a:cubicBezTo>
                  <a:pt x="381659" y="82"/>
                  <a:pt x="385649" y="867"/>
                  <a:pt x="387342" y="2560"/>
                </a:cubicBezTo>
                <a:cubicBezTo>
                  <a:pt x="394596" y="9331"/>
                  <a:pt x="382022" y="48020"/>
                  <a:pt x="372350" y="85258"/>
                </a:cubicBezTo>
                <a:cubicBezTo>
                  <a:pt x="364612" y="71717"/>
                  <a:pt x="353972" y="58176"/>
                  <a:pt x="340431" y="44635"/>
                </a:cubicBezTo>
                <a:cubicBezTo>
                  <a:pt x="327374" y="31577"/>
                  <a:pt x="313833" y="20937"/>
                  <a:pt x="300775" y="13200"/>
                </a:cubicBezTo>
                <a:cubicBezTo>
                  <a:pt x="327978" y="5945"/>
                  <a:pt x="359262" y="-221"/>
                  <a:pt x="376060" y="6"/>
                </a:cubicBez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455612B-123F-4D87-B1F1-8F893808D809}"/>
              </a:ext>
            </a:extLst>
          </p:cNvPr>
          <p:cNvSpPr/>
          <p:nvPr/>
        </p:nvSpPr>
        <p:spPr>
          <a:xfrm>
            <a:off x="8466562" y="1923400"/>
            <a:ext cx="406235" cy="253413"/>
          </a:xfrm>
          <a:custGeom>
            <a:avLst/>
            <a:gdLst>
              <a:gd name="connsiteX0" fmla="*/ 203118 w 406235"/>
              <a:gd name="connsiteY0" fmla="*/ 166363 h 253413"/>
              <a:gd name="connsiteX1" fmla="*/ 238906 w 406235"/>
              <a:gd name="connsiteY1" fmla="*/ 172166 h 253413"/>
              <a:gd name="connsiteX2" fmla="*/ 281464 w 406235"/>
              <a:gd name="connsiteY2" fmla="*/ 192478 h 253413"/>
              <a:gd name="connsiteX3" fmla="*/ 290169 w 406235"/>
              <a:gd name="connsiteY3" fmla="*/ 209888 h 253413"/>
              <a:gd name="connsiteX4" fmla="*/ 290169 w 406235"/>
              <a:gd name="connsiteY4" fmla="*/ 253413 h 253413"/>
              <a:gd name="connsiteX5" fmla="*/ 116067 w 406235"/>
              <a:gd name="connsiteY5" fmla="*/ 253413 h 253413"/>
              <a:gd name="connsiteX6" fmla="*/ 116067 w 406235"/>
              <a:gd name="connsiteY6" fmla="*/ 209888 h 253413"/>
              <a:gd name="connsiteX7" fmla="*/ 124772 w 406235"/>
              <a:gd name="connsiteY7" fmla="*/ 192478 h 253413"/>
              <a:gd name="connsiteX8" fmla="*/ 167330 w 406235"/>
              <a:gd name="connsiteY8" fmla="*/ 172166 h 253413"/>
              <a:gd name="connsiteX9" fmla="*/ 203118 w 406235"/>
              <a:gd name="connsiteY9" fmla="*/ 166363 h 253413"/>
              <a:gd name="connsiteX10" fmla="*/ 319185 w 406235"/>
              <a:gd name="connsiteY10" fmla="*/ 98657 h 253413"/>
              <a:gd name="connsiteX11" fmla="*/ 354972 w 406235"/>
              <a:gd name="connsiteY11" fmla="*/ 104460 h 253413"/>
              <a:gd name="connsiteX12" fmla="*/ 397530 w 406235"/>
              <a:gd name="connsiteY12" fmla="*/ 124772 h 253413"/>
              <a:gd name="connsiteX13" fmla="*/ 406235 w 406235"/>
              <a:gd name="connsiteY13" fmla="*/ 142182 h 253413"/>
              <a:gd name="connsiteX14" fmla="*/ 406235 w 406235"/>
              <a:gd name="connsiteY14" fmla="*/ 185707 h 253413"/>
              <a:gd name="connsiteX15" fmla="*/ 300807 w 406235"/>
              <a:gd name="connsiteY15" fmla="*/ 185707 h 253413"/>
              <a:gd name="connsiteX16" fmla="*/ 293069 w 406235"/>
              <a:gd name="connsiteY16" fmla="*/ 177002 h 253413"/>
              <a:gd name="connsiteX17" fmla="*/ 248577 w 406235"/>
              <a:gd name="connsiteY17" fmla="*/ 154756 h 253413"/>
              <a:gd name="connsiteX18" fmla="*/ 265987 w 406235"/>
              <a:gd name="connsiteY18" fmla="*/ 112198 h 253413"/>
              <a:gd name="connsiteX19" fmla="*/ 265987 w 406235"/>
              <a:gd name="connsiteY19" fmla="*/ 111231 h 253413"/>
              <a:gd name="connsiteX20" fmla="*/ 283397 w 406235"/>
              <a:gd name="connsiteY20" fmla="*/ 104460 h 253413"/>
              <a:gd name="connsiteX21" fmla="*/ 319185 w 406235"/>
              <a:gd name="connsiteY21" fmla="*/ 98657 h 253413"/>
              <a:gd name="connsiteX22" fmla="*/ 87050 w 406235"/>
              <a:gd name="connsiteY22" fmla="*/ 98657 h 253413"/>
              <a:gd name="connsiteX23" fmla="*/ 122838 w 406235"/>
              <a:gd name="connsiteY23" fmla="*/ 104460 h 253413"/>
              <a:gd name="connsiteX24" fmla="*/ 140248 w 406235"/>
              <a:gd name="connsiteY24" fmla="*/ 110264 h 253413"/>
              <a:gd name="connsiteX25" fmla="*/ 140248 w 406235"/>
              <a:gd name="connsiteY25" fmla="*/ 112198 h 253413"/>
              <a:gd name="connsiteX26" fmla="*/ 157658 w 406235"/>
              <a:gd name="connsiteY26" fmla="*/ 154756 h 253413"/>
              <a:gd name="connsiteX27" fmla="*/ 113166 w 406235"/>
              <a:gd name="connsiteY27" fmla="*/ 177002 h 253413"/>
              <a:gd name="connsiteX28" fmla="*/ 104461 w 406235"/>
              <a:gd name="connsiteY28" fmla="*/ 185707 h 253413"/>
              <a:gd name="connsiteX29" fmla="*/ 0 w 406235"/>
              <a:gd name="connsiteY29" fmla="*/ 185707 h 253413"/>
              <a:gd name="connsiteX30" fmla="*/ 0 w 406235"/>
              <a:gd name="connsiteY30" fmla="*/ 142182 h 253413"/>
              <a:gd name="connsiteX31" fmla="*/ 8705 w 406235"/>
              <a:gd name="connsiteY31" fmla="*/ 124772 h 253413"/>
              <a:gd name="connsiteX32" fmla="*/ 51263 w 406235"/>
              <a:gd name="connsiteY32" fmla="*/ 104460 h 253413"/>
              <a:gd name="connsiteX33" fmla="*/ 87050 w 406235"/>
              <a:gd name="connsiteY33" fmla="*/ 98657 h 253413"/>
              <a:gd name="connsiteX34" fmla="*/ 203117 w 406235"/>
              <a:gd name="connsiteY34" fmla="*/ 67706 h 253413"/>
              <a:gd name="connsiteX35" fmla="*/ 246642 w 406235"/>
              <a:gd name="connsiteY35" fmla="*/ 111231 h 253413"/>
              <a:gd name="connsiteX36" fmla="*/ 203117 w 406235"/>
              <a:gd name="connsiteY36" fmla="*/ 154756 h 253413"/>
              <a:gd name="connsiteX37" fmla="*/ 159592 w 406235"/>
              <a:gd name="connsiteY37" fmla="*/ 111231 h 253413"/>
              <a:gd name="connsiteX38" fmla="*/ 203117 w 406235"/>
              <a:gd name="connsiteY38" fmla="*/ 67706 h 253413"/>
              <a:gd name="connsiteX39" fmla="*/ 319185 w 406235"/>
              <a:gd name="connsiteY39" fmla="*/ 0 h 253413"/>
              <a:gd name="connsiteX40" fmla="*/ 362710 w 406235"/>
              <a:gd name="connsiteY40" fmla="*/ 43525 h 253413"/>
              <a:gd name="connsiteX41" fmla="*/ 319185 w 406235"/>
              <a:gd name="connsiteY41" fmla="*/ 87050 h 253413"/>
              <a:gd name="connsiteX42" fmla="*/ 275660 w 406235"/>
              <a:gd name="connsiteY42" fmla="*/ 43525 h 253413"/>
              <a:gd name="connsiteX43" fmla="*/ 319185 w 406235"/>
              <a:gd name="connsiteY43" fmla="*/ 0 h 253413"/>
              <a:gd name="connsiteX44" fmla="*/ 87050 w 406235"/>
              <a:gd name="connsiteY44" fmla="*/ 0 h 253413"/>
              <a:gd name="connsiteX45" fmla="*/ 130575 w 406235"/>
              <a:gd name="connsiteY45" fmla="*/ 43525 h 253413"/>
              <a:gd name="connsiteX46" fmla="*/ 87050 w 406235"/>
              <a:gd name="connsiteY46" fmla="*/ 87050 h 253413"/>
              <a:gd name="connsiteX47" fmla="*/ 43525 w 406235"/>
              <a:gd name="connsiteY47" fmla="*/ 43525 h 253413"/>
              <a:gd name="connsiteX48" fmla="*/ 87050 w 406235"/>
              <a:gd name="connsiteY48" fmla="*/ 0 h 25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06235" h="253413">
                <a:moveTo>
                  <a:pt x="203118" y="166363"/>
                </a:moveTo>
                <a:cubicBezTo>
                  <a:pt x="215692" y="166363"/>
                  <a:pt x="228266" y="169265"/>
                  <a:pt x="238906" y="172166"/>
                </a:cubicBezTo>
                <a:cubicBezTo>
                  <a:pt x="254381" y="176035"/>
                  <a:pt x="269857" y="182806"/>
                  <a:pt x="281464" y="192478"/>
                </a:cubicBezTo>
                <a:cubicBezTo>
                  <a:pt x="287267" y="196347"/>
                  <a:pt x="290169" y="203118"/>
                  <a:pt x="290169" y="209888"/>
                </a:cubicBezTo>
                <a:lnTo>
                  <a:pt x="290169" y="253413"/>
                </a:lnTo>
                <a:lnTo>
                  <a:pt x="116067" y="253413"/>
                </a:lnTo>
                <a:lnTo>
                  <a:pt x="116067" y="209888"/>
                </a:lnTo>
                <a:cubicBezTo>
                  <a:pt x="116067" y="203118"/>
                  <a:pt x="118969" y="197314"/>
                  <a:pt x="124772" y="192478"/>
                </a:cubicBezTo>
                <a:cubicBezTo>
                  <a:pt x="137346" y="183773"/>
                  <a:pt x="151854" y="176035"/>
                  <a:pt x="167330" y="172166"/>
                </a:cubicBezTo>
                <a:cubicBezTo>
                  <a:pt x="178937" y="168297"/>
                  <a:pt x="191511" y="166363"/>
                  <a:pt x="203118" y="166363"/>
                </a:cubicBezTo>
                <a:close/>
                <a:moveTo>
                  <a:pt x="319185" y="98657"/>
                </a:moveTo>
                <a:cubicBezTo>
                  <a:pt x="331759" y="98657"/>
                  <a:pt x="344332" y="101559"/>
                  <a:pt x="354972" y="104460"/>
                </a:cubicBezTo>
                <a:cubicBezTo>
                  <a:pt x="370448" y="108329"/>
                  <a:pt x="385923" y="115100"/>
                  <a:pt x="397530" y="124772"/>
                </a:cubicBezTo>
                <a:cubicBezTo>
                  <a:pt x="403333" y="128641"/>
                  <a:pt x="406235" y="135412"/>
                  <a:pt x="406235" y="142182"/>
                </a:cubicBezTo>
                <a:lnTo>
                  <a:pt x="406235" y="185707"/>
                </a:lnTo>
                <a:lnTo>
                  <a:pt x="300807" y="185707"/>
                </a:lnTo>
                <a:cubicBezTo>
                  <a:pt x="298873" y="181839"/>
                  <a:pt x="295971" y="179904"/>
                  <a:pt x="293069" y="177002"/>
                </a:cubicBezTo>
                <a:cubicBezTo>
                  <a:pt x="281463" y="168297"/>
                  <a:pt x="266954" y="160560"/>
                  <a:pt x="248577" y="154756"/>
                </a:cubicBezTo>
                <a:cubicBezTo>
                  <a:pt x="259216" y="144117"/>
                  <a:pt x="265987" y="128641"/>
                  <a:pt x="265987" y="112198"/>
                </a:cubicBezTo>
                <a:lnTo>
                  <a:pt x="265987" y="111231"/>
                </a:lnTo>
                <a:cubicBezTo>
                  <a:pt x="271790" y="108329"/>
                  <a:pt x="277594" y="106395"/>
                  <a:pt x="283397" y="104460"/>
                </a:cubicBezTo>
                <a:cubicBezTo>
                  <a:pt x="295004" y="100591"/>
                  <a:pt x="307578" y="98657"/>
                  <a:pt x="319185" y="98657"/>
                </a:cubicBezTo>
                <a:close/>
                <a:moveTo>
                  <a:pt x="87050" y="98657"/>
                </a:moveTo>
                <a:cubicBezTo>
                  <a:pt x="99624" y="98657"/>
                  <a:pt x="112198" y="101559"/>
                  <a:pt x="122838" y="104460"/>
                </a:cubicBezTo>
                <a:cubicBezTo>
                  <a:pt x="128641" y="105428"/>
                  <a:pt x="134445" y="108329"/>
                  <a:pt x="140248" y="110264"/>
                </a:cubicBezTo>
                <a:cubicBezTo>
                  <a:pt x="140248" y="111231"/>
                  <a:pt x="140248" y="111231"/>
                  <a:pt x="140248" y="112198"/>
                </a:cubicBezTo>
                <a:cubicBezTo>
                  <a:pt x="140248" y="128641"/>
                  <a:pt x="147019" y="143149"/>
                  <a:pt x="157658" y="154756"/>
                </a:cubicBezTo>
                <a:cubicBezTo>
                  <a:pt x="142182" y="159592"/>
                  <a:pt x="126707" y="167330"/>
                  <a:pt x="113166" y="177002"/>
                </a:cubicBezTo>
                <a:cubicBezTo>
                  <a:pt x="109297" y="179904"/>
                  <a:pt x="107362" y="181839"/>
                  <a:pt x="104461" y="185707"/>
                </a:cubicBezTo>
                <a:lnTo>
                  <a:pt x="0" y="185707"/>
                </a:lnTo>
                <a:lnTo>
                  <a:pt x="0" y="142182"/>
                </a:lnTo>
                <a:cubicBezTo>
                  <a:pt x="0" y="135412"/>
                  <a:pt x="2902" y="128641"/>
                  <a:pt x="8705" y="124772"/>
                </a:cubicBezTo>
                <a:cubicBezTo>
                  <a:pt x="21279" y="116067"/>
                  <a:pt x="35787" y="109297"/>
                  <a:pt x="51263" y="104460"/>
                </a:cubicBezTo>
                <a:cubicBezTo>
                  <a:pt x="62870" y="100591"/>
                  <a:pt x="75444" y="98657"/>
                  <a:pt x="87050" y="98657"/>
                </a:cubicBezTo>
                <a:close/>
                <a:moveTo>
                  <a:pt x="203117" y="67706"/>
                </a:moveTo>
                <a:cubicBezTo>
                  <a:pt x="227156" y="67706"/>
                  <a:pt x="246642" y="87193"/>
                  <a:pt x="246642" y="111231"/>
                </a:cubicBezTo>
                <a:cubicBezTo>
                  <a:pt x="246642" y="135270"/>
                  <a:pt x="227156" y="154756"/>
                  <a:pt x="203117" y="154756"/>
                </a:cubicBezTo>
                <a:cubicBezTo>
                  <a:pt x="179079" y="154756"/>
                  <a:pt x="159592" y="135270"/>
                  <a:pt x="159592" y="111231"/>
                </a:cubicBezTo>
                <a:cubicBezTo>
                  <a:pt x="159592" y="87193"/>
                  <a:pt x="179079" y="67706"/>
                  <a:pt x="203117" y="67706"/>
                </a:cubicBezTo>
                <a:close/>
                <a:moveTo>
                  <a:pt x="319185" y="0"/>
                </a:moveTo>
                <a:cubicBezTo>
                  <a:pt x="343224" y="0"/>
                  <a:pt x="362710" y="19487"/>
                  <a:pt x="362710" y="43525"/>
                </a:cubicBezTo>
                <a:cubicBezTo>
                  <a:pt x="362710" y="67564"/>
                  <a:pt x="343224" y="87050"/>
                  <a:pt x="319185" y="87050"/>
                </a:cubicBezTo>
                <a:cubicBezTo>
                  <a:pt x="295147" y="87050"/>
                  <a:pt x="275660" y="67564"/>
                  <a:pt x="275660" y="43525"/>
                </a:cubicBezTo>
                <a:cubicBezTo>
                  <a:pt x="275660" y="19487"/>
                  <a:pt x="295147" y="0"/>
                  <a:pt x="319185" y="0"/>
                </a:cubicBezTo>
                <a:close/>
                <a:moveTo>
                  <a:pt x="87050" y="0"/>
                </a:moveTo>
                <a:cubicBezTo>
                  <a:pt x="111089" y="0"/>
                  <a:pt x="130575" y="19487"/>
                  <a:pt x="130575" y="43525"/>
                </a:cubicBezTo>
                <a:cubicBezTo>
                  <a:pt x="130575" y="67564"/>
                  <a:pt x="111089" y="87050"/>
                  <a:pt x="87050" y="87050"/>
                </a:cubicBezTo>
                <a:cubicBezTo>
                  <a:pt x="63012" y="87050"/>
                  <a:pt x="43525" y="67564"/>
                  <a:pt x="43525" y="43525"/>
                </a:cubicBezTo>
                <a:cubicBezTo>
                  <a:pt x="43525" y="19487"/>
                  <a:pt x="63012" y="0"/>
                  <a:pt x="87050" y="0"/>
                </a:cubicBezTo>
                <a:close/>
              </a:path>
            </a:pathLst>
          </a:custGeom>
          <a:solidFill>
            <a:schemeClr val="accent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47" descr="Puzzle">
            <a:extLst>
              <a:ext uri="{FF2B5EF4-FFF2-40B4-BE49-F238E27FC236}">
                <a16:creationId xmlns:a16="http://schemas.microsoft.com/office/drawing/2014/main" id="{5B92F6FB-7E59-4CC0-8A9F-E326D3626DD6}"/>
              </a:ext>
            </a:extLst>
          </p:cNvPr>
          <p:cNvSpPr/>
          <p:nvPr/>
        </p:nvSpPr>
        <p:spPr>
          <a:xfrm>
            <a:off x="8476233" y="4125868"/>
            <a:ext cx="386891" cy="386891"/>
          </a:xfrm>
          <a:custGeom>
            <a:avLst/>
            <a:gdLst>
              <a:gd name="connsiteX0" fmla="*/ 250028 w 386890"/>
              <a:gd name="connsiteY0" fmla="*/ 293553 h 386890"/>
              <a:gd name="connsiteX1" fmla="*/ 229233 w 386890"/>
              <a:gd name="connsiteY1" fmla="*/ 229716 h 386890"/>
              <a:gd name="connsiteX2" fmla="*/ 232618 w 386890"/>
              <a:gd name="connsiteY2" fmla="*/ 226331 h 386890"/>
              <a:gd name="connsiteX3" fmla="*/ 297422 w 386890"/>
              <a:gd name="connsiteY3" fmla="*/ 246159 h 386890"/>
              <a:gd name="connsiteX4" fmla="*/ 331759 w 386890"/>
              <a:gd name="connsiteY4" fmla="*/ 273725 h 386890"/>
              <a:gd name="connsiteX5" fmla="*/ 386891 w 386890"/>
              <a:gd name="connsiteY5" fmla="*/ 218593 h 386890"/>
              <a:gd name="connsiteX6" fmla="*/ 304677 w 386890"/>
              <a:gd name="connsiteY6" fmla="*/ 136379 h 386890"/>
              <a:gd name="connsiteX7" fmla="*/ 332243 w 386890"/>
              <a:gd name="connsiteY7" fmla="*/ 102042 h 386890"/>
              <a:gd name="connsiteX8" fmla="*/ 352071 w 386890"/>
              <a:gd name="connsiteY8" fmla="*/ 37238 h 386890"/>
              <a:gd name="connsiteX9" fmla="*/ 348685 w 386890"/>
              <a:gd name="connsiteY9" fmla="*/ 33853 h 386890"/>
              <a:gd name="connsiteX10" fmla="*/ 284848 w 386890"/>
              <a:gd name="connsiteY10" fmla="*/ 54648 h 386890"/>
              <a:gd name="connsiteX11" fmla="*/ 250512 w 386890"/>
              <a:gd name="connsiteY11" fmla="*/ 82214 h 386890"/>
              <a:gd name="connsiteX12" fmla="*/ 168298 w 386890"/>
              <a:gd name="connsiteY12" fmla="*/ 0 h 386890"/>
              <a:gd name="connsiteX13" fmla="*/ 112682 w 386890"/>
              <a:gd name="connsiteY13" fmla="*/ 55132 h 386890"/>
              <a:gd name="connsiteX14" fmla="*/ 140248 w 386890"/>
              <a:gd name="connsiteY14" fmla="*/ 89469 h 386890"/>
              <a:gd name="connsiteX15" fmla="*/ 161043 w 386890"/>
              <a:gd name="connsiteY15" fmla="*/ 153306 h 386890"/>
              <a:gd name="connsiteX16" fmla="*/ 157658 w 386890"/>
              <a:gd name="connsiteY16" fmla="*/ 156691 h 386890"/>
              <a:gd name="connsiteX17" fmla="*/ 92854 w 386890"/>
              <a:gd name="connsiteY17" fmla="*/ 136863 h 386890"/>
              <a:gd name="connsiteX18" fmla="*/ 58517 w 386890"/>
              <a:gd name="connsiteY18" fmla="*/ 109297 h 386890"/>
              <a:gd name="connsiteX19" fmla="*/ 0 w 386890"/>
              <a:gd name="connsiteY19" fmla="*/ 168298 h 386890"/>
              <a:gd name="connsiteX20" fmla="*/ 82214 w 386890"/>
              <a:gd name="connsiteY20" fmla="*/ 250512 h 386890"/>
              <a:gd name="connsiteX21" fmla="*/ 54648 w 386890"/>
              <a:gd name="connsiteY21" fmla="*/ 284848 h 386890"/>
              <a:gd name="connsiteX22" fmla="*/ 34820 w 386890"/>
              <a:gd name="connsiteY22" fmla="*/ 349653 h 386890"/>
              <a:gd name="connsiteX23" fmla="*/ 38205 w 386890"/>
              <a:gd name="connsiteY23" fmla="*/ 353038 h 386890"/>
              <a:gd name="connsiteX24" fmla="*/ 102042 w 386890"/>
              <a:gd name="connsiteY24" fmla="*/ 332243 h 386890"/>
              <a:gd name="connsiteX25" fmla="*/ 136379 w 386890"/>
              <a:gd name="connsiteY25" fmla="*/ 304677 h 386890"/>
              <a:gd name="connsiteX26" fmla="*/ 218593 w 386890"/>
              <a:gd name="connsiteY26" fmla="*/ 386891 h 386890"/>
              <a:gd name="connsiteX27" fmla="*/ 277594 w 386890"/>
              <a:gd name="connsiteY27" fmla="*/ 327890 h 386890"/>
              <a:gd name="connsiteX28" fmla="*/ 250028 w 386890"/>
              <a:gd name="connsiteY28" fmla="*/ 293553 h 38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6890" h="386890">
                <a:moveTo>
                  <a:pt x="250028" y="293553"/>
                </a:moveTo>
                <a:cubicBezTo>
                  <a:pt x="218110" y="294521"/>
                  <a:pt x="206503" y="253414"/>
                  <a:pt x="229233" y="229716"/>
                </a:cubicBezTo>
                <a:lnTo>
                  <a:pt x="232618" y="226331"/>
                </a:lnTo>
                <a:cubicBezTo>
                  <a:pt x="256315" y="203601"/>
                  <a:pt x="298390" y="214241"/>
                  <a:pt x="297422" y="246159"/>
                </a:cubicBezTo>
                <a:cubicBezTo>
                  <a:pt x="296939" y="264537"/>
                  <a:pt x="318701" y="286783"/>
                  <a:pt x="331759" y="273725"/>
                </a:cubicBezTo>
                <a:lnTo>
                  <a:pt x="386891" y="218593"/>
                </a:lnTo>
                <a:lnTo>
                  <a:pt x="304677" y="136379"/>
                </a:lnTo>
                <a:cubicBezTo>
                  <a:pt x="291619" y="123321"/>
                  <a:pt x="313865" y="101559"/>
                  <a:pt x="332243" y="102042"/>
                </a:cubicBezTo>
                <a:cubicBezTo>
                  <a:pt x="364161" y="103010"/>
                  <a:pt x="374801" y="60935"/>
                  <a:pt x="352071" y="37238"/>
                </a:cubicBezTo>
                <a:lnTo>
                  <a:pt x="348685" y="33853"/>
                </a:lnTo>
                <a:cubicBezTo>
                  <a:pt x="324988" y="11123"/>
                  <a:pt x="283881" y="22730"/>
                  <a:pt x="284848" y="54648"/>
                </a:cubicBezTo>
                <a:cubicBezTo>
                  <a:pt x="285332" y="73026"/>
                  <a:pt x="263569" y="95272"/>
                  <a:pt x="250512" y="82214"/>
                </a:cubicBezTo>
                <a:lnTo>
                  <a:pt x="168298" y="0"/>
                </a:lnTo>
                <a:lnTo>
                  <a:pt x="112682" y="55132"/>
                </a:lnTo>
                <a:cubicBezTo>
                  <a:pt x="99624" y="68190"/>
                  <a:pt x="121871" y="89952"/>
                  <a:pt x="140248" y="89469"/>
                </a:cubicBezTo>
                <a:cubicBezTo>
                  <a:pt x="172166" y="88501"/>
                  <a:pt x="183773" y="129608"/>
                  <a:pt x="161043" y="153306"/>
                </a:cubicBezTo>
                <a:lnTo>
                  <a:pt x="157658" y="156691"/>
                </a:lnTo>
                <a:cubicBezTo>
                  <a:pt x="133961" y="179421"/>
                  <a:pt x="91887" y="168781"/>
                  <a:pt x="92854" y="136863"/>
                </a:cubicBezTo>
                <a:cubicBezTo>
                  <a:pt x="93337" y="118485"/>
                  <a:pt x="71575" y="96239"/>
                  <a:pt x="58517" y="109297"/>
                </a:cubicBezTo>
                <a:lnTo>
                  <a:pt x="0" y="168298"/>
                </a:lnTo>
                <a:lnTo>
                  <a:pt x="82214" y="250512"/>
                </a:lnTo>
                <a:cubicBezTo>
                  <a:pt x="95272" y="263569"/>
                  <a:pt x="73026" y="285332"/>
                  <a:pt x="54648" y="284848"/>
                </a:cubicBezTo>
                <a:cubicBezTo>
                  <a:pt x="22730" y="283881"/>
                  <a:pt x="12090" y="325956"/>
                  <a:pt x="34820" y="349653"/>
                </a:cubicBezTo>
                <a:lnTo>
                  <a:pt x="38205" y="353038"/>
                </a:lnTo>
                <a:cubicBezTo>
                  <a:pt x="61903" y="375768"/>
                  <a:pt x="103010" y="364161"/>
                  <a:pt x="102042" y="332243"/>
                </a:cubicBezTo>
                <a:cubicBezTo>
                  <a:pt x="101559" y="313865"/>
                  <a:pt x="123321" y="291619"/>
                  <a:pt x="136379" y="304677"/>
                </a:cubicBezTo>
                <a:lnTo>
                  <a:pt x="218593" y="386891"/>
                </a:lnTo>
                <a:lnTo>
                  <a:pt x="277594" y="327890"/>
                </a:lnTo>
                <a:cubicBezTo>
                  <a:pt x="290652" y="314832"/>
                  <a:pt x="268889" y="293070"/>
                  <a:pt x="250028" y="293553"/>
                </a:cubicBezTo>
                <a:close/>
              </a:path>
            </a:pathLst>
          </a:custGeom>
          <a:solidFill>
            <a:schemeClr val="accent2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110158C-3A1D-448D-BC9C-D37D808AF499}"/>
              </a:ext>
            </a:extLst>
          </p:cNvPr>
          <p:cNvSpPr/>
          <p:nvPr/>
        </p:nvSpPr>
        <p:spPr>
          <a:xfrm>
            <a:off x="6169672" y="2286522"/>
            <a:ext cx="466568" cy="291050"/>
          </a:xfrm>
          <a:custGeom>
            <a:avLst/>
            <a:gdLst>
              <a:gd name="connsiteX0" fmla="*/ 233285 w 466568"/>
              <a:gd name="connsiteY0" fmla="*/ 191071 h 291050"/>
              <a:gd name="connsiteX1" fmla="*/ 274387 w 466568"/>
              <a:gd name="connsiteY1" fmla="*/ 197736 h 291050"/>
              <a:gd name="connsiteX2" fmla="*/ 323266 w 466568"/>
              <a:gd name="connsiteY2" fmla="*/ 221065 h 291050"/>
              <a:gd name="connsiteX3" fmla="*/ 333264 w 466568"/>
              <a:gd name="connsiteY3" fmla="*/ 241060 h 291050"/>
              <a:gd name="connsiteX4" fmla="*/ 333264 w 466568"/>
              <a:gd name="connsiteY4" fmla="*/ 291050 h 291050"/>
              <a:gd name="connsiteX5" fmla="*/ 133305 w 466568"/>
              <a:gd name="connsiteY5" fmla="*/ 291050 h 291050"/>
              <a:gd name="connsiteX6" fmla="*/ 133305 w 466568"/>
              <a:gd name="connsiteY6" fmla="*/ 241060 h 291050"/>
              <a:gd name="connsiteX7" fmla="*/ 143303 w 466568"/>
              <a:gd name="connsiteY7" fmla="*/ 221065 h 291050"/>
              <a:gd name="connsiteX8" fmla="*/ 192182 w 466568"/>
              <a:gd name="connsiteY8" fmla="*/ 197736 h 291050"/>
              <a:gd name="connsiteX9" fmla="*/ 233285 w 466568"/>
              <a:gd name="connsiteY9" fmla="*/ 191071 h 291050"/>
              <a:gd name="connsiteX10" fmla="*/ 366589 w 466568"/>
              <a:gd name="connsiteY10" fmla="*/ 113310 h 291050"/>
              <a:gd name="connsiteX11" fmla="*/ 407691 w 466568"/>
              <a:gd name="connsiteY11" fmla="*/ 119975 h 291050"/>
              <a:gd name="connsiteX12" fmla="*/ 456570 w 466568"/>
              <a:gd name="connsiteY12" fmla="*/ 143304 h 291050"/>
              <a:gd name="connsiteX13" fmla="*/ 466568 w 466568"/>
              <a:gd name="connsiteY13" fmla="*/ 163300 h 291050"/>
              <a:gd name="connsiteX14" fmla="*/ 466568 w 466568"/>
              <a:gd name="connsiteY14" fmla="*/ 213290 h 291050"/>
              <a:gd name="connsiteX15" fmla="*/ 345482 w 466568"/>
              <a:gd name="connsiteY15" fmla="*/ 213290 h 291050"/>
              <a:gd name="connsiteX16" fmla="*/ 336595 w 466568"/>
              <a:gd name="connsiteY16" fmla="*/ 203292 h 291050"/>
              <a:gd name="connsiteX17" fmla="*/ 285495 w 466568"/>
              <a:gd name="connsiteY17" fmla="*/ 177742 h 291050"/>
              <a:gd name="connsiteX18" fmla="*/ 305491 w 466568"/>
              <a:gd name="connsiteY18" fmla="*/ 128862 h 291050"/>
              <a:gd name="connsiteX19" fmla="*/ 305491 w 466568"/>
              <a:gd name="connsiteY19" fmla="*/ 127751 h 291050"/>
              <a:gd name="connsiteX20" fmla="*/ 325486 w 466568"/>
              <a:gd name="connsiteY20" fmla="*/ 119975 h 291050"/>
              <a:gd name="connsiteX21" fmla="*/ 366589 w 466568"/>
              <a:gd name="connsiteY21" fmla="*/ 113310 h 291050"/>
              <a:gd name="connsiteX22" fmla="*/ 99979 w 466568"/>
              <a:gd name="connsiteY22" fmla="*/ 113310 h 291050"/>
              <a:gd name="connsiteX23" fmla="*/ 141081 w 466568"/>
              <a:gd name="connsiteY23" fmla="*/ 119975 h 291050"/>
              <a:gd name="connsiteX24" fmla="*/ 161077 w 466568"/>
              <a:gd name="connsiteY24" fmla="*/ 126640 h 291050"/>
              <a:gd name="connsiteX25" fmla="*/ 161077 w 466568"/>
              <a:gd name="connsiteY25" fmla="*/ 128862 h 291050"/>
              <a:gd name="connsiteX26" fmla="*/ 181073 w 466568"/>
              <a:gd name="connsiteY26" fmla="*/ 177742 h 291050"/>
              <a:gd name="connsiteX27" fmla="*/ 129972 w 466568"/>
              <a:gd name="connsiteY27" fmla="*/ 203292 h 291050"/>
              <a:gd name="connsiteX28" fmla="*/ 119975 w 466568"/>
              <a:gd name="connsiteY28" fmla="*/ 213290 h 291050"/>
              <a:gd name="connsiteX29" fmla="*/ 0 w 466568"/>
              <a:gd name="connsiteY29" fmla="*/ 213290 h 291050"/>
              <a:gd name="connsiteX30" fmla="*/ 0 w 466568"/>
              <a:gd name="connsiteY30" fmla="*/ 163300 h 291050"/>
              <a:gd name="connsiteX31" fmla="*/ 9998 w 466568"/>
              <a:gd name="connsiteY31" fmla="*/ 143304 h 291050"/>
              <a:gd name="connsiteX32" fmla="*/ 58876 w 466568"/>
              <a:gd name="connsiteY32" fmla="*/ 119975 h 291050"/>
              <a:gd name="connsiteX33" fmla="*/ 99979 w 466568"/>
              <a:gd name="connsiteY33" fmla="*/ 113310 h 291050"/>
              <a:gd name="connsiteX34" fmla="*/ 233285 w 466568"/>
              <a:gd name="connsiteY34" fmla="*/ 77762 h 291050"/>
              <a:gd name="connsiteX35" fmla="*/ 283275 w 466568"/>
              <a:gd name="connsiteY35" fmla="*/ 127752 h 291050"/>
              <a:gd name="connsiteX36" fmla="*/ 233285 w 466568"/>
              <a:gd name="connsiteY36" fmla="*/ 177742 h 291050"/>
              <a:gd name="connsiteX37" fmla="*/ 183295 w 466568"/>
              <a:gd name="connsiteY37" fmla="*/ 127752 h 291050"/>
              <a:gd name="connsiteX38" fmla="*/ 233285 w 466568"/>
              <a:gd name="connsiteY38" fmla="*/ 77762 h 291050"/>
              <a:gd name="connsiteX39" fmla="*/ 366590 w 466568"/>
              <a:gd name="connsiteY39" fmla="*/ 0 h 291050"/>
              <a:gd name="connsiteX40" fmla="*/ 416580 w 466568"/>
              <a:gd name="connsiteY40" fmla="*/ 49989 h 291050"/>
              <a:gd name="connsiteX41" fmla="*/ 366590 w 466568"/>
              <a:gd name="connsiteY41" fmla="*/ 99979 h 291050"/>
              <a:gd name="connsiteX42" fmla="*/ 316600 w 466568"/>
              <a:gd name="connsiteY42" fmla="*/ 49989 h 291050"/>
              <a:gd name="connsiteX43" fmla="*/ 366590 w 466568"/>
              <a:gd name="connsiteY43" fmla="*/ 0 h 291050"/>
              <a:gd name="connsiteX44" fmla="*/ 99980 w 466568"/>
              <a:gd name="connsiteY44" fmla="*/ 0 h 291050"/>
              <a:gd name="connsiteX45" fmla="*/ 149970 w 466568"/>
              <a:gd name="connsiteY45" fmla="*/ 49989 h 291050"/>
              <a:gd name="connsiteX46" fmla="*/ 99980 w 466568"/>
              <a:gd name="connsiteY46" fmla="*/ 99979 h 291050"/>
              <a:gd name="connsiteX47" fmla="*/ 49990 w 466568"/>
              <a:gd name="connsiteY47" fmla="*/ 49989 h 291050"/>
              <a:gd name="connsiteX48" fmla="*/ 99980 w 466568"/>
              <a:gd name="connsiteY48" fmla="*/ 0 h 29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66568" h="291050">
                <a:moveTo>
                  <a:pt x="233285" y="191071"/>
                </a:moveTo>
                <a:cubicBezTo>
                  <a:pt x="247726" y="191071"/>
                  <a:pt x="262168" y="194404"/>
                  <a:pt x="274387" y="197736"/>
                </a:cubicBezTo>
                <a:cubicBezTo>
                  <a:pt x="292161" y="202180"/>
                  <a:pt x="309935" y="209956"/>
                  <a:pt x="323266" y="221065"/>
                </a:cubicBezTo>
                <a:cubicBezTo>
                  <a:pt x="329931" y="225508"/>
                  <a:pt x="333264" y="233284"/>
                  <a:pt x="333264" y="241060"/>
                </a:cubicBezTo>
                <a:lnTo>
                  <a:pt x="333264" y="291050"/>
                </a:lnTo>
                <a:lnTo>
                  <a:pt x="133305" y="291050"/>
                </a:lnTo>
                <a:lnTo>
                  <a:pt x="133305" y="241060"/>
                </a:lnTo>
                <a:cubicBezTo>
                  <a:pt x="133305" y="233284"/>
                  <a:pt x="136638" y="226619"/>
                  <a:pt x="143303" y="221065"/>
                </a:cubicBezTo>
                <a:cubicBezTo>
                  <a:pt x="157744" y="211067"/>
                  <a:pt x="174407" y="202180"/>
                  <a:pt x="192182" y="197736"/>
                </a:cubicBezTo>
                <a:cubicBezTo>
                  <a:pt x="205513" y="193293"/>
                  <a:pt x="219954" y="191071"/>
                  <a:pt x="233285" y="191071"/>
                </a:cubicBezTo>
                <a:close/>
                <a:moveTo>
                  <a:pt x="366589" y="113310"/>
                </a:moveTo>
                <a:cubicBezTo>
                  <a:pt x="381030" y="113310"/>
                  <a:pt x="395472" y="116643"/>
                  <a:pt x="407691" y="119975"/>
                </a:cubicBezTo>
                <a:cubicBezTo>
                  <a:pt x="425465" y="124419"/>
                  <a:pt x="443239" y="132195"/>
                  <a:pt x="456570" y="143304"/>
                </a:cubicBezTo>
                <a:cubicBezTo>
                  <a:pt x="463235" y="147747"/>
                  <a:pt x="466568" y="155524"/>
                  <a:pt x="466568" y="163300"/>
                </a:cubicBezTo>
                <a:lnTo>
                  <a:pt x="466568" y="213290"/>
                </a:lnTo>
                <a:lnTo>
                  <a:pt x="345482" y="213290"/>
                </a:lnTo>
                <a:cubicBezTo>
                  <a:pt x="343261" y="208846"/>
                  <a:pt x="339928" y="206624"/>
                  <a:pt x="336595" y="203292"/>
                </a:cubicBezTo>
                <a:cubicBezTo>
                  <a:pt x="323265" y="193294"/>
                  <a:pt x="306602" y="184407"/>
                  <a:pt x="285495" y="177742"/>
                </a:cubicBezTo>
                <a:cubicBezTo>
                  <a:pt x="297715" y="165522"/>
                  <a:pt x="305491" y="147747"/>
                  <a:pt x="305491" y="128862"/>
                </a:cubicBezTo>
                <a:lnTo>
                  <a:pt x="305491" y="127751"/>
                </a:lnTo>
                <a:cubicBezTo>
                  <a:pt x="312156" y="124419"/>
                  <a:pt x="318821" y="122197"/>
                  <a:pt x="325486" y="119975"/>
                </a:cubicBezTo>
                <a:cubicBezTo>
                  <a:pt x="338817" y="115532"/>
                  <a:pt x="353258" y="113310"/>
                  <a:pt x="366589" y="113310"/>
                </a:cubicBezTo>
                <a:close/>
                <a:moveTo>
                  <a:pt x="99979" y="113310"/>
                </a:moveTo>
                <a:cubicBezTo>
                  <a:pt x="114420" y="113310"/>
                  <a:pt x="128862" y="116643"/>
                  <a:pt x="141081" y="119975"/>
                </a:cubicBezTo>
                <a:cubicBezTo>
                  <a:pt x="147746" y="121086"/>
                  <a:pt x="154412" y="124419"/>
                  <a:pt x="161077" y="126640"/>
                </a:cubicBezTo>
                <a:cubicBezTo>
                  <a:pt x="161077" y="127751"/>
                  <a:pt x="161077" y="127751"/>
                  <a:pt x="161077" y="128862"/>
                </a:cubicBezTo>
                <a:cubicBezTo>
                  <a:pt x="161077" y="147747"/>
                  <a:pt x="168853" y="164411"/>
                  <a:pt x="181073" y="177742"/>
                </a:cubicBezTo>
                <a:cubicBezTo>
                  <a:pt x="163299" y="183296"/>
                  <a:pt x="145525" y="192183"/>
                  <a:pt x="129972" y="203292"/>
                </a:cubicBezTo>
                <a:cubicBezTo>
                  <a:pt x="125529" y="206624"/>
                  <a:pt x="123307" y="208846"/>
                  <a:pt x="119975" y="213290"/>
                </a:cubicBezTo>
                <a:lnTo>
                  <a:pt x="0" y="213290"/>
                </a:lnTo>
                <a:lnTo>
                  <a:pt x="0" y="163300"/>
                </a:lnTo>
                <a:cubicBezTo>
                  <a:pt x="0" y="155524"/>
                  <a:pt x="3333" y="147747"/>
                  <a:pt x="9998" y="143304"/>
                </a:cubicBezTo>
                <a:cubicBezTo>
                  <a:pt x="24439" y="133306"/>
                  <a:pt x="41102" y="125530"/>
                  <a:pt x="58876" y="119975"/>
                </a:cubicBezTo>
                <a:cubicBezTo>
                  <a:pt x="72207" y="115532"/>
                  <a:pt x="86648" y="113310"/>
                  <a:pt x="99979" y="113310"/>
                </a:cubicBezTo>
                <a:close/>
                <a:moveTo>
                  <a:pt x="233285" y="77762"/>
                </a:moveTo>
                <a:cubicBezTo>
                  <a:pt x="260894" y="77762"/>
                  <a:pt x="283275" y="100143"/>
                  <a:pt x="283275" y="127752"/>
                </a:cubicBezTo>
                <a:cubicBezTo>
                  <a:pt x="283275" y="155361"/>
                  <a:pt x="260894" y="177742"/>
                  <a:pt x="233285" y="177742"/>
                </a:cubicBezTo>
                <a:cubicBezTo>
                  <a:pt x="205676" y="177742"/>
                  <a:pt x="183295" y="155361"/>
                  <a:pt x="183295" y="127752"/>
                </a:cubicBezTo>
                <a:cubicBezTo>
                  <a:pt x="183295" y="100143"/>
                  <a:pt x="205676" y="77762"/>
                  <a:pt x="233285" y="77762"/>
                </a:cubicBezTo>
                <a:close/>
                <a:moveTo>
                  <a:pt x="366590" y="0"/>
                </a:moveTo>
                <a:cubicBezTo>
                  <a:pt x="394199" y="0"/>
                  <a:pt x="416580" y="22381"/>
                  <a:pt x="416580" y="49989"/>
                </a:cubicBezTo>
                <a:cubicBezTo>
                  <a:pt x="416580" y="77598"/>
                  <a:pt x="394199" y="99979"/>
                  <a:pt x="366590" y="99979"/>
                </a:cubicBezTo>
                <a:cubicBezTo>
                  <a:pt x="338981" y="99979"/>
                  <a:pt x="316600" y="77598"/>
                  <a:pt x="316600" y="49989"/>
                </a:cubicBezTo>
                <a:cubicBezTo>
                  <a:pt x="316600" y="22381"/>
                  <a:pt x="338981" y="0"/>
                  <a:pt x="366590" y="0"/>
                </a:cubicBezTo>
                <a:close/>
                <a:moveTo>
                  <a:pt x="99980" y="0"/>
                </a:moveTo>
                <a:cubicBezTo>
                  <a:pt x="127589" y="0"/>
                  <a:pt x="149970" y="22381"/>
                  <a:pt x="149970" y="49989"/>
                </a:cubicBezTo>
                <a:cubicBezTo>
                  <a:pt x="149970" y="77598"/>
                  <a:pt x="127589" y="99979"/>
                  <a:pt x="99980" y="99979"/>
                </a:cubicBezTo>
                <a:cubicBezTo>
                  <a:pt x="72371" y="99979"/>
                  <a:pt x="49990" y="77598"/>
                  <a:pt x="49990" y="49989"/>
                </a:cubicBezTo>
                <a:cubicBezTo>
                  <a:pt x="49990" y="22381"/>
                  <a:pt x="72371" y="0"/>
                  <a:pt x="99980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Graphic 46" descr="Puzzle">
            <a:extLst>
              <a:ext uri="{FF2B5EF4-FFF2-40B4-BE49-F238E27FC236}">
                <a16:creationId xmlns:a16="http://schemas.microsoft.com/office/drawing/2014/main" id="{2A926C6D-54C3-40B0-A83E-E009C28C044E}"/>
              </a:ext>
            </a:extLst>
          </p:cNvPr>
          <p:cNvSpPr/>
          <p:nvPr/>
        </p:nvSpPr>
        <p:spPr>
          <a:xfrm>
            <a:off x="5332962" y="5060139"/>
            <a:ext cx="444350" cy="444350"/>
          </a:xfrm>
          <a:custGeom>
            <a:avLst/>
            <a:gdLst>
              <a:gd name="connsiteX0" fmla="*/ 287161 w 444350"/>
              <a:gd name="connsiteY0" fmla="*/ 337151 h 444350"/>
              <a:gd name="connsiteX1" fmla="*/ 263277 w 444350"/>
              <a:gd name="connsiteY1" fmla="*/ 263833 h 444350"/>
              <a:gd name="connsiteX2" fmla="*/ 267165 w 444350"/>
              <a:gd name="connsiteY2" fmla="*/ 259945 h 444350"/>
              <a:gd name="connsiteX3" fmla="*/ 341594 w 444350"/>
              <a:gd name="connsiteY3" fmla="*/ 282718 h 444350"/>
              <a:gd name="connsiteX4" fmla="*/ 381030 w 444350"/>
              <a:gd name="connsiteY4" fmla="*/ 314378 h 444350"/>
              <a:gd name="connsiteX5" fmla="*/ 444350 w 444350"/>
              <a:gd name="connsiteY5" fmla="*/ 251058 h 444350"/>
              <a:gd name="connsiteX6" fmla="*/ 349926 w 444350"/>
              <a:gd name="connsiteY6" fmla="*/ 156633 h 444350"/>
              <a:gd name="connsiteX7" fmla="*/ 381586 w 444350"/>
              <a:gd name="connsiteY7" fmla="*/ 117197 h 444350"/>
              <a:gd name="connsiteX8" fmla="*/ 404359 w 444350"/>
              <a:gd name="connsiteY8" fmla="*/ 42769 h 444350"/>
              <a:gd name="connsiteX9" fmla="*/ 400470 w 444350"/>
              <a:gd name="connsiteY9" fmla="*/ 38881 h 444350"/>
              <a:gd name="connsiteX10" fmla="*/ 327153 w 444350"/>
              <a:gd name="connsiteY10" fmla="*/ 62764 h 444350"/>
              <a:gd name="connsiteX11" fmla="*/ 287717 w 444350"/>
              <a:gd name="connsiteY11" fmla="*/ 94424 h 444350"/>
              <a:gd name="connsiteX12" fmla="*/ 193292 w 444350"/>
              <a:gd name="connsiteY12" fmla="*/ 0 h 444350"/>
              <a:gd name="connsiteX13" fmla="*/ 129417 w 444350"/>
              <a:gd name="connsiteY13" fmla="*/ 63320 h 444350"/>
              <a:gd name="connsiteX14" fmla="*/ 161077 w 444350"/>
              <a:gd name="connsiteY14" fmla="*/ 102756 h 444350"/>
              <a:gd name="connsiteX15" fmla="*/ 184961 w 444350"/>
              <a:gd name="connsiteY15" fmla="*/ 176074 h 444350"/>
              <a:gd name="connsiteX16" fmla="*/ 181073 w 444350"/>
              <a:gd name="connsiteY16" fmla="*/ 179962 h 444350"/>
              <a:gd name="connsiteX17" fmla="*/ 106644 w 444350"/>
              <a:gd name="connsiteY17" fmla="*/ 157189 h 444350"/>
              <a:gd name="connsiteX18" fmla="*/ 67208 w 444350"/>
              <a:gd name="connsiteY18" fmla="*/ 125529 h 444350"/>
              <a:gd name="connsiteX19" fmla="*/ 0 w 444350"/>
              <a:gd name="connsiteY19" fmla="*/ 193292 h 444350"/>
              <a:gd name="connsiteX20" fmla="*/ 94424 w 444350"/>
              <a:gd name="connsiteY20" fmla="*/ 287717 h 444350"/>
              <a:gd name="connsiteX21" fmla="*/ 62764 w 444350"/>
              <a:gd name="connsiteY21" fmla="*/ 327153 h 444350"/>
              <a:gd name="connsiteX22" fmla="*/ 39992 w 444350"/>
              <a:gd name="connsiteY22" fmla="*/ 401581 h 444350"/>
              <a:gd name="connsiteX23" fmla="*/ 43880 w 444350"/>
              <a:gd name="connsiteY23" fmla="*/ 405469 h 444350"/>
              <a:gd name="connsiteX24" fmla="*/ 117197 w 444350"/>
              <a:gd name="connsiteY24" fmla="*/ 381586 h 444350"/>
              <a:gd name="connsiteX25" fmla="*/ 156633 w 444350"/>
              <a:gd name="connsiteY25" fmla="*/ 349926 h 444350"/>
              <a:gd name="connsiteX26" fmla="*/ 251058 w 444350"/>
              <a:gd name="connsiteY26" fmla="*/ 444350 h 444350"/>
              <a:gd name="connsiteX27" fmla="*/ 318821 w 444350"/>
              <a:gd name="connsiteY27" fmla="*/ 376587 h 444350"/>
              <a:gd name="connsiteX28" fmla="*/ 287161 w 444350"/>
              <a:gd name="connsiteY28" fmla="*/ 337151 h 44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350" h="444350">
                <a:moveTo>
                  <a:pt x="287161" y="337151"/>
                </a:moveTo>
                <a:cubicBezTo>
                  <a:pt x="250502" y="338261"/>
                  <a:pt x="237172" y="291049"/>
                  <a:pt x="263277" y="263833"/>
                </a:cubicBezTo>
                <a:lnTo>
                  <a:pt x="267165" y="259945"/>
                </a:lnTo>
                <a:cubicBezTo>
                  <a:pt x="294382" y="233839"/>
                  <a:pt x="342705" y="246059"/>
                  <a:pt x="341594" y="282718"/>
                </a:cubicBezTo>
                <a:cubicBezTo>
                  <a:pt x="341039" y="303824"/>
                  <a:pt x="366033" y="329374"/>
                  <a:pt x="381030" y="314378"/>
                </a:cubicBezTo>
                <a:lnTo>
                  <a:pt x="444350" y="251058"/>
                </a:lnTo>
                <a:lnTo>
                  <a:pt x="349926" y="156633"/>
                </a:lnTo>
                <a:cubicBezTo>
                  <a:pt x="334929" y="141637"/>
                  <a:pt x="360479" y="116642"/>
                  <a:pt x="381586" y="117197"/>
                </a:cubicBezTo>
                <a:cubicBezTo>
                  <a:pt x="418244" y="118308"/>
                  <a:pt x="430464" y="69985"/>
                  <a:pt x="404359" y="42769"/>
                </a:cubicBezTo>
                <a:lnTo>
                  <a:pt x="400470" y="38881"/>
                </a:lnTo>
                <a:cubicBezTo>
                  <a:pt x="373254" y="12775"/>
                  <a:pt x="326042" y="26106"/>
                  <a:pt x="327153" y="62764"/>
                </a:cubicBezTo>
                <a:cubicBezTo>
                  <a:pt x="327708" y="83871"/>
                  <a:pt x="302713" y="109421"/>
                  <a:pt x="287717" y="94424"/>
                </a:cubicBezTo>
                <a:lnTo>
                  <a:pt x="193292" y="0"/>
                </a:lnTo>
                <a:lnTo>
                  <a:pt x="129417" y="63320"/>
                </a:lnTo>
                <a:cubicBezTo>
                  <a:pt x="114420" y="78317"/>
                  <a:pt x="139970" y="103311"/>
                  <a:pt x="161077" y="102756"/>
                </a:cubicBezTo>
                <a:cubicBezTo>
                  <a:pt x="197736" y="101645"/>
                  <a:pt x="211066" y="148857"/>
                  <a:pt x="184961" y="176074"/>
                </a:cubicBezTo>
                <a:lnTo>
                  <a:pt x="181073" y="179962"/>
                </a:lnTo>
                <a:cubicBezTo>
                  <a:pt x="153856" y="206067"/>
                  <a:pt x="105533" y="193848"/>
                  <a:pt x="106644" y="157189"/>
                </a:cubicBezTo>
                <a:cubicBezTo>
                  <a:pt x="107199" y="136082"/>
                  <a:pt x="82205" y="110532"/>
                  <a:pt x="67208" y="125529"/>
                </a:cubicBezTo>
                <a:lnTo>
                  <a:pt x="0" y="193292"/>
                </a:lnTo>
                <a:lnTo>
                  <a:pt x="94424" y="287717"/>
                </a:lnTo>
                <a:cubicBezTo>
                  <a:pt x="109421" y="302713"/>
                  <a:pt x="83871" y="327708"/>
                  <a:pt x="62764" y="327153"/>
                </a:cubicBezTo>
                <a:cubicBezTo>
                  <a:pt x="26106" y="326042"/>
                  <a:pt x="13886" y="374365"/>
                  <a:pt x="39992" y="401581"/>
                </a:cubicBezTo>
                <a:lnTo>
                  <a:pt x="43880" y="405469"/>
                </a:lnTo>
                <a:cubicBezTo>
                  <a:pt x="71096" y="431575"/>
                  <a:pt x="118308" y="418244"/>
                  <a:pt x="117197" y="381586"/>
                </a:cubicBezTo>
                <a:cubicBezTo>
                  <a:pt x="116642" y="360479"/>
                  <a:pt x="141637" y="334929"/>
                  <a:pt x="156633" y="349926"/>
                </a:cubicBezTo>
                <a:lnTo>
                  <a:pt x="251058" y="444350"/>
                </a:lnTo>
                <a:lnTo>
                  <a:pt x="318821" y="376587"/>
                </a:lnTo>
                <a:cubicBezTo>
                  <a:pt x="333818" y="361590"/>
                  <a:pt x="308823" y="336595"/>
                  <a:pt x="287161" y="337151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91C7F730-C626-4D25-BD6A-0BE418523EC2}"/>
              </a:ext>
            </a:extLst>
          </p:cNvPr>
          <p:cNvSpPr/>
          <p:nvPr/>
        </p:nvSpPr>
        <p:spPr>
          <a:xfrm>
            <a:off x="2556248" y="4167698"/>
            <a:ext cx="288829" cy="466568"/>
          </a:xfrm>
          <a:custGeom>
            <a:avLst/>
            <a:gdLst>
              <a:gd name="connsiteX0" fmla="*/ 108311 w 288829"/>
              <a:gd name="connsiteY0" fmla="*/ 433242 h 466568"/>
              <a:gd name="connsiteX1" fmla="*/ 180519 w 288829"/>
              <a:gd name="connsiteY1" fmla="*/ 433242 h 466568"/>
              <a:gd name="connsiteX2" fmla="*/ 144415 w 288829"/>
              <a:gd name="connsiteY2" fmla="*/ 466568 h 466568"/>
              <a:gd name="connsiteX3" fmla="*/ 108311 w 288829"/>
              <a:gd name="connsiteY3" fmla="*/ 433242 h 466568"/>
              <a:gd name="connsiteX4" fmla="*/ 88870 w 288829"/>
              <a:gd name="connsiteY4" fmla="*/ 377698 h 466568"/>
              <a:gd name="connsiteX5" fmla="*/ 199959 w 288829"/>
              <a:gd name="connsiteY5" fmla="*/ 377698 h 466568"/>
              <a:gd name="connsiteX6" fmla="*/ 216622 w 288829"/>
              <a:gd name="connsiteY6" fmla="*/ 394361 h 466568"/>
              <a:gd name="connsiteX7" fmla="*/ 199959 w 288829"/>
              <a:gd name="connsiteY7" fmla="*/ 411024 h 466568"/>
              <a:gd name="connsiteX8" fmla="*/ 88870 w 288829"/>
              <a:gd name="connsiteY8" fmla="*/ 411024 h 466568"/>
              <a:gd name="connsiteX9" fmla="*/ 72207 w 288829"/>
              <a:gd name="connsiteY9" fmla="*/ 394361 h 466568"/>
              <a:gd name="connsiteX10" fmla="*/ 88870 w 288829"/>
              <a:gd name="connsiteY10" fmla="*/ 377698 h 466568"/>
              <a:gd name="connsiteX11" fmla="*/ 88870 w 288829"/>
              <a:gd name="connsiteY11" fmla="*/ 322154 h 466568"/>
              <a:gd name="connsiteX12" fmla="*/ 199959 w 288829"/>
              <a:gd name="connsiteY12" fmla="*/ 322154 h 466568"/>
              <a:gd name="connsiteX13" fmla="*/ 216622 w 288829"/>
              <a:gd name="connsiteY13" fmla="*/ 338817 h 466568"/>
              <a:gd name="connsiteX14" fmla="*/ 199959 w 288829"/>
              <a:gd name="connsiteY14" fmla="*/ 355480 h 466568"/>
              <a:gd name="connsiteX15" fmla="*/ 88870 w 288829"/>
              <a:gd name="connsiteY15" fmla="*/ 355480 h 466568"/>
              <a:gd name="connsiteX16" fmla="*/ 72207 w 288829"/>
              <a:gd name="connsiteY16" fmla="*/ 338817 h 466568"/>
              <a:gd name="connsiteX17" fmla="*/ 88870 w 288829"/>
              <a:gd name="connsiteY17" fmla="*/ 322154 h 466568"/>
              <a:gd name="connsiteX18" fmla="*/ 144970 w 288829"/>
              <a:gd name="connsiteY18" fmla="*/ 32771 h 466568"/>
              <a:gd name="connsiteX19" fmla="*/ 33882 w 288829"/>
              <a:gd name="connsiteY19" fmla="*/ 142747 h 466568"/>
              <a:gd name="connsiteX20" fmla="*/ 33882 w 288829"/>
              <a:gd name="connsiteY20" fmla="*/ 147191 h 466568"/>
              <a:gd name="connsiteX21" fmla="*/ 41658 w 288829"/>
              <a:gd name="connsiteY21" fmla="*/ 186072 h 466568"/>
              <a:gd name="connsiteX22" fmla="*/ 60543 w 288829"/>
              <a:gd name="connsiteY22" fmla="*/ 216621 h 466568"/>
              <a:gd name="connsiteX23" fmla="*/ 92758 w 288829"/>
              <a:gd name="connsiteY23" fmla="*/ 266610 h 466568"/>
              <a:gd name="connsiteX24" fmla="*/ 144415 w 288829"/>
              <a:gd name="connsiteY24" fmla="*/ 266610 h 466568"/>
              <a:gd name="connsiteX25" fmla="*/ 196626 w 288829"/>
              <a:gd name="connsiteY25" fmla="*/ 266610 h 466568"/>
              <a:gd name="connsiteX26" fmla="*/ 228841 w 288829"/>
              <a:gd name="connsiteY26" fmla="*/ 216621 h 466568"/>
              <a:gd name="connsiteX27" fmla="*/ 247726 w 288829"/>
              <a:gd name="connsiteY27" fmla="*/ 186072 h 466568"/>
              <a:gd name="connsiteX28" fmla="*/ 255502 w 288829"/>
              <a:gd name="connsiteY28" fmla="*/ 147191 h 466568"/>
              <a:gd name="connsiteX29" fmla="*/ 256058 w 288829"/>
              <a:gd name="connsiteY29" fmla="*/ 147191 h 466568"/>
              <a:gd name="connsiteX30" fmla="*/ 256058 w 288829"/>
              <a:gd name="connsiteY30" fmla="*/ 142747 h 466568"/>
              <a:gd name="connsiteX31" fmla="*/ 144970 w 288829"/>
              <a:gd name="connsiteY31" fmla="*/ 32771 h 466568"/>
              <a:gd name="connsiteX32" fmla="*/ 144415 w 288829"/>
              <a:gd name="connsiteY32" fmla="*/ 0 h 466568"/>
              <a:gd name="connsiteX33" fmla="*/ 288829 w 288829"/>
              <a:gd name="connsiteY33" fmla="*/ 142747 h 466568"/>
              <a:gd name="connsiteX34" fmla="*/ 288829 w 288829"/>
              <a:gd name="connsiteY34" fmla="*/ 147746 h 466568"/>
              <a:gd name="connsiteX35" fmla="*/ 278831 w 288829"/>
              <a:gd name="connsiteY35" fmla="*/ 197736 h 466568"/>
              <a:gd name="connsiteX36" fmla="*/ 253836 w 288829"/>
              <a:gd name="connsiteY36" fmla="*/ 238838 h 466568"/>
              <a:gd name="connsiteX37" fmla="*/ 219954 w 288829"/>
              <a:gd name="connsiteY37" fmla="*/ 293826 h 466568"/>
              <a:gd name="connsiteX38" fmla="*/ 209956 w 288829"/>
              <a:gd name="connsiteY38" fmla="*/ 299936 h 466568"/>
              <a:gd name="connsiteX39" fmla="*/ 78872 w 288829"/>
              <a:gd name="connsiteY39" fmla="*/ 299936 h 466568"/>
              <a:gd name="connsiteX40" fmla="*/ 68874 w 288829"/>
              <a:gd name="connsiteY40" fmla="*/ 293826 h 466568"/>
              <a:gd name="connsiteX41" fmla="*/ 34993 w 288829"/>
              <a:gd name="connsiteY41" fmla="*/ 238838 h 466568"/>
              <a:gd name="connsiteX42" fmla="*/ 9998 w 288829"/>
              <a:gd name="connsiteY42" fmla="*/ 197736 h 466568"/>
              <a:gd name="connsiteX43" fmla="*/ 0 w 288829"/>
              <a:gd name="connsiteY43" fmla="*/ 147746 h 466568"/>
              <a:gd name="connsiteX44" fmla="*/ 0 w 288829"/>
              <a:gd name="connsiteY44" fmla="*/ 142747 h 466568"/>
              <a:gd name="connsiteX45" fmla="*/ 144415 w 288829"/>
              <a:gd name="connsiteY45" fmla="*/ 0 h 46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8829" h="466568">
                <a:moveTo>
                  <a:pt x="108311" y="433242"/>
                </a:moveTo>
                <a:lnTo>
                  <a:pt x="180519" y="433242"/>
                </a:lnTo>
                <a:cubicBezTo>
                  <a:pt x="178853" y="452127"/>
                  <a:pt x="163300" y="466568"/>
                  <a:pt x="144415" y="466568"/>
                </a:cubicBezTo>
                <a:cubicBezTo>
                  <a:pt x="125530" y="466568"/>
                  <a:pt x="109977" y="452127"/>
                  <a:pt x="108311" y="433242"/>
                </a:cubicBezTo>
                <a:close/>
                <a:moveTo>
                  <a:pt x="88870" y="377698"/>
                </a:moveTo>
                <a:lnTo>
                  <a:pt x="199959" y="377698"/>
                </a:lnTo>
                <a:cubicBezTo>
                  <a:pt x="209401" y="377698"/>
                  <a:pt x="216622" y="384919"/>
                  <a:pt x="216622" y="394361"/>
                </a:cubicBezTo>
                <a:cubicBezTo>
                  <a:pt x="216622" y="403804"/>
                  <a:pt x="209401" y="411024"/>
                  <a:pt x="199959" y="411024"/>
                </a:cubicBezTo>
                <a:lnTo>
                  <a:pt x="88870" y="411024"/>
                </a:lnTo>
                <a:cubicBezTo>
                  <a:pt x="79428" y="411024"/>
                  <a:pt x="72207" y="403804"/>
                  <a:pt x="72207" y="394361"/>
                </a:cubicBezTo>
                <a:cubicBezTo>
                  <a:pt x="72207" y="384919"/>
                  <a:pt x="79428" y="377698"/>
                  <a:pt x="88870" y="377698"/>
                </a:cubicBezTo>
                <a:close/>
                <a:moveTo>
                  <a:pt x="88870" y="322154"/>
                </a:moveTo>
                <a:lnTo>
                  <a:pt x="199959" y="322154"/>
                </a:lnTo>
                <a:cubicBezTo>
                  <a:pt x="209401" y="322154"/>
                  <a:pt x="216622" y="329375"/>
                  <a:pt x="216622" y="338817"/>
                </a:cubicBezTo>
                <a:cubicBezTo>
                  <a:pt x="216622" y="348260"/>
                  <a:pt x="209401" y="355480"/>
                  <a:pt x="199959" y="355480"/>
                </a:cubicBezTo>
                <a:lnTo>
                  <a:pt x="88870" y="355480"/>
                </a:lnTo>
                <a:cubicBezTo>
                  <a:pt x="79428" y="355480"/>
                  <a:pt x="72207" y="348260"/>
                  <a:pt x="72207" y="338817"/>
                </a:cubicBezTo>
                <a:cubicBezTo>
                  <a:pt x="72207" y="329375"/>
                  <a:pt x="79428" y="322154"/>
                  <a:pt x="88870" y="322154"/>
                </a:cubicBezTo>
                <a:close/>
                <a:moveTo>
                  <a:pt x="144970" y="32771"/>
                </a:moveTo>
                <a:cubicBezTo>
                  <a:pt x="84427" y="33326"/>
                  <a:pt x="34993" y="82205"/>
                  <a:pt x="33882" y="142747"/>
                </a:cubicBezTo>
                <a:lnTo>
                  <a:pt x="33882" y="147191"/>
                </a:lnTo>
                <a:cubicBezTo>
                  <a:pt x="34437" y="160521"/>
                  <a:pt x="36659" y="173852"/>
                  <a:pt x="41658" y="186072"/>
                </a:cubicBezTo>
                <a:cubicBezTo>
                  <a:pt x="46101" y="197180"/>
                  <a:pt x="52767" y="207734"/>
                  <a:pt x="60543" y="216621"/>
                </a:cubicBezTo>
                <a:cubicBezTo>
                  <a:pt x="72762" y="232173"/>
                  <a:pt x="83871" y="248836"/>
                  <a:pt x="92758" y="266610"/>
                </a:cubicBezTo>
                <a:lnTo>
                  <a:pt x="144415" y="266610"/>
                </a:lnTo>
                <a:lnTo>
                  <a:pt x="196626" y="266610"/>
                </a:lnTo>
                <a:cubicBezTo>
                  <a:pt x="204957" y="248836"/>
                  <a:pt x="216066" y="232173"/>
                  <a:pt x="228841" y="216621"/>
                </a:cubicBezTo>
                <a:cubicBezTo>
                  <a:pt x="237173" y="207734"/>
                  <a:pt x="243283" y="197180"/>
                  <a:pt x="247726" y="186072"/>
                </a:cubicBezTo>
                <a:cubicBezTo>
                  <a:pt x="252170" y="173852"/>
                  <a:pt x="254947" y="160521"/>
                  <a:pt x="255502" y="147191"/>
                </a:cubicBezTo>
                <a:lnTo>
                  <a:pt x="256058" y="147191"/>
                </a:lnTo>
                <a:lnTo>
                  <a:pt x="256058" y="142747"/>
                </a:lnTo>
                <a:cubicBezTo>
                  <a:pt x="254947" y="81649"/>
                  <a:pt x="205513" y="33326"/>
                  <a:pt x="144970" y="32771"/>
                </a:cubicBezTo>
                <a:close/>
                <a:moveTo>
                  <a:pt x="144415" y="0"/>
                </a:moveTo>
                <a:cubicBezTo>
                  <a:pt x="223287" y="555"/>
                  <a:pt x="287162" y="63875"/>
                  <a:pt x="288829" y="142747"/>
                </a:cubicBezTo>
                <a:lnTo>
                  <a:pt x="288829" y="147746"/>
                </a:lnTo>
                <a:cubicBezTo>
                  <a:pt x="288273" y="164965"/>
                  <a:pt x="284940" y="181628"/>
                  <a:pt x="278831" y="197736"/>
                </a:cubicBezTo>
                <a:cubicBezTo>
                  <a:pt x="273276" y="212733"/>
                  <a:pt x="264389" y="226619"/>
                  <a:pt x="253836" y="238838"/>
                </a:cubicBezTo>
                <a:cubicBezTo>
                  <a:pt x="240505" y="253279"/>
                  <a:pt x="226064" y="281607"/>
                  <a:pt x="219954" y="293826"/>
                </a:cubicBezTo>
                <a:cubicBezTo>
                  <a:pt x="218288" y="297715"/>
                  <a:pt x="214400" y="299936"/>
                  <a:pt x="209956" y="299936"/>
                </a:cubicBezTo>
                <a:lnTo>
                  <a:pt x="78872" y="299936"/>
                </a:lnTo>
                <a:cubicBezTo>
                  <a:pt x="74429" y="299936"/>
                  <a:pt x="70541" y="297715"/>
                  <a:pt x="68874" y="293826"/>
                </a:cubicBezTo>
                <a:cubicBezTo>
                  <a:pt x="62764" y="281607"/>
                  <a:pt x="48323" y="253279"/>
                  <a:pt x="34993" y="238838"/>
                </a:cubicBezTo>
                <a:cubicBezTo>
                  <a:pt x="24439" y="226619"/>
                  <a:pt x="16108" y="212733"/>
                  <a:pt x="9998" y="197736"/>
                </a:cubicBezTo>
                <a:cubicBezTo>
                  <a:pt x="3888" y="181628"/>
                  <a:pt x="555" y="164965"/>
                  <a:pt x="0" y="147746"/>
                </a:cubicBezTo>
                <a:lnTo>
                  <a:pt x="0" y="142747"/>
                </a:lnTo>
                <a:cubicBezTo>
                  <a:pt x="1666" y="63875"/>
                  <a:pt x="65542" y="555"/>
                  <a:pt x="144415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ABB93D2-64E8-4B27-8E24-2E2ACE3AF632}"/>
              </a:ext>
            </a:extLst>
          </p:cNvPr>
          <p:cNvSpPr/>
          <p:nvPr/>
        </p:nvSpPr>
        <p:spPr>
          <a:xfrm>
            <a:off x="4361414" y="3092494"/>
            <a:ext cx="415325" cy="670910"/>
          </a:xfrm>
          <a:custGeom>
            <a:avLst/>
            <a:gdLst>
              <a:gd name="connsiteX0" fmla="*/ 155747 w 415325"/>
              <a:gd name="connsiteY0" fmla="*/ 622988 h 670910"/>
              <a:gd name="connsiteX1" fmla="*/ 259578 w 415325"/>
              <a:gd name="connsiteY1" fmla="*/ 622988 h 670910"/>
              <a:gd name="connsiteX2" fmla="*/ 207663 w 415325"/>
              <a:gd name="connsiteY2" fmla="*/ 670910 h 670910"/>
              <a:gd name="connsiteX3" fmla="*/ 155747 w 415325"/>
              <a:gd name="connsiteY3" fmla="*/ 622988 h 670910"/>
              <a:gd name="connsiteX4" fmla="*/ 127793 w 415325"/>
              <a:gd name="connsiteY4" fmla="*/ 543118 h 670910"/>
              <a:gd name="connsiteX5" fmla="*/ 287534 w 415325"/>
              <a:gd name="connsiteY5" fmla="*/ 543118 h 670910"/>
              <a:gd name="connsiteX6" fmla="*/ 311496 w 415325"/>
              <a:gd name="connsiteY6" fmla="*/ 567079 h 670910"/>
              <a:gd name="connsiteX7" fmla="*/ 287534 w 415325"/>
              <a:gd name="connsiteY7" fmla="*/ 591040 h 670910"/>
              <a:gd name="connsiteX8" fmla="*/ 127793 w 415325"/>
              <a:gd name="connsiteY8" fmla="*/ 591040 h 670910"/>
              <a:gd name="connsiteX9" fmla="*/ 103832 w 415325"/>
              <a:gd name="connsiteY9" fmla="*/ 567079 h 670910"/>
              <a:gd name="connsiteX10" fmla="*/ 127793 w 415325"/>
              <a:gd name="connsiteY10" fmla="*/ 543118 h 670910"/>
              <a:gd name="connsiteX11" fmla="*/ 127793 w 415325"/>
              <a:gd name="connsiteY11" fmla="*/ 463247 h 670910"/>
              <a:gd name="connsiteX12" fmla="*/ 287534 w 415325"/>
              <a:gd name="connsiteY12" fmla="*/ 463247 h 670910"/>
              <a:gd name="connsiteX13" fmla="*/ 311496 w 415325"/>
              <a:gd name="connsiteY13" fmla="*/ 487208 h 670910"/>
              <a:gd name="connsiteX14" fmla="*/ 287534 w 415325"/>
              <a:gd name="connsiteY14" fmla="*/ 511169 h 670910"/>
              <a:gd name="connsiteX15" fmla="*/ 127793 w 415325"/>
              <a:gd name="connsiteY15" fmla="*/ 511169 h 670910"/>
              <a:gd name="connsiteX16" fmla="*/ 103832 w 415325"/>
              <a:gd name="connsiteY16" fmla="*/ 487208 h 670910"/>
              <a:gd name="connsiteX17" fmla="*/ 127793 w 415325"/>
              <a:gd name="connsiteY17" fmla="*/ 463247 h 670910"/>
              <a:gd name="connsiteX18" fmla="*/ 208461 w 415325"/>
              <a:gd name="connsiteY18" fmla="*/ 47123 h 670910"/>
              <a:gd name="connsiteX19" fmla="*/ 48721 w 415325"/>
              <a:gd name="connsiteY19" fmla="*/ 205266 h 670910"/>
              <a:gd name="connsiteX20" fmla="*/ 48721 w 415325"/>
              <a:gd name="connsiteY20" fmla="*/ 211656 h 670910"/>
              <a:gd name="connsiteX21" fmla="*/ 59903 w 415325"/>
              <a:gd name="connsiteY21" fmla="*/ 267565 h 670910"/>
              <a:gd name="connsiteX22" fmla="*/ 87059 w 415325"/>
              <a:gd name="connsiteY22" fmla="*/ 311494 h 670910"/>
              <a:gd name="connsiteX23" fmla="*/ 133383 w 415325"/>
              <a:gd name="connsiteY23" fmla="*/ 383377 h 670910"/>
              <a:gd name="connsiteX24" fmla="*/ 207663 w 415325"/>
              <a:gd name="connsiteY24" fmla="*/ 383377 h 670910"/>
              <a:gd name="connsiteX25" fmla="*/ 282741 w 415325"/>
              <a:gd name="connsiteY25" fmla="*/ 383377 h 670910"/>
              <a:gd name="connsiteX26" fmla="*/ 329065 w 415325"/>
              <a:gd name="connsiteY26" fmla="*/ 311494 h 670910"/>
              <a:gd name="connsiteX27" fmla="*/ 356221 w 415325"/>
              <a:gd name="connsiteY27" fmla="*/ 267565 h 670910"/>
              <a:gd name="connsiteX28" fmla="*/ 367403 w 415325"/>
              <a:gd name="connsiteY28" fmla="*/ 211656 h 670910"/>
              <a:gd name="connsiteX29" fmla="*/ 368202 w 415325"/>
              <a:gd name="connsiteY29" fmla="*/ 211656 h 670910"/>
              <a:gd name="connsiteX30" fmla="*/ 368202 w 415325"/>
              <a:gd name="connsiteY30" fmla="*/ 205266 h 670910"/>
              <a:gd name="connsiteX31" fmla="*/ 208461 w 415325"/>
              <a:gd name="connsiteY31" fmla="*/ 47123 h 670910"/>
              <a:gd name="connsiteX32" fmla="*/ 207663 w 415325"/>
              <a:gd name="connsiteY32" fmla="*/ 0 h 670910"/>
              <a:gd name="connsiteX33" fmla="*/ 415325 w 415325"/>
              <a:gd name="connsiteY33" fmla="*/ 205266 h 670910"/>
              <a:gd name="connsiteX34" fmla="*/ 415325 w 415325"/>
              <a:gd name="connsiteY34" fmla="*/ 212455 h 670910"/>
              <a:gd name="connsiteX35" fmla="*/ 400948 w 415325"/>
              <a:gd name="connsiteY35" fmla="*/ 284338 h 670910"/>
              <a:gd name="connsiteX36" fmla="*/ 365007 w 415325"/>
              <a:gd name="connsiteY36" fmla="*/ 343442 h 670910"/>
              <a:gd name="connsiteX37" fmla="*/ 316286 w 415325"/>
              <a:gd name="connsiteY37" fmla="*/ 422513 h 670910"/>
              <a:gd name="connsiteX38" fmla="*/ 301909 w 415325"/>
              <a:gd name="connsiteY38" fmla="*/ 431299 h 670910"/>
              <a:gd name="connsiteX39" fmla="*/ 113416 w 415325"/>
              <a:gd name="connsiteY39" fmla="*/ 431299 h 670910"/>
              <a:gd name="connsiteX40" fmla="*/ 99039 w 415325"/>
              <a:gd name="connsiteY40" fmla="*/ 422513 h 670910"/>
              <a:gd name="connsiteX41" fmla="*/ 50318 w 415325"/>
              <a:gd name="connsiteY41" fmla="*/ 343442 h 670910"/>
              <a:gd name="connsiteX42" fmla="*/ 14377 w 415325"/>
              <a:gd name="connsiteY42" fmla="*/ 284338 h 670910"/>
              <a:gd name="connsiteX43" fmla="*/ 0 w 415325"/>
              <a:gd name="connsiteY43" fmla="*/ 212455 h 670910"/>
              <a:gd name="connsiteX44" fmla="*/ 0 w 415325"/>
              <a:gd name="connsiteY44" fmla="*/ 205266 h 670910"/>
              <a:gd name="connsiteX45" fmla="*/ 207663 w 415325"/>
              <a:gd name="connsiteY45" fmla="*/ 0 h 6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5325" h="670910">
                <a:moveTo>
                  <a:pt x="155747" y="622988"/>
                </a:moveTo>
                <a:lnTo>
                  <a:pt x="259578" y="622988"/>
                </a:lnTo>
                <a:cubicBezTo>
                  <a:pt x="257182" y="650144"/>
                  <a:pt x="234819" y="670910"/>
                  <a:pt x="207663" y="670910"/>
                </a:cubicBezTo>
                <a:cubicBezTo>
                  <a:pt x="180507" y="670910"/>
                  <a:pt x="158143" y="650144"/>
                  <a:pt x="155747" y="622988"/>
                </a:cubicBezTo>
                <a:close/>
                <a:moveTo>
                  <a:pt x="127793" y="543118"/>
                </a:moveTo>
                <a:lnTo>
                  <a:pt x="287534" y="543118"/>
                </a:lnTo>
                <a:cubicBezTo>
                  <a:pt x="301112" y="543118"/>
                  <a:pt x="311496" y="553501"/>
                  <a:pt x="311496" y="567079"/>
                </a:cubicBezTo>
                <a:cubicBezTo>
                  <a:pt x="311496" y="580657"/>
                  <a:pt x="301112" y="591040"/>
                  <a:pt x="287534" y="591040"/>
                </a:cubicBezTo>
                <a:lnTo>
                  <a:pt x="127793" y="591040"/>
                </a:lnTo>
                <a:cubicBezTo>
                  <a:pt x="114215" y="591040"/>
                  <a:pt x="103832" y="580657"/>
                  <a:pt x="103832" y="567079"/>
                </a:cubicBezTo>
                <a:cubicBezTo>
                  <a:pt x="103832" y="553501"/>
                  <a:pt x="114215" y="543118"/>
                  <a:pt x="127793" y="543118"/>
                </a:cubicBezTo>
                <a:close/>
                <a:moveTo>
                  <a:pt x="127793" y="463247"/>
                </a:moveTo>
                <a:lnTo>
                  <a:pt x="287534" y="463247"/>
                </a:lnTo>
                <a:cubicBezTo>
                  <a:pt x="301112" y="463247"/>
                  <a:pt x="311496" y="473630"/>
                  <a:pt x="311496" y="487208"/>
                </a:cubicBezTo>
                <a:cubicBezTo>
                  <a:pt x="311496" y="500786"/>
                  <a:pt x="301112" y="511169"/>
                  <a:pt x="287534" y="511169"/>
                </a:cubicBezTo>
                <a:lnTo>
                  <a:pt x="127793" y="511169"/>
                </a:lnTo>
                <a:cubicBezTo>
                  <a:pt x="114215" y="511169"/>
                  <a:pt x="103832" y="500786"/>
                  <a:pt x="103832" y="487208"/>
                </a:cubicBezTo>
                <a:cubicBezTo>
                  <a:pt x="103832" y="473630"/>
                  <a:pt x="114215" y="463247"/>
                  <a:pt x="127793" y="463247"/>
                </a:cubicBezTo>
                <a:close/>
                <a:moveTo>
                  <a:pt x="208461" y="47123"/>
                </a:moveTo>
                <a:cubicBezTo>
                  <a:pt x="121403" y="47922"/>
                  <a:pt x="50318" y="118208"/>
                  <a:pt x="48721" y="205266"/>
                </a:cubicBezTo>
                <a:lnTo>
                  <a:pt x="48721" y="211656"/>
                </a:lnTo>
                <a:cubicBezTo>
                  <a:pt x="49520" y="230825"/>
                  <a:pt x="52714" y="249994"/>
                  <a:pt x="59903" y="267565"/>
                </a:cubicBezTo>
                <a:cubicBezTo>
                  <a:pt x="66292" y="283539"/>
                  <a:pt x="75877" y="298715"/>
                  <a:pt x="87059" y="311494"/>
                </a:cubicBezTo>
                <a:cubicBezTo>
                  <a:pt x="104630" y="333857"/>
                  <a:pt x="120604" y="357819"/>
                  <a:pt x="133383" y="383377"/>
                </a:cubicBezTo>
                <a:lnTo>
                  <a:pt x="207663" y="383377"/>
                </a:lnTo>
                <a:lnTo>
                  <a:pt x="282741" y="383377"/>
                </a:lnTo>
                <a:cubicBezTo>
                  <a:pt x="294721" y="357819"/>
                  <a:pt x="310695" y="333857"/>
                  <a:pt x="329065" y="311494"/>
                </a:cubicBezTo>
                <a:cubicBezTo>
                  <a:pt x="341046" y="298715"/>
                  <a:pt x="349832" y="283539"/>
                  <a:pt x="356221" y="267565"/>
                </a:cubicBezTo>
                <a:cubicBezTo>
                  <a:pt x="362611" y="249994"/>
                  <a:pt x="366604" y="230825"/>
                  <a:pt x="367403" y="211656"/>
                </a:cubicBezTo>
                <a:lnTo>
                  <a:pt x="368202" y="211656"/>
                </a:lnTo>
                <a:lnTo>
                  <a:pt x="368202" y="205266"/>
                </a:lnTo>
                <a:cubicBezTo>
                  <a:pt x="366604" y="117409"/>
                  <a:pt x="295520" y="47922"/>
                  <a:pt x="208461" y="47123"/>
                </a:cubicBezTo>
                <a:close/>
                <a:moveTo>
                  <a:pt x="207663" y="0"/>
                </a:moveTo>
                <a:cubicBezTo>
                  <a:pt x="321078" y="799"/>
                  <a:pt x="412929" y="91851"/>
                  <a:pt x="415325" y="205266"/>
                </a:cubicBezTo>
                <a:lnTo>
                  <a:pt x="415325" y="212455"/>
                </a:lnTo>
                <a:cubicBezTo>
                  <a:pt x="414526" y="237215"/>
                  <a:pt x="409734" y="261176"/>
                  <a:pt x="400948" y="284338"/>
                </a:cubicBezTo>
                <a:cubicBezTo>
                  <a:pt x="392961" y="305903"/>
                  <a:pt x="380182" y="325870"/>
                  <a:pt x="365007" y="343442"/>
                </a:cubicBezTo>
                <a:cubicBezTo>
                  <a:pt x="345838" y="364208"/>
                  <a:pt x="325072" y="404942"/>
                  <a:pt x="316286" y="422513"/>
                </a:cubicBezTo>
                <a:cubicBezTo>
                  <a:pt x="313890" y="428104"/>
                  <a:pt x="308299" y="431299"/>
                  <a:pt x="301909" y="431299"/>
                </a:cubicBezTo>
                <a:lnTo>
                  <a:pt x="113416" y="431299"/>
                </a:lnTo>
                <a:cubicBezTo>
                  <a:pt x="107026" y="431299"/>
                  <a:pt x="101435" y="428104"/>
                  <a:pt x="99039" y="422513"/>
                </a:cubicBezTo>
                <a:cubicBezTo>
                  <a:pt x="90253" y="404942"/>
                  <a:pt x="69487" y="364208"/>
                  <a:pt x="50318" y="343442"/>
                </a:cubicBezTo>
                <a:cubicBezTo>
                  <a:pt x="35143" y="325870"/>
                  <a:pt x="23162" y="305903"/>
                  <a:pt x="14377" y="284338"/>
                </a:cubicBezTo>
                <a:cubicBezTo>
                  <a:pt x="5591" y="261176"/>
                  <a:pt x="799" y="237215"/>
                  <a:pt x="0" y="212455"/>
                </a:cubicBezTo>
                <a:lnTo>
                  <a:pt x="0" y="205266"/>
                </a:lnTo>
                <a:cubicBezTo>
                  <a:pt x="2396" y="91851"/>
                  <a:pt x="94247" y="799"/>
                  <a:pt x="207663" y="0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DE8525D-CE16-4557-8D53-D97AF4BAF1D7}"/>
              </a:ext>
            </a:extLst>
          </p:cNvPr>
          <p:cNvSpPr/>
          <p:nvPr/>
        </p:nvSpPr>
        <p:spPr>
          <a:xfrm>
            <a:off x="3354575" y="1367646"/>
            <a:ext cx="447347" cy="445830"/>
          </a:xfrm>
          <a:custGeom>
            <a:avLst/>
            <a:gdLst>
              <a:gd name="connsiteX0" fmla="*/ 102172 w 447347"/>
              <a:gd name="connsiteY0" fmla="*/ 310314 h 445830"/>
              <a:gd name="connsiteX1" fmla="*/ 117715 w 447347"/>
              <a:gd name="connsiteY1" fmla="*/ 323983 h 445830"/>
              <a:gd name="connsiteX2" fmla="*/ 123270 w 447347"/>
              <a:gd name="connsiteY2" fmla="*/ 350088 h 445830"/>
              <a:gd name="connsiteX3" fmla="*/ 54395 w 447347"/>
              <a:gd name="connsiteY3" fmla="*/ 387303 h 445830"/>
              <a:gd name="connsiteX4" fmla="*/ 91610 w 447347"/>
              <a:gd name="connsiteY4" fmla="*/ 318428 h 445830"/>
              <a:gd name="connsiteX5" fmla="*/ 102172 w 447347"/>
              <a:gd name="connsiteY5" fmla="*/ 310314 h 445830"/>
              <a:gd name="connsiteX6" fmla="*/ 282681 w 447347"/>
              <a:gd name="connsiteY6" fmla="*/ 306209 h 445830"/>
              <a:gd name="connsiteX7" fmla="*/ 291568 w 447347"/>
              <a:gd name="connsiteY7" fmla="*/ 328982 h 445830"/>
              <a:gd name="connsiteX8" fmla="*/ 287125 w 447347"/>
              <a:gd name="connsiteY8" fmla="*/ 351199 h 445830"/>
              <a:gd name="connsiteX9" fmla="*/ 198809 w 447347"/>
              <a:gd name="connsiteY9" fmla="*/ 439514 h 445830"/>
              <a:gd name="connsiteX10" fmla="*/ 163817 w 447347"/>
              <a:gd name="connsiteY10" fmla="*/ 420629 h 445830"/>
              <a:gd name="connsiteX11" fmla="*/ 181035 w 447347"/>
              <a:gd name="connsiteY11" fmla="*/ 341757 h 445830"/>
              <a:gd name="connsiteX12" fmla="*/ 282681 w 447347"/>
              <a:gd name="connsiteY12" fmla="*/ 306209 h 445830"/>
              <a:gd name="connsiteX13" fmla="*/ 116604 w 447347"/>
              <a:gd name="connsiteY13" fmla="*/ 154018 h 445830"/>
              <a:gd name="connsiteX14" fmla="*/ 135489 w 447347"/>
              <a:gd name="connsiteY14" fmla="*/ 161239 h 445830"/>
              <a:gd name="connsiteX15" fmla="*/ 98830 w 447347"/>
              <a:gd name="connsiteY15" fmla="*/ 265107 h 445830"/>
              <a:gd name="connsiteX16" fmla="*/ 24957 w 447347"/>
              <a:gd name="connsiteY16" fmla="*/ 281770 h 445830"/>
              <a:gd name="connsiteX17" fmla="*/ 6072 w 447347"/>
              <a:gd name="connsiteY17" fmla="*/ 246777 h 445830"/>
              <a:gd name="connsiteX18" fmla="*/ 94387 w 447347"/>
              <a:gd name="connsiteY18" fmla="*/ 158462 h 445830"/>
              <a:gd name="connsiteX19" fmla="*/ 116604 w 447347"/>
              <a:gd name="connsiteY19" fmla="*/ 154018 h 445830"/>
              <a:gd name="connsiteX20" fmla="*/ 319965 w 447347"/>
              <a:gd name="connsiteY20" fmla="*/ 88338 h 445830"/>
              <a:gd name="connsiteX21" fmla="*/ 296567 w 447347"/>
              <a:gd name="connsiteY21" fmla="*/ 97919 h 445830"/>
              <a:gd name="connsiteX22" fmla="*/ 296567 w 447347"/>
              <a:gd name="connsiteY22" fmla="*/ 145132 h 445830"/>
              <a:gd name="connsiteX23" fmla="*/ 343780 w 447347"/>
              <a:gd name="connsiteY23" fmla="*/ 145132 h 445830"/>
              <a:gd name="connsiteX24" fmla="*/ 343780 w 447347"/>
              <a:gd name="connsiteY24" fmla="*/ 97919 h 445830"/>
              <a:gd name="connsiteX25" fmla="*/ 319965 w 447347"/>
              <a:gd name="connsiteY25" fmla="*/ 88338 h 445830"/>
              <a:gd name="connsiteX26" fmla="*/ 315452 w 447347"/>
              <a:gd name="connsiteY26" fmla="*/ 25157 h 445830"/>
              <a:gd name="connsiteX27" fmla="*/ 374884 w 447347"/>
              <a:gd name="connsiteY27" fmla="*/ 66259 h 445830"/>
              <a:gd name="connsiteX28" fmla="*/ 417097 w 447347"/>
              <a:gd name="connsiteY28" fmla="*/ 127358 h 445830"/>
              <a:gd name="connsiteX29" fmla="*/ 344891 w 447347"/>
              <a:gd name="connsiteY29" fmla="*/ 232892 h 445830"/>
              <a:gd name="connsiteX30" fmla="*/ 152708 w 447347"/>
              <a:gd name="connsiteY30" fmla="*/ 323428 h 445830"/>
              <a:gd name="connsiteX31" fmla="*/ 118271 w 447347"/>
              <a:gd name="connsiteY31" fmla="*/ 288991 h 445830"/>
              <a:gd name="connsiteX32" fmla="*/ 209363 w 447347"/>
              <a:gd name="connsiteY32" fmla="*/ 97364 h 445830"/>
              <a:gd name="connsiteX33" fmla="*/ 315452 w 447347"/>
              <a:gd name="connsiteY33" fmla="*/ 25157 h 445830"/>
              <a:gd name="connsiteX34" fmla="*/ 431912 w 447347"/>
              <a:gd name="connsiteY34" fmla="*/ 6 h 445830"/>
              <a:gd name="connsiteX35" fmla="*/ 444869 w 447347"/>
              <a:gd name="connsiteY35" fmla="*/ 2939 h 445830"/>
              <a:gd name="connsiteX36" fmla="*/ 427651 w 447347"/>
              <a:gd name="connsiteY36" fmla="*/ 97919 h 445830"/>
              <a:gd name="connsiteX37" fmla="*/ 390992 w 447347"/>
              <a:gd name="connsiteY37" fmla="*/ 51262 h 445830"/>
              <a:gd name="connsiteX38" fmla="*/ 345445 w 447347"/>
              <a:gd name="connsiteY38" fmla="*/ 15159 h 445830"/>
              <a:gd name="connsiteX39" fmla="*/ 431912 w 447347"/>
              <a:gd name="connsiteY39" fmla="*/ 6 h 44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47347" h="445830">
                <a:moveTo>
                  <a:pt x="102172" y="310314"/>
                </a:moveTo>
                <a:cubicBezTo>
                  <a:pt x="110009" y="307216"/>
                  <a:pt x="111050" y="317318"/>
                  <a:pt x="117715" y="323983"/>
                </a:cubicBezTo>
                <a:cubicBezTo>
                  <a:pt x="126602" y="332314"/>
                  <a:pt x="141599" y="331203"/>
                  <a:pt x="123270" y="350088"/>
                </a:cubicBezTo>
                <a:cubicBezTo>
                  <a:pt x="104940" y="368418"/>
                  <a:pt x="63282" y="396190"/>
                  <a:pt x="54395" y="387303"/>
                </a:cubicBezTo>
                <a:cubicBezTo>
                  <a:pt x="46064" y="378416"/>
                  <a:pt x="73280" y="336758"/>
                  <a:pt x="91610" y="318428"/>
                </a:cubicBezTo>
                <a:cubicBezTo>
                  <a:pt x="96192" y="313846"/>
                  <a:pt x="99560" y="311346"/>
                  <a:pt x="102172" y="310314"/>
                </a:cubicBezTo>
                <a:close/>
                <a:moveTo>
                  <a:pt x="282681" y="306209"/>
                </a:moveTo>
                <a:lnTo>
                  <a:pt x="291568" y="328982"/>
                </a:lnTo>
                <a:cubicBezTo>
                  <a:pt x="294901" y="336758"/>
                  <a:pt x="292679" y="345645"/>
                  <a:pt x="287125" y="351199"/>
                </a:cubicBezTo>
                <a:lnTo>
                  <a:pt x="198809" y="439514"/>
                </a:lnTo>
                <a:cubicBezTo>
                  <a:pt x="183812" y="454511"/>
                  <a:pt x="159373" y="440625"/>
                  <a:pt x="163817" y="420629"/>
                </a:cubicBezTo>
                <a:lnTo>
                  <a:pt x="181035" y="341757"/>
                </a:lnTo>
                <a:cubicBezTo>
                  <a:pt x="209918" y="336203"/>
                  <a:pt x="245467" y="325649"/>
                  <a:pt x="282681" y="306209"/>
                </a:cubicBezTo>
                <a:close/>
                <a:moveTo>
                  <a:pt x="116604" y="154018"/>
                </a:moveTo>
                <a:lnTo>
                  <a:pt x="135489" y="161239"/>
                </a:lnTo>
                <a:cubicBezTo>
                  <a:pt x="114938" y="200120"/>
                  <a:pt x="104940" y="237335"/>
                  <a:pt x="98830" y="265107"/>
                </a:cubicBezTo>
                <a:lnTo>
                  <a:pt x="24957" y="281770"/>
                </a:lnTo>
                <a:cubicBezTo>
                  <a:pt x="4961" y="286213"/>
                  <a:pt x="-8369" y="261219"/>
                  <a:pt x="6072" y="246777"/>
                </a:cubicBezTo>
                <a:lnTo>
                  <a:pt x="94387" y="158462"/>
                </a:lnTo>
                <a:cubicBezTo>
                  <a:pt x="100497" y="152907"/>
                  <a:pt x="108828" y="151241"/>
                  <a:pt x="116604" y="154018"/>
                </a:cubicBezTo>
                <a:close/>
                <a:moveTo>
                  <a:pt x="319965" y="88338"/>
                </a:moveTo>
                <a:cubicBezTo>
                  <a:pt x="311425" y="88338"/>
                  <a:pt x="302955" y="91532"/>
                  <a:pt x="296567" y="97919"/>
                </a:cubicBezTo>
                <a:cubicBezTo>
                  <a:pt x="283792" y="111250"/>
                  <a:pt x="283792" y="132356"/>
                  <a:pt x="296567" y="145132"/>
                </a:cubicBezTo>
                <a:cubicBezTo>
                  <a:pt x="309898" y="157907"/>
                  <a:pt x="331005" y="157907"/>
                  <a:pt x="343780" y="145132"/>
                </a:cubicBezTo>
                <a:cubicBezTo>
                  <a:pt x="356555" y="132356"/>
                  <a:pt x="356555" y="111250"/>
                  <a:pt x="343780" y="97919"/>
                </a:cubicBezTo>
                <a:cubicBezTo>
                  <a:pt x="337114" y="91532"/>
                  <a:pt x="328505" y="88338"/>
                  <a:pt x="319965" y="88338"/>
                </a:cubicBezTo>
                <a:close/>
                <a:moveTo>
                  <a:pt x="315452" y="25157"/>
                </a:moveTo>
                <a:cubicBezTo>
                  <a:pt x="333782" y="32378"/>
                  <a:pt x="354888" y="46819"/>
                  <a:pt x="374884" y="66259"/>
                </a:cubicBezTo>
                <a:cubicBezTo>
                  <a:pt x="395435" y="87366"/>
                  <a:pt x="409877" y="109028"/>
                  <a:pt x="417097" y="127358"/>
                </a:cubicBezTo>
                <a:cubicBezTo>
                  <a:pt x="403767" y="160128"/>
                  <a:pt x="380994" y="196788"/>
                  <a:pt x="344891" y="232892"/>
                </a:cubicBezTo>
                <a:cubicBezTo>
                  <a:pt x="278793" y="298989"/>
                  <a:pt x="198254" y="317874"/>
                  <a:pt x="152708" y="323428"/>
                </a:cubicBezTo>
                <a:lnTo>
                  <a:pt x="118271" y="288991"/>
                </a:lnTo>
                <a:cubicBezTo>
                  <a:pt x="123825" y="243445"/>
                  <a:pt x="143266" y="163461"/>
                  <a:pt x="209363" y="97364"/>
                </a:cubicBezTo>
                <a:cubicBezTo>
                  <a:pt x="245467" y="61260"/>
                  <a:pt x="282681" y="38488"/>
                  <a:pt x="315452" y="25157"/>
                </a:cubicBezTo>
                <a:close/>
                <a:moveTo>
                  <a:pt x="431912" y="6"/>
                </a:moveTo>
                <a:cubicBezTo>
                  <a:pt x="438343" y="92"/>
                  <a:pt x="442925" y="995"/>
                  <a:pt x="444869" y="2939"/>
                </a:cubicBezTo>
                <a:cubicBezTo>
                  <a:pt x="453201" y="10715"/>
                  <a:pt x="438759" y="55150"/>
                  <a:pt x="427651" y="97919"/>
                </a:cubicBezTo>
                <a:cubicBezTo>
                  <a:pt x="418764" y="82367"/>
                  <a:pt x="406544" y="66815"/>
                  <a:pt x="390992" y="51262"/>
                </a:cubicBezTo>
                <a:cubicBezTo>
                  <a:pt x="375994" y="36266"/>
                  <a:pt x="360442" y="24046"/>
                  <a:pt x="345445" y="15159"/>
                </a:cubicBezTo>
                <a:cubicBezTo>
                  <a:pt x="376689" y="6827"/>
                  <a:pt x="412619" y="-255"/>
                  <a:pt x="431912" y="6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10158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Cross Matrix Diagram for PowerPoint</vt:lpstr>
      <vt:lpstr>Cross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Matrix Diagram</dc:title>
  <dc:creator>PresentationGO.com</dc:creator>
  <dc:description>© Copyright PresentationGO.com</dc:description>
  <dcterms:created xsi:type="dcterms:W3CDTF">2014-11-26T05:14:11Z</dcterms:created>
  <dcterms:modified xsi:type="dcterms:W3CDTF">2019-07-25T17:13:56Z</dcterms:modified>
  <cp:category>Charts &amp; Diagrams</cp:category>
</cp:coreProperties>
</file>