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4" r:id="rId4"/>
    <p:sldId id="36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430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08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37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Matrix Diagram for PowerPoint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D90E2AB-9B7A-494C-B62F-034197E2268F}"/>
              </a:ext>
            </a:extLst>
          </p:cNvPr>
          <p:cNvGrpSpPr/>
          <p:nvPr/>
        </p:nvGrpSpPr>
        <p:grpSpPr>
          <a:xfrm>
            <a:off x="332936" y="3826093"/>
            <a:ext cx="2937088" cy="1290153"/>
            <a:chOff x="332936" y="4652338"/>
            <a:chExt cx="2937088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56C6C5F-B7AB-41E0-B070-EE5B5309C504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F616BD4-8AE9-4684-9801-E99BADDBDE1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F90D073-B348-416D-9024-9195251D2434}"/>
              </a:ext>
            </a:extLst>
          </p:cNvPr>
          <p:cNvGrpSpPr/>
          <p:nvPr/>
        </p:nvGrpSpPr>
        <p:grpSpPr>
          <a:xfrm>
            <a:off x="8929772" y="1759773"/>
            <a:ext cx="2937088" cy="1290153"/>
            <a:chOff x="8921977" y="1466725"/>
            <a:chExt cx="2937088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5A6EBA2-6018-4C3A-A82C-7A65E96D1F6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0A4195B-9011-4438-8D55-B9467CF6F01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DC98BC8-4C38-403E-846E-990BC59B99F6}"/>
              </a:ext>
            </a:extLst>
          </p:cNvPr>
          <p:cNvGrpSpPr/>
          <p:nvPr/>
        </p:nvGrpSpPr>
        <p:grpSpPr>
          <a:xfrm>
            <a:off x="8156683" y="3826093"/>
            <a:ext cx="2937088" cy="1290153"/>
            <a:chOff x="8921977" y="4073386"/>
            <a:chExt cx="2937088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0356A89-C45B-47FA-925A-E9E96261945B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3BB7B56-4476-4344-9CC3-8DEF626A665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B750EE8-139F-446A-A2FE-B92EB0CABE8E}"/>
              </a:ext>
            </a:extLst>
          </p:cNvPr>
          <p:cNvGrpSpPr/>
          <p:nvPr/>
        </p:nvGrpSpPr>
        <p:grpSpPr>
          <a:xfrm>
            <a:off x="1098229" y="1759773"/>
            <a:ext cx="2937088" cy="1290153"/>
            <a:chOff x="332936" y="2627766"/>
            <a:chExt cx="2937088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D747723-4187-4457-BA15-5D873D0A21A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1C3B77F-95B4-415A-85A1-67C50FAC004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91A882A-B9D3-47F3-B146-B400A84FE99C}"/>
              </a:ext>
            </a:extLst>
          </p:cNvPr>
          <p:cNvGrpSpPr/>
          <p:nvPr/>
        </p:nvGrpSpPr>
        <p:grpSpPr>
          <a:xfrm>
            <a:off x="3633750" y="1067896"/>
            <a:ext cx="4924500" cy="4948319"/>
            <a:chOff x="2265596" y="1111441"/>
            <a:chExt cx="4612807" cy="4635118"/>
          </a:xfrm>
        </p:grpSpPr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4C33F427-47A5-4A6F-9EDF-394979F715A7}"/>
                </a:ext>
              </a:extLst>
            </p:cNvPr>
            <p:cNvSpPr/>
            <p:nvPr/>
          </p:nvSpPr>
          <p:spPr>
            <a:xfrm>
              <a:off x="4072789" y="2003884"/>
              <a:ext cx="2805614" cy="114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13" y="0"/>
                  </a:moveTo>
                  <a:lnTo>
                    <a:pt x="3485" y="0"/>
                  </a:lnTo>
                  <a:cubicBezTo>
                    <a:pt x="1568" y="0"/>
                    <a:pt x="0" y="3844"/>
                    <a:pt x="0" y="8543"/>
                  </a:cubicBezTo>
                  <a:lnTo>
                    <a:pt x="0" y="12581"/>
                  </a:lnTo>
                  <a:lnTo>
                    <a:pt x="0" y="21600"/>
                  </a:lnTo>
                  <a:cubicBezTo>
                    <a:pt x="0" y="19120"/>
                    <a:pt x="828" y="17091"/>
                    <a:pt x="1840" y="17091"/>
                  </a:cubicBezTo>
                  <a:lnTo>
                    <a:pt x="18115" y="17091"/>
                  </a:lnTo>
                  <a:cubicBezTo>
                    <a:pt x="20032" y="17091"/>
                    <a:pt x="21600" y="13246"/>
                    <a:pt x="21600" y="8547"/>
                  </a:cubicBezTo>
                  <a:lnTo>
                    <a:pt x="21600" y="8547"/>
                  </a:lnTo>
                  <a:cubicBezTo>
                    <a:pt x="21598" y="3844"/>
                    <a:pt x="20030" y="0"/>
                    <a:pt x="18113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4E6D984A-DA57-44E3-8E0E-E2C8AF372E9F}"/>
                </a:ext>
              </a:extLst>
            </p:cNvPr>
            <p:cNvSpPr/>
            <p:nvPr/>
          </p:nvSpPr>
          <p:spPr>
            <a:xfrm>
              <a:off x="4853677" y="2940945"/>
              <a:ext cx="1144558" cy="280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13"/>
                  </a:moveTo>
                  <a:lnTo>
                    <a:pt x="21600" y="3485"/>
                  </a:lnTo>
                  <a:cubicBezTo>
                    <a:pt x="21600" y="1568"/>
                    <a:pt x="17756" y="0"/>
                    <a:pt x="13057" y="0"/>
                  </a:cubicBezTo>
                  <a:lnTo>
                    <a:pt x="9019" y="0"/>
                  </a:lnTo>
                  <a:lnTo>
                    <a:pt x="0" y="0"/>
                  </a:lnTo>
                  <a:cubicBezTo>
                    <a:pt x="2480" y="0"/>
                    <a:pt x="4509" y="828"/>
                    <a:pt x="4509" y="1840"/>
                  </a:cubicBezTo>
                  <a:lnTo>
                    <a:pt x="4509" y="18115"/>
                  </a:lnTo>
                  <a:cubicBezTo>
                    <a:pt x="4509" y="20032"/>
                    <a:pt x="8354" y="21600"/>
                    <a:pt x="13053" y="21600"/>
                  </a:cubicBezTo>
                  <a:lnTo>
                    <a:pt x="13053" y="21600"/>
                  </a:lnTo>
                  <a:cubicBezTo>
                    <a:pt x="17752" y="21598"/>
                    <a:pt x="21600" y="20030"/>
                    <a:pt x="21600" y="1811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9C486B22-22E7-4DB0-8491-351075258766}"/>
                </a:ext>
              </a:extLst>
            </p:cNvPr>
            <p:cNvSpPr/>
            <p:nvPr/>
          </p:nvSpPr>
          <p:spPr>
            <a:xfrm>
              <a:off x="2265596" y="3721833"/>
              <a:ext cx="2805614" cy="114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87" y="21600"/>
                  </a:moveTo>
                  <a:lnTo>
                    <a:pt x="18115" y="21600"/>
                  </a:lnTo>
                  <a:cubicBezTo>
                    <a:pt x="20032" y="21600"/>
                    <a:pt x="21600" y="17756"/>
                    <a:pt x="21600" y="13057"/>
                  </a:cubicBezTo>
                  <a:lnTo>
                    <a:pt x="21600" y="9019"/>
                  </a:lnTo>
                  <a:lnTo>
                    <a:pt x="21600" y="0"/>
                  </a:lnTo>
                  <a:cubicBezTo>
                    <a:pt x="21600" y="2480"/>
                    <a:pt x="20772" y="4509"/>
                    <a:pt x="19760" y="4509"/>
                  </a:cubicBezTo>
                  <a:lnTo>
                    <a:pt x="3485" y="4509"/>
                  </a:lnTo>
                  <a:cubicBezTo>
                    <a:pt x="1568" y="4509"/>
                    <a:pt x="0" y="8354"/>
                    <a:pt x="0" y="13053"/>
                  </a:cubicBezTo>
                  <a:lnTo>
                    <a:pt x="0" y="13053"/>
                  </a:lnTo>
                  <a:cubicBezTo>
                    <a:pt x="0" y="17756"/>
                    <a:pt x="1570" y="21600"/>
                    <a:pt x="3487" y="21600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DC8E79A5-E5D4-4F11-8B91-CACF289CBEA0}"/>
                </a:ext>
              </a:extLst>
            </p:cNvPr>
            <p:cNvSpPr/>
            <p:nvPr/>
          </p:nvSpPr>
          <p:spPr>
            <a:xfrm>
              <a:off x="3135728" y="1111441"/>
              <a:ext cx="1144558" cy="280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487"/>
                  </a:moveTo>
                  <a:lnTo>
                    <a:pt x="0" y="18115"/>
                  </a:lnTo>
                  <a:cubicBezTo>
                    <a:pt x="0" y="20032"/>
                    <a:pt x="3844" y="21600"/>
                    <a:pt x="8543" y="21600"/>
                  </a:cubicBezTo>
                  <a:lnTo>
                    <a:pt x="12581" y="21600"/>
                  </a:lnTo>
                  <a:lnTo>
                    <a:pt x="21600" y="21600"/>
                  </a:lnTo>
                  <a:cubicBezTo>
                    <a:pt x="19120" y="21600"/>
                    <a:pt x="17091" y="20772"/>
                    <a:pt x="17091" y="19760"/>
                  </a:cubicBezTo>
                  <a:lnTo>
                    <a:pt x="17091" y="3485"/>
                  </a:lnTo>
                  <a:cubicBezTo>
                    <a:pt x="17091" y="1568"/>
                    <a:pt x="13246" y="0"/>
                    <a:pt x="8547" y="0"/>
                  </a:cubicBezTo>
                  <a:lnTo>
                    <a:pt x="8547" y="0"/>
                  </a:lnTo>
                  <a:cubicBezTo>
                    <a:pt x="3844" y="0"/>
                    <a:pt x="0" y="1570"/>
                    <a:pt x="0" y="348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sp>
        <p:nvSpPr>
          <p:cNvPr id="52" name="Circle">
            <a:extLst>
              <a:ext uri="{FF2B5EF4-FFF2-40B4-BE49-F238E27FC236}">
                <a16:creationId xmlns:a16="http://schemas.microsoft.com/office/drawing/2014/main" id="{73408243-3204-4F40-9375-9B3556FBF3CC}"/>
              </a:ext>
            </a:extLst>
          </p:cNvPr>
          <p:cNvSpPr/>
          <p:nvPr/>
        </p:nvSpPr>
        <p:spPr>
          <a:xfrm>
            <a:off x="4681771" y="1186991"/>
            <a:ext cx="735520" cy="735520"/>
          </a:xfrm>
          <a:prstGeom prst="ellipse">
            <a:avLst/>
          </a:prstGeom>
          <a:solidFill>
            <a:srgbClr val="F5F4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53" name="Circle">
            <a:extLst>
              <a:ext uri="{FF2B5EF4-FFF2-40B4-BE49-F238E27FC236}">
                <a16:creationId xmlns:a16="http://schemas.microsoft.com/office/drawing/2014/main" id="{2CD9C14E-5FDD-4CD2-BE6F-14DAB47F0F80}"/>
              </a:ext>
            </a:extLst>
          </p:cNvPr>
          <p:cNvSpPr/>
          <p:nvPr/>
        </p:nvSpPr>
        <p:spPr>
          <a:xfrm>
            <a:off x="7682916" y="2115917"/>
            <a:ext cx="735520" cy="735520"/>
          </a:xfrm>
          <a:prstGeom prst="ellipse">
            <a:avLst/>
          </a:prstGeom>
          <a:solidFill>
            <a:srgbClr val="F5F4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54" name="Circle">
            <a:extLst>
              <a:ext uri="{FF2B5EF4-FFF2-40B4-BE49-F238E27FC236}">
                <a16:creationId xmlns:a16="http://schemas.microsoft.com/office/drawing/2014/main" id="{9C1558AD-10E8-467F-ACE0-8D5101E59536}"/>
              </a:ext>
            </a:extLst>
          </p:cNvPr>
          <p:cNvSpPr/>
          <p:nvPr/>
        </p:nvSpPr>
        <p:spPr>
          <a:xfrm>
            <a:off x="3752845" y="4211955"/>
            <a:ext cx="735520" cy="735520"/>
          </a:xfrm>
          <a:prstGeom prst="ellipse">
            <a:avLst/>
          </a:prstGeom>
          <a:solidFill>
            <a:srgbClr val="F5F4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55" name="Circle">
            <a:extLst>
              <a:ext uri="{FF2B5EF4-FFF2-40B4-BE49-F238E27FC236}">
                <a16:creationId xmlns:a16="http://schemas.microsoft.com/office/drawing/2014/main" id="{1B69AB9A-9278-4686-8185-AB9F08015235}"/>
              </a:ext>
            </a:extLst>
          </p:cNvPr>
          <p:cNvSpPr/>
          <p:nvPr/>
        </p:nvSpPr>
        <p:spPr>
          <a:xfrm>
            <a:off x="6777809" y="5164700"/>
            <a:ext cx="735520" cy="735520"/>
          </a:xfrm>
          <a:prstGeom prst="ellipse">
            <a:avLst/>
          </a:prstGeom>
          <a:solidFill>
            <a:srgbClr val="F5F4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FEE9F767-1EC3-461C-8D75-6E3691C33B44}"/>
              </a:ext>
            </a:extLst>
          </p:cNvPr>
          <p:cNvSpPr/>
          <p:nvPr/>
        </p:nvSpPr>
        <p:spPr>
          <a:xfrm>
            <a:off x="5610697" y="3044843"/>
            <a:ext cx="966799" cy="9667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214" y="21600"/>
                </a:moveTo>
                <a:lnTo>
                  <a:pt x="6386" y="21600"/>
                </a:lnTo>
                <a:cubicBezTo>
                  <a:pt x="2874" y="21600"/>
                  <a:pt x="0" y="18726"/>
                  <a:pt x="0" y="15214"/>
                </a:cubicBezTo>
                <a:lnTo>
                  <a:pt x="0" y="6386"/>
                </a:lnTo>
                <a:cubicBezTo>
                  <a:pt x="0" y="2874"/>
                  <a:pt x="2874" y="0"/>
                  <a:pt x="6386" y="0"/>
                </a:cubicBezTo>
                <a:lnTo>
                  <a:pt x="15214" y="0"/>
                </a:lnTo>
                <a:cubicBezTo>
                  <a:pt x="18726" y="0"/>
                  <a:pt x="21600" y="2874"/>
                  <a:pt x="21600" y="6386"/>
                </a:cubicBezTo>
                <a:lnTo>
                  <a:pt x="21600" y="15214"/>
                </a:lnTo>
                <a:cubicBezTo>
                  <a:pt x="21600" y="18726"/>
                  <a:pt x="18726" y="21600"/>
                  <a:pt x="15214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FFD6A7C6-2CB1-42D2-90EA-4A461C4B4605}"/>
              </a:ext>
            </a:extLst>
          </p:cNvPr>
          <p:cNvSpPr/>
          <p:nvPr/>
        </p:nvSpPr>
        <p:spPr>
          <a:xfrm>
            <a:off x="5563057" y="2463640"/>
            <a:ext cx="2995193" cy="778901"/>
          </a:xfrm>
          <a:custGeom>
            <a:avLst/>
            <a:gdLst>
              <a:gd name="connsiteX0" fmla="*/ 2801727 w 2805614"/>
              <a:gd name="connsiteY0" fmla="*/ 0 h 729601"/>
              <a:gd name="connsiteX1" fmla="*/ 2805614 w 2805614"/>
              <a:gd name="connsiteY1" fmla="*/ 37938 h 729601"/>
              <a:gd name="connsiteX2" fmla="*/ 2352949 w 2805614"/>
              <a:gd name="connsiteY2" fmla="*/ 490675 h 729601"/>
              <a:gd name="connsiteX3" fmla="*/ 238997 w 2805614"/>
              <a:gd name="connsiteY3" fmla="*/ 490675 h 729601"/>
              <a:gd name="connsiteX4" fmla="*/ 0 w 2805614"/>
              <a:gd name="connsiteY4" fmla="*/ 729601 h 729601"/>
              <a:gd name="connsiteX5" fmla="*/ 0 w 2805614"/>
              <a:gd name="connsiteY5" fmla="*/ 653401 h 729601"/>
              <a:gd name="connsiteX6" fmla="*/ 238997 w 2805614"/>
              <a:gd name="connsiteY6" fmla="*/ 414475 h 729601"/>
              <a:gd name="connsiteX7" fmla="*/ 2352949 w 2805614"/>
              <a:gd name="connsiteY7" fmla="*/ 414475 h 729601"/>
              <a:gd name="connsiteX8" fmla="*/ 2796376 w 2805614"/>
              <a:gd name="connsiteY8" fmla="*/ 52680 h 72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5614" h="729601">
                <a:moveTo>
                  <a:pt x="2801727" y="0"/>
                </a:moveTo>
                <a:lnTo>
                  <a:pt x="2805614" y="37938"/>
                </a:lnTo>
                <a:cubicBezTo>
                  <a:pt x="2805614" y="286933"/>
                  <a:pt x="2601947" y="490675"/>
                  <a:pt x="2352949" y="490675"/>
                </a:cubicBezTo>
                <a:lnTo>
                  <a:pt x="238997" y="490675"/>
                </a:lnTo>
                <a:cubicBezTo>
                  <a:pt x="107549" y="490675"/>
                  <a:pt x="0" y="598189"/>
                  <a:pt x="0" y="729601"/>
                </a:cubicBezTo>
                <a:lnTo>
                  <a:pt x="0" y="653401"/>
                </a:lnTo>
                <a:cubicBezTo>
                  <a:pt x="0" y="521989"/>
                  <a:pt x="107549" y="414475"/>
                  <a:pt x="238997" y="414475"/>
                </a:cubicBezTo>
                <a:lnTo>
                  <a:pt x="2352949" y="414475"/>
                </a:lnTo>
                <a:cubicBezTo>
                  <a:pt x="2570822" y="414475"/>
                  <a:pt x="2753989" y="258485"/>
                  <a:pt x="2796376" y="52680"/>
                </a:cubicBezTo>
                <a:close/>
              </a:path>
            </a:pathLst>
          </a:custGeom>
          <a:solidFill>
            <a:schemeClr val="tx2">
              <a:alpha val="18000"/>
            </a:schemeClr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12E66146-8FEA-4FC7-9192-F26CFDEE579D}"/>
              </a:ext>
            </a:extLst>
          </p:cNvPr>
          <p:cNvSpPr/>
          <p:nvPr/>
        </p:nvSpPr>
        <p:spPr>
          <a:xfrm>
            <a:off x="6396712" y="3021022"/>
            <a:ext cx="778888" cy="2995193"/>
          </a:xfrm>
          <a:custGeom>
            <a:avLst/>
            <a:gdLst>
              <a:gd name="connsiteX0" fmla="*/ 0 w 729589"/>
              <a:gd name="connsiteY0" fmla="*/ 0 h 2805614"/>
              <a:gd name="connsiteX1" fmla="*/ 76200 w 729589"/>
              <a:gd name="connsiteY1" fmla="*/ 0 h 2805614"/>
              <a:gd name="connsiteX2" fmla="*/ 315127 w 729589"/>
              <a:gd name="connsiteY2" fmla="*/ 238997 h 2805614"/>
              <a:gd name="connsiteX3" fmla="*/ 315127 w 729589"/>
              <a:gd name="connsiteY3" fmla="*/ 2352949 h 2805614"/>
              <a:gd name="connsiteX4" fmla="*/ 676921 w 729589"/>
              <a:gd name="connsiteY4" fmla="*/ 2796377 h 2805614"/>
              <a:gd name="connsiteX5" fmla="*/ 729589 w 729589"/>
              <a:gd name="connsiteY5" fmla="*/ 2801726 h 2805614"/>
              <a:gd name="connsiteX6" fmla="*/ 691663 w 729589"/>
              <a:gd name="connsiteY6" fmla="*/ 2805614 h 2805614"/>
              <a:gd name="connsiteX7" fmla="*/ 238927 w 729589"/>
              <a:gd name="connsiteY7" fmla="*/ 2352949 h 2805614"/>
              <a:gd name="connsiteX8" fmla="*/ 238927 w 729589"/>
              <a:gd name="connsiteY8" fmla="*/ 238997 h 2805614"/>
              <a:gd name="connsiteX9" fmla="*/ 0 w 729589"/>
              <a:gd name="connsiteY9" fmla="*/ 0 h 280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9589" h="2805614">
                <a:moveTo>
                  <a:pt x="0" y="0"/>
                </a:moveTo>
                <a:lnTo>
                  <a:pt x="76200" y="0"/>
                </a:lnTo>
                <a:cubicBezTo>
                  <a:pt x="207612" y="0"/>
                  <a:pt x="315127" y="107549"/>
                  <a:pt x="315127" y="238997"/>
                </a:cubicBezTo>
                <a:lnTo>
                  <a:pt x="315127" y="2352949"/>
                </a:lnTo>
                <a:cubicBezTo>
                  <a:pt x="315127" y="2570823"/>
                  <a:pt x="471117" y="2753989"/>
                  <a:pt x="676921" y="2796377"/>
                </a:cubicBezTo>
                <a:lnTo>
                  <a:pt x="729589" y="2801726"/>
                </a:lnTo>
                <a:lnTo>
                  <a:pt x="691663" y="2805614"/>
                </a:lnTo>
                <a:cubicBezTo>
                  <a:pt x="442669" y="2805614"/>
                  <a:pt x="238927" y="2601947"/>
                  <a:pt x="238927" y="2352949"/>
                </a:cubicBezTo>
                <a:lnTo>
                  <a:pt x="238927" y="238997"/>
                </a:lnTo>
                <a:cubicBezTo>
                  <a:pt x="238927" y="107549"/>
                  <a:pt x="131412" y="0"/>
                  <a:pt x="0" y="0"/>
                </a:cubicBezTo>
                <a:close/>
              </a:path>
            </a:pathLst>
          </a:custGeom>
          <a:solidFill>
            <a:schemeClr val="tx2">
              <a:alpha val="18000"/>
            </a:schemeClr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B3554C6F-FB08-4185-A695-5C2290A868F9}"/>
              </a:ext>
            </a:extLst>
          </p:cNvPr>
          <p:cNvSpPr/>
          <p:nvPr/>
        </p:nvSpPr>
        <p:spPr>
          <a:xfrm>
            <a:off x="3633750" y="3854676"/>
            <a:ext cx="2995193" cy="779064"/>
          </a:xfrm>
          <a:custGeom>
            <a:avLst/>
            <a:gdLst>
              <a:gd name="connsiteX0" fmla="*/ 2805614 w 2805614"/>
              <a:gd name="connsiteY0" fmla="*/ 0 h 729754"/>
              <a:gd name="connsiteX1" fmla="*/ 2805614 w 2805614"/>
              <a:gd name="connsiteY1" fmla="*/ 76200 h 729754"/>
              <a:gd name="connsiteX2" fmla="*/ 2566617 w 2805614"/>
              <a:gd name="connsiteY2" fmla="*/ 315127 h 729754"/>
              <a:gd name="connsiteX3" fmla="*/ 452665 w 2805614"/>
              <a:gd name="connsiteY3" fmla="*/ 315127 h 729754"/>
              <a:gd name="connsiteX4" fmla="*/ 9238 w 2805614"/>
              <a:gd name="connsiteY4" fmla="*/ 676921 h 729754"/>
              <a:gd name="connsiteX5" fmla="*/ 3871 w 2805614"/>
              <a:gd name="connsiteY5" fmla="*/ 729754 h 729754"/>
              <a:gd name="connsiteX6" fmla="*/ 0 w 2805614"/>
              <a:gd name="connsiteY6" fmla="*/ 691663 h 729754"/>
              <a:gd name="connsiteX7" fmla="*/ 452665 w 2805614"/>
              <a:gd name="connsiteY7" fmla="*/ 238927 h 729754"/>
              <a:gd name="connsiteX8" fmla="*/ 2566617 w 2805614"/>
              <a:gd name="connsiteY8" fmla="*/ 238927 h 729754"/>
              <a:gd name="connsiteX9" fmla="*/ 2805614 w 2805614"/>
              <a:gd name="connsiteY9" fmla="*/ 0 h 72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05614" h="729754">
                <a:moveTo>
                  <a:pt x="2805614" y="0"/>
                </a:moveTo>
                <a:lnTo>
                  <a:pt x="2805614" y="76200"/>
                </a:lnTo>
                <a:cubicBezTo>
                  <a:pt x="2805614" y="207612"/>
                  <a:pt x="2698066" y="315127"/>
                  <a:pt x="2566617" y="315127"/>
                </a:cubicBezTo>
                <a:lnTo>
                  <a:pt x="452665" y="315127"/>
                </a:lnTo>
                <a:cubicBezTo>
                  <a:pt x="234792" y="315127"/>
                  <a:pt x="51625" y="471117"/>
                  <a:pt x="9238" y="676921"/>
                </a:cubicBezTo>
                <a:lnTo>
                  <a:pt x="3871" y="729754"/>
                </a:lnTo>
                <a:lnTo>
                  <a:pt x="0" y="691663"/>
                </a:lnTo>
                <a:cubicBezTo>
                  <a:pt x="0" y="442669"/>
                  <a:pt x="203667" y="238927"/>
                  <a:pt x="452665" y="238927"/>
                </a:cubicBezTo>
                <a:lnTo>
                  <a:pt x="2566617" y="238927"/>
                </a:lnTo>
                <a:cubicBezTo>
                  <a:pt x="2698066" y="238927"/>
                  <a:pt x="2805614" y="131412"/>
                  <a:pt x="2805614" y="0"/>
                </a:cubicBezTo>
                <a:close/>
              </a:path>
            </a:pathLst>
          </a:custGeom>
          <a:solidFill>
            <a:schemeClr val="tx2">
              <a:alpha val="18000"/>
            </a:schemeClr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EA03943-DF44-4EF4-ACFC-937E37AA8AA9}"/>
              </a:ext>
            </a:extLst>
          </p:cNvPr>
          <p:cNvSpPr/>
          <p:nvPr/>
        </p:nvSpPr>
        <p:spPr>
          <a:xfrm>
            <a:off x="5005511" y="1067896"/>
            <a:ext cx="779064" cy="2995193"/>
          </a:xfrm>
          <a:custGeom>
            <a:avLst/>
            <a:gdLst>
              <a:gd name="connsiteX0" fmla="*/ 38091 w 729754"/>
              <a:gd name="connsiteY0" fmla="*/ 0 h 2805614"/>
              <a:gd name="connsiteX1" fmla="*/ 490828 w 729754"/>
              <a:gd name="connsiteY1" fmla="*/ 452665 h 2805614"/>
              <a:gd name="connsiteX2" fmla="*/ 490828 w 729754"/>
              <a:gd name="connsiteY2" fmla="*/ 2566617 h 2805614"/>
              <a:gd name="connsiteX3" fmla="*/ 729754 w 729754"/>
              <a:gd name="connsiteY3" fmla="*/ 2805614 h 2805614"/>
              <a:gd name="connsiteX4" fmla="*/ 653554 w 729754"/>
              <a:gd name="connsiteY4" fmla="*/ 2805614 h 2805614"/>
              <a:gd name="connsiteX5" fmla="*/ 414628 w 729754"/>
              <a:gd name="connsiteY5" fmla="*/ 2566617 h 2805614"/>
              <a:gd name="connsiteX6" fmla="*/ 414628 w 729754"/>
              <a:gd name="connsiteY6" fmla="*/ 452665 h 2805614"/>
              <a:gd name="connsiteX7" fmla="*/ 52833 w 729754"/>
              <a:gd name="connsiteY7" fmla="*/ 9238 h 2805614"/>
              <a:gd name="connsiteX8" fmla="*/ 0 w 729754"/>
              <a:gd name="connsiteY8" fmla="*/ 3871 h 280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9754" h="2805614">
                <a:moveTo>
                  <a:pt x="38091" y="0"/>
                </a:moveTo>
                <a:cubicBezTo>
                  <a:pt x="287086" y="0"/>
                  <a:pt x="490828" y="203667"/>
                  <a:pt x="490828" y="452665"/>
                </a:cubicBezTo>
                <a:lnTo>
                  <a:pt x="490828" y="2566617"/>
                </a:lnTo>
                <a:cubicBezTo>
                  <a:pt x="490828" y="2698066"/>
                  <a:pt x="598342" y="2805614"/>
                  <a:pt x="729754" y="2805614"/>
                </a:cubicBezTo>
                <a:lnTo>
                  <a:pt x="653554" y="2805614"/>
                </a:lnTo>
                <a:cubicBezTo>
                  <a:pt x="522142" y="2805614"/>
                  <a:pt x="414628" y="2698066"/>
                  <a:pt x="414628" y="2566617"/>
                </a:cubicBezTo>
                <a:lnTo>
                  <a:pt x="414628" y="452665"/>
                </a:lnTo>
                <a:cubicBezTo>
                  <a:pt x="414628" y="234792"/>
                  <a:pt x="258638" y="51625"/>
                  <a:pt x="52833" y="9238"/>
                </a:cubicBezTo>
                <a:lnTo>
                  <a:pt x="0" y="3871"/>
                </a:lnTo>
                <a:close/>
              </a:path>
            </a:pathLst>
          </a:custGeom>
          <a:solidFill>
            <a:schemeClr val="tx2">
              <a:alpha val="18000"/>
            </a:schemeClr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B7892E1-1EE1-4406-A99A-165539B9E208}"/>
              </a:ext>
            </a:extLst>
          </p:cNvPr>
          <p:cNvSpPr/>
          <p:nvPr/>
        </p:nvSpPr>
        <p:spPr>
          <a:xfrm>
            <a:off x="4021128" y="4674590"/>
            <a:ext cx="154172" cy="35578"/>
          </a:xfrm>
          <a:custGeom>
            <a:avLst/>
            <a:gdLst>
              <a:gd name="connsiteX0" fmla="*/ 17789 w 154171"/>
              <a:gd name="connsiteY0" fmla="*/ 0 h 35578"/>
              <a:gd name="connsiteX1" fmla="*/ 136383 w 154171"/>
              <a:gd name="connsiteY1" fmla="*/ 0 h 35578"/>
              <a:gd name="connsiteX2" fmla="*/ 154172 w 154171"/>
              <a:gd name="connsiteY2" fmla="*/ 17789 h 35578"/>
              <a:gd name="connsiteX3" fmla="*/ 136383 w 154171"/>
              <a:gd name="connsiteY3" fmla="*/ 35578 h 35578"/>
              <a:gd name="connsiteX4" fmla="*/ 17789 w 154171"/>
              <a:gd name="connsiteY4" fmla="*/ 35578 h 35578"/>
              <a:gd name="connsiteX5" fmla="*/ 0 w 154171"/>
              <a:gd name="connsiteY5" fmla="*/ 17789 h 35578"/>
              <a:gd name="connsiteX6" fmla="*/ 17789 w 154171"/>
              <a:gd name="connsiteY6" fmla="*/ 0 h 3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171" h="35578">
                <a:moveTo>
                  <a:pt x="17789" y="0"/>
                </a:moveTo>
                <a:lnTo>
                  <a:pt x="136383" y="0"/>
                </a:lnTo>
                <a:cubicBezTo>
                  <a:pt x="146463" y="0"/>
                  <a:pt x="154172" y="7709"/>
                  <a:pt x="154172" y="17789"/>
                </a:cubicBezTo>
                <a:cubicBezTo>
                  <a:pt x="154172" y="27870"/>
                  <a:pt x="146463" y="35578"/>
                  <a:pt x="136383" y="35578"/>
                </a:cubicBezTo>
                <a:lnTo>
                  <a:pt x="17789" y="35578"/>
                </a:lnTo>
                <a:cubicBezTo>
                  <a:pt x="7709" y="35578"/>
                  <a:pt x="0" y="27870"/>
                  <a:pt x="0" y="17789"/>
                </a:cubicBezTo>
                <a:cubicBezTo>
                  <a:pt x="0" y="7709"/>
                  <a:pt x="7709" y="0"/>
                  <a:pt x="17789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B8FD26F-DB58-486E-99B7-8423F14F9A3A}"/>
              </a:ext>
            </a:extLst>
          </p:cNvPr>
          <p:cNvSpPr/>
          <p:nvPr/>
        </p:nvSpPr>
        <p:spPr>
          <a:xfrm>
            <a:off x="4021128" y="4733887"/>
            <a:ext cx="154172" cy="35578"/>
          </a:xfrm>
          <a:custGeom>
            <a:avLst/>
            <a:gdLst>
              <a:gd name="connsiteX0" fmla="*/ 17789 w 154171"/>
              <a:gd name="connsiteY0" fmla="*/ 0 h 35578"/>
              <a:gd name="connsiteX1" fmla="*/ 136383 w 154171"/>
              <a:gd name="connsiteY1" fmla="*/ 0 h 35578"/>
              <a:gd name="connsiteX2" fmla="*/ 154172 w 154171"/>
              <a:gd name="connsiteY2" fmla="*/ 17789 h 35578"/>
              <a:gd name="connsiteX3" fmla="*/ 136383 w 154171"/>
              <a:gd name="connsiteY3" fmla="*/ 35578 h 35578"/>
              <a:gd name="connsiteX4" fmla="*/ 17789 w 154171"/>
              <a:gd name="connsiteY4" fmla="*/ 35578 h 35578"/>
              <a:gd name="connsiteX5" fmla="*/ 0 w 154171"/>
              <a:gd name="connsiteY5" fmla="*/ 17789 h 35578"/>
              <a:gd name="connsiteX6" fmla="*/ 17789 w 154171"/>
              <a:gd name="connsiteY6" fmla="*/ 0 h 3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171" h="35578">
                <a:moveTo>
                  <a:pt x="17789" y="0"/>
                </a:moveTo>
                <a:lnTo>
                  <a:pt x="136383" y="0"/>
                </a:lnTo>
                <a:cubicBezTo>
                  <a:pt x="146463" y="0"/>
                  <a:pt x="154172" y="7709"/>
                  <a:pt x="154172" y="17789"/>
                </a:cubicBezTo>
                <a:cubicBezTo>
                  <a:pt x="154172" y="27870"/>
                  <a:pt x="146463" y="35578"/>
                  <a:pt x="136383" y="35578"/>
                </a:cubicBezTo>
                <a:lnTo>
                  <a:pt x="17789" y="35578"/>
                </a:lnTo>
                <a:cubicBezTo>
                  <a:pt x="7709" y="35578"/>
                  <a:pt x="0" y="27870"/>
                  <a:pt x="0" y="17789"/>
                </a:cubicBezTo>
                <a:cubicBezTo>
                  <a:pt x="0" y="7709"/>
                  <a:pt x="7709" y="0"/>
                  <a:pt x="17789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35C003C-9A7E-43A1-80C3-87ABB6753772}"/>
              </a:ext>
            </a:extLst>
          </p:cNvPr>
          <p:cNvSpPr/>
          <p:nvPr/>
        </p:nvSpPr>
        <p:spPr>
          <a:xfrm>
            <a:off x="4059671" y="4793184"/>
            <a:ext cx="77086" cy="35578"/>
          </a:xfrm>
          <a:custGeom>
            <a:avLst/>
            <a:gdLst>
              <a:gd name="connsiteX0" fmla="*/ 0 w 77085"/>
              <a:gd name="connsiteY0" fmla="*/ 0 h 35578"/>
              <a:gd name="connsiteX1" fmla="*/ 38543 w 77085"/>
              <a:gd name="connsiteY1" fmla="*/ 35578 h 35578"/>
              <a:gd name="connsiteX2" fmla="*/ 77086 w 77085"/>
              <a:gd name="connsiteY2" fmla="*/ 0 h 35578"/>
              <a:gd name="connsiteX3" fmla="*/ 0 w 77085"/>
              <a:gd name="connsiteY3" fmla="*/ 0 h 3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085" h="35578">
                <a:moveTo>
                  <a:pt x="0" y="0"/>
                </a:moveTo>
                <a:cubicBezTo>
                  <a:pt x="1779" y="20161"/>
                  <a:pt x="18382" y="35578"/>
                  <a:pt x="38543" y="35578"/>
                </a:cubicBezTo>
                <a:cubicBezTo>
                  <a:pt x="58704" y="35578"/>
                  <a:pt x="75307" y="20161"/>
                  <a:pt x="7708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06D990C-A118-462E-8A3A-2065E5DCF744}"/>
              </a:ext>
            </a:extLst>
          </p:cNvPr>
          <p:cNvSpPr/>
          <p:nvPr/>
        </p:nvSpPr>
        <p:spPr>
          <a:xfrm>
            <a:off x="3944042" y="4330668"/>
            <a:ext cx="308344" cy="320203"/>
          </a:xfrm>
          <a:custGeom>
            <a:avLst/>
            <a:gdLst>
              <a:gd name="connsiteX0" fmla="*/ 154172 w 308343"/>
              <a:gd name="connsiteY0" fmla="*/ 0 h 320203"/>
              <a:gd name="connsiteX1" fmla="*/ 154172 w 308343"/>
              <a:gd name="connsiteY1" fmla="*/ 0 h 320203"/>
              <a:gd name="connsiteX2" fmla="*/ 154172 w 308343"/>
              <a:gd name="connsiteY2" fmla="*/ 0 h 320203"/>
              <a:gd name="connsiteX3" fmla="*/ 0 w 308343"/>
              <a:gd name="connsiteY3" fmla="*/ 152393 h 320203"/>
              <a:gd name="connsiteX4" fmla="*/ 0 w 308343"/>
              <a:gd name="connsiteY4" fmla="*/ 157730 h 320203"/>
              <a:gd name="connsiteX5" fmla="*/ 10673 w 308343"/>
              <a:gd name="connsiteY5" fmla="*/ 211097 h 320203"/>
              <a:gd name="connsiteX6" fmla="*/ 37357 w 308343"/>
              <a:gd name="connsiteY6" fmla="*/ 254977 h 320203"/>
              <a:gd name="connsiteX7" fmla="*/ 73528 w 308343"/>
              <a:gd name="connsiteY7" fmla="*/ 313680 h 320203"/>
              <a:gd name="connsiteX8" fmla="*/ 84202 w 308343"/>
              <a:gd name="connsiteY8" fmla="*/ 320203 h 320203"/>
              <a:gd name="connsiteX9" fmla="*/ 224142 w 308343"/>
              <a:gd name="connsiteY9" fmla="*/ 320203 h 320203"/>
              <a:gd name="connsiteX10" fmla="*/ 234816 w 308343"/>
              <a:gd name="connsiteY10" fmla="*/ 313680 h 320203"/>
              <a:gd name="connsiteX11" fmla="*/ 270987 w 308343"/>
              <a:gd name="connsiteY11" fmla="*/ 254977 h 320203"/>
              <a:gd name="connsiteX12" fmla="*/ 297670 w 308343"/>
              <a:gd name="connsiteY12" fmla="*/ 211097 h 320203"/>
              <a:gd name="connsiteX13" fmla="*/ 308344 w 308343"/>
              <a:gd name="connsiteY13" fmla="*/ 157730 h 320203"/>
              <a:gd name="connsiteX14" fmla="*/ 308344 w 308343"/>
              <a:gd name="connsiteY14" fmla="*/ 152393 h 320203"/>
              <a:gd name="connsiteX15" fmla="*/ 154172 w 308343"/>
              <a:gd name="connsiteY15" fmla="*/ 0 h 320203"/>
              <a:gd name="connsiteX16" fmla="*/ 272766 w 308343"/>
              <a:gd name="connsiteY16" fmla="*/ 157137 h 320203"/>
              <a:gd name="connsiteX17" fmla="*/ 264464 w 308343"/>
              <a:gd name="connsiteY17" fmla="*/ 198645 h 320203"/>
              <a:gd name="connsiteX18" fmla="*/ 244303 w 308343"/>
              <a:gd name="connsiteY18" fmla="*/ 231258 h 320203"/>
              <a:gd name="connsiteX19" fmla="*/ 209911 w 308343"/>
              <a:gd name="connsiteY19" fmla="*/ 284625 h 320203"/>
              <a:gd name="connsiteX20" fmla="*/ 154172 w 308343"/>
              <a:gd name="connsiteY20" fmla="*/ 284625 h 320203"/>
              <a:gd name="connsiteX21" fmla="*/ 99026 w 308343"/>
              <a:gd name="connsiteY21" fmla="*/ 284625 h 320203"/>
              <a:gd name="connsiteX22" fmla="*/ 64634 w 308343"/>
              <a:gd name="connsiteY22" fmla="*/ 231258 h 320203"/>
              <a:gd name="connsiteX23" fmla="*/ 44473 w 308343"/>
              <a:gd name="connsiteY23" fmla="*/ 198645 h 320203"/>
              <a:gd name="connsiteX24" fmla="*/ 36171 w 308343"/>
              <a:gd name="connsiteY24" fmla="*/ 157137 h 320203"/>
              <a:gd name="connsiteX25" fmla="*/ 36171 w 308343"/>
              <a:gd name="connsiteY25" fmla="*/ 152393 h 320203"/>
              <a:gd name="connsiteX26" fmla="*/ 154765 w 308343"/>
              <a:gd name="connsiteY26" fmla="*/ 34985 h 320203"/>
              <a:gd name="connsiteX27" fmla="*/ 154765 w 308343"/>
              <a:gd name="connsiteY27" fmla="*/ 34985 h 320203"/>
              <a:gd name="connsiteX28" fmla="*/ 154765 w 308343"/>
              <a:gd name="connsiteY28" fmla="*/ 34985 h 320203"/>
              <a:gd name="connsiteX29" fmla="*/ 154765 w 308343"/>
              <a:gd name="connsiteY29" fmla="*/ 34985 h 320203"/>
              <a:gd name="connsiteX30" fmla="*/ 154765 w 308343"/>
              <a:gd name="connsiteY30" fmla="*/ 34985 h 320203"/>
              <a:gd name="connsiteX31" fmla="*/ 154765 w 308343"/>
              <a:gd name="connsiteY31" fmla="*/ 34985 h 320203"/>
              <a:gd name="connsiteX32" fmla="*/ 154765 w 308343"/>
              <a:gd name="connsiteY32" fmla="*/ 34985 h 320203"/>
              <a:gd name="connsiteX33" fmla="*/ 273359 w 308343"/>
              <a:gd name="connsiteY33" fmla="*/ 152393 h 320203"/>
              <a:gd name="connsiteX34" fmla="*/ 273359 w 308343"/>
              <a:gd name="connsiteY34" fmla="*/ 157137 h 320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8343" h="320203">
                <a:moveTo>
                  <a:pt x="154172" y="0"/>
                </a:moveTo>
                <a:cubicBezTo>
                  <a:pt x="154172" y="0"/>
                  <a:pt x="154172" y="0"/>
                  <a:pt x="154172" y="0"/>
                </a:cubicBezTo>
                <a:cubicBezTo>
                  <a:pt x="154172" y="0"/>
                  <a:pt x="154172" y="0"/>
                  <a:pt x="154172" y="0"/>
                </a:cubicBezTo>
                <a:cubicBezTo>
                  <a:pt x="69970" y="593"/>
                  <a:pt x="1779" y="68191"/>
                  <a:pt x="0" y="152393"/>
                </a:cubicBezTo>
                <a:lnTo>
                  <a:pt x="0" y="157730"/>
                </a:lnTo>
                <a:cubicBezTo>
                  <a:pt x="593" y="176112"/>
                  <a:pt x="4151" y="193901"/>
                  <a:pt x="10673" y="211097"/>
                </a:cubicBezTo>
                <a:cubicBezTo>
                  <a:pt x="17196" y="227107"/>
                  <a:pt x="26091" y="241931"/>
                  <a:pt x="37357" y="254977"/>
                </a:cubicBezTo>
                <a:cubicBezTo>
                  <a:pt x="51588" y="270394"/>
                  <a:pt x="67005" y="300635"/>
                  <a:pt x="73528" y="313680"/>
                </a:cubicBezTo>
                <a:cubicBezTo>
                  <a:pt x="75307" y="317831"/>
                  <a:pt x="79458" y="320203"/>
                  <a:pt x="84202" y="320203"/>
                </a:cubicBezTo>
                <a:lnTo>
                  <a:pt x="224142" y="320203"/>
                </a:lnTo>
                <a:cubicBezTo>
                  <a:pt x="228886" y="320203"/>
                  <a:pt x="233037" y="317831"/>
                  <a:pt x="234816" y="313680"/>
                </a:cubicBezTo>
                <a:cubicBezTo>
                  <a:pt x="241338" y="300635"/>
                  <a:pt x="256755" y="270394"/>
                  <a:pt x="270987" y="254977"/>
                </a:cubicBezTo>
                <a:cubicBezTo>
                  <a:pt x="282253" y="241931"/>
                  <a:pt x="291741" y="227107"/>
                  <a:pt x="297670" y="211097"/>
                </a:cubicBezTo>
                <a:cubicBezTo>
                  <a:pt x="304193" y="193901"/>
                  <a:pt x="307751" y="176112"/>
                  <a:pt x="308344" y="157730"/>
                </a:cubicBezTo>
                <a:lnTo>
                  <a:pt x="308344" y="152393"/>
                </a:lnTo>
                <a:cubicBezTo>
                  <a:pt x="306565" y="68191"/>
                  <a:pt x="238373" y="593"/>
                  <a:pt x="154172" y="0"/>
                </a:cubicBezTo>
                <a:close/>
                <a:moveTo>
                  <a:pt x="272766" y="157137"/>
                </a:moveTo>
                <a:cubicBezTo>
                  <a:pt x="272173" y="171368"/>
                  <a:pt x="269208" y="185599"/>
                  <a:pt x="264464" y="198645"/>
                </a:cubicBezTo>
                <a:cubicBezTo>
                  <a:pt x="259720" y="210504"/>
                  <a:pt x="253198" y="221770"/>
                  <a:pt x="244303" y="231258"/>
                </a:cubicBezTo>
                <a:cubicBezTo>
                  <a:pt x="230665" y="247861"/>
                  <a:pt x="218805" y="265650"/>
                  <a:pt x="209911" y="284625"/>
                </a:cubicBezTo>
                <a:lnTo>
                  <a:pt x="154172" y="284625"/>
                </a:lnTo>
                <a:lnTo>
                  <a:pt x="99026" y="284625"/>
                </a:lnTo>
                <a:cubicBezTo>
                  <a:pt x="89538" y="265650"/>
                  <a:pt x="77679" y="247861"/>
                  <a:pt x="64634" y="231258"/>
                </a:cubicBezTo>
                <a:cubicBezTo>
                  <a:pt x="56332" y="221770"/>
                  <a:pt x="49216" y="210504"/>
                  <a:pt x="44473" y="198645"/>
                </a:cubicBezTo>
                <a:cubicBezTo>
                  <a:pt x="39136" y="185599"/>
                  <a:pt x="36764" y="171368"/>
                  <a:pt x="36171" y="157137"/>
                </a:cubicBezTo>
                <a:lnTo>
                  <a:pt x="36171" y="152393"/>
                </a:lnTo>
                <a:cubicBezTo>
                  <a:pt x="37357" y="87759"/>
                  <a:pt x="90131" y="35578"/>
                  <a:pt x="154765" y="34985"/>
                </a:cubicBezTo>
                <a:lnTo>
                  <a:pt x="154765" y="34985"/>
                </a:lnTo>
                <a:lnTo>
                  <a:pt x="154765" y="34985"/>
                </a:lnTo>
                <a:cubicBezTo>
                  <a:pt x="154765" y="34985"/>
                  <a:pt x="154765" y="34985"/>
                  <a:pt x="154765" y="34985"/>
                </a:cubicBezTo>
                <a:cubicBezTo>
                  <a:pt x="154765" y="34985"/>
                  <a:pt x="154765" y="34985"/>
                  <a:pt x="154765" y="34985"/>
                </a:cubicBezTo>
                <a:lnTo>
                  <a:pt x="154765" y="34985"/>
                </a:lnTo>
                <a:lnTo>
                  <a:pt x="154765" y="34985"/>
                </a:lnTo>
                <a:cubicBezTo>
                  <a:pt x="219398" y="35578"/>
                  <a:pt x="272173" y="87166"/>
                  <a:pt x="273359" y="152393"/>
                </a:cubicBezTo>
                <a:lnTo>
                  <a:pt x="273359" y="157137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45E7464F-0210-489C-8720-49B5D0BFE832}"/>
              </a:ext>
            </a:extLst>
          </p:cNvPr>
          <p:cNvSpPr/>
          <p:nvPr/>
        </p:nvSpPr>
        <p:spPr>
          <a:xfrm>
            <a:off x="4796313" y="1341413"/>
            <a:ext cx="477572" cy="475955"/>
          </a:xfrm>
          <a:custGeom>
            <a:avLst/>
            <a:gdLst>
              <a:gd name="connsiteX0" fmla="*/ 109076 w 477572"/>
              <a:gd name="connsiteY0" fmla="*/ 331283 h 475955"/>
              <a:gd name="connsiteX1" fmla="*/ 125670 w 477572"/>
              <a:gd name="connsiteY1" fmla="*/ 345875 h 475955"/>
              <a:gd name="connsiteX2" fmla="*/ 131600 w 477572"/>
              <a:gd name="connsiteY2" fmla="*/ 373746 h 475955"/>
              <a:gd name="connsiteX3" fmla="*/ 58071 w 477572"/>
              <a:gd name="connsiteY3" fmla="*/ 413475 h 475955"/>
              <a:gd name="connsiteX4" fmla="*/ 97801 w 477572"/>
              <a:gd name="connsiteY4" fmla="*/ 339946 h 475955"/>
              <a:gd name="connsiteX5" fmla="*/ 109076 w 477572"/>
              <a:gd name="connsiteY5" fmla="*/ 331283 h 475955"/>
              <a:gd name="connsiteX6" fmla="*/ 301782 w 477572"/>
              <a:gd name="connsiteY6" fmla="*/ 326900 h 475955"/>
              <a:gd name="connsiteX7" fmla="*/ 311269 w 477572"/>
              <a:gd name="connsiteY7" fmla="*/ 351212 h 475955"/>
              <a:gd name="connsiteX8" fmla="*/ 306526 w 477572"/>
              <a:gd name="connsiteY8" fmla="*/ 374930 h 475955"/>
              <a:gd name="connsiteX9" fmla="*/ 212244 w 477572"/>
              <a:gd name="connsiteY9" fmla="*/ 469213 h 475955"/>
              <a:gd name="connsiteX10" fmla="*/ 174886 w 477572"/>
              <a:gd name="connsiteY10" fmla="*/ 449052 h 475955"/>
              <a:gd name="connsiteX11" fmla="*/ 193268 w 477572"/>
              <a:gd name="connsiteY11" fmla="*/ 364850 h 475955"/>
              <a:gd name="connsiteX12" fmla="*/ 301782 w 477572"/>
              <a:gd name="connsiteY12" fmla="*/ 326900 h 475955"/>
              <a:gd name="connsiteX13" fmla="*/ 124484 w 477572"/>
              <a:gd name="connsiteY13" fmla="*/ 164426 h 475955"/>
              <a:gd name="connsiteX14" fmla="*/ 144645 w 477572"/>
              <a:gd name="connsiteY14" fmla="*/ 172135 h 475955"/>
              <a:gd name="connsiteX15" fmla="*/ 105509 w 477572"/>
              <a:gd name="connsiteY15" fmla="*/ 283021 h 475955"/>
              <a:gd name="connsiteX16" fmla="*/ 26644 w 477572"/>
              <a:gd name="connsiteY16" fmla="*/ 300810 h 475955"/>
              <a:gd name="connsiteX17" fmla="*/ 6483 w 477572"/>
              <a:gd name="connsiteY17" fmla="*/ 263453 h 475955"/>
              <a:gd name="connsiteX18" fmla="*/ 100766 w 477572"/>
              <a:gd name="connsiteY18" fmla="*/ 169170 h 475955"/>
              <a:gd name="connsiteX19" fmla="*/ 124484 w 477572"/>
              <a:gd name="connsiteY19" fmla="*/ 164426 h 475955"/>
              <a:gd name="connsiteX20" fmla="*/ 341584 w 477572"/>
              <a:gd name="connsiteY20" fmla="*/ 94308 h 475955"/>
              <a:gd name="connsiteX21" fmla="*/ 316605 w 477572"/>
              <a:gd name="connsiteY21" fmla="*/ 104537 h 475955"/>
              <a:gd name="connsiteX22" fmla="*/ 316605 w 477572"/>
              <a:gd name="connsiteY22" fmla="*/ 154939 h 475955"/>
              <a:gd name="connsiteX23" fmla="*/ 367007 w 477572"/>
              <a:gd name="connsiteY23" fmla="*/ 154939 h 475955"/>
              <a:gd name="connsiteX24" fmla="*/ 367007 w 477572"/>
              <a:gd name="connsiteY24" fmla="*/ 104537 h 475955"/>
              <a:gd name="connsiteX25" fmla="*/ 341584 w 477572"/>
              <a:gd name="connsiteY25" fmla="*/ 94308 h 475955"/>
              <a:gd name="connsiteX26" fmla="*/ 336766 w 477572"/>
              <a:gd name="connsiteY26" fmla="*/ 26858 h 475955"/>
              <a:gd name="connsiteX27" fmla="*/ 400214 w 477572"/>
              <a:gd name="connsiteY27" fmla="*/ 70738 h 475955"/>
              <a:gd name="connsiteX28" fmla="*/ 445279 w 477572"/>
              <a:gd name="connsiteY28" fmla="*/ 135964 h 475955"/>
              <a:gd name="connsiteX29" fmla="*/ 368193 w 477572"/>
              <a:gd name="connsiteY29" fmla="*/ 248628 h 475955"/>
              <a:gd name="connsiteX30" fmla="*/ 163026 w 477572"/>
              <a:gd name="connsiteY30" fmla="*/ 345282 h 475955"/>
              <a:gd name="connsiteX31" fmla="*/ 126262 w 477572"/>
              <a:gd name="connsiteY31" fmla="*/ 308518 h 475955"/>
              <a:gd name="connsiteX32" fmla="*/ 223509 w 477572"/>
              <a:gd name="connsiteY32" fmla="*/ 103944 h 475955"/>
              <a:gd name="connsiteX33" fmla="*/ 336766 w 477572"/>
              <a:gd name="connsiteY33" fmla="*/ 26858 h 475955"/>
              <a:gd name="connsiteX34" fmla="*/ 461095 w 477572"/>
              <a:gd name="connsiteY34" fmla="*/ 7 h 475955"/>
              <a:gd name="connsiteX35" fmla="*/ 474927 w 477572"/>
              <a:gd name="connsiteY35" fmla="*/ 3139 h 475955"/>
              <a:gd name="connsiteX36" fmla="*/ 456545 w 477572"/>
              <a:gd name="connsiteY36" fmla="*/ 104538 h 475955"/>
              <a:gd name="connsiteX37" fmla="*/ 417409 w 477572"/>
              <a:gd name="connsiteY37" fmla="*/ 54727 h 475955"/>
              <a:gd name="connsiteX38" fmla="*/ 368786 w 477572"/>
              <a:gd name="connsiteY38" fmla="*/ 16184 h 475955"/>
              <a:gd name="connsiteX39" fmla="*/ 461095 w 477572"/>
              <a:gd name="connsiteY39" fmla="*/ 7 h 47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77572" h="475955">
                <a:moveTo>
                  <a:pt x="109076" y="331283"/>
                </a:moveTo>
                <a:cubicBezTo>
                  <a:pt x="117443" y="327975"/>
                  <a:pt x="118555" y="338760"/>
                  <a:pt x="125670" y="345875"/>
                </a:cubicBezTo>
                <a:cubicBezTo>
                  <a:pt x="135158" y="354770"/>
                  <a:pt x="151168" y="353584"/>
                  <a:pt x="131600" y="373746"/>
                </a:cubicBezTo>
                <a:cubicBezTo>
                  <a:pt x="112032" y="393314"/>
                  <a:pt x="67558" y="422962"/>
                  <a:pt x="58071" y="413475"/>
                </a:cubicBezTo>
                <a:cubicBezTo>
                  <a:pt x="49176" y="403987"/>
                  <a:pt x="78233" y="359514"/>
                  <a:pt x="97801" y="339946"/>
                </a:cubicBezTo>
                <a:cubicBezTo>
                  <a:pt x="102693" y="335054"/>
                  <a:pt x="106288" y="332386"/>
                  <a:pt x="109076" y="331283"/>
                </a:cubicBezTo>
                <a:close/>
                <a:moveTo>
                  <a:pt x="301782" y="326900"/>
                </a:moveTo>
                <a:lnTo>
                  <a:pt x="311269" y="351212"/>
                </a:lnTo>
                <a:cubicBezTo>
                  <a:pt x="314827" y="359513"/>
                  <a:pt x="312455" y="369001"/>
                  <a:pt x="306526" y="374930"/>
                </a:cubicBezTo>
                <a:lnTo>
                  <a:pt x="212244" y="469213"/>
                </a:lnTo>
                <a:cubicBezTo>
                  <a:pt x="196232" y="485223"/>
                  <a:pt x="170142" y="470398"/>
                  <a:pt x="174886" y="449052"/>
                </a:cubicBezTo>
                <a:lnTo>
                  <a:pt x="193268" y="364850"/>
                </a:lnTo>
                <a:cubicBezTo>
                  <a:pt x="224103" y="358920"/>
                  <a:pt x="262053" y="347654"/>
                  <a:pt x="301782" y="326900"/>
                </a:cubicBezTo>
                <a:close/>
                <a:moveTo>
                  <a:pt x="124484" y="164426"/>
                </a:moveTo>
                <a:lnTo>
                  <a:pt x="144645" y="172135"/>
                </a:lnTo>
                <a:cubicBezTo>
                  <a:pt x="122706" y="213643"/>
                  <a:pt x="112032" y="253373"/>
                  <a:pt x="105509" y="283021"/>
                </a:cubicBezTo>
                <a:lnTo>
                  <a:pt x="26644" y="300810"/>
                </a:lnTo>
                <a:cubicBezTo>
                  <a:pt x="5297" y="305554"/>
                  <a:pt x="-8935" y="278870"/>
                  <a:pt x="6483" y="263453"/>
                </a:cubicBezTo>
                <a:lnTo>
                  <a:pt x="100766" y="169170"/>
                </a:lnTo>
                <a:cubicBezTo>
                  <a:pt x="107288" y="163240"/>
                  <a:pt x="116183" y="161462"/>
                  <a:pt x="124484" y="164426"/>
                </a:cubicBezTo>
                <a:close/>
                <a:moveTo>
                  <a:pt x="341584" y="94308"/>
                </a:moveTo>
                <a:cubicBezTo>
                  <a:pt x="332467" y="94308"/>
                  <a:pt x="323424" y="97718"/>
                  <a:pt x="316605" y="104537"/>
                </a:cubicBezTo>
                <a:cubicBezTo>
                  <a:pt x="302967" y="118768"/>
                  <a:pt x="302967" y="141301"/>
                  <a:pt x="316605" y="154939"/>
                </a:cubicBezTo>
                <a:cubicBezTo>
                  <a:pt x="330836" y="168578"/>
                  <a:pt x="353369" y="168578"/>
                  <a:pt x="367007" y="154939"/>
                </a:cubicBezTo>
                <a:cubicBezTo>
                  <a:pt x="380646" y="141301"/>
                  <a:pt x="380646" y="118768"/>
                  <a:pt x="367007" y="104537"/>
                </a:cubicBezTo>
                <a:cubicBezTo>
                  <a:pt x="359892" y="97718"/>
                  <a:pt x="350701" y="94308"/>
                  <a:pt x="341584" y="94308"/>
                </a:cubicBezTo>
                <a:close/>
                <a:moveTo>
                  <a:pt x="336766" y="26858"/>
                </a:moveTo>
                <a:cubicBezTo>
                  <a:pt x="356334" y="34567"/>
                  <a:pt x="378867" y="49984"/>
                  <a:pt x="400214" y="70738"/>
                </a:cubicBezTo>
                <a:cubicBezTo>
                  <a:pt x="422153" y="93271"/>
                  <a:pt x="437571" y="116396"/>
                  <a:pt x="445279" y="135964"/>
                </a:cubicBezTo>
                <a:cubicBezTo>
                  <a:pt x="431048" y="170949"/>
                  <a:pt x="406736" y="210085"/>
                  <a:pt x="368193" y="248628"/>
                </a:cubicBezTo>
                <a:cubicBezTo>
                  <a:pt x="297630" y="319192"/>
                  <a:pt x="211650" y="339353"/>
                  <a:pt x="163026" y="345282"/>
                </a:cubicBezTo>
                <a:lnTo>
                  <a:pt x="126262" y="308518"/>
                </a:lnTo>
                <a:cubicBezTo>
                  <a:pt x="132192" y="259895"/>
                  <a:pt x="152946" y="174507"/>
                  <a:pt x="223509" y="103944"/>
                </a:cubicBezTo>
                <a:cubicBezTo>
                  <a:pt x="262052" y="65401"/>
                  <a:pt x="301781" y="41089"/>
                  <a:pt x="336766" y="26858"/>
                </a:cubicBezTo>
                <a:close/>
                <a:moveTo>
                  <a:pt x="461095" y="7"/>
                </a:moveTo>
                <a:cubicBezTo>
                  <a:pt x="467960" y="100"/>
                  <a:pt x="472852" y="1063"/>
                  <a:pt x="474927" y="3139"/>
                </a:cubicBezTo>
                <a:cubicBezTo>
                  <a:pt x="483822" y="11441"/>
                  <a:pt x="468405" y="58879"/>
                  <a:pt x="456545" y="104538"/>
                </a:cubicBezTo>
                <a:cubicBezTo>
                  <a:pt x="447058" y="87935"/>
                  <a:pt x="434013" y="71331"/>
                  <a:pt x="417409" y="54727"/>
                </a:cubicBezTo>
                <a:cubicBezTo>
                  <a:pt x="401399" y="38717"/>
                  <a:pt x="384796" y="25672"/>
                  <a:pt x="368786" y="16184"/>
                </a:cubicBezTo>
                <a:cubicBezTo>
                  <a:pt x="402141" y="7290"/>
                  <a:pt x="440499" y="-271"/>
                  <a:pt x="461095" y="7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E71EE6F2-B6DD-4577-8F9D-3F1B851DBCDB}"/>
              </a:ext>
            </a:extLst>
          </p:cNvPr>
          <p:cNvSpPr/>
          <p:nvPr/>
        </p:nvSpPr>
        <p:spPr>
          <a:xfrm>
            <a:off x="7801629" y="2322380"/>
            <a:ext cx="498094" cy="310716"/>
          </a:xfrm>
          <a:custGeom>
            <a:avLst/>
            <a:gdLst>
              <a:gd name="connsiteX0" fmla="*/ 249048 w 498094"/>
              <a:gd name="connsiteY0" fmla="*/ 203981 h 310716"/>
              <a:gd name="connsiteX1" fmla="*/ 292928 w 498094"/>
              <a:gd name="connsiteY1" fmla="*/ 211097 h 310716"/>
              <a:gd name="connsiteX2" fmla="*/ 345109 w 498094"/>
              <a:gd name="connsiteY2" fmla="*/ 236001 h 310716"/>
              <a:gd name="connsiteX3" fmla="*/ 355783 w 498094"/>
              <a:gd name="connsiteY3" fmla="*/ 257349 h 310716"/>
              <a:gd name="connsiteX4" fmla="*/ 355783 w 498094"/>
              <a:gd name="connsiteY4" fmla="*/ 310716 h 310716"/>
              <a:gd name="connsiteX5" fmla="*/ 142313 w 498094"/>
              <a:gd name="connsiteY5" fmla="*/ 310716 h 310716"/>
              <a:gd name="connsiteX6" fmla="*/ 142313 w 498094"/>
              <a:gd name="connsiteY6" fmla="*/ 257349 h 310716"/>
              <a:gd name="connsiteX7" fmla="*/ 152986 w 498094"/>
              <a:gd name="connsiteY7" fmla="*/ 236001 h 310716"/>
              <a:gd name="connsiteX8" fmla="*/ 205169 w 498094"/>
              <a:gd name="connsiteY8" fmla="*/ 211097 h 310716"/>
              <a:gd name="connsiteX9" fmla="*/ 249048 w 498094"/>
              <a:gd name="connsiteY9" fmla="*/ 203981 h 310716"/>
              <a:gd name="connsiteX10" fmla="*/ 391359 w 498094"/>
              <a:gd name="connsiteY10" fmla="*/ 120966 h 310716"/>
              <a:gd name="connsiteX11" fmla="*/ 435239 w 498094"/>
              <a:gd name="connsiteY11" fmla="*/ 128082 h 310716"/>
              <a:gd name="connsiteX12" fmla="*/ 487420 w 498094"/>
              <a:gd name="connsiteY12" fmla="*/ 152986 h 310716"/>
              <a:gd name="connsiteX13" fmla="*/ 498094 w 498094"/>
              <a:gd name="connsiteY13" fmla="*/ 174333 h 310716"/>
              <a:gd name="connsiteX14" fmla="*/ 498094 w 498094"/>
              <a:gd name="connsiteY14" fmla="*/ 227700 h 310716"/>
              <a:gd name="connsiteX15" fmla="*/ 368827 w 498094"/>
              <a:gd name="connsiteY15" fmla="*/ 227700 h 310716"/>
              <a:gd name="connsiteX16" fmla="*/ 359339 w 498094"/>
              <a:gd name="connsiteY16" fmla="*/ 217027 h 310716"/>
              <a:gd name="connsiteX17" fmla="*/ 304786 w 498094"/>
              <a:gd name="connsiteY17" fmla="*/ 189750 h 310716"/>
              <a:gd name="connsiteX18" fmla="*/ 326133 w 498094"/>
              <a:gd name="connsiteY18" fmla="*/ 137569 h 310716"/>
              <a:gd name="connsiteX19" fmla="*/ 326133 w 498094"/>
              <a:gd name="connsiteY19" fmla="*/ 136383 h 310716"/>
              <a:gd name="connsiteX20" fmla="*/ 347480 w 498094"/>
              <a:gd name="connsiteY20" fmla="*/ 128082 h 310716"/>
              <a:gd name="connsiteX21" fmla="*/ 391359 w 498094"/>
              <a:gd name="connsiteY21" fmla="*/ 120966 h 310716"/>
              <a:gd name="connsiteX22" fmla="*/ 106734 w 498094"/>
              <a:gd name="connsiteY22" fmla="*/ 120966 h 310716"/>
              <a:gd name="connsiteX23" fmla="*/ 150614 w 498094"/>
              <a:gd name="connsiteY23" fmla="*/ 128082 h 310716"/>
              <a:gd name="connsiteX24" fmla="*/ 171961 w 498094"/>
              <a:gd name="connsiteY24" fmla="*/ 135197 h 310716"/>
              <a:gd name="connsiteX25" fmla="*/ 171961 w 498094"/>
              <a:gd name="connsiteY25" fmla="*/ 137569 h 310716"/>
              <a:gd name="connsiteX26" fmla="*/ 193308 w 498094"/>
              <a:gd name="connsiteY26" fmla="*/ 189750 h 310716"/>
              <a:gd name="connsiteX27" fmla="*/ 138755 w 498094"/>
              <a:gd name="connsiteY27" fmla="*/ 217027 h 310716"/>
              <a:gd name="connsiteX28" fmla="*/ 128081 w 498094"/>
              <a:gd name="connsiteY28" fmla="*/ 227700 h 310716"/>
              <a:gd name="connsiteX29" fmla="*/ 0 w 498094"/>
              <a:gd name="connsiteY29" fmla="*/ 227700 h 310716"/>
              <a:gd name="connsiteX30" fmla="*/ 0 w 498094"/>
              <a:gd name="connsiteY30" fmla="*/ 174333 h 310716"/>
              <a:gd name="connsiteX31" fmla="*/ 10673 w 498094"/>
              <a:gd name="connsiteY31" fmla="*/ 152986 h 310716"/>
              <a:gd name="connsiteX32" fmla="*/ 62855 w 498094"/>
              <a:gd name="connsiteY32" fmla="*/ 128082 h 310716"/>
              <a:gd name="connsiteX33" fmla="*/ 106734 w 498094"/>
              <a:gd name="connsiteY33" fmla="*/ 120966 h 310716"/>
              <a:gd name="connsiteX34" fmla="*/ 249047 w 498094"/>
              <a:gd name="connsiteY34" fmla="*/ 83016 h 310716"/>
              <a:gd name="connsiteX35" fmla="*/ 302414 w 498094"/>
              <a:gd name="connsiteY35" fmla="*/ 136383 h 310716"/>
              <a:gd name="connsiteX36" fmla="*/ 249047 w 498094"/>
              <a:gd name="connsiteY36" fmla="*/ 189750 h 310716"/>
              <a:gd name="connsiteX37" fmla="*/ 195680 w 498094"/>
              <a:gd name="connsiteY37" fmla="*/ 136383 h 310716"/>
              <a:gd name="connsiteX38" fmla="*/ 249047 w 498094"/>
              <a:gd name="connsiteY38" fmla="*/ 83016 h 310716"/>
              <a:gd name="connsiteX39" fmla="*/ 391359 w 498094"/>
              <a:gd name="connsiteY39" fmla="*/ 0 h 310716"/>
              <a:gd name="connsiteX40" fmla="*/ 444726 w 498094"/>
              <a:gd name="connsiteY40" fmla="*/ 53367 h 310716"/>
              <a:gd name="connsiteX41" fmla="*/ 391359 w 498094"/>
              <a:gd name="connsiteY41" fmla="*/ 106735 h 310716"/>
              <a:gd name="connsiteX42" fmla="*/ 337992 w 498094"/>
              <a:gd name="connsiteY42" fmla="*/ 53367 h 310716"/>
              <a:gd name="connsiteX43" fmla="*/ 391359 w 498094"/>
              <a:gd name="connsiteY43" fmla="*/ 0 h 310716"/>
              <a:gd name="connsiteX44" fmla="*/ 106734 w 498094"/>
              <a:gd name="connsiteY44" fmla="*/ 0 h 310716"/>
              <a:gd name="connsiteX45" fmla="*/ 160101 w 498094"/>
              <a:gd name="connsiteY45" fmla="*/ 53367 h 310716"/>
              <a:gd name="connsiteX46" fmla="*/ 106734 w 498094"/>
              <a:gd name="connsiteY46" fmla="*/ 106735 h 310716"/>
              <a:gd name="connsiteX47" fmla="*/ 53367 w 498094"/>
              <a:gd name="connsiteY47" fmla="*/ 53367 h 310716"/>
              <a:gd name="connsiteX48" fmla="*/ 106734 w 498094"/>
              <a:gd name="connsiteY48" fmla="*/ 0 h 310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498094" h="310716">
                <a:moveTo>
                  <a:pt x="249048" y="203981"/>
                </a:moveTo>
                <a:cubicBezTo>
                  <a:pt x="264466" y="203981"/>
                  <a:pt x="279883" y="207539"/>
                  <a:pt x="292928" y="211097"/>
                </a:cubicBezTo>
                <a:cubicBezTo>
                  <a:pt x="311903" y="215840"/>
                  <a:pt x="330878" y="224142"/>
                  <a:pt x="345109" y="236001"/>
                </a:cubicBezTo>
                <a:cubicBezTo>
                  <a:pt x="352225" y="240745"/>
                  <a:pt x="355783" y="249048"/>
                  <a:pt x="355783" y="257349"/>
                </a:cubicBezTo>
                <a:lnTo>
                  <a:pt x="355783" y="310716"/>
                </a:lnTo>
                <a:lnTo>
                  <a:pt x="142313" y="310716"/>
                </a:lnTo>
                <a:lnTo>
                  <a:pt x="142313" y="257349"/>
                </a:lnTo>
                <a:cubicBezTo>
                  <a:pt x="142313" y="249048"/>
                  <a:pt x="145871" y="241932"/>
                  <a:pt x="152986" y="236001"/>
                </a:cubicBezTo>
                <a:cubicBezTo>
                  <a:pt x="168404" y="225328"/>
                  <a:pt x="186193" y="215840"/>
                  <a:pt x="205169" y="211097"/>
                </a:cubicBezTo>
                <a:cubicBezTo>
                  <a:pt x="219400" y="206353"/>
                  <a:pt x="234817" y="203981"/>
                  <a:pt x="249048" y="203981"/>
                </a:cubicBezTo>
                <a:close/>
                <a:moveTo>
                  <a:pt x="391359" y="120966"/>
                </a:moveTo>
                <a:cubicBezTo>
                  <a:pt x="406777" y="120966"/>
                  <a:pt x="422194" y="124524"/>
                  <a:pt x="435239" y="128082"/>
                </a:cubicBezTo>
                <a:cubicBezTo>
                  <a:pt x="454214" y="132825"/>
                  <a:pt x="473189" y="141127"/>
                  <a:pt x="487420" y="152986"/>
                </a:cubicBezTo>
                <a:cubicBezTo>
                  <a:pt x="494536" y="157730"/>
                  <a:pt x="498094" y="166032"/>
                  <a:pt x="498094" y="174333"/>
                </a:cubicBezTo>
                <a:lnTo>
                  <a:pt x="498094" y="227700"/>
                </a:lnTo>
                <a:lnTo>
                  <a:pt x="368827" y="227700"/>
                </a:lnTo>
                <a:cubicBezTo>
                  <a:pt x="366455" y="222957"/>
                  <a:pt x="362897" y="220585"/>
                  <a:pt x="359339" y="217027"/>
                </a:cubicBezTo>
                <a:cubicBezTo>
                  <a:pt x="345108" y="206353"/>
                  <a:pt x="327319" y="196866"/>
                  <a:pt x="304786" y="189750"/>
                </a:cubicBezTo>
                <a:cubicBezTo>
                  <a:pt x="317831" y="176705"/>
                  <a:pt x="326133" y="157730"/>
                  <a:pt x="326133" y="137569"/>
                </a:cubicBezTo>
                <a:lnTo>
                  <a:pt x="326133" y="136383"/>
                </a:lnTo>
                <a:cubicBezTo>
                  <a:pt x="333248" y="132825"/>
                  <a:pt x="340364" y="130453"/>
                  <a:pt x="347480" y="128082"/>
                </a:cubicBezTo>
                <a:cubicBezTo>
                  <a:pt x="361711" y="123338"/>
                  <a:pt x="377128" y="120966"/>
                  <a:pt x="391359" y="120966"/>
                </a:cubicBezTo>
                <a:close/>
                <a:moveTo>
                  <a:pt x="106734" y="120966"/>
                </a:moveTo>
                <a:cubicBezTo>
                  <a:pt x="122152" y="120966"/>
                  <a:pt x="137569" y="124524"/>
                  <a:pt x="150614" y="128082"/>
                </a:cubicBezTo>
                <a:cubicBezTo>
                  <a:pt x="157730" y="129268"/>
                  <a:pt x="164845" y="132825"/>
                  <a:pt x="171961" y="135197"/>
                </a:cubicBezTo>
                <a:cubicBezTo>
                  <a:pt x="171961" y="136383"/>
                  <a:pt x="171961" y="136383"/>
                  <a:pt x="171961" y="137569"/>
                </a:cubicBezTo>
                <a:cubicBezTo>
                  <a:pt x="171961" y="157730"/>
                  <a:pt x="180263" y="175519"/>
                  <a:pt x="193308" y="189750"/>
                </a:cubicBezTo>
                <a:cubicBezTo>
                  <a:pt x="174333" y="195680"/>
                  <a:pt x="155358" y="205168"/>
                  <a:pt x="138755" y="217027"/>
                </a:cubicBezTo>
                <a:cubicBezTo>
                  <a:pt x="134011" y="220585"/>
                  <a:pt x="131639" y="222957"/>
                  <a:pt x="128081" y="227700"/>
                </a:cubicBezTo>
                <a:lnTo>
                  <a:pt x="0" y="227700"/>
                </a:lnTo>
                <a:lnTo>
                  <a:pt x="0" y="174333"/>
                </a:lnTo>
                <a:cubicBezTo>
                  <a:pt x="0" y="166032"/>
                  <a:pt x="3558" y="157730"/>
                  <a:pt x="10673" y="152986"/>
                </a:cubicBezTo>
                <a:cubicBezTo>
                  <a:pt x="26091" y="142313"/>
                  <a:pt x="43880" y="134011"/>
                  <a:pt x="62855" y="128082"/>
                </a:cubicBezTo>
                <a:cubicBezTo>
                  <a:pt x="77086" y="123338"/>
                  <a:pt x="92503" y="120966"/>
                  <a:pt x="106734" y="120966"/>
                </a:cubicBezTo>
                <a:close/>
                <a:moveTo>
                  <a:pt x="249047" y="83016"/>
                </a:moveTo>
                <a:cubicBezTo>
                  <a:pt x="278521" y="83016"/>
                  <a:pt x="302414" y="106909"/>
                  <a:pt x="302414" y="136383"/>
                </a:cubicBezTo>
                <a:cubicBezTo>
                  <a:pt x="302414" y="165857"/>
                  <a:pt x="278521" y="189750"/>
                  <a:pt x="249047" y="189750"/>
                </a:cubicBezTo>
                <a:cubicBezTo>
                  <a:pt x="219573" y="189750"/>
                  <a:pt x="195680" y="165857"/>
                  <a:pt x="195680" y="136383"/>
                </a:cubicBezTo>
                <a:cubicBezTo>
                  <a:pt x="195680" y="106909"/>
                  <a:pt x="219573" y="83016"/>
                  <a:pt x="249047" y="83016"/>
                </a:cubicBezTo>
                <a:close/>
                <a:moveTo>
                  <a:pt x="391359" y="0"/>
                </a:moveTo>
                <a:cubicBezTo>
                  <a:pt x="420833" y="0"/>
                  <a:pt x="444726" y="23893"/>
                  <a:pt x="444726" y="53367"/>
                </a:cubicBezTo>
                <a:cubicBezTo>
                  <a:pt x="444726" y="82842"/>
                  <a:pt x="420833" y="106735"/>
                  <a:pt x="391359" y="106735"/>
                </a:cubicBezTo>
                <a:cubicBezTo>
                  <a:pt x="361885" y="106735"/>
                  <a:pt x="337992" y="82842"/>
                  <a:pt x="337992" y="53367"/>
                </a:cubicBezTo>
                <a:cubicBezTo>
                  <a:pt x="337992" y="23893"/>
                  <a:pt x="361885" y="0"/>
                  <a:pt x="391359" y="0"/>
                </a:cubicBezTo>
                <a:close/>
                <a:moveTo>
                  <a:pt x="106734" y="0"/>
                </a:moveTo>
                <a:cubicBezTo>
                  <a:pt x="136208" y="0"/>
                  <a:pt x="160101" y="23893"/>
                  <a:pt x="160101" y="53367"/>
                </a:cubicBezTo>
                <a:cubicBezTo>
                  <a:pt x="160101" y="82842"/>
                  <a:pt x="136208" y="106735"/>
                  <a:pt x="106734" y="106735"/>
                </a:cubicBezTo>
                <a:cubicBezTo>
                  <a:pt x="77260" y="106735"/>
                  <a:pt x="53367" y="82842"/>
                  <a:pt x="53367" y="53367"/>
                </a:cubicBezTo>
                <a:cubicBezTo>
                  <a:pt x="53367" y="23893"/>
                  <a:pt x="77260" y="0"/>
                  <a:pt x="106734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7" name="Graphic 57" descr="Puzzle">
            <a:extLst>
              <a:ext uri="{FF2B5EF4-FFF2-40B4-BE49-F238E27FC236}">
                <a16:creationId xmlns:a16="http://schemas.microsoft.com/office/drawing/2014/main" id="{CAAF5335-F55B-4375-A62F-E927A56A3217}"/>
              </a:ext>
            </a:extLst>
          </p:cNvPr>
          <p:cNvSpPr/>
          <p:nvPr/>
        </p:nvSpPr>
        <p:spPr>
          <a:xfrm>
            <a:off x="6908382" y="5283413"/>
            <a:ext cx="474375" cy="474375"/>
          </a:xfrm>
          <a:custGeom>
            <a:avLst/>
            <a:gdLst>
              <a:gd name="connsiteX0" fmla="*/ 306565 w 474375"/>
              <a:gd name="connsiteY0" fmla="*/ 359932 h 474375"/>
              <a:gd name="connsiteX1" fmla="*/ 281067 w 474375"/>
              <a:gd name="connsiteY1" fmla="*/ 281660 h 474375"/>
              <a:gd name="connsiteX2" fmla="*/ 285218 w 474375"/>
              <a:gd name="connsiteY2" fmla="*/ 277509 h 474375"/>
              <a:gd name="connsiteX3" fmla="*/ 364676 w 474375"/>
              <a:gd name="connsiteY3" fmla="*/ 301821 h 474375"/>
              <a:gd name="connsiteX4" fmla="*/ 406777 w 474375"/>
              <a:gd name="connsiteY4" fmla="*/ 335620 h 474375"/>
              <a:gd name="connsiteX5" fmla="*/ 474375 w 474375"/>
              <a:gd name="connsiteY5" fmla="*/ 268022 h 474375"/>
              <a:gd name="connsiteX6" fmla="*/ 373570 w 474375"/>
              <a:gd name="connsiteY6" fmla="*/ 167217 h 474375"/>
              <a:gd name="connsiteX7" fmla="*/ 407370 w 474375"/>
              <a:gd name="connsiteY7" fmla="*/ 125116 h 474375"/>
              <a:gd name="connsiteX8" fmla="*/ 431681 w 474375"/>
              <a:gd name="connsiteY8" fmla="*/ 45659 h 474375"/>
              <a:gd name="connsiteX9" fmla="*/ 427530 w 474375"/>
              <a:gd name="connsiteY9" fmla="*/ 41508 h 474375"/>
              <a:gd name="connsiteX10" fmla="*/ 349259 w 474375"/>
              <a:gd name="connsiteY10" fmla="*/ 67005 h 474375"/>
              <a:gd name="connsiteX11" fmla="*/ 307158 w 474375"/>
              <a:gd name="connsiteY11" fmla="*/ 100805 h 474375"/>
              <a:gd name="connsiteX12" fmla="*/ 206353 w 474375"/>
              <a:gd name="connsiteY12" fmla="*/ 0 h 474375"/>
              <a:gd name="connsiteX13" fmla="*/ 138162 w 474375"/>
              <a:gd name="connsiteY13" fmla="*/ 67598 h 474375"/>
              <a:gd name="connsiteX14" fmla="*/ 171961 w 474375"/>
              <a:gd name="connsiteY14" fmla="*/ 109699 h 474375"/>
              <a:gd name="connsiteX15" fmla="*/ 197459 w 474375"/>
              <a:gd name="connsiteY15" fmla="*/ 187971 h 474375"/>
              <a:gd name="connsiteX16" fmla="*/ 193308 w 474375"/>
              <a:gd name="connsiteY16" fmla="*/ 192122 h 474375"/>
              <a:gd name="connsiteX17" fmla="*/ 113850 w 474375"/>
              <a:gd name="connsiteY17" fmla="*/ 167810 h 474375"/>
              <a:gd name="connsiteX18" fmla="*/ 71749 w 474375"/>
              <a:gd name="connsiteY18" fmla="*/ 134011 h 474375"/>
              <a:gd name="connsiteX19" fmla="*/ 0 w 474375"/>
              <a:gd name="connsiteY19" fmla="*/ 206353 h 474375"/>
              <a:gd name="connsiteX20" fmla="*/ 100805 w 474375"/>
              <a:gd name="connsiteY20" fmla="*/ 307158 h 474375"/>
              <a:gd name="connsiteX21" fmla="*/ 67005 w 474375"/>
              <a:gd name="connsiteY21" fmla="*/ 349259 h 474375"/>
              <a:gd name="connsiteX22" fmla="*/ 42694 w 474375"/>
              <a:gd name="connsiteY22" fmla="*/ 428716 h 474375"/>
              <a:gd name="connsiteX23" fmla="*/ 46845 w 474375"/>
              <a:gd name="connsiteY23" fmla="*/ 432867 h 474375"/>
              <a:gd name="connsiteX24" fmla="*/ 125116 w 474375"/>
              <a:gd name="connsiteY24" fmla="*/ 407370 h 474375"/>
              <a:gd name="connsiteX25" fmla="*/ 167217 w 474375"/>
              <a:gd name="connsiteY25" fmla="*/ 373570 h 474375"/>
              <a:gd name="connsiteX26" fmla="*/ 268022 w 474375"/>
              <a:gd name="connsiteY26" fmla="*/ 474375 h 474375"/>
              <a:gd name="connsiteX27" fmla="*/ 340364 w 474375"/>
              <a:gd name="connsiteY27" fmla="*/ 402033 h 474375"/>
              <a:gd name="connsiteX28" fmla="*/ 306565 w 474375"/>
              <a:gd name="connsiteY28" fmla="*/ 359932 h 47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74375" h="474375">
                <a:moveTo>
                  <a:pt x="306565" y="359932"/>
                </a:moveTo>
                <a:cubicBezTo>
                  <a:pt x="267429" y="361118"/>
                  <a:pt x="253198" y="310716"/>
                  <a:pt x="281067" y="281660"/>
                </a:cubicBezTo>
                <a:lnTo>
                  <a:pt x="285218" y="277509"/>
                </a:lnTo>
                <a:cubicBezTo>
                  <a:pt x="314273" y="249640"/>
                  <a:pt x="365862" y="262685"/>
                  <a:pt x="364676" y="301821"/>
                </a:cubicBezTo>
                <a:cubicBezTo>
                  <a:pt x="364083" y="324354"/>
                  <a:pt x="390766" y="351631"/>
                  <a:pt x="406777" y="335620"/>
                </a:cubicBezTo>
                <a:lnTo>
                  <a:pt x="474375" y="268022"/>
                </a:lnTo>
                <a:lnTo>
                  <a:pt x="373570" y="167217"/>
                </a:lnTo>
                <a:cubicBezTo>
                  <a:pt x="357560" y="151207"/>
                  <a:pt x="384837" y="124523"/>
                  <a:pt x="407370" y="125116"/>
                </a:cubicBezTo>
                <a:cubicBezTo>
                  <a:pt x="446506" y="126302"/>
                  <a:pt x="459551" y="74714"/>
                  <a:pt x="431681" y="45659"/>
                </a:cubicBezTo>
                <a:lnTo>
                  <a:pt x="427530" y="41508"/>
                </a:lnTo>
                <a:cubicBezTo>
                  <a:pt x="398475" y="13638"/>
                  <a:pt x="348073" y="27870"/>
                  <a:pt x="349259" y="67005"/>
                </a:cubicBezTo>
                <a:cubicBezTo>
                  <a:pt x="349852" y="89538"/>
                  <a:pt x="323168" y="116815"/>
                  <a:pt x="307158" y="100805"/>
                </a:cubicBezTo>
                <a:lnTo>
                  <a:pt x="206353" y="0"/>
                </a:lnTo>
                <a:lnTo>
                  <a:pt x="138162" y="67598"/>
                </a:lnTo>
                <a:cubicBezTo>
                  <a:pt x="122152" y="83609"/>
                  <a:pt x="149428" y="110292"/>
                  <a:pt x="171961" y="109699"/>
                </a:cubicBezTo>
                <a:cubicBezTo>
                  <a:pt x="211097" y="108513"/>
                  <a:pt x="225328" y="158916"/>
                  <a:pt x="197459" y="187971"/>
                </a:cubicBezTo>
                <a:lnTo>
                  <a:pt x="193308" y="192122"/>
                </a:lnTo>
                <a:cubicBezTo>
                  <a:pt x="164252" y="219991"/>
                  <a:pt x="112664" y="206946"/>
                  <a:pt x="113850" y="167810"/>
                </a:cubicBezTo>
                <a:cubicBezTo>
                  <a:pt x="114443" y="145277"/>
                  <a:pt x="87759" y="118001"/>
                  <a:pt x="71749" y="134011"/>
                </a:cubicBezTo>
                <a:lnTo>
                  <a:pt x="0" y="206353"/>
                </a:lnTo>
                <a:lnTo>
                  <a:pt x="100805" y="307158"/>
                </a:lnTo>
                <a:cubicBezTo>
                  <a:pt x="116815" y="323168"/>
                  <a:pt x="89538" y="349852"/>
                  <a:pt x="67005" y="349259"/>
                </a:cubicBezTo>
                <a:cubicBezTo>
                  <a:pt x="27870" y="348073"/>
                  <a:pt x="14824" y="399661"/>
                  <a:pt x="42694" y="428716"/>
                </a:cubicBezTo>
                <a:lnTo>
                  <a:pt x="46845" y="432867"/>
                </a:lnTo>
                <a:cubicBezTo>
                  <a:pt x="75900" y="460737"/>
                  <a:pt x="126302" y="446506"/>
                  <a:pt x="125116" y="407370"/>
                </a:cubicBezTo>
                <a:cubicBezTo>
                  <a:pt x="124523" y="384837"/>
                  <a:pt x="151207" y="357560"/>
                  <a:pt x="167217" y="373570"/>
                </a:cubicBezTo>
                <a:lnTo>
                  <a:pt x="268022" y="474375"/>
                </a:lnTo>
                <a:lnTo>
                  <a:pt x="340364" y="402033"/>
                </a:lnTo>
                <a:cubicBezTo>
                  <a:pt x="356374" y="386023"/>
                  <a:pt x="329691" y="359339"/>
                  <a:pt x="306565" y="359932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D6951DE9-4DE8-497F-BAB1-16E5E2D8D96E}"/>
              </a:ext>
            </a:extLst>
          </p:cNvPr>
          <p:cNvSpPr/>
          <p:nvPr/>
        </p:nvSpPr>
        <p:spPr>
          <a:xfrm>
            <a:off x="5871186" y="3182811"/>
            <a:ext cx="443389" cy="716244"/>
          </a:xfrm>
          <a:custGeom>
            <a:avLst/>
            <a:gdLst>
              <a:gd name="connsiteX0" fmla="*/ 166271 w 443389"/>
              <a:gd name="connsiteY0" fmla="*/ 665084 h 716244"/>
              <a:gd name="connsiteX1" fmla="*/ 277118 w 443389"/>
              <a:gd name="connsiteY1" fmla="*/ 665084 h 716244"/>
              <a:gd name="connsiteX2" fmla="*/ 221695 w 443389"/>
              <a:gd name="connsiteY2" fmla="*/ 716244 h 716244"/>
              <a:gd name="connsiteX3" fmla="*/ 166271 w 443389"/>
              <a:gd name="connsiteY3" fmla="*/ 665084 h 716244"/>
              <a:gd name="connsiteX4" fmla="*/ 136427 w 443389"/>
              <a:gd name="connsiteY4" fmla="*/ 579817 h 716244"/>
              <a:gd name="connsiteX5" fmla="*/ 306963 w 443389"/>
              <a:gd name="connsiteY5" fmla="*/ 579817 h 716244"/>
              <a:gd name="connsiteX6" fmla="*/ 332543 w 443389"/>
              <a:gd name="connsiteY6" fmla="*/ 605397 h 716244"/>
              <a:gd name="connsiteX7" fmla="*/ 306963 w 443389"/>
              <a:gd name="connsiteY7" fmla="*/ 630977 h 716244"/>
              <a:gd name="connsiteX8" fmla="*/ 136427 w 443389"/>
              <a:gd name="connsiteY8" fmla="*/ 630977 h 716244"/>
              <a:gd name="connsiteX9" fmla="*/ 110847 w 443389"/>
              <a:gd name="connsiteY9" fmla="*/ 605397 h 716244"/>
              <a:gd name="connsiteX10" fmla="*/ 136427 w 443389"/>
              <a:gd name="connsiteY10" fmla="*/ 579817 h 716244"/>
              <a:gd name="connsiteX11" fmla="*/ 136427 w 443389"/>
              <a:gd name="connsiteY11" fmla="*/ 494550 h 716244"/>
              <a:gd name="connsiteX12" fmla="*/ 306963 w 443389"/>
              <a:gd name="connsiteY12" fmla="*/ 494550 h 716244"/>
              <a:gd name="connsiteX13" fmla="*/ 332543 w 443389"/>
              <a:gd name="connsiteY13" fmla="*/ 520130 h 716244"/>
              <a:gd name="connsiteX14" fmla="*/ 306963 w 443389"/>
              <a:gd name="connsiteY14" fmla="*/ 545710 h 716244"/>
              <a:gd name="connsiteX15" fmla="*/ 136427 w 443389"/>
              <a:gd name="connsiteY15" fmla="*/ 545710 h 716244"/>
              <a:gd name="connsiteX16" fmla="*/ 110847 w 443389"/>
              <a:gd name="connsiteY16" fmla="*/ 520130 h 716244"/>
              <a:gd name="connsiteX17" fmla="*/ 136427 w 443389"/>
              <a:gd name="connsiteY17" fmla="*/ 494550 h 716244"/>
              <a:gd name="connsiteX18" fmla="*/ 222547 w 443389"/>
              <a:gd name="connsiteY18" fmla="*/ 50308 h 716244"/>
              <a:gd name="connsiteX19" fmla="*/ 52013 w 443389"/>
              <a:gd name="connsiteY19" fmla="*/ 219138 h 716244"/>
              <a:gd name="connsiteX20" fmla="*/ 52013 w 443389"/>
              <a:gd name="connsiteY20" fmla="*/ 225959 h 716244"/>
              <a:gd name="connsiteX21" fmla="*/ 63950 w 443389"/>
              <a:gd name="connsiteY21" fmla="*/ 285646 h 716244"/>
              <a:gd name="connsiteX22" fmla="*/ 92941 w 443389"/>
              <a:gd name="connsiteY22" fmla="*/ 332543 h 716244"/>
              <a:gd name="connsiteX23" fmla="*/ 142396 w 443389"/>
              <a:gd name="connsiteY23" fmla="*/ 409284 h 716244"/>
              <a:gd name="connsiteX24" fmla="*/ 221695 w 443389"/>
              <a:gd name="connsiteY24" fmla="*/ 409284 h 716244"/>
              <a:gd name="connsiteX25" fmla="*/ 301846 w 443389"/>
              <a:gd name="connsiteY25" fmla="*/ 409284 h 716244"/>
              <a:gd name="connsiteX26" fmla="*/ 351301 w 443389"/>
              <a:gd name="connsiteY26" fmla="*/ 332543 h 716244"/>
              <a:gd name="connsiteX27" fmla="*/ 380292 w 443389"/>
              <a:gd name="connsiteY27" fmla="*/ 285646 h 716244"/>
              <a:gd name="connsiteX28" fmla="*/ 392229 w 443389"/>
              <a:gd name="connsiteY28" fmla="*/ 225959 h 716244"/>
              <a:gd name="connsiteX29" fmla="*/ 393082 w 443389"/>
              <a:gd name="connsiteY29" fmla="*/ 225959 h 716244"/>
              <a:gd name="connsiteX30" fmla="*/ 393082 w 443389"/>
              <a:gd name="connsiteY30" fmla="*/ 219138 h 716244"/>
              <a:gd name="connsiteX31" fmla="*/ 222547 w 443389"/>
              <a:gd name="connsiteY31" fmla="*/ 50308 h 716244"/>
              <a:gd name="connsiteX32" fmla="*/ 221695 w 443389"/>
              <a:gd name="connsiteY32" fmla="*/ 0 h 716244"/>
              <a:gd name="connsiteX33" fmla="*/ 443389 w 443389"/>
              <a:gd name="connsiteY33" fmla="*/ 219138 h 716244"/>
              <a:gd name="connsiteX34" fmla="*/ 443389 w 443389"/>
              <a:gd name="connsiteY34" fmla="*/ 226812 h 716244"/>
              <a:gd name="connsiteX35" fmla="*/ 428041 w 443389"/>
              <a:gd name="connsiteY35" fmla="*/ 303552 h 716244"/>
              <a:gd name="connsiteX36" fmla="*/ 389671 w 443389"/>
              <a:gd name="connsiteY36" fmla="*/ 366650 h 716244"/>
              <a:gd name="connsiteX37" fmla="*/ 337658 w 443389"/>
              <a:gd name="connsiteY37" fmla="*/ 451064 h 716244"/>
              <a:gd name="connsiteX38" fmla="*/ 322310 w 443389"/>
              <a:gd name="connsiteY38" fmla="*/ 460444 h 716244"/>
              <a:gd name="connsiteX39" fmla="*/ 121079 w 443389"/>
              <a:gd name="connsiteY39" fmla="*/ 460444 h 716244"/>
              <a:gd name="connsiteX40" fmla="*/ 105731 w 443389"/>
              <a:gd name="connsiteY40" fmla="*/ 451064 h 716244"/>
              <a:gd name="connsiteX41" fmla="*/ 53718 w 443389"/>
              <a:gd name="connsiteY41" fmla="*/ 366650 h 716244"/>
              <a:gd name="connsiteX42" fmla="*/ 15348 w 443389"/>
              <a:gd name="connsiteY42" fmla="*/ 303552 h 716244"/>
              <a:gd name="connsiteX43" fmla="*/ 0 w 443389"/>
              <a:gd name="connsiteY43" fmla="*/ 226812 h 716244"/>
              <a:gd name="connsiteX44" fmla="*/ 0 w 443389"/>
              <a:gd name="connsiteY44" fmla="*/ 219138 h 716244"/>
              <a:gd name="connsiteX45" fmla="*/ 221695 w 443389"/>
              <a:gd name="connsiteY45" fmla="*/ 0 h 71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43389" h="716244">
                <a:moveTo>
                  <a:pt x="166271" y="665084"/>
                </a:moveTo>
                <a:lnTo>
                  <a:pt x="277118" y="665084"/>
                </a:lnTo>
                <a:cubicBezTo>
                  <a:pt x="274560" y="694075"/>
                  <a:pt x="250686" y="716244"/>
                  <a:pt x="221695" y="716244"/>
                </a:cubicBezTo>
                <a:cubicBezTo>
                  <a:pt x="192704" y="716244"/>
                  <a:pt x="168829" y="694075"/>
                  <a:pt x="166271" y="665084"/>
                </a:cubicBezTo>
                <a:close/>
                <a:moveTo>
                  <a:pt x="136427" y="579817"/>
                </a:moveTo>
                <a:lnTo>
                  <a:pt x="306963" y="579817"/>
                </a:lnTo>
                <a:cubicBezTo>
                  <a:pt x="321458" y="579817"/>
                  <a:pt x="332543" y="590902"/>
                  <a:pt x="332543" y="605397"/>
                </a:cubicBezTo>
                <a:cubicBezTo>
                  <a:pt x="332543" y="619893"/>
                  <a:pt x="321458" y="630977"/>
                  <a:pt x="306963" y="630977"/>
                </a:cubicBezTo>
                <a:lnTo>
                  <a:pt x="136427" y="630977"/>
                </a:lnTo>
                <a:cubicBezTo>
                  <a:pt x="121932" y="630977"/>
                  <a:pt x="110847" y="619893"/>
                  <a:pt x="110847" y="605397"/>
                </a:cubicBezTo>
                <a:cubicBezTo>
                  <a:pt x="110847" y="590902"/>
                  <a:pt x="121932" y="579817"/>
                  <a:pt x="136427" y="579817"/>
                </a:cubicBezTo>
                <a:close/>
                <a:moveTo>
                  <a:pt x="136427" y="494550"/>
                </a:moveTo>
                <a:lnTo>
                  <a:pt x="306963" y="494550"/>
                </a:lnTo>
                <a:cubicBezTo>
                  <a:pt x="321458" y="494550"/>
                  <a:pt x="332543" y="505635"/>
                  <a:pt x="332543" y="520130"/>
                </a:cubicBezTo>
                <a:cubicBezTo>
                  <a:pt x="332543" y="534626"/>
                  <a:pt x="321458" y="545710"/>
                  <a:pt x="306963" y="545710"/>
                </a:cubicBezTo>
                <a:lnTo>
                  <a:pt x="136427" y="545710"/>
                </a:lnTo>
                <a:cubicBezTo>
                  <a:pt x="121932" y="545710"/>
                  <a:pt x="110847" y="534626"/>
                  <a:pt x="110847" y="520130"/>
                </a:cubicBezTo>
                <a:cubicBezTo>
                  <a:pt x="110847" y="505635"/>
                  <a:pt x="121932" y="494550"/>
                  <a:pt x="136427" y="494550"/>
                </a:cubicBezTo>
                <a:close/>
                <a:moveTo>
                  <a:pt x="222547" y="50308"/>
                </a:moveTo>
                <a:cubicBezTo>
                  <a:pt x="129606" y="51160"/>
                  <a:pt x="53718" y="126195"/>
                  <a:pt x="52013" y="219138"/>
                </a:cubicBezTo>
                <a:lnTo>
                  <a:pt x="52013" y="225959"/>
                </a:lnTo>
                <a:cubicBezTo>
                  <a:pt x="52866" y="246423"/>
                  <a:pt x="56276" y="266887"/>
                  <a:pt x="63950" y="285646"/>
                </a:cubicBezTo>
                <a:cubicBezTo>
                  <a:pt x="70772" y="302700"/>
                  <a:pt x="81004" y="318900"/>
                  <a:pt x="92941" y="332543"/>
                </a:cubicBezTo>
                <a:cubicBezTo>
                  <a:pt x="111700" y="356418"/>
                  <a:pt x="128753" y="381998"/>
                  <a:pt x="142396" y="409284"/>
                </a:cubicBezTo>
                <a:lnTo>
                  <a:pt x="221695" y="409284"/>
                </a:lnTo>
                <a:lnTo>
                  <a:pt x="301846" y="409284"/>
                </a:lnTo>
                <a:cubicBezTo>
                  <a:pt x="314636" y="381998"/>
                  <a:pt x="331689" y="356418"/>
                  <a:pt x="351301" y="332543"/>
                </a:cubicBezTo>
                <a:cubicBezTo>
                  <a:pt x="364091" y="318900"/>
                  <a:pt x="373470" y="302700"/>
                  <a:pt x="380292" y="285646"/>
                </a:cubicBezTo>
                <a:cubicBezTo>
                  <a:pt x="387113" y="266887"/>
                  <a:pt x="391376" y="246423"/>
                  <a:pt x="392229" y="225959"/>
                </a:cubicBezTo>
                <a:lnTo>
                  <a:pt x="393082" y="225959"/>
                </a:lnTo>
                <a:lnTo>
                  <a:pt x="393082" y="219138"/>
                </a:lnTo>
                <a:cubicBezTo>
                  <a:pt x="391376" y="125343"/>
                  <a:pt x="315489" y="51160"/>
                  <a:pt x="222547" y="50308"/>
                </a:cubicBezTo>
                <a:close/>
                <a:moveTo>
                  <a:pt x="221695" y="0"/>
                </a:moveTo>
                <a:cubicBezTo>
                  <a:pt x="342774" y="853"/>
                  <a:pt x="440831" y="98057"/>
                  <a:pt x="443389" y="219138"/>
                </a:cubicBezTo>
                <a:lnTo>
                  <a:pt x="443389" y="226812"/>
                </a:lnTo>
                <a:cubicBezTo>
                  <a:pt x="442537" y="253245"/>
                  <a:pt x="437421" y="278825"/>
                  <a:pt x="428041" y="303552"/>
                </a:cubicBezTo>
                <a:cubicBezTo>
                  <a:pt x="419515" y="326574"/>
                  <a:pt x="405872" y="347891"/>
                  <a:pt x="389671" y="366650"/>
                </a:cubicBezTo>
                <a:cubicBezTo>
                  <a:pt x="369207" y="388819"/>
                  <a:pt x="347037" y="432306"/>
                  <a:pt x="337658" y="451064"/>
                </a:cubicBezTo>
                <a:cubicBezTo>
                  <a:pt x="335100" y="457033"/>
                  <a:pt x="329131" y="460444"/>
                  <a:pt x="322310" y="460444"/>
                </a:cubicBezTo>
                <a:lnTo>
                  <a:pt x="121079" y="460444"/>
                </a:lnTo>
                <a:cubicBezTo>
                  <a:pt x="114258" y="460444"/>
                  <a:pt x="108289" y="457033"/>
                  <a:pt x="105731" y="451064"/>
                </a:cubicBezTo>
                <a:cubicBezTo>
                  <a:pt x="96352" y="432306"/>
                  <a:pt x="74182" y="388819"/>
                  <a:pt x="53718" y="366650"/>
                </a:cubicBezTo>
                <a:cubicBezTo>
                  <a:pt x="37518" y="347891"/>
                  <a:pt x="24727" y="326574"/>
                  <a:pt x="15348" y="303552"/>
                </a:cubicBezTo>
                <a:cubicBezTo>
                  <a:pt x="5969" y="278825"/>
                  <a:pt x="853" y="253245"/>
                  <a:pt x="0" y="226812"/>
                </a:cubicBezTo>
                <a:lnTo>
                  <a:pt x="0" y="219138"/>
                </a:lnTo>
                <a:cubicBezTo>
                  <a:pt x="2558" y="98057"/>
                  <a:pt x="100615" y="853"/>
                  <a:pt x="221695" y="0"/>
                </a:cubicBezTo>
                <a:close/>
              </a:path>
            </a:pathLst>
          </a:custGeom>
          <a:solidFill>
            <a:srgbClr val="000000"/>
          </a:solidFill>
          <a:ln w="84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8F27DBF9-09B5-4737-BFE0-B044A5797B59}"/>
              </a:ext>
            </a:extLst>
          </p:cNvPr>
          <p:cNvSpPr/>
          <p:nvPr/>
        </p:nvSpPr>
        <p:spPr>
          <a:xfrm>
            <a:off x="670546" y="3730382"/>
            <a:ext cx="335305" cy="541647"/>
          </a:xfrm>
          <a:custGeom>
            <a:avLst/>
            <a:gdLst>
              <a:gd name="connsiteX0" fmla="*/ 125739 w 335305"/>
              <a:gd name="connsiteY0" fmla="*/ 502958 h 541647"/>
              <a:gd name="connsiteX1" fmla="*/ 209565 w 335305"/>
              <a:gd name="connsiteY1" fmla="*/ 502958 h 541647"/>
              <a:gd name="connsiteX2" fmla="*/ 167652 w 335305"/>
              <a:gd name="connsiteY2" fmla="*/ 541647 h 541647"/>
              <a:gd name="connsiteX3" fmla="*/ 125739 w 335305"/>
              <a:gd name="connsiteY3" fmla="*/ 502958 h 541647"/>
              <a:gd name="connsiteX4" fmla="*/ 103171 w 335305"/>
              <a:gd name="connsiteY4" fmla="*/ 438476 h 541647"/>
              <a:gd name="connsiteX5" fmla="*/ 232135 w 335305"/>
              <a:gd name="connsiteY5" fmla="*/ 438476 h 541647"/>
              <a:gd name="connsiteX6" fmla="*/ 251480 w 335305"/>
              <a:gd name="connsiteY6" fmla="*/ 457821 h 541647"/>
              <a:gd name="connsiteX7" fmla="*/ 232135 w 335305"/>
              <a:gd name="connsiteY7" fmla="*/ 477165 h 541647"/>
              <a:gd name="connsiteX8" fmla="*/ 103171 w 335305"/>
              <a:gd name="connsiteY8" fmla="*/ 477165 h 541647"/>
              <a:gd name="connsiteX9" fmla="*/ 83826 w 335305"/>
              <a:gd name="connsiteY9" fmla="*/ 457821 h 541647"/>
              <a:gd name="connsiteX10" fmla="*/ 103171 w 335305"/>
              <a:gd name="connsiteY10" fmla="*/ 438476 h 541647"/>
              <a:gd name="connsiteX11" fmla="*/ 103171 w 335305"/>
              <a:gd name="connsiteY11" fmla="*/ 373994 h 541647"/>
              <a:gd name="connsiteX12" fmla="*/ 232135 w 335305"/>
              <a:gd name="connsiteY12" fmla="*/ 373994 h 541647"/>
              <a:gd name="connsiteX13" fmla="*/ 251480 w 335305"/>
              <a:gd name="connsiteY13" fmla="*/ 393339 h 541647"/>
              <a:gd name="connsiteX14" fmla="*/ 232135 w 335305"/>
              <a:gd name="connsiteY14" fmla="*/ 412683 h 541647"/>
              <a:gd name="connsiteX15" fmla="*/ 103171 w 335305"/>
              <a:gd name="connsiteY15" fmla="*/ 412683 h 541647"/>
              <a:gd name="connsiteX16" fmla="*/ 83826 w 335305"/>
              <a:gd name="connsiteY16" fmla="*/ 393339 h 541647"/>
              <a:gd name="connsiteX17" fmla="*/ 103171 w 335305"/>
              <a:gd name="connsiteY17" fmla="*/ 373994 h 541647"/>
              <a:gd name="connsiteX18" fmla="*/ 168297 w 335305"/>
              <a:gd name="connsiteY18" fmla="*/ 38044 h 541647"/>
              <a:gd name="connsiteX19" fmla="*/ 39334 w 335305"/>
              <a:gd name="connsiteY19" fmla="*/ 165719 h 541647"/>
              <a:gd name="connsiteX20" fmla="*/ 39334 w 335305"/>
              <a:gd name="connsiteY20" fmla="*/ 170878 h 541647"/>
              <a:gd name="connsiteX21" fmla="*/ 48361 w 335305"/>
              <a:gd name="connsiteY21" fmla="*/ 216015 h 541647"/>
              <a:gd name="connsiteX22" fmla="*/ 70285 w 335305"/>
              <a:gd name="connsiteY22" fmla="*/ 251480 h 541647"/>
              <a:gd name="connsiteX23" fmla="*/ 107685 w 335305"/>
              <a:gd name="connsiteY23" fmla="*/ 309514 h 541647"/>
              <a:gd name="connsiteX24" fmla="*/ 167653 w 335305"/>
              <a:gd name="connsiteY24" fmla="*/ 309514 h 541647"/>
              <a:gd name="connsiteX25" fmla="*/ 228265 w 335305"/>
              <a:gd name="connsiteY25" fmla="*/ 309514 h 541647"/>
              <a:gd name="connsiteX26" fmla="*/ 265665 w 335305"/>
              <a:gd name="connsiteY26" fmla="*/ 251480 h 541647"/>
              <a:gd name="connsiteX27" fmla="*/ 287589 w 335305"/>
              <a:gd name="connsiteY27" fmla="*/ 216015 h 541647"/>
              <a:gd name="connsiteX28" fmla="*/ 296616 w 335305"/>
              <a:gd name="connsiteY28" fmla="*/ 170878 h 541647"/>
              <a:gd name="connsiteX29" fmla="*/ 297261 w 335305"/>
              <a:gd name="connsiteY29" fmla="*/ 170878 h 541647"/>
              <a:gd name="connsiteX30" fmla="*/ 297261 w 335305"/>
              <a:gd name="connsiteY30" fmla="*/ 165719 h 541647"/>
              <a:gd name="connsiteX31" fmla="*/ 168297 w 335305"/>
              <a:gd name="connsiteY31" fmla="*/ 38044 h 541647"/>
              <a:gd name="connsiteX32" fmla="*/ 167653 w 335305"/>
              <a:gd name="connsiteY32" fmla="*/ 0 h 541647"/>
              <a:gd name="connsiteX33" fmla="*/ 335305 w 335305"/>
              <a:gd name="connsiteY33" fmla="*/ 165719 h 541647"/>
              <a:gd name="connsiteX34" fmla="*/ 335305 w 335305"/>
              <a:gd name="connsiteY34" fmla="*/ 171523 h 541647"/>
              <a:gd name="connsiteX35" fmla="*/ 323698 w 335305"/>
              <a:gd name="connsiteY35" fmla="*/ 229556 h 541647"/>
              <a:gd name="connsiteX36" fmla="*/ 294682 w 335305"/>
              <a:gd name="connsiteY36" fmla="*/ 277273 h 541647"/>
              <a:gd name="connsiteX37" fmla="*/ 255348 w 335305"/>
              <a:gd name="connsiteY37" fmla="*/ 341110 h 541647"/>
              <a:gd name="connsiteX38" fmla="*/ 243741 w 335305"/>
              <a:gd name="connsiteY38" fmla="*/ 348203 h 541647"/>
              <a:gd name="connsiteX39" fmla="*/ 91564 w 335305"/>
              <a:gd name="connsiteY39" fmla="*/ 348203 h 541647"/>
              <a:gd name="connsiteX40" fmla="*/ 79957 w 335305"/>
              <a:gd name="connsiteY40" fmla="*/ 341110 h 541647"/>
              <a:gd name="connsiteX41" fmla="*/ 40624 w 335305"/>
              <a:gd name="connsiteY41" fmla="*/ 277273 h 541647"/>
              <a:gd name="connsiteX42" fmla="*/ 11607 w 335305"/>
              <a:gd name="connsiteY42" fmla="*/ 229556 h 541647"/>
              <a:gd name="connsiteX43" fmla="*/ 0 w 335305"/>
              <a:gd name="connsiteY43" fmla="*/ 171523 h 541647"/>
              <a:gd name="connsiteX44" fmla="*/ 0 w 335305"/>
              <a:gd name="connsiteY44" fmla="*/ 165719 h 541647"/>
              <a:gd name="connsiteX45" fmla="*/ 167653 w 335305"/>
              <a:gd name="connsiteY45" fmla="*/ 0 h 541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35305" h="541647">
                <a:moveTo>
                  <a:pt x="125739" y="502958"/>
                </a:moveTo>
                <a:lnTo>
                  <a:pt x="209565" y="502958"/>
                </a:lnTo>
                <a:cubicBezTo>
                  <a:pt x="207631" y="524882"/>
                  <a:pt x="189576" y="541647"/>
                  <a:pt x="167652" y="541647"/>
                </a:cubicBezTo>
                <a:cubicBezTo>
                  <a:pt x="145728" y="541647"/>
                  <a:pt x="127673" y="524882"/>
                  <a:pt x="125739" y="502958"/>
                </a:cubicBezTo>
                <a:close/>
                <a:moveTo>
                  <a:pt x="103171" y="438476"/>
                </a:moveTo>
                <a:lnTo>
                  <a:pt x="232135" y="438476"/>
                </a:lnTo>
                <a:cubicBezTo>
                  <a:pt x="243097" y="438476"/>
                  <a:pt x="251480" y="446859"/>
                  <a:pt x="251480" y="457821"/>
                </a:cubicBezTo>
                <a:cubicBezTo>
                  <a:pt x="251480" y="468782"/>
                  <a:pt x="243097" y="477165"/>
                  <a:pt x="232135" y="477165"/>
                </a:cubicBezTo>
                <a:lnTo>
                  <a:pt x="103171" y="477165"/>
                </a:lnTo>
                <a:cubicBezTo>
                  <a:pt x="92209" y="477165"/>
                  <a:pt x="83826" y="468782"/>
                  <a:pt x="83826" y="457821"/>
                </a:cubicBezTo>
                <a:cubicBezTo>
                  <a:pt x="83826" y="446859"/>
                  <a:pt x="92209" y="438476"/>
                  <a:pt x="103171" y="438476"/>
                </a:cubicBezTo>
                <a:close/>
                <a:moveTo>
                  <a:pt x="103171" y="373994"/>
                </a:moveTo>
                <a:lnTo>
                  <a:pt x="232135" y="373994"/>
                </a:lnTo>
                <a:cubicBezTo>
                  <a:pt x="243097" y="373994"/>
                  <a:pt x="251480" y="382377"/>
                  <a:pt x="251480" y="393339"/>
                </a:cubicBezTo>
                <a:cubicBezTo>
                  <a:pt x="251480" y="404300"/>
                  <a:pt x="243097" y="412683"/>
                  <a:pt x="232135" y="412683"/>
                </a:cubicBezTo>
                <a:lnTo>
                  <a:pt x="103171" y="412683"/>
                </a:lnTo>
                <a:cubicBezTo>
                  <a:pt x="92209" y="412683"/>
                  <a:pt x="83826" y="404300"/>
                  <a:pt x="83826" y="393339"/>
                </a:cubicBezTo>
                <a:cubicBezTo>
                  <a:pt x="83826" y="382377"/>
                  <a:pt x="92209" y="373994"/>
                  <a:pt x="103171" y="373994"/>
                </a:cubicBezTo>
                <a:close/>
                <a:moveTo>
                  <a:pt x="168297" y="38044"/>
                </a:moveTo>
                <a:cubicBezTo>
                  <a:pt x="98012" y="38689"/>
                  <a:pt x="40624" y="95433"/>
                  <a:pt x="39334" y="165719"/>
                </a:cubicBezTo>
                <a:lnTo>
                  <a:pt x="39334" y="170878"/>
                </a:lnTo>
                <a:cubicBezTo>
                  <a:pt x="39979" y="186353"/>
                  <a:pt x="42558" y="201829"/>
                  <a:pt x="48361" y="216015"/>
                </a:cubicBezTo>
                <a:cubicBezTo>
                  <a:pt x="53520" y="228911"/>
                  <a:pt x="61258" y="241163"/>
                  <a:pt x="70285" y="251480"/>
                </a:cubicBezTo>
                <a:cubicBezTo>
                  <a:pt x="84471" y="269535"/>
                  <a:pt x="97367" y="288879"/>
                  <a:pt x="107685" y="309514"/>
                </a:cubicBezTo>
                <a:lnTo>
                  <a:pt x="167653" y="309514"/>
                </a:lnTo>
                <a:lnTo>
                  <a:pt x="228265" y="309514"/>
                </a:lnTo>
                <a:cubicBezTo>
                  <a:pt x="237938" y="288879"/>
                  <a:pt x="250834" y="269535"/>
                  <a:pt x="265665" y="251480"/>
                </a:cubicBezTo>
                <a:cubicBezTo>
                  <a:pt x="275337" y="241163"/>
                  <a:pt x="282430" y="228911"/>
                  <a:pt x="287589" y="216015"/>
                </a:cubicBezTo>
                <a:cubicBezTo>
                  <a:pt x="292747" y="201829"/>
                  <a:pt x="295971" y="186353"/>
                  <a:pt x="296616" y="170878"/>
                </a:cubicBezTo>
                <a:lnTo>
                  <a:pt x="297261" y="170878"/>
                </a:lnTo>
                <a:lnTo>
                  <a:pt x="297261" y="165719"/>
                </a:lnTo>
                <a:cubicBezTo>
                  <a:pt x="295971" y="94788"/>
                  <a:pt x="238583" y="38689"/>
                  <a:pt x="168297" y="38044"/>
                </a:cubicBezTo>
                <a:close/>
                <a:moveTo>
                  <a:pt x="167653" y="0"/>
                </a:moveTo>
                <a:cubicBezTo>
                  <a:pt x="259217" y="645"/>
                  <a:pt x="333371" y="74154"/>
                  <a:pt x="335305" y="165719"/>
                </a:cubicBezTo>
                <a:lnTo>
                  <a:pt x="335305" y="171523"/>
                </a:lnTo>
                <a:cubicBezTo>
                  <a:pt x="334660" y="191512"/>
                  <a:pt x="330792" y="210856"/>
                  <a:pt x="323698" y="229556"/>
                </a:cubicBezTo>
                <a:cubicBezTo>
                  <a:pt x="317250" y="246966"/>
                  <a:pt x="306933" y="263087"/>
                  <a:pt x="294682" y="277273"/>
                </a:cubicBezTo>
                <a:cubicBezTo>
                  <a:pt x="279206" y="294038"/>
                  <a:pt x="262441" y="326924"/>
                  <a:pt x="255348" y="341110"/>
                </a:cubicBezTo>
                <a:cubicBezTo>
                  <a:pt x="253413" y="345623"/>
                  <a:pt x="248900" y="348203"/>
                  <a:pt x="243741" y="348203"/>
                </a:cubicBezTo>
                <a:lnTo>
                  <a:pt x="91564" y="348203"/>
                </a:lnTo>
                <a:cubicBezTo>
                  <a:pt x="86406" y="348203"/>
                  <a:pt x="81892" y="345623"/>
                  <a:pt x="79957" y="341110"/>
                </a:cubicBezTo>
                <a:cubicBezTo>
                  <a:pt x="72864" y="326924"/>
                  <a:pt x="56099" y="294038"/>
                  <a:pt x="40624" y="277273"/>
                </a:cubicBezTo>
                <a:cubicBezTo>
                  <a:pt x="28372" y="263087"/>
                  <a:pt x="18700" y="246966"/>
                  <a:pt x="11607" y="229556"/>
                </a:cubicBezTo>
                <a:cubicBezTo>
                  <a:pt x="4514" y="210856"/>
                  <a:pt x="645" y="191512"/>
                  <a:pt x="0" y="171523"/>
                </a:cubicBezTo>
                <a:lnTo>
                  <a:pt x="0" y="165719"/>
                </a:lnTo>
                <a:cubicBezTo>
                  <a:pt x="1934" y="74154"/>
                  <a:pt x="76088" y="645"/>
                  <a:pt x="167653" y="0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CE7D6380-E196-4DE8-9773-4262067E8F7E}"/>
              </a:ext>
            </a:extLst>
          </p:cNvPr>
          <p:cNvSpPr/>
          <p:nvPr/>
        </p:nvSpPr>
        <p:spPr>
          <a:xfrm>
            <a:off x="1335879" y="1729793"/>
            <a:ext cx="519333" cy="517572"/>
          </a:xfrm>
          <a:custGeom>
            <a:avLst/>
            <a:gdLst>
              <a:gd name="connsiteX0" fmla="*/ 118614 w 519333"/>
              <a:gd name="connsiteY0" fmla="*/ 360250 h 517572"/>
              <a:gd name="connsiteX1" fmla="*/ 136658 w 519333"/>
              <a:gd name="connsiteY1" fmla="*/ 376118 h 517572"/>
              <a:gd name="connsiteX2" fmla="*/ 143106 w 519333"/>
              <a:gd name="connsiteY2" fmla="*/ 406424 h 517572"/>
              <a:gd name="connsiteX3" fmla="*/ 63149 w 519333"/>
              <a:gd name="connsiteY3" fmla="*/ 449627 h 517572"/>
              <a:gd name="connsiteX4" fmla="*/ 106352 w 519333"/>
              <a:gd name="connsiteY4" fmla="*/ 369670 h 517572"/>
              <a:gd name="connsiteX5" fmla="*/ 118614 w 519333"/>
              <a:gd name="connsiteY5" fmla="*/ 360250 h 517572"/>
              <a:gd name="connsiteX6" fmla="*/ 328169 w 519333"/>
              <a:gd name="connsiteY6" fmla="*/ 355484 h 517572"/>
              <a:gd name="connsiteX7" fmla="*/ 338486 w 519333"/>
              <a:gd name="connsiteY7" fmla="*/ 381922 h 517572"/>
              <a:gd name="connsiteX8" fmla="*/ 333328 w 519333"/>
              <a:gd name="connsiteY8" fmla="*/ 407714 h 517572"/>
              <a:gd name="connsiteX9" fmla="*/ 230802 w 519333"/>
              <a:gd name="connsiteY9" fmla="*/ 510240 h 517572"/>
              <a:gd name="connsiteX10" fmla="*/ 190178 w 519333"/>
              <a:gd name="connsiteY10" fmla="*/ 488316 h 517572"/>
              <a:gd name="connsiteX11" fmla="*/ 210168 w 519333"/>
              <a:gd name="connsiteY11" fmla="*/ 396752 h 517572"/>
              <a:gd name="connsiteX12" fmla="*/ 328169 w 519333"/>
              <a:gd name="connsiteY12" fmla="*/ 355484 h 517572"/>
              <a:gd name="connsiteX13" fmla="*/ 121746 w 519333"/>
              <a:gd name="connsiteY13" fmla="*/ 177757 h 517572"/>
              <a:gd name="connsiteX14" fmla="*/ 135368 w 519333"/>
              <a:gd name="connsiteY14" fmla="*/ 178805 h 517572"/>
              <a:gd name="connsiteX15" fmla="*/ 157292 w 519333"/>
              <a:gd name="connsiteY15" fmla="*/ 187187 h 517572"/>
              <a:gd name="connsiteX16" fmla="*/ 114734 w 519333"/>
              <a:gd name="connsiteY16" fmla="*/ 307768 h 517572"/>
              <a:gd name="connsiteX17" fmla="*/ 28973 w 519333"/>
              <a:gd name="connsiteY17" fmla="*/ 327113 h 517572"/>
              <a:gd name="connsiteX18" fmla="*/ 7049 w 519333"/>
              <a:gd name="connsiteY18" fmla="*/ 286489 h 517572"/>
              <a:gd name="connsiteX19" fmla="*/ 109576 w 519333"/>
              <a:gd name="connsiteY19" fmla="*/ 183963 h 517572"/>
              <a:gd name="connsiteX20" fmla="*/ 121746 w 519333"/>
              <a:gd name="connsiteY20" fmla="*/ 177757 h 517572"/>
              <a:gd name="connsiteX21" fmla="*/ 371452 w 519333"/>
              <a:gd name="connsiteY21" fmla="*/ 102554 h 517572"/>
              <a:gd name="connsiteX22" fmla="*/ 344289 w 519333"/>
              <a:gd name="connsiteY22" fmla="*/ 113677 h 517572"/>
              <a:gd name="connsiteX23" fmla="*/ 344289 w 519333"/>
              <a:gd name="connsiteY23" fmla="*/ 168487 h 517572"/>
              <a:gd name="connsiteX24" fmla="*/ 399099 w 519333"/>
              <a:gd name="connsiteY24" fmla="*/ 168487 h 517572"/>
              <a:gd name="connsiteX25" fmla="*/ 399099 w 519333"/>
              <a:gd name="connsiteY25" fmla="*/ 113677 h 517572"/>
              <a:gd name="connsiteX26" fmla="*/ 371452 w 519333"/>
              <a:gd name="connsiteY26" fmla="*/ 102554 h 517572"/>
              <a:gd name="connsiteX27" fmla="*/ 366213 w 519333"/>
              <a:gd name="connsiteY27" fmla="*/ 29206 h 517572"/>
              <a:gd name="connsiteX28" fmla="*/ 435209 w 519333"/>
              <a:gd name="connsiteY28" fmla="*/ 76923 h 517572"/>
              <a:gd name="connsiteX29" fmla="*/ 484215 w 519333"/>
              <a:gd name="connsiteY29" fmla="*/ 147852 h 517572"/>
              <a:gd name="connsiteX30" fmla="*/ 400389 w 519333"/>
              <a:gd name="connsiteY30" fmla="*/ 270368 h 517572"/>
              <a:gd name="connsiteX31" fmla="*/ 177282 w 519333"/>
              <a:gd name="connsiteY31" fmla="*/ 375473 h 517572"/>
              <a:gd name="connsiteX32" fmla="*/ 137303 w 519333"/>
              <a:gd name="connsiteY32" fmla="*/ 335494 h 517572"/>
              <a:gd name="connsiteX33" fmla="*/ 243053 w 519333"/>
              <a:gd name="connsiteY33" fmla="*/ 113032 h 517572"/>
              <a:gd name="connsiteX34" fmla="*/ 366213 w 519333"/>
              <a:gd name="connsiteY34" fmla="*/ 29206 h 517572"/>
              <a:gd name="connsiteX35" fmla="*/ 501414 w 519333"/>
              <a:gd name="connsiteY35" fmla="*/ 8 h 517572"/>
              <a:gd name="connsiteX36" fmla="*/ 516456 w 519333"/>
              <a:gd name="connsiteY36" fmla="*/ 3414 h 517572"/>
              <a:gd name="connsiteX37" fmla="*/ 496467 w 519333"/>
              <a:gd name="connsiteY37" fmla="*/ 113677 h 517572"/>
              <a:gd name="connsiteX38" fmla="*/ 453909 w 519333"/>
              <a:gd name="connsiteY38" fmla="*/ 59513 h 517572"/>
              <a:gd name="connsiteX39" fmla="*/ 401034 w 519333"/>
              <a:gd name="connsiteY39" fmla="*/ 17600 h 517572"/>
              <a:gd name="connsiteX40" fmla="*/ 501414 w 519333"/>
              <a:gd name="connsiteY40" fmla="*/ 8 h 517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19333" h="517572">
                <a:moveTo>
                  <a:pt x="118614" y="360250"/>
                </a:moveTo>
                <a:cubicBezTo>
                  <a:pt x="127712" y="356653"/>
                  <a:pt x="128920" y="368380"/>
                  <a:pt x="136658" y="376118"/>
                </a:cubicBezTo>
                <a:cubicBezTo>
                  <a:pt x="146975" y="385790"/>
                  <a:pt x="164385" y="384501"/>
                  <a:pt x="143106" y="406424"/>
                </a:cubicBezTo>
                <a:cubicBezTo>
                  <a:pt x="121827" y="427703"/>
                  <a:pt x="73466" y="459944"/>
                  <a:pt x="63149" y="449627"/>
                </a:cubicBezTo>
                <a:cubicBezTo>
                  <a:pt x="53477" y="439310"/>
                  <a:pt x="85073" y="390949"/>
                  <a:pt x="106352" y="369670"/>
                </a:cubicBezTo>
                <a:cubicBezTo>
                  <a:pt x="111672" y="364350"/>
                  <a:pt x="115581" y="361449"/>
                  <a:pt x="118614" y="360250"/>
                </a:cubicBezTo>
                <a:close/>
                <a:moveTo>
                  <a:pt x="328169" y="355484"/>
                </a:moveTo>
                <a:lnTo>
                  <a:pt x="338486" y="381922"/>
                </a:lnTo>
                <a:cubicBezTo>
                  <a:pt x="342355" y="390949"/>
                  <a:pt x="339776" y="401266"/>
                  <a:pt x="333328" y="407714"/>
                </a:cubicBezTo>
                <a:lnTo>
                  <a:pt x="230802" y="510240"/>
                </a:lnTo>
                <a:cubicBezTo>
                  <a:pt x="213392" y="527650"/>
                  <a:pt x="185020" y="511530"/>
                  <a:pt x="190178" y="488316"/>
                </a:cubicBezTo>
                <a:lnTo>
                  <a:pt x="210168" y="396752"/>
                </a:lnTo>
                <a:cubicBezTo>
                  <a:pt x="243698" y="390304"/>
                  <a:pt x="284966" y="378053"/>
                  <a:pt x="328169" y="355484"/>
                </a:cubicBezTo>
                <a:close/>
                <a:moveTo>
                  <a:pt x="121746" y="177757"/>
                </a:moveTo>
                <a:cubicBezTo>
                  <a:pt x="126180" y="176870"/>
                  <a:pt x="130855" y="177192"/>
                  <a:pt x="135368" y="178805"/>
                </a:cubicBezTo>
                <a:lnTo>
                  <a:pt x="157292" y="187187"/>
                </a:lnTo>
                <a:cubicBezTo>
                  <a:pt x="133434" y="232324"/>
                  <a:pt x="121827" y="275527"/>
                  <a:pt x="114734" y="307768"/>
                </a:cubicBezTo>
                <a:lnTo>
                  <a:pt x="28973" y="327113"/>
                </a:lnTo>
                <a:cubicBezTo>
                  <a:pt x="5760" y="332271"/>
                  <a:pt x="-9716" y="303254"/>
                  <a:pt x="7049" y="286489"/>
                </a:cubicBezTo>
                <a:lnTo>
                  <a:pt x="109576" y="183963"/>
                </a:lnTo>
                <a:cubicBezTo>
                  <a:pt x="113122" y="180739"/>
                  <a:pt x="117313" y="178643"/>
                  <a:pt x="121746" y="177757"/>
                </a:cubicBezTo>
                <a:close/>
                <a:moveTo>
                  <a:pt x="371452" y="102554"/>
                </a:moveTo>
                <a:cubicBezTo>
                  <a:pt x="361538" y="102554"/>
                  <a:pt x="351705" y="106261"/>
                  <a:pt x="344289" y="113677"/>
                </a:cubicBezTo>
                <a:cubicBezTo>
                  <a:pt x="329459" y="129153"/>
                  <a:pt x="329459" y="153656"/>
                  <a:pt x="344289" y="168487"/>
                </a:cubicBezTo>
                <a:cubicBezTo>
                  <a:pt x="359765" y="183317"/>
                  <a:pt x="384268" y="183317"/>
                  <a:pt x="399099" y="168487"/>
                </a:cubicBezTo>
                <a:cubicBezTo>
                  <a:pt x="413930" y="153656"/>
                  <a:pt x="413930" y="129153"/>
                  <a:pt x="399099" y="113677"/>
                </a:cubicBezTo>
                <a:cubicBezTo>
                  <a:pt x="391361" y="106261"/>
                  <a:pt x="381366" y="102554"/>
                  <a:pt x="371452" y="102554"/>
                </a:cubicBezTo>
                <a:close/>
                <a:moveTo>
                  <a:pt x="366213" y="29206"/>
                </a:moveTo>
                <a:cubicBezTo>
                  <a:pt x="387492" y="37589"/>
                  <a:pt x="411995" y="54354"/>
                  <a:pt x="435209" y="76923"/>
                </a:cubicBezTo>
                <a:cubicBezTo>
                  <a:pt x="459067" y="101426"/>
                  <a:pt x="475832" y="126573"/>
                  <a:pt x="484215" y="147852"/>
                </a:cubicBezTo>
                <a:cubicBezTo>
                  <a:pt x="468739" y="185897"/>
                  <a:pt x="442302" y="228455"/>
                  <a:pt x="400389" y="270368"/>
                </a:cubicBezTo>
                <a:cubicBezTo>
                  <a:pt x="323655" y="347101"/>
                  <a:pt x="230157" y="369025"/>
                  <a:pt x="177282" y="375473"/>
                </a:cubicBezTo>
                <a:lnTo>
                  <a:pt x="137303" y="335494"/>
                </a:lnTo>
                <a:cubicBezTo>
                  <a:pt x="143751" y="282619"/>
                  <a:pt x="166320" y="189766"/>
                  <a:pt x="243053" y="113032"/>
                </a:cubicBezTo>
                <a:cubicBezTo>
                  <a:pt x="284966" y="71119"/>
                  <a:pt x="328169" y="44682"/>
                  <a:pt x="366213" y="29206"/>
                </a:cubicBezTo>
                <a:close/>
                <a:moveTo>
                  <a:pt x="501414" y="8"/>
                </a:moveTo>
                <a:cubicBezTo>
                  <a:pt x="508880" y="109"/>
                  <a:pt x="514199" y="1157"/>
                  <a:pt x="516456" y="3414"/>
                </a:cubicBezTo>
                <a:cubicBezTo>
                  <a:pt x="526129" y="12441"/>
                  <a:pt x="509363" y="64026"/>
                  <a:pt x="496467" y="113677"/>
                </a:cubicBezTo>
                <a:cubicBezTo>
                  <a:pt x="486150" y="95622"/>
                  <a:pt x="471964" y="77568"/>
                  <a:pt x="453909" y="59513"/>
                </a:cubicBezTo>
                <a:cubicBezTo>
                  <a:pt x="436499" y="42103"/>
                  <a:pt x="418444" y="27917"/>
                  <a:pt x="401034" y="17600"/>
                </a:cubicBezTo>
                <a:cubicBezTo>
                  <a:pt x="437305" y="7927"/>
                  <a:pt x="479017" y="-294"/>
                  <a:pt x="501414" y="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F01E6C2F-A524-44E9-9D27-5B7CA695857A}"/>
              </a:ext>
            </a:extLst>
          </p:cNvPr>
          <p:cNvSpPr/>
          <p:nvPr/>
        </p:nvSpPr>
        <p:spPr>
          <a:xfrm>
            <a:off x="11068838" y="1819612"/>
            <a:ext cx="541648" cy="337885"/>
          </a:xfrm>
          <a:custGeom>
            <a:avLst/>
            <a:gdLst>
              <a:gd name="connsiteX0" fmla="*/ 270823 w 541648"/>
              <a:gd name="connsiteY0" fmla="*/ 221818 h 337885"/>
              <a:gd name="connsiteX1" fmla="*/ 318540 w 541648"/>
              <a:gd name="connsiteY1" fmla="*/ 229556 h 337885"/>
              <a:gd name="connsiteX2" fmla="*/ 375284 w 541648"/>
              <a:gd name="connsiteY2" fmla="*/ 256638 h 337885"/>
              <a:gd name="connsiteX3" fmla="*/ 386890 w 541648"/>
              <a:gd name="connsiteY3" fmla="*/ 279852 h 337885"/>
              <a:gd name="connsiteX4" fmla="*/ 386890 w 541648"/>
              <a:gd name="connsiteY4" fmla="*/ 337885 h 337885"/>
              <a:gd name="connsiteX5" fmla="*/ 154756 w 541648"/>
              <a:gd name="connsiteY5" fmla="*/ 337885 h 337885"/>
              <a:gd name="connsiteX6" fmla="*/ 154756 w 541648"/>
              <a:gd name="connsiteY6" fmla="*/ 279852 h 337885"/>
              <a:gd name="connsiteX7" fmla="*/ 166363 w 541648"/>
              <a:gd name="connsiteY7" fmla="*/ 256638 h 337885"/>
              <a:gd name="connsiteX8" fmla="*/ 223107 w 541648"/>
              <a:gd name="connsiteY8" fmla="*/ 229556 h 337885"/>
              <a:gd name="connsiteX9" fmla="*/ 270823 w 541648"/>
              <a:gd name="connsiteY9" fmla="*/ 221818 h 337885"/>
              <a:gd name="connsiteX10" fmla="*/ 425579 w 541648"/>
              <a:gd name="connsiteY10" fmla="*/ 131543 h 337885"/>
              <a:gd name="connsiteX11" fmla="*/ 473297 w 541648"/>
              <a:gd name="connsiteY11" fmla="*/ 139281 h 337885"/>
              <a:gd name="connsiteX12" fmla="*/ 530041 w 541648"/>
              <a:gd name="connsiteY12" fmla="*/ 166363 h 337885"/>
              <a:gd name="connsiteX13" fmla="*/ 541648 w 541648"/>
              <a:gd name="connsiteY13" fmla="*/ 189577 h 337885"/>
              <a:gd name="connsiteX14" fmla="*/ 541648 w 541648"/>
              <a:gd name="connsiteY14" fmla="*/ 247610 h 337885"/>
              <a:gd name="connsiteX15" fmla="*/ 401076 w 541648"/>
              <a:gd name="connsiteY15" fmla="*/ 247610 h 337885"/>
              <a:gd name="connsiteX16" fmla="*/ 390759 w 541648"/>
              <a:gd name="connsiteY16" fmla="*/ 236003 h 337885"/>
              <a:gd name="connsiteX17" fmla="*/ 331436 w 541648"/>
              <a:gd name="connsiteY17" fmla="*/ 206342 h 337885"/>
              <a:gd name="connsiteX18" fmla="*/ 354649 w 541648"/>
              <a:gd name="connsiteY18" fmla="*/ 149598 h 337885"/>
              <a:gd name="connsiteX19" fmla="*/ 354649 w 541648"/>
              <a:gd name="connsiteY19" fmla="*/ 148308 h 337885"/>
              <a:gd name="connsiteX20" fmla="*/ 377863 w 541648"/>
              <a:gd name="connsiteY20" fmla="*/ 139281 h 337885"/>
              <a:gd name="connsiteX21" fmla="*/ 425579 w 541648"/>
              <a:gd name="connsiteY21" fmla="*/ 131543 h 337885"/>
              <a:gd name="connsiteX22" fmla="*/ 116068 w 541648"/>
              <a:gd name="connsiteY22" fmla="*/ 131543 h 337885"/>
              <a:gd name="connsiteX23" fmla="*/ 163785 w 541648"/>
              <a:gd name="connsiteY23" fmla="*/ 139281 h 337885"/>
              <a:gd name="connsiteX24" fmla="*/ 186998 w 541648"/>
              <a:gd name="connsiteY24" fmla="*/ 147019 h 337885"/>
              <a:gd name="connsiteX25" fmla="*/ 186998 w 541648"/>
              <a:gd name="connsiteY25" fmla="*/ 149598 h 337885"/>
              <a:gd name="connsiteX26" fmla="*/ 210212 w 541648"/>
              <a:gd name="connsiteY26" fmla="*/ 206342 h 337885"/>
              <a:gd name="connsiteX27" fmla="*/ 150888 w 541648"/>
              <a:gd name="connsiteY27" fmla="*/ 236003 h 337885"/>
              <a:gd name="connsiteX28" fmla="*/ 139282 w 541648"/>
              <a:gd name="connsiteY28" fmla="*/ 247610 h 337885"/>
              <a:gd name="connsiteX29" fmla="*/ 0 w 541648"/>
              <a:gd name="connsiteY29" fmla="*/ 247610 h 337885"/>
              <a:gd name="connsiteX30" fmla="*/ 0 w 541648"/>
              <a:gd name="connsiteY30" fmla="*/ 189577 h 337885"/>
              <a:gd name="connsiteX31" fmla="*/ 11607 w 541648"/>
              <a:gd name="connsiteY31" fmla="*/ 166363 h 337885"/>
              <a:gd name="connsiteX32" fmla="*/ 68351 w 541648"/>
              <a:gd name="connsiteY32" fmla="*/ 139281 h 337885"/>
              <a:gd name="connsiteX33" fmla="*/ 116068 w 541648"/>
              <a:gd name="connsiteY33" fmla="*/ 131543 h 337885"/>
              <a:gd name="connsiteX34" fmla="*/ 270824 w 541648"/>
              <a:gd name="connsiteY34" fmla="*/ 90275 h 337885"/>
              <a:gd name="connsiteX35" fmla="*/ 328857 w 541648"/>
              <a:gd name="connsiteY35" fmla="*/ 148309 h 337885"/>
              <a:gd name="connsiteX36" fmla="*/ 270824 w 541648"/>
              <a:gd name="connsiteY36" fmla="*/ 206342 h 337885"/>
              <a:gd name="connsiteX37" fmla="*/ 212790 w 541648"/>
              <a:gd name="connsiteY37" fmla="*/ 148309 h 337885"/>
              <a:gd name="connsiteX38" fmla="*/ 270824 w 541648"/>
              <a:gd name="connsiteY38" fmla="*/ 90275 h 337885"/>
              <a:gd name="connsiteX39" fmla="*/ 425580 w 541648"/>
              <a:gd name="connsiteY39" fmla="*/ 0 h 337885"/>
              <a:gd name="connsiteX40" fmla="*/ 483613 w 541648"/>
              <a:gd name="connsiteY40" fmla="*/ 58034 h 337885"/>
              <a:gd name="connsiteX41" fmla="*/ 425580 w 541648"/>
              <a:gd name="connsiteY41" fmla="*/ 116067 h 337885"/>
              <a:gd name="connsiteX42" fmla="*/ 367546 w 541648"/>
              <a:gd name="connsiteY42" fmla="*/ 58034 h 337885"/>
              <a:gd name="connsiteX43" fmla="*/ 425580 w 541648"/>
              <a:gd name="connsiteY43" fmla="*/ 0 h 337885"/>
              <a:gd name="connsiteX44" fmla="*/ 116068 w 541648"/>
              <a:gd name="connsiteY44" fmla="*/ 0 h 337885"/>
              <a:gd name="connsiteX45" fmla="*/ 174101 w 541648"/>
              <a:gd name="connsiteY45" fmla="*/ 58034 h 337885"/>
              <a:gd name="connsiteX46" fmla="*/ 116068 w 541648"/>
              <a:gd name="connsiteY46" fmla="*/ 116067 h 337885"/>
              <a:gd name="connsiteX47" fmla="*/ 58034 w 541648"/>
              <a:gd name="connsiteY47" fmla="*/ 58034 h 337885"/>
              <a:gd name="connsiteX48" fmla="*/ 116068 w 541648"/>
              <a:gd name="connsiteY48" fmla="*/ 0 h 337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41648" h="337885">
                <a:moveTo>
                  <a:pt x="270823" y="221818"/>
                </a:moveTo>
                <a:cubicBezTo>
                  <a:pt x="287588" y="221818"/>
                  <a:pt x="304354" y="225687"/>
                  <a:pt x="318540" y="229556"/>
                </a:cubicBezTo>
                <a:cubicBezTo>
                  <a:pt x="339174" y="234714"/>
                  <a:pt x="359808" y="243742"/>
                  <a:pt x="375284" y="256638"/>
                </a:cubicBezTo>
                <a:cubicBezTo>
                  <a:pt x="383021" y="261797"/>
                  <a:pt x="386890" y="270824"/>
                  <a:pt x="386890" y="279852"/>
                </a:cubicBezTo>
                <a:lnTo>
                  <a:pt x="386890" y="337885"/>
                </a:lnTo>
                <a:lnTo>
                  <a:pt x="154756" y="337885"/>
                </a:lnTo>
                <a:lnTo>
                  <a:pt x="154756" y="279852"/>
                </a:lnTo>
                <a:cubicBezTo>
                  <a:pt x="154756" y="270824"/>
                  <a:pt x="158625" y="263086"/>
                  <a:pt x="166363" y="256638"/>
                </a:cubicBezTo>
                <a:cubicBezTo>
                  <a:pt x="183128" y="245031"/>
                  <a:pt x="202473" y="234714"/>
                  <a:pt x="223107" y="229556"/>
                </a:cubicBezTo>
                <a:cubicBezTo>
                  <a:pt x="238582" y="224397"/>
                  <a:pt x="255348" y="221818"/>
                  <a:pt x="270823" y="221818"/>
                </a:cubicBezTo>
                <a:close/>
                <a:moveTo>
                  <a:pt x="425579" y="131543"/>
                </a:moveTo>
                <a:cubicBezTo>
                  <a:pt x="442346" y="131543"/>
                  <a:pt x="459111" y="135412"/>
                  <a:pt x="473297" y="139281"/>
                </a:cubicBezTo>
                <a:cubicBezTo>
                  <a:pt x="493931" y="144439"/>
                  <a:pt x="514565" y="153467"/>
                  <a:pt x="530041" y="166363"/>
                </a:cubicBezTo>
                <a:cubicBezTo>
                  <a:pt x="537779" y="171522"/>
                  <a:pt x="541648" y="180549"/>
                  <a:pt x="541648" y="189577"/>
                </a:cubicBezTo>
                <a:lnTo>
                  <a:pt x="541648" y="247610"/>
                </a:lnTo>
                <a:lnTo>
                  <a:pt x="401076" y="247610"/>
                </a:lnTo>
                <a:cubicBezTo>
                  <a:pt x="398497" y="242452"/>
                  <a:pt x="394628" y="239872"/>
                  <a:pt x="390759" y="236003"/>
                </a:cubicBezTo>
                <a:cubicBezTo>
                  <a:pt x="375284" y="224397"/>
                  <a:pt x="355939" y="214080"/>
                  <a:pt x="331436" y="206342"/>
                </a:cubicBezTo>
                <a:cubicBezTo>
                  <a:pt x="345622" y="192156"/>
                  <a:pt x="354649" y="171522"/>
                  <a:pt x="354649" y="149598"/>
                </a:cubicBezTo>
                <a:lnTo>
                  <a:pt x="354649" y="148308"/>
                </a:lnTo>
                <a:cubicBezTo>
                  <a:pt x="362387" y="144439"/>
                  <a:pt x="370125" y="141860"/>
                  <a:pt x="377863" y="139281"/>
                </a:cubicBezTo>
                <a:cubicBezTo>
                  <a:pt x="393338" y="134122"/>
                  <a:pt x="410104" y="131543"/>
                  <a:pt x="425579" y="131543"/>
                </a:cubicBezTo>
                <a:close/>
                <a:moveTo>
                  <a:pt x="116068" y="131543"/>
                </a:moveTo>
                <a:cubicBezTo>
                  <a:pt x="132833" y="131543"/>
                  <a:pt x="149599" y="135412"/>
                  <a:pt x="163785" y="139281"/>
                </a:cubicBezTo>
                <a:cubicBezTo>
                  <a:pt x="171523" y="140570"/>
                  <a:pt x="179260" y="144439"/>
                  <a:pt x="186998" y="147019"/>
                </a:cubicBezTo>
                <a:cubicBezTo>
                  <a:pt x="186998" y="148308"/>
                  <a:pt x="186998" y="148308"/>
                  <a:pt x="186998" y="149598"/>
                </a:cubicBezTo>
                <a:cubicBezTo>
                  <a:pt x="186998" y="171522"/>
                  <a:pt x="196026" y="190866"/>
                  <a:pt x="210212" y="206342"/>
                </a:cubicBezTo>
                <a:cubicBezTo>
                  <a:pt x="189577" y="212790"/>
                  <a:pt x="168943" y="223107"/>
                  <a:pt x="150888" y="236003"/>
                </a:cubicBezTo>
                <a:cubicBezTo>
                  <a:pt x="145730" y="239872"/>
                  <a:pt x="143151" y="242452"/>
                  <a:pt x="139282" y="247610"/>
                </a:cubicBezTo>
                <a:lnTo>
                  <a:pt x="0" y="247610"/>
                </a:lnTo>
                <a:lnTo>
                  <a:pt x="0" y="189577"/>
                </a:lnTo>
                <a:cubicBezTo>
                  <a:pt x="0" y="180549"/>
                  <a:pt x="3869" y="171522"/>
                  <a:pt x="11607" y="166363"/>
                </a:cubicBezTo>
                <a:cubicBezTo>
                  <a:pt x="28372" y="154756"/>
                  <a:pt x="47717" y="145729"/>
                  <a:pt x="68351" y="139281"/>
                </a:cubicBezTo>
                <a:cubicBezTo>
                  <a:pt x="83826" y="134122"/>
                  <a:pt x="100592" y="131543"/>
                  <a:pt x="116068" y="131543"/>
                </a:cubicBezTo>
                <a:close/>
                <a:moveTo>
                  <a:pt x="270824" y="90275"/>
                </a:moveTo>
                <a:cubicBezTo>
                  <a:pt x="302875" y="90275"/>
                  <a:pt x="328857" y="116258"/>
                  <a:pt x="328857" y="148309"/>
                </a:cubicBezTo>
                <a:cubicBezTo>
                  <a:pt x="328857" y="180360"/>
                  <a:pt x="302875" y="206342"/>
                  <a:pt x="270824" y="206342"/>
                </a:cubicBezTo>
                <a:cubicBezTo>
                  <a:pt x="238773" y="206342"/>
                  <a:pt x="212790" y="180360"/>
                  <a:pt x="212790" y="148309"/>
                </a:cubicBezTo>
                <a:cubicBezTo>
                  <a:pt x="212790" y="116258"/>
                  <a:pt x="238773" y="90275"/>
                  <a:pt x="270824" y="90275"/>
                </a:cubicBezTo>
                <a:close/>
                <a:moveTo>
                  <a:pt x="425580" y="0"/>
                </a:moveTo>
                <a:cubicBezTo>
                  <a:pt x="457631" y="0"/>
                  <a:pt x="483613" y="25983"/>
                  <a:pt x="483613" y="58034"/>
                </a:cubicBezTo>
                <a:cubicBezTo>
                  <a:pt x="483613" y="90085"/>
                  <a:pt x="457631" y="116067"/>
                  <a:pt x="425580" y="116067"/>
                </a:cubicBezTo>
                <a:cubicBezTo>
                  <a:pt x="393529" y="116067"/>
                  <a:pt x="367546" y="90085"/>
                  <a:pt x="367546" y="58034"/>
                </a:cubicBezTo>
                <a:cubicBezTo>
                  <a:pt x="367546" y="25983"/>
                  <a:pt x="393529" y="0"/>
                  <a:pt x="425580" y="0"/>
                </a:cubicBezTo>
                <a:close/>
                <a:moveTo>
                  <a:pt x="116068" y="0"/>
                </a:moveTo>
                <a:cubicBezTo>
                  <a:pt x="148119" y="0"/>
                  <a:pt x="174101" y="25983"/>
                  <a:pt x="174101" y="58034"/>
                </a:cubicBezTo>
                <a:cubicBezTo>
                  <a:pt x="174101" y="90085"/>
                  <a:pt x="148119" y="116067"/>
                  <a:pt x="116068" y="116067"/>
                </a:cubicBezTo>
                <a:cubicBezTo>
                  <a:pt x="84017" y="116067"/>
                  <a:pt x="58034" y="90085"/>
                  <a:pt x="58034" y="58034"/>
                </a:cubicBezTo>
                <a:cubicBezTo>
                  <a:pt x="58034" y="25983"/>
                  <a:pt x="84017" y="0"/>
                  <a:pt x="116068" y="0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1" name="Graphic 44" descr="Puzzle">
            <a:extLst>
              <a:ext uri="{FF2B5EF4-FFF2-40B4-BE49-F238E27FC236}">
                <a16:creationId xmlns:a16="http://schemas.microsoft.com/office/drawing/2014/main" id="{668A1C30-F78A-444C-B2DF-A37A6E9806B4}"/>
              </a:ext>
            </a:extLst>
          </p:cNvPr>
          <p:cNvSpPr/>
          <p:nvPr/>
        </p:nvSpPr>
        <p:spPr>
          <a:xfrm>
            <a:off x="10316439" y="3730382"/>
            <a:ext cx="515854" cy="515854"/>
          </a:xfrm>
          <a:custGeom>
            <a:avLst/>
            <a:gdLst>
              <a:gd name="connsiteX0" fmla="*/ 333371 w 515854"/>
              <a:gd name="connsiteY0" fmla="*/ 391404 h 515854"/>
              <a:gd name="connsiteX1" fmla="*/ 305644 w 515854"/>
              <a:gd name="connsiteY1" fmla="*/ 306288 h 515854"/>
              <a:gd name="connsiteX2" fmla="*/ 310157 w 515854"/>
              <a:gd name="connsiteY2" fmla="*/ 301775 h 515854"/>
              <a:gd name="connsiteX3" fmla="*/ 396563 w 515854"/>
              <a:gd name="connsiteY3" fmla="*/ 328212 h 515854"/>
              <a:gd name="connsiteX4" fmla="*/ 442345 w 515854"/>
              <a:gd name="connsiteY4" fmla="*/ 364967 h 515854"/>
              <a:gd name="connsiteX5" fmla="*/ 515854 w 515854"/>
              <a:gd name="connsiteY5" fmla="*/ 291458 h 515854"/>
              <a:gd name="connsiteX6" fmla="*/ 406235 w 515854"/>
              <a:gd name="connsiteY6" fmla="*/ 181839 h 515854"/>
              <a:gd name="connsiteX7" fmla="*/ 442990 w 515854"/>
              <a:gd name="connsiteY7" fmla="*/ 136057 h 515854"/>
              <a:gd name="connsiteX8" fmla="*/ 469427 w 515854"/>
              <a:gd name="connsiteY8" fmla="*/ 49651 h 515854"/>
              <a:gd name="connsiteX9" fmla="*/ 464914 w 515854"/>
              <a:gd name="connsiteY9" fmla="*/ 45137 h 515854"/>
              <a:gd name="connsiteX10" fmla="*/ 379798 w 515854"/>
              <a:gd name="connsiteY10" fmla="*/ 72864 h 515854"/>
              <a:gd name="connsiteX11" fmla="*/ 334016 w 515854"/>
              <a:gd name="connsiteY11" fmla="*/ 109619 h 515854"/>
              <a:gd name="connsiteX12" fmla="*/ 224397 w 515854"/>
              <a:gd name="connsiteY12" fmla="*/ 0 h 515854"/>
              <a:gd name="connsiteX13" fmla="*/ 150243 w 515854"/>
              <a:gd name="connsiteY13" fmla="*/ 73509 h 515854"/>
              <a:gd name="connsiteX14" fmla="*/ 186997 w 515854"/>
              <a:gd name="connsiteY14" fmla="*/ 119291 h 515854"/>
              <a:gd name="connsiteX15" fmla="*/ 214724 w 515854"/>
              <a:gd name="connsiteY15" fmla="*/ 204407 h 515854"/>
              <a:gd name="connsiteX16" fmla="*/ 210211 w 515854"/>
              <a:gd name="connsiteY16" fmla="*/ 208921 h 515854"/>
              <a:gd name="connsiteX17" fmla="*/ 123805 w 515854"/>
              <a:gd name="connsiteY17" fmla="*/ 182483 h 515854"/>
              <a:gd name="connsiteX18" fmla="*/ 78023 w 515854"/>
              <a:gd name="connsiteY18" fmla="*/ 145729 h 515854"/>
              <a:gd name="connsiteX19" fmla="*/ 0 w 515854"/>
              <a:gd name="connsiteY19" fmla="*/ 224397 h 515854"/>
              <a:gd name="connsiteX20" fmla="*/ 109619 w 515854"/>
              <a:gd name="connsiteY20" fmla="*/ 334016 h 515854"/>
              <a:gd name="connsiteX21" fmla="*/ 72864 w 515854"/>
              <a:gd name="connsiteY21" fmla="*/ 379798 h 515854"/>
              <a:gd name="connsiteX22" fmla="*/ 46427 w 515854"/>
              <a:gd name="connsiteY22" fmla="*/ 466203 h 515854"/>
              <a:gd name="connsiteX23" fmla="*/ 50941 w 515854"/>
              <a:gd name="connsiteY23" fmla="*/ 470717 h 515854"/>
              <a:gd name="connsiteX24" fmla="*/ 136057 w 515854"/>
              <a:gd name="connsiteY24" fmla="*/ 442990 h 515854"/>
              <a:gd name="connsiteX25" fmla="*/ 181839 w 515854"/>
              <a:gd name="connsiteY25" fmla="*/ 406235 h 515854"/>
              <a:gd name="connsiteX26" fmla="*/ 291458 w 515854"/>
              <a:gd name="connsiteY26" fmla="*/ 515854 h 515854"/>
              <a:gd name="connsiteX27" fmla="*/ 370125 w 515854"/>
              <a:gd name="connsiteY27" fmla="*/ 437186 h 515854"/>
              <a:gd name="connsiteX28" fmla="*/ 333371 w 515854"/>
              <a:gd name="connsiteY28" fmla="*/ 391404 h 51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15854" h="515854">
                <a:moveTo>
                  <a:pt x="333371" y="391404"/>
                </a:moveTo>
                <a:cubicBezTo>
                  <a:pt x="290813" y="392694"/>
                  <a:pt x="275337" y="337885"/>
                  <a:pt x="305644" y="306288"/>
                </a:cubicBezTo>
                <a:lnTo>
                  <a:pt x="310157" y="301775"/>
                </a:lnTo>
                <a:cubicBezTo>
                  <a:pt x="341753" y="271468"/>
                  <a:pt x="397853" y="285654"/>
                  <a:pt x="396563" y="328212"/>
                </a:cubicBezTo>
                <a:cubicBezTo>
                  <a:pt x="395918" y="352715"/>
                  <a:pt x="424935" y="382377"/>
                  <a:pt x="442345" y="364967"/>
                </a:cubicBezTo>
                <a:lnTo>
                  <a:pt x="515854" y="291458"/>
                </a:lnTo>
                <a:lnTo>
                  <a:pt x="406235" y="181839"/>
                </a:lnTo>
                <a:cubicBezTo>
                  <a:pt x="388825" y="164429"/>
                  <a:pt x="418487" y="135412"/>
                  <a:pt x="442990" y="136057"/>
                </a:cubicBezTo>
                <a:cubicBezTo>
                  <a:pt x="485548" y="137346"/>
                  <a:pt x="499734" y="81247"/>
                  <a:pt x="469427" y="49651"/>
                </a:cubicBezTo>
                <a:lnTo>
                  <a:pt x="464914" y="45137"/>
                </a:lnTo>
                <a:cubicBezTo>
                  <a:pt x="433317" y="14831"/>
                  <a:pt x="378508" y="30306"/>
                  <a:pt x="379798" y="72864"/>
                </a:cubicBezTo>
                <a:cubicBezTo>
                  <a:pt x="380442" y="97367"/>
                  <a:pt x="351426" y="127029"/>
                  <a:pt x="334016" y="109619"/>
                </a:cubicBezTo>
                <a:lnTo>
                  <a:pt x="224397" y="0"/>
                </a:lnTo>
                <a:lnTo>
                  <a:pt x="150243" y="73509"/>
                </a:lnTo>
                <a:cubicBezTo>
                  <a:pt x="132832" y="90919"/>
                  <a:pt x="162494" y="119936"/>
                  <a:pt x="186997" y="119291"/>
                </a:cubicBezTo>
                <a:cubicBezTo>
                  <a:pt x="229555" y="118002"/>
                  <a:pt x="245031" y="172811"/>
                  <a:pt x="214724" y="204407"/>
                </a:cubicBezTo>
                <a:lnTo>
                  <a:pt x="210211" y="208921"/>
                </a:lnTo>
                <a:cubicBezTo>
                  <a:pt x="178615" y="239227"/>
                  <a:pt x="122515" y="225041"/>
                  <a:pt x="123805" y="182483"/>
                </a:cubicBezTo>
                <a:cubicBezTo>
                  <a:pt x="124450" y="157980"/>
                  <a:pt x="95433" y="128319"/>
                  <a:pt x="78023" y="145729"/>
                </a:cubicBezTo>
                <a:lnTo>
                  <a:pt x="0" y="224397"/>
                </a:lnTo>
                <a:lnTo>
                  <a:pt x="109619" y="334016"/>
                </a:lnTo>
                <a:cubicBezTo>
                  <a:pt x="127029" y="351426"/>
                  <a:pt x="97367" y="380442"/>
                  <a:pt x="72864" y="379798"/>
                </a:cubicBezTo>
                <a:cubicBezTo>
                  <a:pt x="30306" y="378508"/>
                  <a:pt x="16120" y="434607"/>
                  <a:pt x="46427" y="466203"/>
                </a:cubicBezTo>
                <a:lnTo>
                  <a:pt x="50941" y="470717"/>
                </a:lnTo>
                <a:cubicBezTo>
                  <a:pt x="82537" y="501023"/>
                  <a:pt x="137346" y="485548"/>
                  <a:pt x="136057" y="442990"/>
                </a:cubicBezTo>
                <a:cubicBezTo>
                  <a:pt x="135412" y="418487"/>
                  <a:pt x="164429" y="388825"/>
                  <a:pt x="181839" y="406235"/>
                </a:cubicBezTo>
                <a:lnTo>
                  <a:pt x="291458" y="515854"/>
                </a:lnTo>
                <a:lnTo>
                  <a:pt x="370125" y="437186"/>
                </a:lnTo>
                <a:cubicBezTo>
                  <a:pt x="387535" y="419776"/>
                  <a:pt x="358519" y="390760"/>
                  <a:pt x="333371" y="391404"/>
                </a:cubicBezTo>
                <a:close/>
              </a:path>
            </a:pathLst>
          </a:custGeom>
          <a:solidFill>
            <a:schemeClr val="accent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0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Matrix Diagram for PowerPoint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91A882A-B9D3-47F3-B146-B400A84FE99C}"/>
              </a:ext>
            </a:extLst>
          </p:cNvPr>
          <p:cNvGrpSpPr/>
          <p:nvPr/>
        </p:nvGrpSpPr>
        <p:grpSpPr>
          <a:xfrm>
            <a:off x="3633750" y="1067896"/>
            <a:ext cx="4924500" cy="4948319"/>
            <a:chOff x="2265596" y="1111441"/>
            <a:chExt cx="4612807" cy="4635118"/>
          </a:xfrm>
        </p:grpSpPr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4C33F427-47A5-4A6F-9EDF-394979F715A7}"/>
                </a:ext>
              </a:extLst>
            </p:cNvPr>
            <p:cNvSpPr/>
            <p:nvPr/>
          </p:nvSpPr>
          <p:spPr>
            <a:xfrm>
              <a:off x="4072789" y="2003884"/>
              <a:ext cx="2805614" cy="114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13" y="0"/>
                  </a:moveTo>
                  <a:lnTo>
                    <a:pt x="3485" y="0"/>
                  </a:lnTo>
                  <a:cubicBezTo>
                    <a:pt x="1568" y="0"/>
                    <a:pt x="0" y="3844"/>
                    <a:pt x="0" y="8543"/>
                  </a:cubicBezTo>
                  <a:lnTo>
                    <a:pt x="0" y="12581"/>
                  </a:lnTo>
                  <a:lnTo>
                    <a:pt x="0" y="21600"/>
                  </a:lnTo>
                  <a:cubicBezTo>
                    <a:pt x="0" y="19120"/>
                    <a:pt x="828" y="17091"/>
                    <a:pt x="1840" y="17091"/>
                  </a:cubicBezTo>
                  <a:lnTo>
                    <a:pt x="18115" y="17091"/>
                  </a:lnTo>
                  <a:cubicBezTo>
                    <a:pt x="20032" y="17091"/>
                    <a:pt x="21600" y="13246"/>
                    <a:pt x="21600" y="8547"/>
                  </a:cubicBezTo>
                  <a:lnTo>
                    <a:pt x="21600" y="8547"/>
                  </a:lnTo>
                  <a:cubicBezTo>
                    <a:pt x="21598" y="3844"/>
                    <a:pt x="20030" y="0"/>
                    <a:pt x="18113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4E6D984A-DA57-44E3-8E0E-E2C8AF372E9F}"/>
                </a:ext>
              </a:extLst>
            </p:cNvPr>
            <p:cNvSpPr/>
            <p:nvPr/>
          </p:nvSpPr>
          <p:spPr>
            <a:xfrm>
              <a:off x="4853677" y="2940945"/>
              <a:ext cx="1144558" cy="280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13"/>
                  </a:moveTo>
                  <a:lnTo>
                    <a:pt x="21600" y="3485"/>
                  </a:lnTo>
                  <a:cubicBezTo>
                    <a:pt x="21600" y="1568"/>
                    <a:pt x="17756" y="0"/>
                    <a:pt x="13057" y="0"/>
                  </a:cubicBezTo>
                  <a:lnTo>
                    <a:pt x="9019" y="0"/>
                  </a:lnTo>
                  <a:lnTo>
                    <a:pt x="0" y="0"/>
                  </a:lnTo>
                  <a:cubicBezTo>
                    <a:pt x="2480" y="0"/>
                    <a:pt x="4509" y="828"/>
                    <a:pt x="4509" y="1840"/>
                  </a:cubicBezTo>
                  <a:lnTo>
                    <a:pt x="4509" y="18115"/>
                  </a:lnTo>
                  <a:cubicBezTo>
                    <a:pt x="4509" y="20032"/>
                    <a:pt x="8354" y="21600"/>
                    <a:pt x="13053" y="21600"/>
                  </a:cubicBezTo>
                  <a:lnTo>
                    <a:pt x="13053" y="21600"/>
                  </a:lnTo>
                  <a:cubicBezTo>
                    <a:pt x="17752" y="21598"/>
                    <a:pt x="21600" y="20030"/>
                    <a:pt x="21600" y="1811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9C486B22-22E7-4DB0-8491-351075258766}"/>
                </a:ext>
              </a:extLst>
            </p:cNvPr>
            <p:cNvSpPr/>
            <p:nvPr/>
          </p:nvSpPr>
          <p:spPr>
            <a:xfrm>
              <a:off x="2265596" y="3721833"/>
              <a:ext cx="2805614" cy="114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87" y="21600"/>
                  </a:moveTo>
                  <a:lnTo>
                    <a:pt x="18115" y="21600"/>
                  </a:lnTo>
                  <a:cubicBezTo>
                    <a:pt x="20032" y="21600"/>
                    <a:pt x="21600" y="17756"/>
                    <a:pt x="21600" y="13057"/>
                  </a:cubicBezTo>
                  <a:lnTo>
                    <a:pt x="21600" y="9019"/>
                  </a:lnTo>
                  <a:lnTo>
                    <a:pt x="21600" y="0"/>
                  </a:lnTo>
                  <a:cubicBezTo>
                    <a:pt x="21600" y="2480"/>
                    <a:pt x="20772" y="4509"/>
                    <a:pt x="19760" y="4509"/>
                  </a:cubicBezTo>
                  <a:lnTo>
                    <a:pt x="3485" y="4509"/>
                  </a:lnTo>
                  <a:cubicBezTo>
                    <a:pt x="1568" y="4509"/>
                    <a:pt x="0" y="8354"/>
                    <a:pt x="0" y="13053"/>
                  </a:cubicBezTo>
                  <a:lnTo>
                    <a:pt x="0" y="13053"/>
                  </a:lnTo>
                  <a:cubicBezTo>
                    <a:pt x="0" y="17756"/>
                    <a:pt x="1570" y="21600"/>
                    <a:pt x="3487" y="21600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DC8E79A5-E5D4-4F11-8B91-CACF289CBEA0}"/>
                </a:ext>
              </a:extLst>
            </p:cNvPr>
            <p:cNvSpPr/>
            <p:nvPr/>
          </p:nvSpPr>
          <p:spPr>
            <a:xfrm>
              <a:off x="3135728" y="1111441"/>
              <a:ext cx="1144558" cy="280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487"/>
                  </a:moveTo>
                  <a:lnTo>
                    <a:pt x="0" y="18115"/>
                  </a:lnTo>
                  <a:cubicBezTo>
                    <a:pt x="0" y="20032"/>
                    <a:pt x="3844" y="21600"/>
                    <a:pt x="8543" y="21600"/>
                  </a:cubicBezTo>
                  <a:lnTo>
                    <a:pt x="12581" y="21600"/>
                  </a:lnTo>
                  <a:lnTo>
                    <a:pt x="21600" y="21600"/>
                  </a:lnTo>
                  <a:cubicBezTo>
                    <a:pt x="19120" y="21600"/>
                    <a:pt x="17091" y="20772"/>
                    <a:pt x="17091" y="19760"/>
                  </a:cubicBezTo>
                  <a:lnTo>
                    <a:pt x="17091" y="3485"/>
                  </a:lnTo>
                  <a:cubicBezTo>
                    <a:pt x="17091" y="1568"/>
                    <a:pt x="13246" y="0"/>
                    <a:pt x="8547" y="0"/>
                  </a:cubicBezTo>
                  <a:lnTo>
                    <a:pt x="8547" y="0"/>
                  </a:lnTo>
                  <a:cubicBezTo>
                    <a:pt x="3844" y="0"/>
                    <a:pt x="0" y="1570"/>
                    <a:pt x="0" y="348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sp>
        <p:nvSpPr>
          <p:cNvPr id="52" name="Circle">
            <a:extLst>
              <a:ext uri="{FF2B5EF4-FFF2-40B4-BE49-F238E27FC236}">
                <a16:creationId xmlns:a16="http://schemas.microsoft.com/office/drawing/2014/main" id="{73408243-3204-4F40-9375-9B3556FBF3CC}"/>
              </a:ext>
            </a:extLst>
          </p:cNvPr>
          <p:cNvSpPr/>
          <p:nvPr/>
        </p:nvSpPr>
        <p:spPr>
          <a:xfrm>
            <a:off x="4681771" y="1186991"/>
            <a:ext cx="735520" cy="735520"/>
          </a:xfrm>
          <a:prstGeom prst="ellipse">
            <a:avLst/>
          </a:prstGeom>
          <a:solidFill>
            <a:srgbClr val="F5F4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53" name="Circle">
            <a:extLst>
              <a:ext uri="{FF2B5EF4-FFF2-40B4-BE49-F238E27FC236}">
                <a16:creationId xmlns:a16="http://schemas.microsoft.com/office/drawing/2014/main" id="{2CD9C14E-5FDD-4CD2-BE6F-14DAB47F0F80}"/>
              </a:ext>
            </a:extLst>
          </p:cNvPr>
          <p:cNvSpPr/>
          <p:nvPr/>
        </p:nvSpPr>
        <p:spPr>
          <a:xfrm>
            <a:off x="7682916" y="2115917"/>
            <a:ext cx="735520" cy="735520"/>
          </a:xfrm>
          <a:prstGeom prst="ellipse">
            <a:avLst/>
          </a:prstGeom>
          <a:solidFill>
            <a:srgbClr val="F5F4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54" name="Circle">
            <a:extLst>
              <a:ext uri="{FF2B5EF4-FFF2-40B4-BE49-F238E27FC236}">
                <a16:creationId xmlns:a16="http://schemas.microsoft.com/office/drawing/2014/main" id="{9C1558AD-10E8-467F-ACE0-8D5101E59536}"/>
              </a:ext>
            </a:extLst>
          </p:cNvPr>
          <p:cNvSpPr/>
          <p:nvPr/>
        </p:nvSpPr>
        <p:spPr>
          <a:xfrm>
            <a:off x="3752845" y="4211955"/>
            <a:ext cx="735520" cy="735520"/>
          </a:xfrm>
          <a:prstGeom prst="ellipse">
            <a:avLst/>
          </a:prstGeom>
          <a:solidFill>
            <a:srgbClr val="F5F4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55" name="Circle">
            <a:extLst>
              <a:ext uri="{FF2B5EF4-FFF2-40B4-BE49-F238E27FC236}">
                <a16:creationId xmlns:a16="http://schemas.microsoft.com/office/drawing/2014/main" id="{1B69AB9A-9278-4686-8185-AB9F08015235}"/>
              </a:ext>
            </a:extLst>
          </p:cNvPr>
          <p:cNvSpPr/>
          <p:nvPr/>
        </p:nvSpPr>
        <p:spPr>
          <a:xfrm>
            <a:off x="6777809" y="5164700"/>
            <a:ext cx="735520" cy="735520"/>
          </a:xfrm>
          <a:prstGeom prst="ellipse">
            <a:avLst/>
          </a:prstGeom>
          <a:solidFill>
            <a:srgbClr val="F5F4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FEE9F767-1EC3-461C-8D75-6E3691C33B44}"/>
              </a:ext>
            </a:extLst>
          </p:cNvPr>
          <p:cNvSpPr/>
          <p:nvPr/>
        </p:nvSpPr>
        <p:spPr>
          <a:xfrm>
            <a:off x="5610697" y="3044843"/>
            <a:ext cx="966799" cy="9667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214" y="21600"/>
                </a:moveTo>
                <a:lnTo>
                  <a:pt x="6386" y="21600"/>
                </a:lnTo>
                <a:cubicBezTo>
                  <a:pt x="2874" y="21600"/>
                  <a:pt x="0" y="18726"/>
                  <a:pt x="0" y="15214"/>
                </a:cubicBezTo>
                <a:lnTo>
                  <a:pt x="0" y="6386"/>
                </a:lnTo>
                <a:cubicBezTo>
                  <a:pt x="0" y="2874"/>
                  <a:pt x="2874" y="0"/>
                  <a:pt x="6386" y="0"/>
                </a:cubicBezTo>
                <a:lnTo>
                  <a:pt x="15214" y="0"/>
                </a:lnTo>
                <a:cubicBezTo>
                  <a:pt x="18726" y="0"/>
                  <a:pt x="21600" y="2874"/>
                  <a:pt x="21600" y="6386"/>
                </a:cubicBezTo>
                <a:lnTo>
                  <a:pt x="21600" y="15214"/>
                </a:lnTo>
                <a:cubicBezTo>
                  <a:pt x="21600" y="18726"/>
                  <a:pt x="18726" y="21600"/>
                  <a:pt x="15214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FFD6A7C6-2CB1-42D2-90EA-4A461C4B4605}"/>
              </a:ext>
            </a:extLst>
          </p:cNvPr>
          <p:cNvSpPr/>
          <p:nvPr/>
        </p:nvSpPr>
        <p:spPr>
          <a:xfrm>
            <a:off x="5563057" y="2463640"/>
            <a:ext cx="2995193" cy="778901"/>
          </a:xfrm>
          <a:custGeom>
            <a:avLst/>
            <a:gdLst>
              <a:gd name="connsiteX0" fmla="*/ 2801727 w 2805614"/>
              <a:gd name="connsiteY0" fmla="*/ 0 h 729601"/>
              <a:gd name="connsiteX1" fmla="*/ 2805614 w 2805614"/>
              <a:gd name="connsiteY1" fmla="*/ 37938 h 729601"/>
              <a:gd name="connsiteX2" fmla="*/ 2352949 w 2805614"/>
              <a:gd name="connsiteY2" fmla="*/ 490675 h 729601"/>
              <a:gd name="connsiteX3" fmla="*/ 238997 w 2805614"/>
              <a:gd name="connsiteY3" fmla="*/ 490675 h 729601"/>
              <a:gd name="connsiteX4" fmla="*/ 0 w 2805614"/>
              <a:gd name="connsiteY4" fmla="*/ 729601 h 729601"/>
              <a:gd name="connsiteX5" fmla="*/ 0 w 2805614"/>
              <a:gd name="connsiteY5" fmla="*/ 653401 h 729601"/>
              <a:gd name="connsiteX6" fmla="*/ 238997 w 2805614"/>
              <a:gd name="connsiteY6" fmla="*/ 414475 h 729601"/>
              <a:gd name="connsiteX7" fmla="*/ 2352949 w 2805614"/>
              <a:gd name="connsiteY7" fmla="*/ 414475 h 729601"/>
              <a:gd name="connsiteX8" fmla="*/ 2796376 w 2805614"/>
              <a:gd name="connsiteY8" fmla="*/ 52680 h 72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5614" h="729601">
                <a:moveTo>
                  <a:pt x="2801727" y="0"/>
                </a:moveTo>
                <a:lnTo>
                  <a:pt x="2805614" y="37938"/>
                </a:lnTo>
                <a:cubicBezTo>
                  <a:pt x="2805614" y="286933"/>
                  <a:pt x="2601947" y="490675"/>
                  <a:pt x="2352949" y="490675"/>
                </a:cubicBezTo>
                <a:lnTo>
                  <a:pt x="238997" y="490675"/>
                </a:lnTo>
                <a:cubicBezTo>
                  <a:pt x="107549" y="490675"/>
                  <a:pt x="0" y="598189"/>
                  <a:pt x="0" y="729601"/>
                </a:cubicBezTo>
                <a:lnTo>
                  <a:pt x="0" y="653401"/>
                </a:lnTo>
                <a:cubicBezTo>
                  <a:pt x="0" y="521989"/>
                  <a:pt x="107549" y="414475"/>
                  <a:pt x="238997" y="414475"/>
                </a:cubicBezTo>
                <a:lnTo>
                  <a:pt x="2352949" y="414475"/>
                </a:lnTo>
                <a:cubicBezTo>
                  <a:pt x="2570822" y="414475"/>
                  <a:pt x="2753989" y="258485"/>
                  <a:pt x="2796376" y="52680"/>
                </a:cubicBezTo>
                <a:close/>
              </a:path>
            </a:pathLst>
          </a:custGeom>
          <a:solidFill>
            <a:schemeClr val="tx2">
              <a:alpha val="18000"/>
            </a:schemeClr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12E66146-8FEA-4FC7-9192-F26CFDEE579D}"/>
              </a:ext>
            </a:extLst>
          </p:cNvPr>
          <p:cNvSpPr/>
          <p:nvPr/>
        </p:nvSpPr>
        <p:spPr>
          <a:xfrm>
            <a:off x="6396712" y="3021022"/>
            <a:ext cx="778888" cy="2995193"/>
          </a:xfrm>
          <a:custGeom>
            <a:avLst/>
            <a:gdLst>
              <a:gd name="connsiteX0" fmla="*/ 0 w 729589"/>
              <a:gd name="connsiteY0" fmla="*/ 0 h 2805614"/>
              <a:gd name="connsiteX1" fmla="*/ 76200 w 729589"/>
              <a:gd name="connsiteY1" fmla="*/ 0 h 2805614"/>
              <a:gd name="connsiteX2" fmla="*/ 315127 w 729589"/>
              <a:gd name="connsiteY2" fmla="*/ 238997 h 2805614"/>
              <a:gd name="connsiteX3" fmla="*/ 315127 w 729589"/>
              <a:gd name="connsiteY3" fmla="*/ 2352949 h 2805614"/>
              <a:gd name="connsiteX4" fmla="*/ 676921 w 729589"/>
              <a:gd name="connsiteY4" fmla="*/ 2796377 h 2805614"/>
              <a:gd name="connsiteX5" fmla="*/ 729589 w 729589"/>
              <a:gd name="connsiteY5" fmla="*/ 2801726 h 2805614"/>
              <a:gd name="connsiteX6" fmla="*/ 691663 w 729589"/>
              <a:gd name="connsiteY6" fmla="*/ 2805614 h 2805614"/>
              <a:gd name="connsiteX7" fmla="*/ 238927 w 729589"/>
              <a:gd name="connsiteY7" fmla="*/ 2352949 h 2805614"/>
              <a:gd name="connsiteX8" fmla="*/ 238927 w 729589"/>
              <a:gd name="connsiteY8" fmla="*/ 238997 h 2805614"/>
              <a:gd name="connsiteX9" fmla="*/ 0 w 729589"/>
              <a:gd name="connsiteY9" fmla="*/ 0 h 280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9589" h="2805614">
                <a:moveTo>
                  <a:pt x="0" y="0"/>
                </a:moveTo>
                <a:lnTo>
                  <a:pt x="76200" y="0"/>
                </a:lnTo>
                <a:cubicBezTo>
                  <a:pt x="207612" y="0"/>
                  <a:pt x="315127" y="107549"/>
                  <a:pt x="315127" y="238997"/>
                </a:cubicBezTo>
                <a:lnTo>
                  <a:pt x="315127" y="2352949"/>
                </a:lnTo>
                <a:cubicBezTo>
                  <a:pt x="315127" y="2570823"/>
                  <a:pt x="471117" y="2753989"/>
                  <a:pt x="676921" y="2796377"/>
                </a:cubicBezTo>
                <a:lnTo>
                  <a:pt x="729589" y="2801726"/>
                </a:lnTo>
                <a:lnTo>
                  <a:pt x="691663" y="2805614"/>
                </a:lnTo>
                <a:cubicBezTo>
                  <a:pt x="442669" y="2805614"/>
                  <a:pt x="238927" y="2601947"/>
                  <a:pt x="238927" y="2352949"/>
                </a:cubicBezTo>
                <a:lnTo>
                  <a:pt x="238927" y="238997"/>
                </a:lnTo>
                <a:cubicBezTo>
                  <a:pt x="238927" y="107549"/>
                  <a:pt x="131412" y="0"/>
                  <a:pt x="0" y="0"/>
                </a:cubicBezTo>
                <a:close/>
              </a:path>
            </a:pathLst>
          </a:custGeom>
          <a:solidFill>
            <a:schemeClr val="tx2">
              <a:alpha val="18000"/>
            </a:schemeClr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B3554C6F-FB08-4185-A695-5C2290A868F9}"/>
              </a:ext>
            </a:extLst>
          </p:cNvPr>
          <p:cNvSpPr/>
          <p:nvPr/>
        </p:nvSpPr>
        <p:spPr>
          <a:xfrm>
            <a:off x="3633750" y="3854676"/>
            <a:ext cx="2995193" cy="779064"/>
          </a:xfrm>
          <a:custGeom>
            <a:avLst/>
            <a:gdLst>
              <a:gd name="connsiteX0" fmla="*/ 2805614 w 2805614"/>
              <a:gd name="connsiteY0" fmla="*/ 0 h 729754"/>
              <a:gd name="connsiteX1" fmla="*/ 2805614 w 2805614"/>
              <a:gd name="connsiteY1" fmla="*/ 76200 h 729754"/>
              <a:gd name="connsiteX2" fmla="*/ 2566617 w 2805614"/>
              <a:gd name="connsiteY2" fmla="*/ 315127 h 729754"/>
              <a:gd name="connsiteX3" fmla="*/ 452665 w 2805614"/>
              <a:gd name="connsiteY3" fmla="*/ 315127 h 729754"/>
              <a:gd name="connsiteX4" fmla="*/ 9238 w 2805614"/>
              <a:gd name="connsiteY4" fmla="*/ 676921 h 729754"/>
              <a:gd name="connsiteX5" fmla="*/ 3871 w 2805614"/>
              <a:gd name="connsiteY5" fmla="*/ 729754 h 729754"/>
              <a:gd name="connsiteX6" fmla="*/ 0 w 2805614"/>
              <a:gd name="connsiteY6" fmla="*/ 691663 h 729754"/>
              <a:gd name="connsiteX7" fmla="*/ 452665 w 2805614"/>
              <a:gd name="connsiteY7" fmla="*/ 238927 h 729754"/>
              <a:gd name="connsiteX8" fmla="*/ 2566617 w 2805614"/>
              <a:gd name="connsiteY8" fmla="*/ 238927 h 729754"/>
              <a:gd name="connsiteX9" fmla="*/ 2805614 w 2805614"/>
              <a:gd name="connsiteY9" fmla="*/ 0 h 72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05614" h="729754">
                <a:moveTo>
                  <a:pt x="2805614" y="0"/>
                </a:moveTo>
                <a:lnTo>
                  <a:pt x="2805614" y="76200"/>
                </a:lnTo>
                <a:cubicBezTo>
                  <a:pt x="2805614" y="207612"/>
                  <a:pt x="2698066" y="315127"/>
                  <a:pt x="2566617" y="315127"/>
                </a:cubicBezTo>
                <a:lnTo>
                  <a:pt x="452665" y="315127"/>
                </a:lnTo>
                <a:cubicBezTo>
                  <a:pt x="234792" y="315127"/>
                  <a:pt x="51625" y="471117"/>
                  <a:pt x="9238" y="676921"/>
                </a:cubicBezTo>
                <a:lnTo>
                  <a:pt x="3871" y="729754"/>
                </a:lnTo>
                <a:lnTo>
                  <a:pt x="0" y="691663"/>
                </a:lnTo>
                <a:cubicBezTo>
                  <a:pt x="0" y="442669"/>
                  <a:pt x="203667" y="238927"/>
                  <a:pt x="452665" y="238927"/>
                </a:cubicBezTo>
                <a:lnTo>
                  <a:pt x="2566617" y="238927"/>
                </a:lnTo>
                <a:cubicBezTo>
                  <a:pt x="2698066" y="238927"/>
                  <a:pt x="2805614" y="131412"/>
                  <a:pt x="2805614" y="0"/>
                </a:cubicBezTo>
                <a:close/>
              </a:path>
            </a:pathLst>
          </a:custGeom>
          <a:solidFill>
            <a:schemeClr val="tx2">
              <a:alpha val="18000"/>
            </a:schemeClr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EA03943-DF44-4EF4-ACFC-937E37AA8AA9}"/>
              </a:ext>
            </a:extLst>
          </p:cNvPr>
          <p:cNvSpPr/>
          <p:nvPr/>
        </p:nvSpPr>
        <p:spPr>
          <a:xfrm>
            <a:off x="5005511" y="1067896"/>
            <a:ext cx="779064" cy="2995193"/>
          </a:xfrm>
          <a:custGeom>
            <a:avLst/>
            <a:gdLst>
              <a:gd name="connsiteX0" fmla="*/ 38091 w 729754"/>
              <a:gd name="connsiteY0" fmla="*/ 0 h 2805614"/>
              <a:gd name="connsiteX1" fmla="*/ 490828 w 729754"/>
              <a:gd name="connsiteY1" fmla="*/ 452665 h 2805614"/>
              <a:gd name="connsiteX2" fmla="*/ 490828 w 729754"/>
              <a:gd name="connsiteY2" fmla="*/ 2566617 h 2805614"/>
              <a:gd name="connsiteX3" fmla="*/ 729754 w 729754"/>
              <a:gd name="connsiteY3" fmla="*/ 2805614 h 2805614"/>
              <a:gd name="connsiteX4" fmla="*/ 653554 w 729754"/>
              <a:gd name="connsiteY4" fmla="*/ 2805614 h 2805614"/>
              <a:gd name="connsiteX5" fmla="*/ 414628 w 729754"/>
              <a:gd name="connsiteY5" fmla="*/ 2566617 h 2805614"/>
              <a:gd name="connsiteX6" fmla="*/ 414628 w 729754"/>
              <a:gd name="connsiteY6" fmla="*/ 452665 h 2805614"/>
              <a:gd name="connsiteX7" fmla="*/ 52833 w 729754"/>
              <a:gd name="connsiteY7" fmla="*/ 9238 h 2805614"/>
              <a:gd name="connsiteX8" fmla="*/ 0 w 729754"/>
              <a:gd name="connsiteY8" fmla="*/ 3871 h 280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9754" h="2805614">
                <a:moveTo>
                  <a:pt x="38091" y="0"/>
                </a:moveTo>
                <a:cubicBezTo>
                  <a:pt x="287086" y="0"/>
                  <a:pt x="490828" y="203667"/>
                  <a:pt x="490828" y="452665"/>
                </a:cubicBezTo>
                <a:lnTo>
                  <a:pt x="490828" y="2566617"/>
                </a:lnTo>
                <a:cubicBezTo>
                  <a:pt x="490828" y="2698066"/>
                  <a:pt x="598342" y="2805614"/>
                  <a:pt x="729754" y="2805614"/>
                </a:cubicBezTo>
                <a:lnTo>
                  <a:pt x="653554" y="2805614"/>
                </a:lnTo>
                <a:cubicBezTo>
                  <a:pt x="522142" y="2805614"/>
                  <a:pt x="414628" y="2698066"/>
                  <a:pt x="414628" y="2566617"/>
                </a:cubicBezTo>
                <a:lnTo>
                  <a:pt x="414628" y="452665"/>
                </a:lnTo>
                <a:cubicBezTo>
                  <a:pt x="414628" y="234792"/>
                  <a:pt x="258638" y="51625"/>
                  <a:pt x="52833" y="9238"/>
                </a:cubicBezTo>
                <a:lnTo>
                  <a:pt x="0" y="3871"/>
                </a:lnTo>
                <a:close/>
              </a:path>
            </a:pathLst>
          </a:custGeom>
          <a:solidFill>
            <a:schemeClr val="tx2">
              <a:alpha val="18000"/>
            </a:schemeClr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B7892E1-1EE1-4406-A99A-165539B9E208}"/>
              </a:ext>
            </a:extLst>
          </p:cNvPr>
          <p:cNvSpPr/>
          <p:nvPr/>
        </p:nvSpPr>
        <p:spPr>
          <a:xfrm>
            <a:off x="4021128" y="4674590"/>
            <a:ext cx="154172" cy="35578"/>
          </a:xfrm>
          <a:custGeom>
            <a:avLst/>
            <a:gdLst>
              <a:gd name="connsiteX0" fmla="*/ 17789 w 154171"/>
              <a:gd name="connsiteY0" fmla="*/ 0 h 35578"/>
              <a:gd name="connsiteX1" fmla="*/ 136383 w 154171"/>
              <a:gd name="connsiteY1" fmla="*/ 0 h 35578"/>
              <a:gd name="connsiteX2" fmla="*/ 154172 w 154171"/>
              <a:gd name="connsiteY2" fmla="*/ 17789 h 35578"/>
              <a:gd name="connsiteX3" fmla="*/ 136383 w 154171"/>
              <a:gd name="connsiteY3" fmla="*/ 35578 h 35578"/>
              <a:gd name="connsiteX4" fmla="*/ 17789 w 154171"/>
              <a:gd name="connsiteY4" fmla="*/ 35578 h 35578"/>
              <a:gd name="connsiteX5" fmla="*/ 0 w 154171"/>
              <a:gd name="connsiteY5" fmla="*/ 17789 h 35578"/>
              <a:gd name="connsiteX6" fmla="*/ 17789 w 154171"/>
              <a:gd name="connsiteY6" fmla="*/ 0 h 3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171" h="35578">
                <a:moveTo>
                  <a:pt x="17789" y="0"/>
                </a:moveTo>
                <a:lnTo>
                  <a:pt x="136383" y="0"/>
                </a:lnTo>
                <a:cubicBezTo>
                  <a:pt x="146463" y="0"/>
                  <a:pt x="154172" y="7709"/>
                  <a:pt x="154172" y="17789"/>
                </a:cubicBezTo>
                <a:cubicBezTo>
                  <a:pt x="154172" y="27870"/>
                  <a:pt x="146463" y="35578"/>
                  <a:pt x="136383" y="35578"/>
                </a:cubicBezTo>
                <a:lnTo>
                  <a:pt x="17789" y="35578"/>
                </a:lnTo>
                <a:cubicBezTo>
                  <a:pt x="7709" y="35578"/>
                  <a:pt x="0" y="27870"/>
                  <a:pt x="0" y="17789"/>
                </a:cubicBezTo>
                <a:cubicBezTo>
                  <a:pt x="0" y="7709"/>
                  <a:pt x="7709" y="0"/>
                  <a:pt x="17789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B8FD26F-DB58-486E-99B7-8423F14F9A3A}"/>
              </a:ext>
            </a:extLst>
          </p:cNvPr>
          <p:cNvSpPr/>
          <p:nvPr/>
        </p:nvSpPr>
        <p:spPr>
          <a:xfrm>
            <a:off x="4021128" y="4733887"/>
            <a:ext cx="154172" cy="35578"/>
          </a:xfrm>
          <a:custGeom>
            <a:avLst/>
            <a:gdLst>
              <a:gd name="connsiteX0" fmla="*/ 17789 w 154171"/>
              <a:gd name="connsiteY0" fmla="*/ 0 h 35578"/>
              <a:gd name="connsiteX1" fmla="*/ 136383 w 154171"/>
              <a:gd name="connsiteY1" fmla="*/ 0 h 35578"/>
              <a:gd name="connsiteX2" fmla="*/ 154172 w 154171"/>
              <a:gd name="connsiteY2" fmla="*/ 17789 h 35578"/>
              <a:gd name="connsiteX3" fmla="*/ 136383 w 154171"/>
              <a:gd name="connsiteY3" fmla="*/ 35578 h 35578"/>
              <a:gd name="connsiteX4" fmla="*/ 17789 w 154171"/>
              <a:gd name="connsiteY4" fmla="*/ 35578 h 35578"/>
              <a:gd name="connsiteX5" fmla="*/ 0 w 154171"/>
              <a:gd name="connsiteY5" fmla="*/ 17789 h 35578"/>
              <a:gd name="connsiteX6" fmla="*/ 17789 w 154171"/>
              <a:gd name="connsiteY6" fmla="*/ 0 h 3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171" h="35578">
                <a:moveTo>
                  <a:pt x="17789" y="0"/>
                </a:moveTo>
                <a:lnTo>
                  <a:pt x="136383" y="0"/>
                </a:lnTo>
                <a:cubicBezTo>
                  <a:pt x="146463" y="0"/>
                  <a:pt x="154172" y="7709"/>
                  <a:pt x="154172" y="17789"/>
                </a:cubicBezTo>
                <a:cubicBezTo>
                  <a:pt x="154172" y="27870"/>
                  <a:pt x="146463" y="35578"/>
                  <a:pt x="136383" y="35578"/>
                </a:cubicBezTo>
                <a:lnTo>
                  <a:pt x="17789" y="35578"/>
                </a:lnTo>
                <a:cubicBezTo>
                  <a:pt x="7709" y="35578"/>
                  <a:pt x="0" y="27870"/>
                  <a:pt x="0" y="17789"/>
                </a:cubicBezTo>
                <a:cubicBezTo>
                  <a:pt x="0" y="7709"/>
                  <a:pt x="7709" y="0"/>
                  <a:pt x="17789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35C003C-9A7E-43A1-80C3-87ABB6753772}"/>
              </a:ext>
            </a:extLst>
          </p:cNvPr>
          <p:cNvSpPr/>
          <p:nvPr/>
        </p:nvSpPr>
        <p:spPr>
          <a:xfrm>
            <a:off x="4059671" y="4793184"/>
            <a:ext cx="77086" cy="35578"/>
          </a:xfrm>
          <a:custGeom>
            <a:avLst/>
            <a:gdLst>
              <a:gd name="connsiteX0" fmla="*/ 0 w 77085"/>
              <a:gd name="connsiteY0" fmla="*/ 0 h 35578"/>
              <a:gd name="connsiteX1" fmla="*/ 38543 w 77085"/>
              <a:gd name="connsiteY1" fmla="*/ 35578 h 35578"/>
              <a:gd name="connsiteX2" fmla="*/ 77086 w 77085"/>
              <a:gd name="connsiteY2" fmla="*/ 0 h 35578"/>
              <a:gd name="connsiteX3" fmla="*/ 0 w 77085"/>
              <a:gd name="connsiteY3" fmla="*/ 0 h 3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085" h="35578">
                <a:moveTo>
                  <a:pt x="0" y="0"/>
                </a:moveTo>
                <a:cubicBezTo>
                  <a:pt x="1779" y="20161"/>
                  <a:pt x="18382" y="35578"/>
                  <a:pt x="38543" y="35578"/>
                </a:cubicBezTo>
                <a:cubicBezTo>
                  <a:pt x="58704" y="35578"/>
                  <a:pt x="75307" y="20161"/>
                  <a:pt x="7708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06D990C-A118-462E-8A3A-2065E5DCF744}"/>
              </a:ext>
            </a:extLst>
          </p:cNvPr>
          <p:cNvSpPr/>
          <p:nvPr/>
        </p:nvSpPr>
        <p:spPr>
          <a:xfrm>
            <a:off x="3944042" y="4330668"/>
            <a:ext cx="308344" cy="320203"/>
          </a:xfrm>
          <a:custGeom>
            <a:avLst/>
            <a:gdLst>
              <a:gd name="connsiteX0" fmla="*/ 154172 w 308343"/>
              <a:gd name="connsiteY0" fmla="*/ 0 h 320203"/>
              <a:gd name="connsiteX1" fmla="*/ 154172 w 308343"/>
              <a:gd name="connsiteY1" fmla="*/ 0 h 320203"/>
              <a:gd name="connsiteX2" fmla="*/ 154172 w 308343"/>
              <a:gd name="connsiteY2" fmla="*/ 0 h 320203"/>
              <a:gd name="connsiteX3" fmla="*/ 0 w 308343"/>
              <a:gd name="connsiteY3" fmla="*/ 152393 h 320203"/>
              <a:gd name="connsiteX4" fmla="*/ 0 w 308343"/>
              <a:gd name="connsiteY4" fmla="*/ 157730 h 320203"/>
              <a:gd name="connsiteX5" fmla="*/ 10673 w 308343"/>
              <a:gd name="connsiteY5" fmla="*/ 211097 h 320203"/>
              <a:gd name="connsiteX6" fmla="*/ 37357 w 308343"/>
              <a:gd name="connsiteY6" fmla="*/ 254977 h 320203"/>
              <a:gd name="connsiteX7" fmla="*/ 73528 w 308343"/>
              <a:gd name="connsiteY7" fmla="*/ 313680 h 320203"/>
              <a:gd name="connsiteX8" fmla="*/ 84202 w 308343"/>
              <a:gd name="connsiteY8" fmla="*/ 320203 h 320203"/>
              <a:gd name="connsiteX9" fmla="*/ 224142 w 308343"/>
              <a:gd name="connsiteY9" fmla="*/ 320203 h 320203"/>
              <a:gd name="connsiteX10" fmla="*/ 234816 w 308343"/>
              <a:gd name="connsiteY10" fmla="*/ 313680 h 320203"/>
              <a:gd name="connsiteX11" fmla="*/ 270987 w 308343"/>
              <a:gd name="connsiteY11" fmla="*/ 254977 h 320203"/>
              <a:gd name="connsiteX12" fmla="*/ 297670 w 308343"/>
              <a:gd name="connsiteY12" fmla="*/ 211097 h 320203"/>
              <a:gd name="connsiteX13" fmla="*/ 308344 w 308343"/>
              <a:gd name="connsiteY13" fmla="*/ 157730 h 320203"/>
              <a:gd name="connsiteX14" fmla="*/ 308344 w 308343"/>
              <a:gd name="connsiteY14" fmla="*/ 152393 h 320203"/>
              <a:gd name="connsiteX15" fmla="*/ 154172 w 308343"/>
              <a:gd name="connsiteY15" fmla="*/ 0 h 320203"/>
              <a:gd name="connsiteX16" fmla="*/ 272766 w 308343"/>
              <a:gd name="connsiteY16" fmla="*/ 157137 h 320203"/>
              <a:gd name="connsiteX17" fmla="*/ 264464 w 308343"/>
              <a:gd name="connsiteY17" fmla="*/ 198645 h 320203"/>
              <a:gd name="connsiteX18" fmla="*/ 244303 w 308343"/>
              <a:gd name="connsiteY18" fmla="*/ 231258 h 320203"/>
              <a:gd name="connsiteX19" fmla="*/ 209911 w 308343"/>
              <a:gd name="connsiteY19" fmla="*/ 284625 h 320203"/>
              <a:gd name="connsiteX20" fmla="*/ 154172 w 308343"/>
              <a:gd name="connsiteY20" fmla="*/ 284625 h 320203"/>
              <a:gd name="connsiteX21" fmla="*/ 99026 w 308343"/>
              <a:gd name="connsiteY21" fmla="*/ 284625 h 320203"/>
              <a:gd name="connsiteX22" fmla="*/ 64634 w 308343"/>
              <a:gd name="connsiteY22" fmla="*/ 231258 h 320203"/>
              <a:gd name="connsiteX23" fmla="*/ 44473 w 308343"/>
              <a:gd name="connsiteY23" fmla="*/ 198645 h 320203"/>
              <a:gd name="connsiteX24" fmla="*/ 36171 w 308343"/>
              <a:gd name="connsiteY24" fmla="*/ 157137 h 320203"/>
              <a:gd name="connsiteX25" fmla="*/ 36171 w 308343"/>
              <a:gd name="connsiteY25" fmla="*/ 152393 h 320203"/>
              <a:gd name="connsiteX26" fmla="*/ 154765 w 308343"/>
              <a:gd name="connsiteY26" fmla="*/ 34985 h 320203"/>
              <a:gd name="connsiteX27" fmla="*/ 154765 w 308343"/>
              <a:gd name="connsiteY27" fmla="*/ 34985 h 320203"/>
              <a:gd name="connsiteX28" fmla="*/ 154765 w 308343"/>
              <a:gd name="connsiteY28" fmla="*/ 34985 h 320203"/>
              <a:gd name="connsiteX29" fmla="*/ 154765 w 308343"/>
              <a:gd name="connsiteY29" fmla="*/ 34985 h 320203"/>
              <a:gd name="connsiteX30" fmla="*/ 154765 w 308343"/>
              <a:gd name="connsiteY30" fmla="*/ 34985 h 320203"/>
              <a:gd name="connsiteX31" fmla="*/ 154765 w 308343"/>
              <a:gd name="connsiteY31" fmla="*/ 34985 h 320203"/>
              <a:gd name="connsiteX32" fmla="*/ 154765 w 308343"/>
              <a:gd name="connsiteY32" fmla="*/ 34985 h 320203"/>
              <a:gd name="connsiteX33" fmla="*/ 273359 w 308343"/>
              <a:gd name="connsiteY33" fmla="*/ 152393 h 320203"/>
              <a:gd name="connsiteX34" fmla="*/ 273359 w 308343"/>
              <a:gd name="connsiteY34" fmla="*/ 157137 h 320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8343" h="320203">
                <a:moveTo>
                  <a:pt x="154172" y="0"/>
                </a:moveTo>
                <a:cubicBezTo>
                  <a:pt x="154172" y="0"/>
                  <a:pt x="154172" y="0"/>
                  <a:pt x="154172" y="0"/>
                </a:cubicBezTo>
                <a:cubicBezTo>
                  <a:pt x="154172" y="0"/>
                  <a:pt x="154172" y="0"/>
                  <a:pt x="154172" y="0"/>
                </a:cubicBezTo>
                <a:cubicBezTo>
                  <a:pt x="69970" y="593"/>
                  <a:pt x="1779" y="68191"/>
                  <a:pt x="0" y="152393"/>
                </a:cubicBezTo>
                <a:lnTo>
                  <a:pt x="0" y="157730"/>
                </a:lnTo>
                <a:cubicBezTo>
                  <a:pt x="593" y="176112"/>
                  <a:pt x="4151" y="193901"/>
                  <a:pt x="10673" y="211097"/>
                </a:cubicBezTo>
                <a:cubicBezTo>
                  <a:pt x="17196" y="227107"/>
                  <a:pt x="26091" y="241931"/>
                  <a:pt x="37357" y="254977"/>
                </a:cubicBezTo>
                <a:cubicBezTo>
                  <a:pt x="51588" y="270394"/>
                  <a:pt x="67005" y="300635"/>
                  <a:pt x="73528" y="313680"/>
                </a:cubicBezTo>
                <a:cubicBezTo>
                  <a:pt x="75307" y="317831"/>
                  <a:pt x="79458" y="320203"/>
                  <a:pt x="84202" y="320203"/>
                </a:cubicBezTo>
                <a:lnTo>
                  <a:pt x="224142" y="320203"/>
                </a:lnTo>
                <a:cubicBezTo>
                  <a:pt x="228886" y="320203"/>
                  <a:pt x="233037" y="317831"/>
                  <a:pt x="234816" y="313680"/>
                </a:cubicBezTo>
                <a:cubicBezTo>
                  <a:pt x="241338" y="300635"/>
                  <a:pt x="256755" y="270394"/>
                  <a:pt x="270987" y="254977"/>
                </a:cubicBezTo>
                <a:cubicBezTo>
                  <a:pt x="282253" y="241931"/>
                  <a:pt x="291741" y="227107"/>
                  <a:pt x="297670" y="211097"/>
                </a:cubicBezTo>
                <a:cubicBezTo>
                  <a:pt x="304193" y="193901"/>
                  <a:pt x="307751" y="176112"/>
                  <a:pt x="308344" y="157730"/>
                </a:cubicBezTo>
                <a:lnTo>
                  <a:pt x="308344" y="152393"/>
                </a:lnTo>
                <a:cubicBezTo>
                  <a:pt x="306565" y="68191"/>
                  <a:pt x="238373" y="593"/>
                  <a:pt x="154172" y="0"/>
                </a:cubicBezTo>
                <a:close/>
                <a:moveTo>
                  <a:pt x="272766" y="157137"/>
                </a:moveTo>
                <a:cubicBezTo>
                  <a:pt x="272173" y="171368"/>
                  <a:pt x="269208" y="185599"/>
                  <a:pt x="264464" y="198645"/>
                </a:cubicBezTo>
                <a:cubicBezTo>
                  <a:pt x="259720" y="210504"/>
                  <a:pt x="253198" y="221770"/>
                  <a:pt x="244303" y="231258"/>
                </a:cubicBezTo>
                <a:cubicBezTo>
                  <a:pt x="230665" y="247861"/>
                  <a:pt x="218805" y="265650"/>
                  <a:pt x="209911" y="284625"/>
                </a:cubicBezTo>
                <a:lnTo>
                  <a:pt x="154172" y="284625"/>
                </a:lnTo>
                <a:lnTo>
                  <a:pt x="99026" y="284625"/>
                </a:lnTo>
                <a:cubicBezTo>
                  <a:pt x="89538" y="265650"/>
                  <a:pt x="77679" y="247861"/>
                  <a:pt x="64634" y="231258"/>
                </a:cubicBezTo>
                <a:cubicBezTo>
                  <a:pt x="56332" y="221770"/>
                  <a:pt x="49216" y="210504"/>
                  <a:pt x="44473" y="198645"/>
                </a:cubicBezTo>
                <a:cubicBezTo>
                  <a:pt x="39136" y="185599"/>
                  <a:pt x="36764" y="171368"/>
                  <a:pt x="36171" y="157137"/>
                </a:cubicBezTo>
                <a:lnTo>
                  <a:pt x="36171" y="152393"/>
                </a:lnTo>
                <a:cubicBezTo>
                  <a:pt x="37357" y="87759"/>
                  <a:pt x="90131" y="35578"/>
                  <a:pt x="154765" y="34985"/>
                </a:cubicBezTo>
                <a:lnTo>
                  <a:pt x="154765" y="34985"/>
                </a:lnTo>
                <a:lnTo>
                  <a:pt x="154765" y="34985"/>
                </a:lnTo>
                <a:cubicBezTo>
                  <a:pt x="154765" y="34985"/>
                  <a:pt x="154765" y="34985"/>
                  <a:pt x="154765" y="34985"/>
                </a:cubicBezTo>
                <a:cubicBezTo>
                  <a:pt x="154765" y="34985"/>
                  <a:pt x="154765" y="34985"/>
                  <a:pt x="154765" y="34985"/>
                </a:cubicBezTo>
                <a:lnTo>
                  <a:pt x="154765" y="34985"/>
                </a:lnTo>
                <a:lnTo>
                  <a:pt x="154765" y="34985"/>
                </a:lnTo>
                <a:cubicBezTo>
                  <a:pt x="219398" y="35578"/>
                  <a:pt x="272173" y="87166"/>
                  <a:pt x="273359" y="152393"/>
                </a:cubicBezTo>
                <a:lnTo>
                  <a:pt x="273359" y="157137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45E7464F-0210-489C-8720-49B5D0BFE832}"/>
              </a:ext>
            </a:extLst>
          </p:cNvPr>
          <p:cNvSpPr/>
          <p:nvPr/>
        </p:nvSpPr>
        <p:spPr>
          <a:xfrm>
            <a:off x="4796313" y="1341413"/>
            <a:ext cx="477572" cy="475955"/>
          </a:xfrm>
          <a:custGeom>
            <a:avLst/>
            <a:gdLst>
              <a:gd name="connsiteX0" fmla="*/ 109076 w 477572"/>
              <a:gd name="connsiteY0" fmla="*/ 331283 h 475955"/>
              <a:gd name="connsiteX1" fmla="*/ 125670 w 477572"/>
              <a:gd name="connsiteY1" fmla="*/ 345875 h 475955"/>
              <a:gd name="connsiteX2" fmla="*/ 131600 w 477572"/>
              <a:gd name="connsiteY2" fmla="*/ 373746 h 475955"/>
              <a:gd name="connsiteX3" fmla="*/ 58071 w 477572"/>
              <a:gd name="connsiteY3" fmla="*/ 413475 h 475955"/>
              <a:gd name="connsiteX4" fmla="*/ 97801 w 477572"/>
              <a:gd name="connsiteY4" fmla="*/ 339946 h 475955"/>
              <a:gd name="connsiteX5" fmla="*/ 109076 w 477572"/>
              <a:gd name="connsiteY5" fmla="*/ 331283 h 475955"/>
              <a:gd name="connsiteX6" fmla="*/ 301782 w 477572"/>
              <a:gd name="connsiteY6" fmla="*/ 326900 h 475955"/>
              <a:gd name="connsiteX7" fmla="*/ 311269 w 477572"/>
              <a:gd name="connsiteY7" fmla="*/ 351212 h 475955"/>
              <a:gd name="connsiteX8" fmla="*/ 306526 w 477572"/>
              <a:gd name="connsiteY8" fmla="*/ 374930 h 475955"/>
              <a:gd name="connsiteX9" fmla="*/ 212244 w 477572"/>
              <a:gd name="connsiteY9" fmla="*/ 469213 h 475955"/>
              <a:gd name="connsiteX10" fmla="*/ 174886 w 477572"/>
              <a:gd name="connsiteY10" fmla="*/ 449052 h 475955"/>
              <a:gd name="connsiteX11" fmla="*/ 193268 w 477572"/>
              <a:gd name="connsiteY11" fmla="*/ 364850 h 475955"/>
              <a:gd name="connsiteX12" fmla="*/ 301782 w 477572"/>
              <a:gd name="connsiteY12" fmla="*/ 326900 h 475955"/>
              <a:gd name="connsiteX13" fmla="*/ 124484 w 477572"/>
              <a:gd name="connsiteY13" fmla="*/ 164426 h 475955"/>
              <a:gd name="connsiteX14" fmla="*/ 144645 w 477572"/>
              <a:gd name="connsiteY14" fmla="*/ 172135 h 475955"/>
              <a:gd name="connsiteX15" fmla="*/ 105509 w 477572"/>
              <a:gd name="connsiteY15" fmla="*/ 283021 h 475955"/>
              <a:gd name="connsiteX16" fmla="*/ 26644 w 477572"/>
              <a:gd name="connsiteY16" fmla="*/ 300810 h 475955"/>
              <a:gd name="connsiteX17" fmla="*/ 6483 w 477572"/>
              <a:gd name="connsiteY17" fmla="*/ 263453 h 475955"/>
              <a:gd name="connsiteX18" fmla="*/ 100766 w 477572"/>
              <a:gd name="connsiteY18" fmla="*/ 169170 h 475955"/>
              <a:gd name="connsiteX19" fmla="*/ 124484 w 477572"/>
              <a:gd name="connsiteY19" fmla="*/ 164426 h 475955"/>
              <a:gd name="connsiteX20" fmla="*/ 341584 w 477572"/>
              <a:gd name="connsiteY20" fmla="*/ 94308 h 475955"/>
              <a:gd name="connsiteX21" fmla="*/ 316605 w 477572"/>
              <a:gd name="connsiteY21" fmla="*/ 104537 h 475955"/>
              <a:gd name="connsiteX22" fmla="*/ 316605 w 477572"/>
              <a:gd name="connsiteY22" fmla="*/ 154939 h 475955"/>
              <a:gd name="connsiteX23" fmla="*/ 367007 w 477572"/>
              <a:gd name="connsiteY23" fmla="*/ 154939 h 475955"/>
              <a:gd name="connsiteX24" fmla="*/ 367007 w 477572"/>
              <a:gd name="connsiteY24" fmla="*/ 104537 h 475955"/>
              <a:gd name="connsiteX25" fmla="*/ 341584 w 477572"/>
              <a:gd name="connsiteY25" fmla="*/ 94308 h 475955"/>
              <a:gd name="connsiteX26" fmla="*/ 336766 w 477572"/>
              <a:gd name="connsiteY26" fmla="*/ 26858 h 475955"/>
              <a:gd name="connsiteX27" fmla="*/ 400214 w 477572"/>
              <a:gd name="connsiteY27" fmla="*/ 70738 h 475955"/>
              <a:gd name="connsiteX28" fmla="*/ 445279 w 477572"/>
              <a:gd name="connsiteY28" fmla="*/ 135964 h 475955"/>
              <a:gd name="connsiteX29" fmla="*/ 368193 w 477572"/>
              <a:gd name="connsiteY29" fmla="*/ 248628 h 475955"/>
              <a:gd name="connsiteX30" fmla="*/ 163026 w 477572"/>
              <a:gd name="connsiteY30" fmla="*/ 345282 h 475955"/>
              <a:gd name="connsiteX31" fmla="*/ 126262 w 477572"/>
              <a:gd name="connsiteY31" fmla="*/ 308518 h 475955"/>
              <a:gd name="connsiteX32" fmla="*/ 223509 w 477572"/>
              <a:gd name="connsiteY32" fmla="*/ 103944 h 475955"/>
              <a:gd name="connsiteX33" fmla="*/ 336766 w 477572"/>
              <a:gd name="connsiteY33" fmla="*/ 26858 h 475955"/>
              <a:gd name="connsiteX34" fmla="*/ 461095 w 477572"/>
              <a:gd name="connsiteY34" fmla="*/ 7 h 475955"/>
              <a:gd name="connsiteX35" fmla="*/ 474927 w 477572"/>
              <a:gd name="connsiteY35" fmla="*/ 3139 h 475955"/>
              <a:gd name="connsiteX36" fmla="*/ 456545 w 477572"/>
              <a:gd name="connsiteY36" fmla="*/ 104538 h 475955"/>
              <a:gd name="connsiteX37" fmla="*/ 417409 w 477572"/>
              <a:gd name="connsiteY37" fmla="*/ 54727 h 475955"/>
              <a:gd name="connsiteX38" fmla="*/ 368786 w 477572"/>
              <a:gd name="connsiteY38" fmla="*/ 16184 h 475955"/>
              <a:gd name="connsiteX39" fmla="*/ 461095 w 477572"/>
              <a:gd name="connsiteY39" fmla="*/ 7 h 47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77572" h="475955">
                <a:moveTo>
                  <a:pt x="109076" y="331283"/>
                </a:moveTo>
                <a:cubicBezTo>
                  <a:pt x="117443" y="327975"/>
                  <a:pt x="118555" y="338760"/>
                  <a:pt x="125670" y="345875"/>
                </a:cubicBezTo>
                <a:cubicBezTo>
                  <a:pt x="135158" y="354770"/>
                  <a:pt x="151168" y="353584"/>
                  <a:pt x="131600" y="373746"/>
                </a:cubicBezTo>
                <a:cubicBezTo>
                  <a:pt x="112032" y="393314"/>
                  <a:pt x="67558" y="422962"/>
                  <a:pt x="58071" y="413475"/>
                </a:cubicBezTo>
                <a:cubicBezTo>
                  <a:pt x="49176" y="403987"/>
                  <a:pt x="78233" y="359514"/>
                  <a:pt x="97801" y="339946"/>
                </a:cubicBezTo>
                <a:cubicBezTo>
                  <a:pt x="102693" y="335054"/>
                  <a:pt x="106288" y="332386"/>
                  <a:pt x="109076" y="331283"/>
                </a:cubicBezTo>
                <a:close/>
                <a:moveTo>
                  <a:pt x="301782" y="326900"/>
                </a:moveTo>
                <a:lnTo>
                  <a:pt x="311269" y="351212"/>
                </a:lnTo>
                <a:cubicBezTo>
                  <a:pt x="314827" y="359513"/>
                  <a:pt x="312455" y="369001"/>
                  <a:pt x="306526" y="374930"/>
                </a:cubicBezTo>
                <a:lnTo>
                  <a:pt x="212244" y="469213"/>
                </a:lnTo>
                <a:cubicBezTo>
                  <a:pt x="196232" y="485223"/>
                  <a:pt x="170142" y="470398"/>
                  <a:pt x="174886" y="449052"/>
                </a:cubicBezTo>
                <a:lnTo>
                  <a:pt x="193268" y="364850"/>
                </a:lnTo>
                <a:cubicBezTo>
                  <a:pt x="224103" y="358920"/>
                  <a:pt x="262053" y="347654"/>
                  <a:pt x="301782" y="326900"/>
                </a:cubicBezTo>
                <a:close/>
                <a:moveTo>
                  <a:pt x="124484" y="164426"/>
                </a:moveTo>
                <a:lnTo>
                  <a:pt x="144645" y="172135"/>
                </a:lnTo>
                <a:cubicBezTo>
                  <a:pt x="122706" y="213643"/>
                  <a:pt x="112032" y="253373"/>
                  <a:pt x="105509" y="283021"/>
                </a:cubicBezTo>
                <a:lnTo>
                  <a:pt x="26644" y="300810"/>
                </a:lnTo>
                <a:cubicBezTo>
                  <a:pt x="5297" y="305554"/>
                  <a:pt x="-8935" y="278870"/>
                  <a:pt x="6483" y="263453"/>
                </a:cubicBezTo>
                <a:lnTo>
                  <a:pt x="100766" y="169170"/>
                </a:lnTo>
                <a:cubicBezTo>
                  <a:pt x="107288" y="163240"/>
                  <a:pt x="116183" y="161462"/>
                  <a:pt x="124484" y="164426"/>
                </a:cubicBezTo>
                <a:close/>
                <a:moveTo>
                  <a:pt x="341584" y="94308"/>
                </a:moveTo>
                <a:cubicBezTo>
                  <a:pt x="332467" y="94308"/>
                  <a:pt x="323424" y="97718"/>
                  <a:pt x="316605" y="104537"/>
                </a:cubicBezTo>
                <a:cubicBezTo>
                  <a:pt x="302967" y="118768"/>
                  <a:pt x="302967" y="141301"/>
                  <a:pt x="316605" y="154939"/>
                </a:cubicBezTo>
                <a:cubicBezTo>
                  <a:pt x="330836" y="168578"/>
                  <a:pt x="353369" y="168578"/>
                  <a:pt x="367007" y="154939"/>
                </a:cubicBezTo>
                <a:cubicBezTo>
                  <a:pt x="380646" y="141301"/>
                  <a:pt x="380646" y="118768"/>
                  <a:pt x="367007" y="104537"/>
                </a:cubicBezTo>
                <a:cubicBezTo>
                  <a:pt x="359892" y="97718"/>
                  <a:pt x="350701" y="94308"/>
                  <a:pt x="341584" y="94308"/>
                </a:cubicBezTo>
                <a:close/>
                <a:moveTo>
                  <a:pt x="336766" y="26858"/>
                </a:moveTo>
                <a:cubicBezTo>
                  <a:pt x="356334" y="34567"/>
                  <a:pt x="378867" y="49984"/>
                  <a:pt x="400214" y="70738"/>
                </a:cubicBezTo>
                <a:cubicBezTo>
                  <a:pt x="422153" y="93271"/>
                  <a:pt x="437571" y="116396"/>
                  <a:pt x="445279" y="135964"/>
                </a:cubicBezTo>
                <a:cubicBezTo>
                  <a:pt x="431048" y="170949"/>
                  <a:pt x="406736" y="210085"/>
                  <a:pt x="368193" y="248628"/>
                </a:cubicBezTo>
                <a:cubicBezTo>
                  <a:pt x="297630" y="319192"/>
                  <a:pt x="211650" y="339353"/>
                  <a:pt x="163026" y="345282"/>
                </a:cubicBezTo>
                <a:lnTo>
                  <a:pt x="126262" y="308518"/>
                </a:lnTo>
                <a:cubicBezTo>
                  <a:pt x="132192" y="259895"/>
                  <a:pt x="152946" y="174507"/>
                  <a:pt x="223509" y="103944"/>
                </a:cubicBezTo>
                <a:cubicBezTo>
                  <a:pt x="262052" y="65401"/>
                  <a:pt x="301781" y="41089"/>
                  <a:pt x="336766" y="26858"/>
                </a:cubicBezTo>
                <a:close/>
                <a:moveTo>
                  <a:pt x="461095" y="7"/>
                </a:moveTo>
                <a:cubicBezTo>
                  <a:pt x="467960" y="100"/>
                  <a:pt x="472852" y="1063"/>
                  <a:pt x="474927" y="3139"/>
                </a:cubicBezTo>
                <a:cubicBezTo>
                  <a:pt x="483822" y="11441"/>
                  <a:pt x="468405" y="58879"/>
                  <a:pt x="456545" y="104538"/>
                </a:cubicBezTo>
                <a:cubicBezTo>
                  <a:pt x="447058" y="87935"/>
                  <a:pt x="434013" y="71331"/>
                  <a:pt x="417409" y="54727"/>
                </a:cubicBezTo>
                <a:cubicBezTo>
                  <a:pt x="401399" y="38717"/>
                  <a:pt x="384796" y="25672"/>
                  <a:pt x="368786" y="16184"/>
                </a:cubicBezTo>
                <a:cubicBezTo>
                  <a:pt x="402141" y="7290"/>
                  <a:pt x="440499" y="-271"/>
                  <a:pt x="461095" y="7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E71EE6F2-B6DD-4577-8F9D-3F1B851DBCDB}"/>
              </a:ext>
            </a:extLst>
          </p:cNvPr>
          <p:cNvSpPr/>
          <p:nvPr/>
        </p:nvSpPr>
        <p:spPr>
          <a:xfrm>
            <a:off x="7801629" y="2322380"/>
            <a:ext cx="498094" cy="310716"/>
          </a:xfrm>
          <a:custGeom>
            <a:avLst/>
            <a:gdLst>
              <a:gd name="connsiteX0" fmla="*/ 249048 w 498094"/>
              <a:gd name="connsiteY0" fmla="*/ 203981 h 310716"/>
              <a:gd name="connsiteX1" fmla="*/ 292928 w 498094"/>
              <a:gd name="connsiteY1" fmla="*/ 211097 h 310716"/>
              <a:gd name="connsiteX2" fmla="*/ 345109 w 498094"/>
              <a:gd name="connsiteY2" fmla="*/ 236001 h 310716"/>
              <a:gd name="connsiteX3" fmla="*/ 355783 w 498094"/>
              <a:gd name="connsiteY3" fmla="*/ 257349 h 310716"/>
              <a:gd name="connsiteX4" fmla="*/ 355783 w 498094"/>
              <a:gd name="connsiteY4" fmla="*/ 310716 h 310716"/>
              <a:gd name="connsiteX5" fmla="*/ 142313 w 498094"/>
              <a:gd name="connsiteY5" fmla="*/ 310716 h 310716"/>
              <a:gd name="connsiteX6" fmla="*/ 142313 w 498094"/>
              <a:gd name="connsiteY6" fmla="*/ 257349 h 310716"/>
              <a:gd name="connsiteX7" fmla="*/ 152986 w 498094"/>
              <a:gd name="connsiteY7" fmla="*/ 236001 h 310716"/>
              <a:gd name="connsiteX8" fmla="*/ 205169 w 498094"/>
              <a:gd name="connsiteY8" fmla="*/ 211097 h 310716"/>
              <a:gd name="connsiteX9" fmla="*/ 249048 w 498094"/>
              <a:gd name="connsiteY9" fmla="*/ 203981 h 310716"/>
              <a:gd name="connsiteX10" fmla="*/ 391359 w 498094"/>
              <a:gd name="connsiteY10" fmla="*/ 120966 h 310716"/>
              <a:gd name="connsiteX11" fmla="*/ 435239 w 498094"/>
              <a:gd name="connsiteY11" fmla="*/ 128082 h 310716"/>
              <a:gd name="connsiteX12" fmla="*/ 487420 w 498094"/>
              <a:gd name="connsiteY12" fmla="*/ 152986 h 310716"/>
              <a:gd name="connsiteX13" fmla="*/ 498094 w 498094"/>
              <a:gd name="connsiteY13" fmla="*/ 174333 h 310716"/>
              <a:gd name="connsiteX14" fmla="*/ 498094 w 498094"/>
              <a:gd name="connsiteY14" fmla="*/ 227700 h 310716"/>
              <a:gd name="connsiteX15" fmla="*/ 368827 w 498094"/>
              <a:gd name="connsiteY15" fmla="*/ 227700 h 310716"/>
              <a:gd name="connsiteX16" fmla="*/ 359339 w 498094"/>
              <a:gd name="connsiteY16" fmla="*/ 217027 h 310716"/>
              <a:gd name="connsiteX17" fmla="*/ 304786 w 498094"/>
              <a:gd name="connsiteY17" fmla="*/ 189750 h 310716"/>
              <a:gd name="connsiteX18" fmla="*/ 326133 w 498094"/>
              <a:gd name="connsiteY18" fmla="*/ 137569 h 310716"/>
              <a:gd name="connsiteX19" fmla="*/ 326133 w 498094"/>
              <a:gd name="connsiteY19" fmla="*/ 136383 h 310716"/>
              <a:gd name="connsiteX20" fmla="*/ 347480 w 498094"/>
              <a:gd name="connsiteY20" fmla="*/ 128082 h 310716"/>
              <a:gd name="connsiteX21" fmla="*/ 391359 w 498094"/>
              <a:gd name="connsiteY21" fmla="*/ 120966 h 310716"/>
              <a:gd name="connsiteX22" fmla="*/ 106734 w 498094"/>
              <a:gd name="connsiteY22" fmla="*/ 120966 h 310716"/>
              <a:gd name="connsiteX23" fmla="*/ 150614 w 498094"/>
              <a:gd name="connsiteY23" fmla="*/ 128082 h 310716"/>
              <a:gd name="connsiteX24" fmla="*/ 171961 w 498094"/>
              <a:gd name="connsiteY24" fmla="*/ 135197 h 310716"/>
              <a:gd name="connsiteX25" fmla="*/ 171961 w 498094"/>
              <a:gd name="connsiteY25" fmla="*/ 137569 h 310716"/>
              <a:gd name="connsiteX26" fmla="*/ 193308 w 498094"/>
              <a:gd name="connsiteY26" fmla="*/ 189750 h 310716"/>
              <a:gd name="connsiteX27" fmla="*/ 138755 w 498094"/>
              <a:gd name="connsiteY27" fmla="*/ 217027 h 310716"/>
              <a:gd name="connsiteX28" fmla="*/ 128081 w 498094"/>
              <a:gd name="connsiteY28" fmla="*/ 227700 h 310716"/>
              <a:gd name="connsiteX29" fmla="*/ 0 w 498094"/>
              <a:gd name="connsiteY29" fmla="*/ 227700 h 310716"/>
              <a:gd name="connsiteX30" fmla="*/ 0 w 498094"/>
              <a:gd name="connsiteY30" fmla="*/ 174333 h 310716"/>
              <a:gd name="connsiteX31" fmla="*/ 10673 w 498094"/>
              <a:gd name="connsiteY31" fmla="*/ 152986 h 310716"/>
              <a:gd name="connsiteX32" fmla="*/ 62855 w 498094"/>
              <a:gd name="connsiteY32" fmla="*/ 128082 h 310716"/>
              <a:gd name="connsiteX33" fmla="*/ 106734 w 498094"/>
              <a:gd name="connsiteY33" fmla="*/ 120966 h 310716"/>
              <a:gd name="connsiteX34" fmla="*/ 249047 w 498094"/>
              <a:gd name="connsiteY34" fmla="*/ 83016 h 310716"/>
              <a:gd name="connsiteX35" fmla="*/ 302414 w 498094"/>
              <a:gd name="connsiteY35" fmla="*/ 136383 h 310716"/>
              <a:gd name="connsiteX36" fmla="*/ 249047 w 498094"/>
              <a:gd name="connsiteY36" fmla="*/ 189750 h 310716"/>
              <a:gd name="connsiteX37" fmla="*/ 195680 w 498094"/>
              <a:gd name="connsiteY37" fmla="*/ 136383 h 310716"/>
              <a:gd name="connsiteX38" fmla="*/ 249047 w 498094"/>
              <a:gd name="connsiteY38" fmla="*/ 83016 h 310716"/>
              <a:gd name="connsiteX39" fmla="*/ 391359 w 498094"/>
              <a:gd name="connsiteY39" fmla="*/ 0 h 310716"/>
              <a:gd name="connsiteX40" fmla="*/ 444726 w 498094"/>
              <a:gd name="connsiteY40" fmla="*/ 53367 h 310716"/>
              <a:gd name="connsiteX41" fmla="*/ 391359 w 498094"/>
              <a:gd name="connsiteY41" fmla="*/ 106735 h 310716"/>
              <a:gd name="connsiteX42" fmla="*/ 337992 w 498094"/>
              <a:gd name="connsiteY42" fmla="*/ 53367 h 310716"/>
              <a:gd name="connsiteX43" fmla="*/ 391359 w 498094"/>
              <a:gd name="connsiteY43" fmla="*/ 0 h 310716"/>
              <a:gd name="connsiteX44" fmla="*/ 106734 w 498094"/>
              <a:gd name="connsiteY44" fmla="*/ 0 h 310716"/>
              <a:gd name="connsiteX45" fmla="*/ 160101 w 498094"/>
              <a:gd name="connsiteY45" fmla="*/ 53367 h 310716"/>
              <a:gd name="connsiteX46" fmla="*/ 106734 w 498094"/>
              <a:gd name="connsiteY46" fmla="*/ 106735 h 310716"/>
              <a:gd name="connsiteX47" fmla="*/ 53367 w 498094"/>
              <a:gd name="connsiteY47" fmla="*/ 53367 h 310716"/>
              <a:gd name="connsiteX48" fmla="*/ 106734 w 498094"/>
              <a:gd name="connsiteY48" fmla="*/ 0 h 310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498094" h="310716">
                <a:moveTo>
                  <a:pt x="249048" y="203981"/>
                </a:moveTo>
                <a:cubicBezTo>
                  <a:pt x="264466" y="203981"/>
                  <a:pt x="279883" y="207539"/>
                  <a:pt x="292928" y="211097"/>
                </a:cubicBezTo>
                <a:cubicBezTo>
                  <a:pt x="311903" y="215840"/>
                  <a:pt x="330878" y="224142"/>
                  <a:pt x="345109" y="236001"/>
                </a:cubicBezTo>
                <a:cubicBezTo>
                  <a:pt x="352225" y="240745"/>
                  <a:pt x="355783" y="249048"/>
                  <a:pt x="355783" y="257349"/>
                </a:cubicBezTo>
                <a:lnTo>
                  <a:pt x="355783" y="310716"/>
                </a:lnTo>
                <a:lnTo>
                  <a:pt x="142313" y="310716"/>
                </a:lnTo>
                <a:lnTo>
                  <a:pt x="142313" y="257349"/>
                </a:lnTo>
                <a:cubicBezTo>
                  <a:pt x="142313" y="249048"/>
                  <a:pt x="145871" y="241932"/>
                  <a:pt x="152986" y="236001"/>
                </a:cubicBezTo>
                <a:cubicBezTo>
                  <a:pt x="168404" y="225328"/>
                  <a:pt x="186193" y="215840"/>
                  <a:pt x="205169" y="211097"/>
                </a:cubicBezTo>
                <a:cubicBezTo>
                  <a:pt x="219400" y="206353"/>
                  <a:pt x="234817" y="203981"/>
                  <a:pt x="249048" y="203981"/>
                </a:cubicBezTo>
                <a:close/>
                <a:moveTo>
                  <a:pt x="391359" y="120966"/>
                </a:moveTo>
                <a:cubicBezTo>
                  <a:pt x="406777" y="120966"/>
                  <a:pt x="422194" y="124524"/>
                  <a:pt x="435239" y="128082"/>
                </a:cubicBezTo>
                <a:cubicBezTo>
                  <a:pt x="454214" y="132825"/>
                  <a:pt x="473189" y="141127"/>
                  <a:pt x="487420" y="152986"/>
                </a:cubicBezTo>
                <a:cubicBezTo>
                  <a:pt x="494536" y="157730"/>
                  <a:pt x="498094" y="166032"/>
                  <a:pt x="498094" y="174333"/>
                </a:cubicBezTo>
                <a:lnTo>
                  <a:pt x="498094" y="227700"/>
                </a:lnTo>
                <a:lnTo>
                  <a:pt x="368827" y="227700"/>
                </a:lnTo>
                <a:cubicBezTo>
                  <a:pt x="366455" y="222957"/>
                  <a:pt x="362897" y="220585"/>
                  <a:pt x="359339" y="217027"/>
                </a:cubicBezTo>
                <a:cubicBezTo>
                  <a:pt x="345108" y="206353"/>
                  <a:pt x="327319" y="196866"/>
                  <a:pt x="304786" y="189750"/>
                </a:cubicBezTo>
                <a:cubicBezTo>
                  <a:pt x="317831" y="176705"/>
                  <a:pt x="326133" y="157730"/>
                  <a:pt x="326133" y="137569"/>
                </a:cubicBezTo>
                <a:lnTo>
                  <a:pt x="326133" y="136383"/>
                </a:lnTo>
                <a:cubicBezTo>
                  <a:pt x="333248" y="132825"/>
                  <a:pt x="340364" y="130453"/>
                  <a:pt x="347480" y="128082"/>
                </a:cubicBezTo>
                <a:cubicBezTo>
                  <a:pt x="361711" y="123338"/>
                  <a:pt x="377128" y="120966"/>
                  <a:pt x="391359" y="120966"/>
                </a:cubicBezTo>
                <a:close/>
                <a:moveTo>
                  <a:pt x="106734" y="120966"/>
                </a:moveTo>
                <a:cubicBezTo>
                  <a:pt x="122152" y="120966"/>
                  <a:pt x="137569" y="124524"/>
                  <a:pt x="150614" y="128082"/>
                </a:cubicBezTo>
                <a:cubicBezTo>
                  <a:pt x="157730" y="129268"/>
                  <a:pt x="164845" y="132825"/>
                  <a:pt x="171961" y="135197"/>
                </a:cubicBezTo>
                <a:cubicBezTo>
                  <a:pt x="171961" y="136383"/>
                  <a:pt x="171961" y="136383"/>
                  <a:pt x="171961" y="137569"/>
                </a:cubicBezTo>
                <a:cubicBezTo>
                  <a:pt x="171961" y="157730"/>
                  <a:pt x="180263" y="175519"/>
                  <a:pt x="193308" y="189750"/>
                </a:cubicBezTo>
                <a:cubicBezTo>
                  <a:pt x="174333" y="195680"/>
                  <a:pt x="155358" y="205168"/>
                  <a:pt x="138755" y="217027"/>
                </a:cubicBezTo>
                <a:cubicBezTo>
                  <a:pt x="134011" y="220585"/>
                  <a:pt x="131639" y="222957"/>
                  <a:pt x="128081" y="227700"/>
                </a:cubicBezTo>
                <a:lnTo>
                  <a:pt x="0" y="227700"/>
                </a:lnTo>
                <a:lnTo>
                  <a:pt x="0" y="174333"/>
                </a:lnTo>
                <a:cubicBezTo>
                  <a:pt x="0" y="166032"/>
                  <a:pt x="3558" y="157730"/>
                  <a:pt x="10673" y="152986"/>
                </a:cubicBezTo>
                <a:cubicBezTo>
                  <a:pt x="26091" y="142313"/>
                  <a:pt x="43880" y="134011"/>
                  <a:pt x="62855" y="128082"/>
                </a:cubicBezTo>
                <a:cubicBezTo>
                  <a:pt x="77086" y="123338"/>
                  <a:pt x="92503" y="120966"/>
                  <a:pt x="106734" y="120966"/>
                </a:cubicBezTo>
                <a:close/>
                <a:moveTo>
                  <a:pt x="249047" y="83016"/>
                </a:moveTo>
                <a:cubicBezTo>
                  <a:pt x="278521" y="83016"/>
                  <a:pt x="302414" y="106909"/>
                  <a:pt x="302414" y="136383"/>
                </a:cubicBezTo>
                <a:cubicBezTo>
                  <a:pt x="302414" y="165857"/>
                  <a:pt x="278521" y="189750"/>
                  <a:pt x="249047" y="189750"/>
                </a:cubicBezTo>
                <a:cubicBezTo>
                  <a:pt x="219573" y="189750"/>
                  <a:pt x="195680" y="165857"/>
                  <a:pt x="195680" y="136383"/>
                </a:cubicBezTo>
                <a:cubicBezTo>
                  <a:pt x="195680" y="106909"/>
                  <a:pt x="219573" y="83016"/>
                  <a:pt x="249047" y="83016"/>
                </a:cubicBezTo>
                <a:close/>
                <a:moveTo>
                  <a:pt x="391359" y="0"/>
                </a:moveTo>
                <a:cubicBezTo>
                  <a:pt x="420833" y="0"/>
                  <a:pt x="444726" y="23893"/>
                  <a:pt x="444726" y="53367"/>
                </a:cubicBezTo>
                <a:cubicBezTo>
                  <a:pt x="444726" y="82842"/>
                  <a:pt x="420833" y="106735"/>
                  <a:pt x="391359" y="106735"/>
                </a:cubicBezTo>
                <a:cubicBezTo>
                  <a:pt x="361885" y="106735"/>
                  <a:pt x="337992" y="82842"/>
                  <a:pt x="337992" y="53367"/>
                </a:cubicBezTo>
                <a:cubicBezTo>
                  <a:pt x="337992" y="23893"/>
                  <a:pt x="361885" y="0"/>
                  <a:pt x="391359" y="0"/>
                </a:cubicBezTo>
                <a:close/>
                <a:moveTo>
                  <a:pt x="106734" y="0"/>
                </a:moveTo>
                <a:cubicBezTo>
                  <a:pt x="136208" y="0"/>
                  <a:pt x="160101" y="23893"/>
                  <a:pt x="160101" y="53367"/>
                </a:cubicBezTo>
                <a:cubicBezTo>
                  <a:pt x="160101" y="82842"/>
                  <a:pt x="136208" y="106735"/>
                  <a:pt x="106734" y="106735"/>
                </a:cubicBezTo>
                <a:cubicBezTo>
                  <a:pt x="77260" y="106735"/>
                  <a:pt x="53367" y="82842"/>
                  <a:pt x="53367" y="53367"/>
                </a:cubicBezTo>
                <a:cubicBezTo>
                  <a:pt x="53367" y="23893"/>
                  <a:pt x="77260" y="0"/>
                  <a:pt x="106734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7" name="Graphic 57" descr="Puzzle">
            <a:extLst>
              <a:ext uri="{FF2B5EF4-FFF2-40B4-BE49-F238E27FC236}">
                <a16:creationId xmlns:a16="http://schemas.microsoft.com/office/drawing/2014/main" id="{CAAF5335-F55B-4375-A62F-E927A56A3217}"/>
              </a:ext>
            </a:extLst>
          </p:cNvPr>
          <p:cNvSpPr/>
          <p:nvPr/>
        </p:nvSpPr>
        <p:spPr>
          <a:xfrm>
            <a:off x="6908382" y="5283413"/>
            <a:ext cx="474375" cy="474375"/>
          </a:xfrm>
          <a:custGeom>
            <a:avLst/>
            <a:gdLst>
              <a:gd name="connsiteX0" fmla="*/ 306565 w 474375"/>
              <a:gd name="connsiteY0" fmla="*/ 359932 h 474375"/>
              <a:gd name="connsiteX1" fmla="*/ 281067 w 474375"/>
              <a:gd name="connsiteY1" fmla="*/ 281660 h 474375"/>
              <a:gd name="connsiteX2" fmla="*/ 285218 w 474375"/>
              <a:gd name="connsiteY2" fmla="*/ 277509 h 474375"/>
              <a:gd name="connsiteX3" fmla="*/ 364676 w 474375"/>
              <a:gd name="connsiteY3" fmla="*/ 301821 h 474375"/>
              <a:gd name="connsiteX4" fmla="*/ 406777 w 474375"/>
              <a:gd name="connsiteY4" fmla="*/ 335620 h 474375"/>
              <a:gd name="connsiteX5" fmla="*/ 474375 w 474375"/>
              <a:gd name="connsiteY5" fmla="*/ 268022 h 474375"/>
              <a:gd name="connsiteX6" fmla="*/ 373570 w 474375"/>
              <a:gd name="connsiteY6" fmla="*/ 167217 h 474375"/>
              <a:gd name="connsiteX7" fmla="*/ 407370 w 474375"/>
              <a:gd name="connsiteY7" fmla="*/ 125116 h 474375"/>
              <a:gd name="connsiteX8" fmla="*/ 431681 w 474375"/>
              <a:gd name="connsiteY8" fmla="*/ 45659 h 474375"/>
              <a:gd name="connsiteX9" fmla="*/ 427530 w 474375"/>
              <a:gd name="connsiteY9" fmla="*/ 41508 h 474375"/>
              <a:gd name="connsiteX10" fmla="*/ 349259 w 474375"/>
              <a:gd name="connsiteY10" fmla="*/ 67005 h 474375"/>
              <a:gd name="connsiteX11" fmla="*/ 307158 w 474375"/>
              <a:gd name="connsiteY11" fmla="*/ 100805 h 474375"/>
              <a:gd name="connsiteX12" fmla="*/ 206353 w 474375"/>
              <a:gd name="connsiteY12" fmla="*/ 0 h 474375"/>
              <a:gd name="connsiteX13" fmla="*/ 138162 w 474375"/>
              <a:gd name="connsiteY13" fmla="*/ 67598 h 474375"/>
              <a:gd name="connsiteX14" fmla="*/ 171961 w 474375"/>
              <a:gd name="connsiteY14" fmla="*/ 109699 h 474375"/>
              <a:gd name="connsiteX15" fmla="*/ 197459 w 474375"/>
              <a:gd name="connsiteY15" fmla="*/ 187971 h 474375"/>
              <a:gd name="connsiteX16" fmla="*/ 193308 w 474375"/>
              <a:gd name="connsiteY16" fmla="*/ 192122 h 474375"/>
              <a:gd name="connsiteX17" fmla="*/ 113850 w 474375"/>
              <a:gd name="connsiteY17" fmla="*/ 167810 h 474375"/>
              <a:gd name="connsiteX18" fmla="*/ 71749 w 474375"/>
              <a:gd name="connsiteY18" fmla="*/ 134011 h 474375"/>
              <a:gd name="connsiteX19" fmla="*/ 0 w 474375"/>
              <a:gd name="connsiteY19" fmla="*/ 206353 h 474375"/>
              <a:gd name="connsiteX20" fmla="*/ 100805 w 474375"/>
              <a:gd name="connsiteY20" fmla="*/ 307158 h 474375"/>
              <a:gd name="connsiteX21" fmla="*/ 67005 w 474375"/>
              <a:gd name="connsiteY21" fmla="*/ 349259 h 474375"/>
              <a:gd name="connsiteX22" fmla="*/ 42694 w 474375"/>
              <a:gd name="connsiteY22" fmla="*/ 428716 h 474375"/>
              <a:gd name="connsiteX23" fmla="*/ 46845 w 474375"/>
              <a:gd name="connsiteY23" fmla="*/ 432867 h 474375"/>
              <a:gd name="connsiteX24" fmla="*/ 125116 w 474375"/>
              <a:gd name="connsiteY24" fmla="*/ 407370 h 474375"/>
              <a:gd name="connsiteX25" fmla="*/ 167217 w 474375"/>
              <a:gd name="connsiteY25" fmla="*/ 373570 h 474375"/>
              <a:gd name="connsiteX26" fmla="*/ 268022 w 474375"/>
              <a:gd name="connsiteY26" fmla="*/ 474375 h 474375"/>
              <a:gd name="connsiteX27" fmla="*/ 340364 w 474375"/>
              <a:gd name="connsiteY27" fmla="*/ 402033 h 474375"/>
              <a:gd name="connsiteX28" fmla="*/ 306565 w 474375"/>
              <a:gd name="connsiteY28" fmla="*/ 359932 h 47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74375" h="474375">
                <a:moveTo>
                  <a:pt x="306565" y="359932"/>
                </a:moveTo>
                <a:cubicBezTo>
                  <a:pt x="267429" y="361118"/>
                  <a:pt x="253198" y="310716"/>
                  <a:pt x="281067" y="281660"/>
                </a:cubicBezTo>
                <a:lnTo>
                  <a:pt x="285218" y="277509"/>
                </a:lnTo>
                <a:cubicBezTo>
                  <a:pt x="314273" y="249640"/>
                  <a:pt x="365862" y="262685"/>
                  <a:pt x="364676" y="301821"/>
                </a:cubicBezTo>
                <a:cubicBezTo>
                  <a:pt x="364083" y="324354"/>
                  <a:pt x="390766" y="351631"/>
                  <a:pt x="406777" y="335620"/>
                </a:cubicBezTo>
                <a:lnTo>
                  <a:pt x="474375" y="268022"/>
                </a:lnTo>
                <a:lnTo>
                  <a:pt x="373570" y="167217"/>
                </a:lnTo>
                <a:cubicBezTo>
                  <a:pt x="357560" y="151207"/>
                  <a:pt x="384837" y="124523"/>
                  <a:pt x="407370" y="125116"/>
                </a:cubicBezTo>
                <a:cubicBezTo>
                  <a:pt x="446506" y="126302"/>
                  <a:pt x="459551" y="74714"/>
                  <a:pt x="431681" y="45659"/>
                </a:cubicBezTo>
                <a:lnTo>
                  <a:pt x="427530" y="41508"/>
                </a:lnTo>
                <a:cubicBezTo>
                  <a:pt x="398475" y="13638"/>
                  <a:pt x="348073" y="27870"/>
                  <a:pt x="349259" y="67005"/>
                </a:cubicBezTo>
                <a:cubicBezTo>
                  <a:pt x="349852" y="89538"/>
                  <a:pt x="323168" y="116815"/>
                  <a:pt x="307158" y="100805"/>
                </a:cubicBezTo>
                <a:lnTo>
                  <a:pt x="206353" y="0"/>
                </a:lnTo>
                <a:lnTo>
                  <a:pt x="138162" y="67598"/>
                </a:lnTo>
                <a:cubicBezTo>
                  <a:pt x="122152" y="83609"/>
                  <a:pt x="149428" y="110292"/>
                  <a:pt x="171961" y="109699"/>
                </a:cubicBezTo>
                <a:cubicBezTo>
                  <a:pt x="211097" y="108513"/>
                  <a:pt x="225328" y="158916"/>
                  <a:pt x="197459" y="187971"/>
                </a:cubicBezTo>
                <a:lnTo>
                  <a:pt x="193308" y="192122"/>
                </a:lnTo>
                <a:cubicBezTo>
                  <a:pt x="164252" y="219991"/>
                  <a:pt x="112664" y="206946"/>
                  <a:pt x="113850" y="167810"/>
                </a:cubicBezTo>
                <a:cubicBezTo>
                  <a:pt x="114443" y="145277"/>
                  <a:pt x="87759" y="118001"/>
                  <a:pt x="71749" y="134011"/>
                </a:cubicBezTo>
                <a:lnTo>
                  <a:pt x="0" y="206353"/>
                </a:lnTo>
                <a:lnTo>
                  <a:pt x="100805" y="307158"/>
                </a:lnTo>
                <a:cubicBezTo>
                  <a:pt x="116815" y="323168"/>
                  <a:pt x="89538" y="349852"/>
                  <a:pt x="67005" y="349259"/>
                </a:cubicBezTo>
                <a:cubicBezTo>
                  <a:pt x="27870" y="348073"/>
                  <a:pt x="14824" y="399661"/>
                  <a:pt x="42694" y="428716"/>
                </a:cubicBezTo>
                <a:lnTo>
                  <a:pt x="46845" y="432867"/>
                </a:lnTo>
                <a:cubicBezTo>
                  <a:pt x="75900" y="460737"/>
                  <a:pt x="126302" y="446506"/>
                  <a:pt x="125116" y="407370"/>
                </a:cubicBezTo>
                <a:cubicBezTo>
                  <a:pt x="124523" y="384837"/>
                  <a:pt x="151207" y="357560"/>
                  <a:pt x="167217" y="373570"/>
                </a:cubicBezTo>
                <a:lnTo>
                  <a:pt x="268022" y="474375"/>
                </a:lnTo>
                <a:lnTo>
                  <a:pt x="340364" y="402033"/>
                </a:lnTo>
                <a:cubicBezTo>
                  <a:pt x="356374" y="386023"/>
                  <a:pt x="329691" y="359339"/>
                  <a:pt x="306565" y="359932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D6951DE9-4DE8-497F-BAB1-16E5E2D8D96E}"/>
              </a:ext>
            </a:extLst>
          </p:cNvPr>
          <p:cNvSpPr/>
          <p:nvPr/>
        </p:nvSpPr>
        <p:spPr>
          <a:xfrm>
            <a:off x="5871186" y="3182811"/>
            <a:ext cx="443389" cy="716244"/>
          </a:xfrm>
          <a:custGeom>
            <a:avLst/>
            <a:gdLst>
              <a:gd name="connsiteX0" fmla="*/ 166271 w 443389"/>
              <a:gd name="connsiteY0" fmla="*/ 665084 h 716244"/>
              <a:gd name="connsiteX1" fmla="*/ 277118 w 443389"/>
              <a:gd name="connsiteY1" fmla="*/ 665084 h 716244"/>
              <a:gd name="connsiteX2" fmla="*/ 221695 w 443389"/>
              <a:gd name="connsiteY2" fmla="*/ 716244 h 716244"/>
              <a:gd name="connsiteX3" fmla="*/ 166271 w 443389"/>
              <a:gd name="connsiteY3" fmla="*/ 665084 h 716244"/>
              <a:gd name="connsiteX4" fmla="*/ 136427 w 443389"/>
              <a:gd name="connsiteY4" fmla="*/ 579817 h 716244"/>
              <a:gd name="connsiteX5" fmla="*/ 306963 w 443389"/>
              <a:gd name="connsiteY5" fmla="*/ 579817 h 716244"/>
              <a:gd name="connsiteX6" fmla="*/ 332543 w 443389"/>
              <a:gd name="connsiteY6" fmla="*/ 605397 h 716244"/>
              <a:gd name="connsiteX7" fmla="*/ 306963 w 443389"/>
              <a:gd name="connsiteY7" fmla="*/ 630977 h 716244"/>
              <a:gd name="connsiteX8" fmla="*/ 136427 w 443389"/>
              <a:gd name="connsiteY8" fmla="*/ 630977 h 716244"/>
              <a:gd name="connsiteX9" fmla="*/ 110847 w 443389"/>
              <a:gd name="connsiteY9" fmla="*/ 605397 h 716244"/>
              <a:gd name="connsiteX10" fmla="*/ 136427 w 443389"/>
              <a:gd name="connsiteY10" fmla="*/ 579817 h 716244"/>
              <a:gd name="connsiteX11" fmla="*/ 136427 w 443389"/>
              <a:gd name="connsiteY11" fmla="*/ 494550 h 716244"/>
              <a:gd name="connsiteX12" fmla="*/ 306963 w 443389"/>
              <a:gd name="connsiteY12" fmla="*/ 494550 h 716244"/>
              <a:gd name="connsiteX13" fmla="*/ 332543 w 443389"/>
              <a:gd name="connsiteY13" fmla="*/ 520130 h 716244"/>
              <a:gd name="connsiteX14" fmla="*/ 306963 w 443389"/>
              <a:gd name="connsiteY14" fmla="*/ 545710 h 716244"/>
              <a:gd name="connsiteX15" fmla="*/ 136427 w 443389"/>
              <a:gd name="connsiteY15" fmla="*/ 545710 h 716244"/>
              <a:gd name="connsiteX16" fmla="*/ 110847 w 443389"/>
              <a:gd name="connsiteY16" fmla="*/ 520130 h 716244"/>
              <a:gd name="connsiteX17" fmla="*/ 136427 w 443389"/>
              <a:gd name="connsiteY17" fmla="*/ 494550 h 716244"/>
              <a:gd name="connsiteX18" fmla="*/ 222547 w 443389"/>
              <a:gd name="connsiteY18" fmla="*/ 50308 h 716244"/>
              <a:gd name="connsiteX19" fmla="*/ 52013 w 443389"/>
              <a:gd name="connsiteY19" fmla="*/ 219138 h 716244"/>
              <a:gd name="connsiteX20" fmla="*/ 52013 w 443389"/>
              <a:gd name="connsiteY20" fmla="*/ 225959 h 716244"/>
              <a:gd name="connsiteX21" fmla="*/ 63950 w 443389"/>
              <a:gd name="connsiteY21" fmla="*/ 285646 h 716244"/>
              <a:gd name="connsiteX22" fmla="*/ 92941 w 443389"/>
              <a:gd name="connsiteY22" fmla="*/ 332543 h 716244"/>
              <a:gd name="connsiteX23" fmla="*/ 142396 w 443389"/>
              <a:gd name="connsiteY23" fmla="*/ 409284 h 716244"/>
              <a:gd name="connsiteX24" fmla="*/ 221695 w 443389"/>
              <a:gd name="connsiteY24" fmla="*/ 409284 h 716244"/>
              <a:gd name="connsiteX25" fmla="*/ 301846 w 443389"/>
              <a:gd name="connsiteY25" fmla="*/ 409284 h 716244"/>
              <a:gd name="connsiteX26" fmla="*/ 351301 w 443389"/>
              <a:gd name="connsiteY26" fmla="*/ 332543 h 716244"/>
              <a:gd name="connsiteX27" fmla="*/ 380292 w 443389"/>
              <a:gd name="connsiteY27" fmla="*/ 285646 h 716244"/>
              <a:gd name="connsiteX28" fmla="*/ 392229 w 443389"/>
              <a:gd name="connsiteY28" fmla="*/ 225959 h 716244"/>
              <a:gd name="connsiteX29" fmla="*/ 393082 w 443389"/>
              <a:gd name="connsiteY29" fmla="*/ 225959 h 716244"/>
              <a:gd name="connsiteX30" fmla="*/ 393082 w 443389"/>
              <a:gd name="connsiteY30" fmla="*/ 219138 h 716244"/>
              <a:gd name="connsiteX31" fmla="*/ 222547 w 443389"/>
              <a:gd name="connsiteY31" fmla="*/ 50308 h 716244"/>
              <a:gd name="connsiteX32" fmla="*/ 221695 w 443389"/>
              <a:gd name="connsiteY32" fmla="*/ 0 h 716244"/>
              <a:gd name="connsiteX33" fmla="*/ 443389 w 443389"/>
              <a:gd name="connsiteY33" fmla="*/ 219138 h 716244"/>
              <a:gd name="connsiteX34" fmla="*/ 443389 w 443389"/>
              <a:gd name="connsiteY34" fmla="*/ 226812 h 716244"/>
              <a:gd name="connsiteX35" fmla="*/ 428041 w 443389"/>
              <a:gd name="connsiteY35" fmla="*/ 303552 h 716244"/>
              <a:gd name="connsiteX36" fmla="*/ 389671 w 443389"/>
              <a:gd name="connsiteY36" fmla="*/ 366650 h 716244"/>
              <a:gd name="connsiteX37" fmla="*/ 337658 w 443389"/>
              <a:gd name="connsiteY37" fmla="*/ 451064 h 716244"/>
              <a:gd name="connsiteX38" fmla="*/ 322310 w 443389"/>
              <a:gd name="connsiteY38" fmla="*/ 460444 h 716244"/>
              <a:gd name="connsiteX39" fmla="*/ 121079 w 443389"/>
              <a:gd name="connsiteY39" fmla="*/ 460444 h 716244"/>
              <a:gd name="connsiteX40" fmla="*/ 105731 w 443389"/>
              <a:gd name="connsiteY40" fmla="*/ 451064 h 716244"/>
              <a:gd name="connsiteX41" fmla="*/ 53718 w 443389"/>
              <a:gd name="connsiteY41" fmla="*/ 366650 h 716244"/>
              <a:gd name="connsiteX42" fmla="*/ 15348 w 443389"/>
              <a:gd name="connsiteY42" fmla="*/ 303552 h 716244"/>
              <a:gd name="connsiteX43" fmla="*/ 0 w 443389"/>
              <a:gd name="connsiteY43" fmla="*/ 226812 h 716244"/>
              <a:gd name="connsiteX44" fmla="*/ 0 w 443389"/>
              <a:gd name="connsiteY44" fmla="*/ 219138 h 716244"/>
              <a:gd name="connsiteX45" fmla="*/ 221695 w 443389"/>
              <a:gd name="connsiteY45" fmla="*/ 0 h 71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43389" h="716244">
                <a:moveTo>
                  <a:pt x="166271" y="665084"/>
                </a:moveTo>
                <a:lnTo>
                  <a:pt x="277118" y="665084"/>
                </a:lnTo>
                <a:cubicBezTo>
                  <a:pt x="274560" y="694075"/>
                  <a:pt x="250686" y="716244"/>
                  <a:pt x="221695" y="716244"/>
                </a:cubicBezTo>
                <a:cubicBezTo>
                  <a:pt x="192704" y="716244"/>
                  <a:pt x="168829" y="694075"/>
                  <a:pt x="166271" y="665084"/>
                </a:cubicBezTo>
                <a:close/>
                <a:moveTo>
                  <a:pt x="136427" y="579817"/>
                </a:moveTo>
                <a:lnTo>
                  <a:pt x="306963" y="579817"/>
                </a:lnTo>
                <a:cubicBezTo>
                  <a:pt x="321458" y="579817"/>
                  <a:pt x="332543" y="590902"/>
                  <a:pt x="332543" y="605397"/>
                </a:cubicBezTo>
                <a:cubicBezTo>
                  <a:pt x="332543" y="619893"/>
                  <a:pt x="321458" y="630977"/>
                  <a:pt x="306963" y="630977"/>
                </a:cubicBezTo>
                <a:lnTo>
                  <a:pt x="136427" y="630977"/>
                </a:lnTo>
                <a:cubicBezTo>
                  <a:pt x="121932" y="630977"/>
                  <a:pt x="110847" y="619893"/>
                  <a:pt x="110847" y="605397"/>
                </a:cubicBezTo>
                <a:cubicBezTo>
                  <a:pt x="110847" y="590902"/>
                  <a:pt x="121932" y="579817"/>
                  <a:pt x="136427" y="579817"/>
                </a:cubicBezTo>
                <a:close/>
                <a:moveTo>
                  <a:pt x="136427" y="494550"/>
                </a:moveTo>
                <a:lnTo>
                  <a:pt x="306963" y="494550"/>
                </a:lnTo>
                <a:cubicBezTo>
                  <a:pt x="321458" y="494550"/>
                  <a:pt x="332543" y="505635"/>
                  <a:pt x="332543" y="520130"/>
                </a:cubicBezTo>
                <a:cubicBezTo>
                  <a:pt x="332543" y="534626"/>
                  <a:pt x="321458" y="545710"/>
                  <a:pt x="306963" y="545710"/>
                </a:cubicBezTo>
                <a:lnTo>
                  <a:pt x="136427" y="545710"/>
                </a:lnTo>
                <a:cubicBezTo>
                  <a:pt x="121932" y="545710"/>
                  <a:pt x="110847" y="534626"/>
                  <a:pt x="110847" y="520130"/>
                </a:cubicBezTo>
                <a:cubicBezTo>
                  <a:pt x="110847" y="505635"/>
                  <a:pt x="121932" y="494550"/>
                  <a:pt x="136427" y="494550"/>
                </a:cubicBezTo>
                <a:close/>
                <a:moveTo>
                  <a:pt x="222547" y="50308"/>
                </a:moveTo>
                <a:cubicBezTo>
                  <a:pt x="129606" y="51160"/>
                  <a:pt x="53718" y="126195"/>
                  <a:pt x="52013" y="219138"/>
                </a:cubicBezTo>
                <a:lnTo>
                  <a:pt x="52013" y="225959"/>
                </a:lnTo>
                <a:cubicBezTo>
                  <a:pt x="52866" y="246423"/>
                  <a:pt x="56276" y="266887"/>
                  <a:pt x="63950" y="285646"/>
                </a:cubicBezTo>
                <a:cubicBezTo>
                  <a:pt x="70772" y="302700"/>
                  <a:pt x="81004" y="318900"/>
                  <a:pt x="92941" y="332543"/>
                </a:cubicBezTo>
                <a:cubicBezTo>
                  <a:pt x="111700" y="356418"/>
                  <a:pt x="128753" y="381998"/>
                  <a:pt x="142396" y="409284"/>
                </a:cubicBezTo>
                <a:lnTo>
                  <a:pt x="221695" y="409284"/>
                </a:lnTo>
                <a:lnTo>
                  <a:pt x="301846" y="409284"/>
                </a:lnTo>
                <a:cubicBezTo>
                  <a:pt x="314636" y="381998"/>
                  <a:pt x="331689" y="356418"/>
                  <a:pt x="351301" y="332543"/>
                </a:cubicBezTo>
                <a:cubicBezTo>
                  <a:pt x="364091" y="318900"/>
                  <a:pt x="373470" y="302700"/>
                  <a:pt x="380292" y="285646"/>
                </a:cubicBezTo>
                <a:cubicBezTo>
                  <a:pt x="387113" y="266887"/>
                  <a:pt x="391376" y="246423"/>
                  <a:pt x="392229" y="225959"/>
                </a:cubicBezTo>
                <a:lnTo>
                  <a:pt x="393082" y="225959"/>
                </a:lnTo>
                <a:lnTo>
                  <a:pt x="393082" y="219138"/>
                </a:lnTo>
                <a:cubicBezTo>
                  <a:pt x="391376" y="125343"/>
                  <a:pt x="315489" y="51160"/>
                  <a:pt x="222547" y="50308"/>
                </a:cubicBezTo>
                <a:close/>
                <a:moveTo>
                  <a:pt x="221695" y="0"/>
                </a:moveTo>
                <a:cubicBezTo>
                  <a:pt x="342774" y="853"/>
                  <a:pt x="440831" y="98057"/>
                  <a:pt x="443389" y="219138"/>
                </a:cubicBezTo>
                <a:lnTo>
                  <a:pt x="443389" y="226812"/>
                </a:lnTo>
                <a:cubicBezTo>
                  <a:pt x="442537" y="253245"/>
                  <a:pt x="437421" y="278825"/>
                  <a:pt x="428041" y="303552"/>
                </a:cubicBezTo>
                <a:cubicBezTo>
                  <a:pt x="419515" y="326574"/>
                  <a:pt x="405872" y="347891"/>
                  <a:pt x="389671" y="366650"/>
                </a:cubicBezTo>
                <a:cubicBezTo>
                  <a:pt x="369207" y="388819"/>
                  <a:pt x="347037" y="432306"/>
                  <a:pt x="337658" y="451064"/>
                </a:cubicBezTo>
                <a:cubicBezTo>
                  <a:pt x="335100" y="457033"/>
                  <a:pt x="329131" y="460444"/>
                  <a:pt x="322310" y="460444"/>
                </a:cubicBezTo>
                <a:lnTo>
                  <a:pt x="121079" y="460444"/>
                </a:lnTo>
                <a:cubicBezTo>
                  <a:pt x="114258" y="460444"/>
                  <a:pt x="108289" y="457033"/>
                  <a:pt x="105731" y="451064"/>
                </a:cubicBezTo>
                <a:cubicBezTo>
                  <a:pt x="96352" y="432306"/>
                  <a:pt x="74182" y="388819"/>
                  <a:pt x="53718" y="366650"/>
                </a:cubicBezTo>
                <a:cubicBezTo>
                  <a:pt x="37518" y="347891"/>
                  <a:pt x="24727" y="326574"/>
                  <a:pt x="15348" y="303552"/>
                </a:cubicBezTo>
                <a:cubicBezTo>
                  <a:pt x="5969" y="278825"/>
                  <a:pt x="853" y="253245"/>
                  <a:pt x="0" y="226812"/>
                </a:cubicBezTo>
                <a:lnTo>
                  <a:pt x="0" y="219138"/>
                </a:lnTo>
                <a:cubicBezTo>
                  <a:pt x="2558" y="98057"/>
                  <a:pt x="100615" y="853"/>
                  <a:pt x="221695" y="0"/>
                </a:cubicBezTo>
                <a:close/>
              </a:path>
            </a:pathLst>
          </a:custGeom>
          <a:solidFill>
            <a:srgbClr val="000000"/>
          </a:solidFill>
          <a:ln w="84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8F27DBF9-09B5-4737-BFE0-B044A5797B59}"/>
              </a:ext>
            </a:extLst>
          </p:cNvPr>
          <p:cNvSpPr/>
          <p:nvPr/>
        </p:nvSpPr>
        <p:spPr>
          <a:xfrm>
            <a:off x="670546" y="3730382"/>
            <a:ext cx="335305" cy="541647"/>
          </a:xfrm>
          <a:custGeom>
            <a:avLst/>
            <a:gdLst>
              <a:gd name="connsiteX0" fmla="*/ 125739 w 335305"/>
              <a:gd name="connsiteY0" fmla="*/ 502958 h 541647"/>
              <a:gd name="connsiteX1" fmla="*/ 209565 w 335305"/>
              <a:gd name="connsiteY1" fmla="*/ 502958 h 541647"/>
              <a:gd name="connsiteX2" fmla="*/ 167652 w 335305"/>
              <a:gd name="connsiteY2" fmla="*/ 541647 h 541647"/>
              <a:gd name="connsiteX3" fmla="*/ 125739 w 335305"/>
              <a:gd name="connsiteY3" fmla="*/ 502958 h 541647"/>
              <a:gd name="connsiteX4" fmla="*/ 103171 w 335305"/>
              <a:gd name="connsiteY4" fmla="*/ 438476 h 541647"/>
              <a:gd name="connsiteX5" fmla="*/ 232135 w 335305"/>
              <a:gd name="connsiteY5" fmla="*/ 438476 h 541647"/>
              <a:gd name="connsiteX6" fmla="*/ 251480 w 335305"/>
              <a:gd name="connsiteY6" fmla="*/ 457821 h 541647"/>
              <a:gd name="connsiteX7" fmla="*/ 232135 w 335305"/>
              <a:gd name="connsiteY7" fmla="*/ 477165 h 541647"/>
              <a:gd name="connsiteX8" fmla="*/ 103171 w 335305"/>
              <a:gd name="connsiteY8" fmla="*/ 477165 h 541647"/>
              <a:gd name="connsiteX9" fmla="*/ 83826 w 335305"/>
              <a:gd name="connsiteY9" fmla="*/ 457821 h 541647"/>
              <a:gd name="connsiteX10" fmla="*/ 103171 w 335305"/>
              <a:gd name="connsiteY10" fmla="*/ 438476 h 541647"/>
              <a:gd name="connsiteX11" fmla="*/ 103171 w 335305"/>
              <a:gd name="connsiteY11" fmla="*/ 373994 h 541647"/>
              <a:gd name="connsiteX12" fmla="*/ 232135 w 335305"/>
              <a:gd name="connsiteY12" fmla="*/ 373994 h 541647"/>
              <a:gd name="connsiteX13" fmla="*/ 251480 w 335305"/>
              <a:gd name="connsiteY13" fmla="*/ 393339 h 541647"/>
              <a:gd name="connsiteX14" fmla="*/ 232135 w 335305"/>
              <a:gd name="connsiteY14" fmla="*/ 412683 h 541647"/>
              <a:gd name="connsiteX15" fmla="*/ 103171 w 335305"/>
              <a:gd name="connsiteY15" fmla="*/ 412683 h 541647"/>
              <a:gd name="connsiteX16" fmla="*/ 83826 w 335305"/>
              <a:gd name="connsiteY16" fmla="*/ 393339 h 541647"/>
              <a:gd name="connsiteX17" fmla="*/ 103171 w 335305"/>
              <a:gd name="connsiteY17" fmla="*/ 373994 h 541647"/>
              <a:gd name="connsiteX18" fmla="*/ 168297 w 335305"/>
              <a:gd name="connsiteY18" fmla="*/ 38044 h 541647"/>
              <a:gd name="connsiteX19" fmla="*/ 39334 w 335305"/>
              <a:gd name="connsiteY19" fmla="*/ 165719 h 541647"/>
              <a:gd name="connsiteX20" fmla="*/ 39334 w 335305"/>
              <a:gd name="connsiteY20" fmla="*/ 170878 h 541647"/>
              <a:gd name="connsiteX21" fmla="*/ 48361 w 335305"/>
              <a:gd name="connsiteY21" fmla="*/ 216015 h 541647"/>
              <a:gd name="connsiteX22" fmla="*/ 70285 w 335305"/>
              <a:gd name="connsiteY22" fmla="*/ 251480 h 541647"/>
              <a:gd name="connsiteX23" fmla="*/ 107685 w 335305"/>
              <a:gd name="connsiteY23" fmla="*/ 309514 h 541647"/>
              <a:gd name="connsiteX24" fmla="*/ 167653 w 335305"/>
              <a:gd name="connsiteY24" fmla="*/ 309514 h 541647"/>
              <a:gd name="connsiteX25" fmla="*/ 228265 w 335305"/>
              <a:gd name="connsiteY25" fmla="*/ 309514 h 541647"/>
              <a:gd name="connsiteX26" fmla="*/ 265665 w 335305"/>
              <a:gd name="connsiteY26" fmla="*/ 251480 h 541647"/>
              <a:gd name="connsiteX27" fmla="*/ 287589 w 335305"/>
              <a:gd name="connsiteY27" fmla="*/ 216015 h 541647"/>
              <a:gd name="connsiteX28" fmla="*/ 296616 w 335305"/>
              <a:gd name="connsiteY28" fmla="*/ 170878 h 541647"/>
              <a:gd name="connsiteX29" fmla="*/ 297261 w 335305"/>
              <a:gd name="connsiteY29" fmla="*/ 170878 h 541647"/>
              <a:gd name="connsiteX30" fmla="*/ 297261 w 335305"/>
              <a:gd name="connsiteY30" fmla="*/ 165719 h 541647"/>
              <a:gd name="connsiteX31" fmla="*/ 168297 w 335305"/>
              <a:gd name="connsiteY31" fmla="*/ 38044 h 541647"/>
              <a:gd name="connsiteX32" fmla="*/ 167653 w 335305"/>
              <a:gd name="connsiteY32" fmla="*/ 0 h 541647"/>
              <a:gd name="connsiteX33" fmla="*/ 335305 w 335305"/>
              <a:gd name="connsiteY33" fmla="*/ 165719 h 541647"/>
              <a:gd name="connsiteX34" fmla="*/ 335305 w 335305"/>
              <a:gd name="connsiteY34" fmla="*/ 171523 h 541647"/>
              <a:gd name="connsiteX35" fmla="*/ 323698 w 335305"/>
              <a:gd name="connsiteY35" fmla="*/ 229556 h 541647"/>
              <a:gd name="connsiteX36" fmla="*/ 294682 w 335305"/>
              <a:gd name="connsiteY36" fmla="*/ 277273 h 541647"/>
              <a:gd name="connsiteX37" fmla="*/ 255348 w 335305"/>
              <a:gd name="connsiteY37" fmla="*/ 341110 h 541647"/>
              <a:gd name="connsiteX38" fmla="*/ 243741 w 335305"/>
              <a:gd name="connsiteY38" fmla="*/ 348203 h 541647"/>
              <a:gd name="connsiteX39" fmla="*/ 91564 w 335305"/>
              <a:gd name="connsiteY39" fmla="*/ 348203 h 541647"/>
              <a:gd name="connsiteX40" fmla="*/ 79957 w 335305"/>
              <a:gd name="connsiteY40" fmla="*/ 341110 h 541647"/>
              <a:gd name="connsiteX41" fmla="*/ 40624 w 335305"/>
              <a:gd name="connsiteY41" fmla="*/ 277273 h 541647"/>
              <a:gd name="connsiteX42" fmla="*/ 11607 w 335305"/>
              <a:gd name="connsiteY42" fmla="*/ 229556 h 541647"/>
              <a:gd name="connsiteX43" fmla="*/ 0 w 335305"/>
              <a:gd name="connsiteY43" fmla="*/ 171523 h 541647"/>
              <a:gd name="connsiteX44" fmla="*/ 0 w 335305"/>
              <a:gd name="connsiteY44" fmla="*/ 165719 h 541647"/>
              <a:gd name="connsiteX45" fmla="*/ 167653 w 335305"/>
              <a:gd name="connsiteY45" fmla="*/ 0 h 541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35305" h="541647">
                <a:moveTo>
                  <a:pt x="125739" y="502958"/>
                </a:moveTo>
                <a:lnTo>
                  <a:pt x="209565" y="502958"/>
                </a:lnTo>
                <a:cubicBezTo>
                  <a:pt x="207631" y="524882"/>
                  <a:pt x="189576" y="541647"/>
                  <a:pt x="167652" y="541647"/>
                </a:cubicBezTo>
                <a:cubicBezTo>
                  <a:pt x="145728" y="541647"/>
                  <a:pt x="127673" y="524882"/>
                  <a:pt x="125739" y="502958"/>
                </a:cubicBezTo>
                <a:close/>
                <a:moveTo>
                  <a:pt x="103171" y="438476"/>
                </a:moveTo>
                <a:lnTo>
                  <a:pt x="232135" y="438476"/>
                </a:lnTo>
                <a:cubicBezTo>
                  <a:pt x="243097" y="438476"/>
                  <a:pt x="251480" y="446859"/>
                  <a:pt x="251480" y="457821"/>
                </a:cubicBezTo>
                <a:cubicBezTo>
                  <a:pt x="251480" y="468782"/>
                  <a:pt x="243097" y="477165"/>
                  <a:pt x="232135" y="477165"/>
                </a:cubicBezTo>
                <a:lnTo>
                  <a:pt x="103171" y="477165"/>
                </a:lnTo>
                <a:cubicBezTo>
                  <a:pt x="92209" y="477165"/>
                  <a:pt x="83826" y="468782"/>
                  <a:pt x="83826" y="457821"/>
                </a:cubicBezTo>
                <a:cubicBezTo>
                  <a:pt x="83826" y="446859"/>
                  <a:pt x="92209" y="438476"/>
                  <a:pt x="103171" y="438476"/>
                </a:cubicBezTo>
                <a:close/>
                <a:moveTo>
                  <a:pt x="103171" y="373994"/>
                </a:moveTo>
                <a:lnTo>
                  <a:pt x="232135" y="373994"/>
                </a:lnTo>
                <a:cubicBezTo>
                  <a:pt x="243097" y="373994"/>
                  <a:pt x="251480" y="382377"/>
                  <a:pt x="251480" y="393339"/>
                </a:cubicBezTo>
                <a:cubicBezTo>
                  <a:pt x="251480" y="404300"/>
                  <a:pt x="243097" y="412683"/>
                  <a:pt x="232135" y="412683"/>
                </a:cubicBezTo>
                <a:lnTo>
                  <a:pt x="103171" y="412683"/>
                </a:lnTo>
                <a:cubicBezTo>
                  <a:pt x="92209" y="412683"/>
                  <a:pt x="83826" y="404300"/>
                  <a:pt x="83826" y="393339"/>
                </a:cubicBezTo>
                <a:cubicBezTo>
                  <a:pt x="83826" y="382377"/>
                  <a:pt x="92209" y="373994"/>
                  <a:pt x="103171" y="373994"/>
                </a:cubicBezTo>
                <a:close/>
                <a:moveTo>
                  <a:pt x="168297" y="38044"/>
                </a:moveTo>
                <a:cubicBezTo>
                  <a:pt x="98012" y="38689"/>
                  <a:pt x="40624" y="95433"/>
                  <a:pt x="39334" y="165719"/>
                </a:cubicBezTo>
                <a:lnTo>
                  <a:pt x="39334" y="170878"/>
                </a:lnTo>
                <a:cubicBezTo>
                  <a:pt x="39979" y="186353"/>
                  <a:pt x="42558" y="201829"/>
                  <a:pt x="48361" y="216015"/>
                </a:cubicBezTo>
                <a:cubicBezTo>
                  <a:pt x="53520" y="228911"/>
                  <a:pt x="61258" y="241163"/>
                  <a:pt x="70285" y="251480"/>
                </a:cubicBezTo>
                <a:cubicBezTo>
                  <a:pt x="84471" y="269535"/>
                  <a:pt x="97367" y="288879"/>
                  <a:pt x="107685" y="309514"/>
                </a:cubicBezTo>
                <a:lnTo>
                  <a:pt x="167653" y="309514"/>
                </a:lnTo>
                <a:lnTo>
                  <a:pt x="228265" y="309514"/>
                </a:lnTo>
                <a:cubicBezTo>
                  <a:pt x="237938" y="288879"/>
                  <a:pt x="250834" y="269535"/>
                  <a:pt x="265665" y="251480"/>
                </a:cubicBezTo>
                <a:cubicBezTo>
                  <a:pt x="275337" y="241163"/>
                  <a:pt x="282430" y="228911"/>
                  <a:pt x="287589" y="216015"/>
                </a:cubicBezTo>
                <a:cubicBezTo>
                  <a:pt x="292747" y="201829"/>
                  <a:pt x="295971" y="186353"/>
                  <a:pt x="296616" y="170878"/>
                </a:cubicBezTo>
                <a:lnTo>
                  <a:pt x="297261" y="170878"/>
                </a:lnTo>
                <a:lnTo>
                  <a:pt x="297261" y="165719"/>
                </a:lnTo>
                <a:cubicBezTo>
                  <a:pt x="295971" y="94788"/>
                  <a:pt x="238583" y="38689"/>
                  <a:pt x="168297" y="38044"/>
                </a:cubicBezTo>
                <a:close/>
                <a:moveTo>
                  <a:pt x="167653" y="0"/>
                </a:moveTo>
                <a:cubicBezTo>
                  <a:pt x="259217" y="645"/>
                  <a:pt x="333371" y="74154"/>
                  <a:pt x="335305" y="165719"/>
                </a:cubicBezTo>
                <a:lnTo>
                  <a:pt x="335305" y="171523"/>
                </a:lnTo>
                <a:cubicBezTo>
                  <a:pt x="334660" y="191512"/>
                  <a:pt x="330792" y="210856"/>
                  <a:pt x="323698" y="229556"/>
                </a:cubicBezTo>
                <a:cubicBezTo>
                  <a:pt x="317250" y="246966"/>
                  <a:pt x="306933" y="263087"/>
                  <a:pt x="294682" y="277273"/>
                </a:cubicBezTo>
                <a:cubicBezTo>
                  <a:pt x="279206" y="294038"/>
                  <a:pt x="262441" y="326924"/>
                  <a:pt x="255348" y="341110"/>
                </a:cubicBezTo>
                <a:cubicBezTo>
                  <a:pt x="253413" y="345623"/>
                  <a:pt x="248900" y="348203"/>
                  <a:pt x="243741" y="348203"/>
                </a:cubicBezTo>
                <a:lnTo>
                  <a:pt x="91564" y="348203"/>
                </a:lnTo>
                <a:cubicBezTo>
                  <a:pt x="86406" y="348203"/>
                  <a:pt x="81892" y="345623"/>
                  <a:pt x="79957" y="341110"/>
                </a:cubicBezTo>
                <a:cubicBezTo>
                  <a:pt x="72864" y="326924"/>
                  <a:pt x="56099" y="294038"/>
                  <a:pt x="40624" y="277273"/>
                </a:cubicBezTo>
                <a:cubicBezTo>
                  <a:pt x="28372" y="263087"/>
                  <a:pt x="18700" y="246966"/>
                  <a:pt x="11607" y="229556"/>
                </a:cubicBezTo>
                <a:cubicBezTo>
                  <a:pt x="4514" y="210856"/>
                  <a:pt x="645" y="191512"/>
                  <a:pt x="0" y="171523"/>
                </a:cubicBezTo>
                <a:lnTo>
                  <a:pt x="0" y="165719"/>
                </a:lnTo>
                <a:cubicBezTo>
                  <a:pt x="1934" y="74154"/>
                  <a:pt x="76088" y="645"/>
                  <a:pt x="167653" y="0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CE7D6380-E196-4DE8-9773-4262067E8F7E}"/>
              </a:ext>
            </a:extLst>
          </p:cNvPr>
          <p:cNvSpPr/>
          <p:nvPr/>
        </p:nvSpPr>
        <p:spPr>
          <a:xfrm>
            <a:off x="1335879" y="1729793"/>
            <a:ext cx="519333" cy="517572"/>
          </a:xfrm>
          <a:custGeom>
            <a:avLst/>
            <a:gdLst>
              <a:gd name="connsiteX0" fmla="*/ 118614 w 519333"/>
              <a:gd name="connsiteY0" fmla="*/ 360250 h 517572"/>
              <a:gd name="connsiteX1" fmla="*/ 136658 w 519333"/>
              <a:gd name="connsiteY1" fmla="*/ 376118 h 517572"/>
              <a:gd name="connsiteX2" fmla="*/ 143106 w 519333"/>
              <a:gd name="connsiteY2" fmla="*/ 406424 h 517572"/>
              <a:gd name="connsiteX3" fmla="*/ 63149 w 519333"/>
              <a:gd name="connsiteY3" fmla="*/ 449627 h 517572"/>
              <a:gd name="connsiteX4" fmla="*/ 106352 w 519333"/>
              <a:gd name="connsiteY4" fmla="*/ 369670 h 517572"/>
              <a:gd name="connsiteX5" fmla="*/ 118614 w 519333"/>
              <a:gd name="connsiteY5" fmla="*/ 360250 h 517572"/>
              <a:gd name="connsiteX6" fmla="*/ 328169 w 519333"/>
              <a:gd name="connsiteY6" fmla="*/ 355484 h 517572"/>
              <a:gd name="connsiteX7" fmla="*/ 338486 w 519333"/>
              <a:gd name="connsiteY7" fmla="*/ 381922 h 517572"/>
              <a:gd name="connsiteX8" fmla="*/ 333328 w 519333"/>
              <a:gd name="connsiteY8" fmla="*/ 407714 h 517572"/>
              <a:gd name="connsiteX9" fmla="*/ 230802 w 519333"/>
              <a:gd name="connsiteY9" fmla="*/ 510240 h 517572"/>
              <a:gd name="connsiteX10" fmla="*/ 190178 w 519333"/>
              <a:gd name="connsiteY10" fmla="*/ 488316 h 517572"/>
              <a:gd name="connsiteX11" fmla="*/ 210168 w 519333"/>
              <a:gd name="connsiteY11" fmla="*/ 396752 h 517572"/>
              <a:gd name="connsiteX12" fmla="*/ 328169 w 519333"/>
              <a:gd name="connsiteY12" fmla="*/ 355484 h 517572"/>
              <a:gd name="connsiteX13" fmla="*/ 121746 w 519333"/>
              <a:gd name="connsiteY13" fmla="*/ 177757 h 517572"/>
              <a:gd name="connsiteX14" fmla="*/ 135368 w 519333"/>
              <a:gd name="connsiteY14" fmla="*/ 178805 h 517572"/>
              <a:gd name="connsiteX15" fmla="*/ 157292 w 519333"/>
              <a:gd name="connsiteY15" fmla="*/ 187187 h 517572"/>
              <a:gd name="connsiteX16" fmla="*/ 114734 w 519333"/>
              <a:gd name="connsiteY16" fmla="*/ 307768 h 517572"/>
              <a:gd name="connsiteX17" fmla="*/ 28973 w 519333"/>
              <a:gd name="connsiteY17" fmla="*/ 327113 h 517572"/>
              <a:gd name="connsiteX18" fmla="*/ 7049 w 519333"/>
              <a:gd name="connsiteY18" fmla="*/ 286489 h 517572"/>
              <a:gd name="connsiteX19" fmla="*/ 109576 w 519333"/>
              <a:gd name="connsiteY19" fmla="*/ 183963 h 517572"/>
              <a:gd name="connsiteX20" fmla="*/ 121746 w 519333"/>
              <a:gd name="connsiteY20" fmla="*/ 177757 h 517572"/>
              <a:gd name="connsiteX21" fmla="*/ 371452 w 519333"/>
              <a:gd name="connsiteY21" fmla="*/ 102554 h 517572"/>
              <a:gd name="connsiteX22" fmla="*/ 344289 w 519333"/>
              <a:gd name="connsiteY22" fmla="*/ 113677 h 517572"/>
              <a:gd name="connsiteX23" fmla="*/ 344289 w 519333"/>
              <a:gd name="connsiteY23" fmla="*/ 168487 h 517572"/>
              <a:gd name="connsiteX24" fmla="*/ 399099 w 519333"/>
              <a:gd name="connsiteY24" fmla="*/ 168487 h 517572"/>
              <a:gd name="connsiteX25" fmla="*/ 399099 w 519333"/>
              <a:gd name="connsiteY25" fmla="*/ 113677 h 517572"/>
              <a:gd name="connsiteX26" fmla="*/ 371452 w 519333"/>
              <a:gd name="connsiteY26" fmla="*/ 102554 h 517572"/>
              <a:gd name="connsiteX27" fmla="*/ 366213 w 519333"/>
              <a:gd name="connsiteY27" fmla="*/ 29206 h 517572"/>
              <a:gd name="connsiteX28" fmla="*/ 435209 w 519333"/>
              <a:gd name="connsiteY28" fmla="*/ 76923 h 517572"/>
              <a:gd name="connsiteX29" fmla="*/ 484215 w 519333"/>
              <a:gd name="connsiteY29" fmla="*/ 147852 h 517572"/>
              <a:gd name="connsiteX30" fmla="*/ 400389 w 519333"/>
              <a:gd name="connsiteY30" fmla="*/ 270368 h 517572"/>
              <a:gd name="connsiteX31" fmla="*/ 177282 w 519333"/>
              <a:gd name="connsiteY31" fmla="*/ 375473 h 517572"/>
              <a:gd name="connsiteX32" fmla="*/ 137303 w 519333"/>
              <a:gd name="connsiteY32" fmla="*/ 335494 h 517572"/>
              <a:gd name="connsiteX33" fmla="*/ 243053 w 519333"/>
              <a:gd name="connsiteY33" fmla="*/ 113032 h 517572"/>
              <a:gd name="connsiteX34" fmla="*/ 366213 w 519333"/>
              <a:gd name="connsiteY34" fmla="*/ 29206 h 517572"/>
              <a:gd name="connsiteX35" fmla="*/ 501414 w 519333"/>
              <a:gd name="connsiteY35" fmla="*/ 8 h 517572"/>
              <a:gd name="connsiteX36" fmla="*/ 516456 w 519333"/>
              <a:gd name="connsiteY36" fmla="*/ 3414 h 517572"/>
              <a:gd name="connsiteX37" fmla="*/ 496467 w 519333"/>
              <a:gd name="connsiteY37" fmla="*/ 113677 h 517572"/>
              <a:gd name="connsiteX38" fmla="*/ 453909 w 519333"/>
              <a:gd name="connsiteY38" fmla="*/ 59513 h 517572"/>
              <a:gd name="connsiteX39" fmla="*/ 401034 w 519333"/>
              <a:gd name="connsiteY39" fmla="*/ 17600 h 517572"/>
              <a:gd name="connsiteX40" fmla="*/ 501414 w 519333"/>
              <a:gd name="connsiteY40" fmla="*/ 8 h 517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19333" h="517572">
                <a:moveTo>
                  <a:pt x="118614" y="360250"/>
                </a:moveTo>
                <a:cubicBezTo>
                  <a:pt x="127712" y="356653"/>
                  <a:pt x="128920" y="368380"/>
                  <a:pt x="136658" y="376118"/>
                </a:cubicBezTo>
                <a:cubicBezTo>
                  <a:pt x="146975" y="385790"/>
                  <a:pt x="164385" y="384501"/>
                  <a:pt x="143106" y="406424"/>
                </a:cubicBezTo>
                <a:cubicBezTo>
                  <a:pt x="121827" y="427703"/>
                  <a:pt x="73466" y="459944"/>
                  <a:pt x="63149" y="449627"/>
                </a:cubicBezTo>
                <a:cubicBezTo>
                  <a:pt x="53477" y="439310"/>
                  <a:pt x="85073" y="390949"/>
                  <a:pt x="106352" y="369670"/>
                </a:cubicBezTo>
                <a:cubicBezTo>
                  <a:pt x="111672" y="364350"/>
                  <a:pt x="115581" y="361449"/>
                  <a:pt x="118614" y="360250"/>
                </a:cubicBezTo>
                <a:close/>
                <a:moveTo>
                  <a:pt x="328169" y="355484"/>
                </a:moveTo>
                <a:lnTo>
                  <a:pt x="338486" y="381922"/>
                </a:lnTo>
                <a:cubicBezTo>
                  <a:pt x="342355" y="390949"/>
                  <a:pt x="339776" y="401266"/>
                  <a:pt x="333328" y="407714"/>
                </a:cubicBezTo>
                <a:lnTo>
                  <a:pt x="230802" y="510240"/>
                </a:lnTo>
                <a:cubicBezTo>
                  <a:pt x="213392" y="527650"/>
                  <a:pt x="185020" y="511530"/>
                  <a:pt x="190178" y="488316"/>
                </a:cubicBezTo>
                <a:lnTo>
                  <a:pt x="210168" y="396752"/>
                </a:lnTo>
                <a:cubicBezTo>
                  <a:pt x="243698" y="390304"/>
                  <a:pt x="284966" y="378053"/>
                  <a:pt x="328169" y="355484"/>
                </a:cubicBezTo>
                <a:close/>
                <a:moveTo>
                  <a:pt x="121746" y="177757"/>
                </a:moveTo>
                <a:cubicBezTo>
                  <a:pt x="126180" y="176870"/>
                  <a:pt x="130855" y="177192"/>
                  <a:pt x="135368" y="178805"/>
                </a:cubicBezTo>
                <a:lnTo>
                  <a:pt x="157292" y="187187"/>
                </a:lnTo>
                <a:cubicBezTo>
                  <a:pt x="133434" y="232324"/>
                  <a:pt x="121827" y="275527"/>
                  <a:pt x="114734" y="307768"/>
                </a:cubicBezTo>
                <a:lnTo>
                  <a:pt x="28973" y="327113"/>
                </a:lnTo>
                <a:cubicBezTo>
                  <a:pt x="5760" y="332271"/>
                  <a:pt x="-9716" y="303254"/>
                  <a:pt x="7049" y="286489"/>
                </a:cubicBezTo>
                <a:lnTo>
                  <a:pt x="109576" y="183963"/>
                </a:lnTo>
                <a:cubicBezTo>
                  <a:pt x="113122" y="180739"/>
                  <a:pt x="117313" y="178643"/>
                  <a:pt x="121746" y="177757"/>
                </a:cubicBezTo>
                <a:close/>
                <a:moveTo>
                  <a:pt x="371452" y="102554"/>
                </a:moveTo>
                <a:cubicBezTo>
                  <a:pt x="361538" y="102554"/>
                  <a:pt x="351705" y="106261"/>
                  <a:pt x="344289" y="113677"/>
                </a:cubicBezTo>
                <a:cubicBezTo>
                  <a:pt x="329459" y="129153"/>
                  <a:pt x="329459" y="153656"/>
                  <a:pt x="344289" y="168487"/>
                </a:cubicBezTo>
                <a:cubicBezTo>
                  <a:pt x="359765" y="183317"/>
                  <a:pt x="384268" y="183317"/>
                  <a:pt x="399099" y="168487"/>
                </a:cubicBezTo>
                <a:cubicBezTo>
                  <a:pt x="413930" y="153656"/>
                  <a:pt x="413930" y="129153"/>
                  <a:pt x="399099" y="113677"/>
                </a:cubicBezTo>
                <a:cubicBezTo>
                  <a:pt x="391361" y="106261"/>
                  <a:pt x="381366" y="102554"/>
                  <a:pt x="371452" y="102554"/>
                </a:cubicBezTo>
                <a:close/>
                <a:moveTo>
                  <a:pt x="366213" y="29206"/>
                </a:moveTo>
                <a:cubicBezTo>
                  <a:pt x="387492" y="37589"/>
                  <a:pt x="411995" y="54354"/>
                  <a:pt x="435209" y="76923"/>
                </a:cubicBezTo>
                <a:cubicBezTo>
                  <a:pt x="459067" y="101426"/>
                  <a:pt x="475832" y="126573"/>
                  <a:pt x="484215" y="147852"/>
                </a:cubicBezTo>
                <a:cubicBezTo>
                  <a:pt x="468739" y="185897"/>
                  <a:pt x="442302" y="228455"/>
                  <a:pt x="400389" y="270368"/>
                </a:cubicBezTo>
                <a:cubicBezTo>
                  <a:pt x="323655" y="347101"/>
                  <a:pt x="230157" y="369025"/>
                  <a:pt x="177282" y="375473"/>
                </a:cubicBezTo>
                <a:lnTo>
                  <a:pt x="137303" y="335494"/>
                </a:lnTo>
                <a:cubicBezTo>
                  <a:pt x="143751" y="282619"/>
                  <a:pt x="166320" y="189766"/>
                  <a:pt x="243053" y="113032"/>
                </a:cubicBezTo>
                <a:cubicBezTo>
                  <a:pt x="284966" y="71119"/>
                  <a:pt x="328169" y="44682"/>
                  <a:pt x="366213" y="29206"/>
                </a:cubicBezTo>
                <a:close/>
                <a:moveTo>
                  <a:pt x="501414" y="8"/>
                </a:moveTo>
                <a:cubicBezTo>
                  <a:pt x="508880" y="109"/>
                  <a:pt x="514199" y="1157"/>
                  <a:pt x="516456" y="3414"/>
                </a:cubicBezTo>
                <a:cubicBezTo>
                  <a:pt x="526129" y="12441"/>
                  <a:pt x="509363" y="64026"/>
                  <a:pt x="496467" y="113677"/>
                </a:cubicBezTo>
                <a:cubicBezTo>
                  <a:pt x="486150" y="95622"/>
                  <a:pt x="471964" y="77568"/>
                  <a:pt x="453909" y="59513"/>
                </a:cubicBezTo>
                <a:cubicBezTo>
                  <a:pt x="436499" y="42103"/>
                  <a:pt x="418444" y="27917"/>
                  <a:pt x="401034" y="17600"/>
                </a:cubicBezTo>
                <a:cubicBezTo>
                  <a:pt x="437305" y="7927"/>
                  <a:pt x="479017" y="-294"/>
                  <a:pt x="501414" y="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F01E6C2F-A524-44E9-9D27-5B7CA695857A}"/>
              </a:ext>
            </a:extLst>
          </p:cNvPr>
          <p:cNvSpPr/>
          <p:nvPr/>
        </p:nvSpPr>
        <p:spPr>
          <a:xfrm>
            <a:off x="11068838" y="1819612"/>
            <a:ext cx="541648" cy="337885"/>
          </a:xfrm>
          <a:custGeom>
            <a:avLst/>
            <a:gdLst>
              <a:gd name="connsiteX0" fmla="*/ 270823 w 541648"/>
              <a:gd name="connsiteY0" fmla="*/ 221818 h 337885"/>
              <a:gd name="connsiteX1" fmla="*/ 318540 w 541648"/>
              <a:gd name="connsiteY1" fmla="*/ 229556 h 337885"/>
              <a:gd name="connsiteX2" fmla="*/ 375284 w 541648"/>
              <a:gd name="connsiteY2" fmla="*/ 256638 h 337885"/>
              <a:gd name="connsiteX3" fmla="*/ 386890 w 541648"/>
              <a:gd name="connsiteY3" fmla="*/ 279852 h 337885"/>
              <a:gd name="connsiteX4" fmla="*/ 386890 w 541648"/>
              <a:gd name="connsiteY4" fmla="*/ 337885 h 337885"/>
              <a:gd name="connsiteX5" fmla="*/ 154756 w 541648"/>
              <a:gd name="connsiteY5" fmla="*/ 337885 h 337885"/>
              <a:gd name="connsiteX6" fmla="*/ 154756 w 541648"/>
              <a:gd name="connsiteY6" fmla="*/ 279852 h 337885"/>
              <a:gd name="connsiteX7" fmla="*/ 166363 w 541648"/>
              <a:gd name="connsiteY7" fmla="*/ 256638 h 337885"/>
              <a:gd name="connsiteX8" fmla="*/ 223107 w 541648"/>
              <a:gd name="connsiteY8" fmla="*/ 229556 h 337885"/>
              <a:gd name="connsiteX9" fmla="*/ 270823 w 541648"/>
              <a:gd name="connsiteY9" fmla="*/ 221818 h 337885"/>
              <a:gd name="connsiteX10" fmla="*/ 425579 w 541648"/>
              <a:gd name="connsiteY10" fmla="*/ 131543 h 337885"/>
              <a:gd name="connsiteX11" fmla="*/ 473297 w 541648"/>
              <a:gd name="connsiteY11" fmla="*/ 139281 h 337885"/>
              <a:gd name="connsiteX12" fmla="*/ 530041 w 541648"/>
              <a:gd name="connsiteY12" fmla="*/ 166363 h 337885"/>
              <a:gd name="connsiteX13" fmla="*/ 541648 w 541648"/>
              <a:gd name="connsiteY13" fmla="*/ 189577 h 337885"/>
              <a:gd name="connsiteX14" fmla="*/ 541648 w 541648"/>
              <a:gd name="connsiteY14" fmla="*/ 247610 h 337885"/>
              <a:gd name="connsiteX15" fmla="*/ 401076 w 541648"/>
              <a:gd name="connsiteY15" fmla="*/ 247610 h 337885"/>
              <a:gd name="connsiteX16" fmla="*/ 390759 w 541648"/>
              <a:gd name="connsiteY16" fmla="*/ 236003 h 337885"/>
              <a:gd name="connsiteX17" fmla="*/ 331436 w 541648"/>
              <a:gd name="connsiteY17" fmla="*/ 206342 h 337885"/>
              <a:gd name="connsiteX18" fmla="*/ 354649 w 541648"/>
              <a:gd name="connsiteY18" fmla="*/ 149598 h 337885"/>
              <a:gd name="connsiteX19" fmla="*/ 354649 w 541648"/>
              <a:gd name="connsiteY19" fmla="*/ 148308 h 337885"/>
              <a:gd name="connsiteX20" fmla="*/ 377863 w 541648"/>
              <a:gd name="connsiteY20" fmla="*/ 139281 h 337885"/>
              <a:gd name="connsiteX21" fmla="*/ 425579 w 541648"/>
              <a:gd name="connsiteY21" fmla="*/ 131543 h 337885"/>
              <a:gd name="connsiteX22" fmla="*/ 116068 w 541648"/>
              <a:gd name="connsiteY22" fmla="*/ 131543 h 337885"/>
              <a:gd name="connsiteX23" fmla="*/ 163785 w 541648"/>
              <a:gd name="connsiteY23" fmla="*/ 139281 h 337885"/>
              <a:gd name="connsiteX24" fmla="*/ 186998 w 541648"/>
              <a:gd name="connsiteY24" fmla="*/ 147019 h 337885"/>
              <a:gd name="connsiteX25" fmla="*/ 186998 w 541648"/>
              <a:gd name="connsiteY25" fmla="*/ 149598 h 337885"/>
              <a:gd name="connsiteX26" fmla="*/ 210212 w 541648"/>
              <a:gd name="connsiteY26" fmla="*/ 206342 h 337885"/>
              <a:gd name="connsiteX27" fmla="*/ 150888 w 541648"/>
              <a:gd name="connsiteY27" fmla="*/ 236003 h 337885"/>
              <a:gd name="connsiteX28" fmla="*/ 139282 w 541648"/>
              <a:gd name="connsiteY28" fmla="*/ 247610 h 337885"/>
              <a:gd name="connsiteX29" fmla="*/ 0 w 541648"/>
              <a:gd name="connsiteY29" fmla="*/ 247610 h 337885"/>
              <a:gd name="connsiteX30" fmla="*/ 0 w 541648"/>
              <a:gd name="connsiteY30" fmla="*/ 189577 h 337885"/>
              <a:gd name="connsiteX31" fmla="*/ 11607 w 541648"/>
              <a:gd name="connsiteY31" fmla="*/ 166363 h 337885"/>
              <a:gd name="connsiteX32" fmla="*/ 68351 w 541648"/>
              <a:gd name="connsiteY32" fmla="*/ 139281 h 337885"/>
              <a:gd name="connsiteX33" fmla="*/ 116068 w 541648"/>
              <a:gd name="connsiteY33" fmla="*/ 131543 h 337885"/>
              <a:gd name="connsiteX34" fmla="*/ 270824 w 541648"/>
              <a:gd name="connsiteY34" fmla="*/ 90275 h 337885"/>
              <a:gd name="connsiteX35" fmla="*/ 328857 w 541648"/>
              <a:gd name="connsiteY35" fmla="*/ 148309 h 337885"/>
              <a:gd name="connsiteX36" fmla="*/ 270824 w 541648"/>
              <a:gd name="connsiteY36" fmla="*/ 206342 h 337885"/>
              <a:gd name="connsiteX37" fmla="*/ 212790 w 541648"/>
              <a:gd name="connsiteY37" fmla="*/ 148309 h 337885"/>
              <a:gd name="connsiteX38" fmla="*/ 270824 w 541648"/>
              <a:gd name="connsiteY38" fmla="*/ 90275 h 337885"/>
              <a:gd name="connsiteX39" fmla="*/ 425580 w 541648"/>
              <a:gd name="connsiteY39" fmla="*/ 0 h 337885"/>
              <a:gd name="connsiteX40" fmla="*/ 483613 w 541648"/>
              <a:gd name="connsiteY40" fmla="*/ 58034 h 337885"/>
              <a:gd name="connsiteX41" fmla="*/ 425580 w 541648"/>
              <a:gd name="connsiteY41" fmla="*/ 116067 h 337885"/>
              <a:gd name="connsiteX42" fmla="*/ 367546 w 541648"/>
              <a:gd name="connsiteY42" fmla="*/ 58034 h 337885"/>
              <a:gd name="connsiteX43" fmla="*/ 425580 w 541648"/>
              <a:gd name="connsiteY43" fmla="*/ 0 h 337885"/>
              <a:gd name="connsiteX44" fmla="*/ 116068 w 541648"/>
              <a:gd name="connsiteY44" fmla="*/ 0 h 337885"/>
              <a:gd name="connsiteX45" fmla="*/ 174101 w 541648"/>
              <a:gd name="connsiteY45" fmla="*/ 58034 h 337885"/>
              <a:gd name="connsiteX46" fmla="*/ 116068 w 541648"/>
              <a:gd name="connsiteY46" fmla="*/ 116067 h 337885"/>
              <a:gd name="connsiteX47" fmla="*/ 58034 w 541648"/>
              <a:gd name="connsiteY47" fmla="*/ 58034 h 337885"/>
              <a:gd name="connsiteX48" fmla="*/ 116068 w 541648"/>
              <a:gd name="connsiteY48" fmla="*/ 0 h 337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41648" h="337885">
                <a:moveTo>
                  <a:pt x="270823" y="221818"/>
                </a:moveTo>
                <a:cubicBezTo>
                  <a:pt x="287588" y="221818"/>
                  <a:pt x="304354" y="225687"/>
                  <a:pt x="318540" y="229556"/>
                </a:cubicBezTo>
                <a:cubicBezTo>
                  <a:pt x="339174" y="234714"/>
                  <a:pt x="359808" y="243742"/>
                  <a:pt x="375284" y="256638"/>
                </a:cubicBezTo>
                <a:cubicBezTo>
                  <a:pt x="383021" y="261797"/>
                  <a:pt x="386890" y="270824"/>
                  <a:pt x="386890" y="279852"/>
                </a:cubicBezTo>
                <a:lnTo>
                  <a:pt x="386890" y="337885"/>
                </a:lnTo>
                <a:lnTo>
                  <a:pt x="154756" y="337885"/>
                </a:lnTo>
                <a:lnTo>
                  <a:pt x="154756" y="279852"/>
                </a:lnTo>
                <a:cubicBezTo>
                  <a:pt x="154756" y="270824"/>
                  <a:pt x="158625" y="263086"/>
                  <a:pt x="166363" y="256638"/>
                </a:cubicBezTo>
                <a:cubicBezTo>
                  <a:pt x="183128" y="245031"/>
                  <a:pt x="202473" y="234714"/>
                  <a:pt x="223107" y="229556"/>
                </a:cubicBezTo>
                <a:cubicBezTo>
                  <a:pt x="238582" y="224397"/>
                  <a:pt x="255348" y="221818"/>
                  <a:pt x="270823" y="221818"/>
                </a:cubicBezTo>
                <a:close/>
                <a:moveTo>
                  <a:pt x="425579" y="131543"/>
                </a:moveTo>
                <a:cubicBezTo>
                  <a:pt x="442346" y="131543"/>
                  <a:pt x="459111" y="135412"/>
                  <a:pt x="473297" y="139281"/>
                </a:cubicBezTo>
                <a:cubicBezTo>
                  <a:pt x="493931" y="144439"/>
                  <a:pt x="514565" y="153467"/>
                  <a:pt x="530041" y="166363"/>
                </a:cubicBezTo>
                <a:cubicBezTo>
                  <a:pt x="537779" y="171522"/>
                  <a:pt x="541648" y="180549"/>
                  <a:pt x="541648" y="189577"/>
                </a:cubicBezTo>
                <a:lnTo>
                  <a:pt x="541648" y="247610"/>
                </a:lnTo>
                <a:lnTo>
                  <a:pt x="401076" y="247610"/>
                </a:lnTo>
                <a:cubicBezTo>
                  <a:pt x="398497" y="242452"/>
                  <a:pt x="394628" y="239872"/>
                  <a:pt x="390759" y="236003"/>
                </a:cubicBezTo>
                <a:cubicBezTo>
                  <a:pt x="375284" y="224397"/>
                  <a:pt x="355939" y="214080"/>
                  <a:pt x="331436" y="206342"/>
                </a:cubicBezTo>
                <a:cubicBezTo>
                  <a:pt x="345622" y="192156"/>
                  <a:pt x="354649" y="171522"/>
                  <a:pt x="354649" y="149598"/>
                </a:cubicBezTo>
                <a:lnTo>
                  <a:pt x="354649" y="148308"/>
                </a:lnTo>
                <a:cubicBezTo>
                  <a:pt x="362387" y="144439"/>
                  <a:pt x="370125" y="141860"/>
                  <a:pt x="377863" y="139281"/>
                </a:cubicBezTo>
                <a:cubicBezTo>
                  <a:pt x="393338" y="134122"/>
                  <a:pt x="410104" y="131543"/>
                  <a:pt x="425579" y="131543"/>
                </a:cubicBezTo>
                <a:close/>
                <a:moveTo>
                  <a:pt x="116068" y="131543"/>
                </a:moveTo>
                <a:cubicBezTo>
                  <a:pt x="132833" y="131543"/>
                  <a:pt x="149599" y="135412"/>
                  <a:pt x="163785" y="139281"/>
                </a:cubicBezTo>
                <a:cubicBezTo>
                  <a:pt x="171523" y="140570"/>
                  <a:pt x="179260" y="144439"/>
                  <a:pt x="186998" y="147019"/>
                </a:cubicBezTo>
                <a:cubicBezTo>
                  <a:pt x="186998" y="148308"/>
                  <a:pt x="186998" y="148308"/>
                  <a:pt x="186998" y="149598"/>
                </a:cubicBezTo>
                <a:cubicBezTo>
                  <a:pt x="186998" y="171522"/>
                  <a:pt x="196026" y="190866"/>
                  <a:pt x="210212" y="206342"/>
                </a:cubicBezTo>
                <a:cubicBezTo>
                  <a:pt x="189577" y="212790"/>
                  <a:pt x="168943" y="223107"/>
                  <a:pt x="150888" y="236003"/>
                </a:cubicBezTo>
                <a:cubicBezTo>
                  <a:pt x="145730" y="239872"/>
                  <a:pt x="143151" y="242452"/>
                  <a:pt x="139282" y="247610"/>
                </a:cubicBezTo>
                <a:lnTo>
                  <a:pt x="0" y="247610"/>
                </a:lnTo>
                <a:lnTo>
                  <a:pt x="0" y="189577"/>
                </a:lnTo>
                <a:cubicBezTo>
                  <a:pt x="0" y="180549"/>
                  <a:pt x="3869" y="171522"/>
                  <a:pt x="11607" y="166363"/>
                </a:cubicBezTo>
                <a:cubicBezTo>
                  <a:pt x="28372" y="154756"/>
                  <a:pt x="47717" y="145729"/>
                  <a:pt x="68351" y="139281"/>
                </a:cubicBezTo>
                <a:cubicBezTo>
                  <a:pt x="83826" y="134122"/>
                  <a:pt x="100592" y="131543"/>
                  <a:pt x="116068" y="131543"/>
                </a:cubicBezTo>
                <a:close/>
                <a:moveTo>
                  <a:pt x="270824" y="90275"/>
                </a:moveTo>
                <a:cubicBezTo>
                  <a:pt x="302875" y="90275"/>
                  <a:pt x="328857" y="116258"/>
                  <a:pt x="328857" y="148309"/>
                </a:cubicBezTo>
                <a:cubicBezTo>
                  <a:pt x="328857" y="180360"/>
                  <a:pt x="302875" y="206342"/>
                  <a:pt x="270824" y="206342"/>
                </a:cubicBezTo>
                <a:cubicBezTo>
                  <a:pt x="238773" y="206342"/>
                  <a:pt x="212790" y="180360"/>
                  <a:pt x="212790" y="148309"/>
                </a:cubicBezTo>
                <a:cubicBezTo>
                  <a:pt x="212790" y="116258"/>
                  <a:pt x="238773" y="90275"/>
                  <a:pt x="270824" y="90275"/>
                </a:cubicBezTo>
                <a:close/>
                <a:moveTo>
                  <a:pt x="425580" y="0"/>
                </a:moveTo>
                <a:cubicBezTo>
                  <a:pt x="457631" y="0"/>
                  <a:pt x="483613" y="25983"/>
                  <a:pt x="483613" y="58034"/>
                </a:cubicBezTo>
                <a:cubicBezTo>
                  <a:pt x="483613" y="90085"/>
                  <a:pt x="457631" y="116067"/>
                  <a:pt x="425580" y="116067"/>
                </a:cubicBezTo>
                <a:cubicBezTo>
                  <a:pt x="393529" y="116067"/>
                  <a:pt x="367546" y="90085"/>
                  <a:pt x="367546" y="58034"/>
                </a:cubicBezTo>
                <a:cubicBezTo>
                  <a:pt x="367546" y="25983"/>
                  <a:pt x="393529" y="0"/>
                  <a:pt x="425580" y="0"/>
                </a:cubicBezTo>
                <a:close/>
                <a:moveTo>
                  <a:pt x="116068" y="0"/>
                </a:moveTo>
                <a:cubicBezTo>
                  <a:pt x="148119" y="0"/>
                  <a:pt x="174101" y="25983"/>
                  <a:pt x="174101" y="58034"/>
                </a:cubicBezTo>
                <a:cubicBezTo>
                  <a:pt x="174101" y="90085"/>
                  <a:pt x="148119" y="116067"/>
                  <a:pt x="116068" y="116067"/>
                </a:cubicBezTo>
                <a:cubicBezTo>
                  <a:pt x="84017" y="116067"/>
                  <a:pt x="58034" y="90085"/>
                  <a:pt x="58034" y="58034"/>
                </a:cubicBezTo>
                <a:cubicBezTo>
                  <a:pt x="58034" y="25983"/>
                  <a:pt x="84017" y="0"/>
                  <a:pt x="116068" y="0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1" name="Graphic 44" descr="Puzzle">
            <a:extLst>
              <a:ext uri="{FF2B5EF4-FFF2-40B4-BE49-F238E27FC236}">
                <a16:creationId xmlns:a16="http://schemas.microsoft.com/office/drawing/2014/main" id="{668A1C30-F78A-444C-B2DF-A37A6E9806B4}"/>
              </a:ext>
            </a:extLst>
          </p:cNvPr>
          <p:cNvSpPr/>
          <p:nvPr/>
        </p:nvSpPr>
        <p:spPr>
          <a:xfrm>
            <a:off x="10316439" y="3730382"/>
            <a:ext cx="515854" cy="515854"/>
          </a:xfrm>
          <a:custGeom>
            <a:avLst/>
            <a:gdLst>
              <a:gd name="connsiteX0" fmla="*/ 333371 w 515854"/>
              <a:gd name="connsiteY0" fmla="*/ 391404 h 515854"/>
              <a:gd name="connsiteX1" fmla="*/ 305644 w 515854"/>
              <a:gd name="connsiteY1" fmla="*/ 306288 h 515854"/>
              <a:gd name="connsiteX2" fmla="*/ 310157 w 515854"/>
              <a:gd name="connsiteY2" fmla="*/ 301775 h 515854"/>
              <a:gd name="connsiteX3" fmla="*/ 396563 w 515854"/>
              <a:gd name="connsiteY3" fmla="*/ 328212 h 515854"/>
              <a:gd name="connsiteX4" fmla="*/ 442345 w 515854"/>
              <a:gd name="connsiteY4" fmla="*/ 364967 h 515854"/>
              <a:gd name="connsiteX5" fmla="*/ 515854 w 515854"/>
              <a:gd name="connsiteY5" fmla="*/ 291458 h 515854"/>
              <a:gd name="connsiteX6" fmla="*/ 406235 w 515854"/>
              <a:gd name="connsiteY6" fmla="*/ 181839 h 515854"/>
              <a:gd name="connsiteX7" fmla="*/ 442990 w 515854"/>
              <a:gd name="connsiteY7" fmla="*/ 136057 h 515854"/>
              <a:gd name="connsiteX8" fmla="*/ 469427 w 515854"/>
              <a:gd name="connsiteY8" fmla="*/ 49651 h 515854"/>
              <a:gd name="connsiteX9" fmla="*/ 464914 w 515854"/>
              <a:gd name="connsiteY9" fmla="*/ 45137 h 515854"/>
              <a:gd name="connsiteX10" fmla="*/ 379798 w 515854"/>
              <a:gd name="connsiteY10" fmla="*/ 72864 h 515854"/>
              <a:gd name="connsiteX11" fmla="*/ 334016 w 515854"/>
              <a:gd name="connsiteY11" fmla="*/ 109619 h 515854"/>
              <a:gd name="connsiteX12" fmla="*/ 224397 w 515854"/>
              <a:gd name="connsiteY12" fmla="*/ 0 h 515854"/>
              <a:gd name="connsiteX13" fmla="*/ 150243 w 515854"/>
              <a:gd name="connsiteY13" fmla="*/ 73509 h 515854"/>
              <a:gd name="connsiteX14" fmla="*/ 186997 w 515854"/>
              <a:gd name="connsiteY14" fmla="*/ 119291 h 515854"/>
              <a:gd name="connsiteX15" fmla="*/ 214724 w 515854"/>
              <a:gd name="connsiteY15" fmla="*/ 204407 h 515854"/>
              <a:gd name="connsiteX16" fmla="*/ 210211 w 515854"/>
              <a:gd name="connsiteY16" fmla="*/ 208921 h 515854"/>
              <a:gd name="connsiteX17" fmla="*/ 123805 w 515854"/>
              <a:gd name="connsiteY17" fmla="*/ 182483 h 515854"/>
              <a:gd name="connsiteX18" fmla="*/ 78023 w 515854"/>
              <a:gd name="connsiteY18" fmla="*/ 145729 h 515854"/>
              <a:gd name="connsiteX19" fmla="*/ 0 w 515854"/>
              <a:gd name="connsiteY19" fmla="*/ 224397 h 515854"/>
              <a:gd name="connsiteX20" fmla="*/ 109619 w 515854"/>
              <a:gd name="connsiteY20" fmla="*/ 334016 h 515854"/>
              <a:gd name="connsiteX21" fmla="*/ 72864 w 515854"/>
              <a:gd name="connsiteY21" fmla="*/ 379798 h 515854"/>
              <a:gd name="connsiteX22" fmla="*/ 46427 w 515854"/>
              <a:gd name="connsiteY22" fmla="*/ 466203 h 515854"/>
              <a:gd name="connsiteX23" fmla="*/ 50941 w 515854"/>
              <a:gd name="connsiteY23" fmla="*/ 470717 h 515854"/>
              <a:gd name="connsiteX24" fmla="*/ 136057 w 515854"/>
              <a:gd name="connsiteY24" fmla="*/ 442990 h 515854"/>
              <a:gd name="connsiteX25" fmla="*/ 181839 w 515854"/>
              <a:gd name="connsiteY25" fmla="*/ 406235 h 515854"/>
              <a:gd name="connsiteX26" fmla="*/ 291458 w 515854"/>
              <a:gd name="connsiteY26" fmla="*/ 515854 h 515854"/>
              <a:gd name="connsiteX27" fmla="*/ 370125 w 515854"/>
              <a:gd name="connsiteY27" fmla="*/ 437186 h 515854"/>
              <a:gd name="connsiteX28" fmla="*/ 333371 w 515854"/>
              <a:gd name="connsiteY28" fmla="*/ 391404 h 51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15854" h="515854">
                <a:moveTo>
                  <a:pt x="333371" y="391404"/>
                </a:moveTo>
                <a:cubicBezTo>
                  <a:pt x="290813" y="392694"/>
                  <a:pt x="275337" y="337885"/>
                  <a:pt x="305644" y="306288"/>
                </a:cubicBezTo>
                <a:lnTo>
                  <a:pt x="310157" y="301775"/>
                </a:lnTo>
                <a:cubicBezTo>
                  <a:pt x="341753" y="271468"/>
                  <a:pt x="397853" y="285654"/>
                  <a:pt x="396563" y="328212"/>
                </a:cubicBezTo>
                <a:cubicBezTo>
                  <a:pt x="395918" y="352715"/>
                  <a:pt x="424935" y="382377"/>
                  <a:pt x="442345" y="364967"/>
                </a:cubicBezTo>
                <a:lnTo>
                  <a:pt x="515854" y="291458"/>
                </a:lnTo>
                <a:lnTo>
                  <a:pt x="406235" y="181839"/>
                </a:lnTo>
                <a:cubicBezTo>
                  <a:pt x="388825" y="164429"/>
                  <a:pt x="418487" y="135412"/>
                  <a:pt x="442990" y="136057"/>
                </a:cubicBezTo>
                <a:cubicBezTo>
                  <a:pt x="485548" y="137346"/>
                  <a:pt x="499734" y="81247"/>
                  <a:pt x="469427" y="49651"/>
                </a:cubicBezTo>
                <a:lnTo>
                  <a:pt x="464914" y="45137"/>
                </a:lnTo>
                <a:cubicBezTo>
                  <a:pt x="433317" y="14831"/>
                  <a:pt x="378508" y="30306"/>
                  <a:pt x="379798" y="72864"/>
                </a:cubicBezTo>
                <a:cubicBezTo>
                  <a:pt x="380442" y="97367"/>
                  <a:pt x="351426" y="127029"/>
                  <a:pt x="334016" y="109619"/>
                </a:cubicBezTo>
                <a:lnTo>
                  <a:pt x="224397" y="0"/>
                </a:lnTo>
                <a:lnTo>
                  <a:pt x="150243" y="73509"/>
                </a:lnTo>
                <a:cubicBezTo>
                  <a:pt x="132832" y="90919"/>
                  <a:pt x="162494" y="119936"/>
                  <a:pt x="186997" y="119291"/>
                </a:cubicBezTo>
                <a:cubicBezTo>
                  <a:pt x="229555" y="118002"/>
                  <a:pt x="245031" y="172811"/>
                  <a:pt x="214724" y="204407"/>
                </a:cubicBezTo>
                <a:lnTo>
                  <a:pt x="210211" y="208921"/>
                </a:lnTo>
                <a:cubicBezTo>
                  <a:pt x="178615" y="239227"/>
                  <a:pt x="122515" y="225041"/>
                  <a:pt x="123805" y="182483"/>
                </a:cubicBezTo>
                <a:cubicBezTo>
                  <a:pt x="124450" y="157980"/>
                  <a:pt x="95433" y="128319"/>
                  <a:pt x="78023" y="145729"/>
                </a:cubicBezTo>
                <a:lnTo>
                  <a:pt x="0" y="224397"/>
                </a:lnTo>
                <a:lnTo>
                  <a:pt x="109619" y="334016"/>
                </a:lnTo>
                <a:cubicBezTo>
                  <a:pt x="127029" y="351426"/>
                  <a:pt x="97367" y="380442"/>
                  <a:pt x="72864" y="379798"/>
                </a:cubicBezTo>
                <a:cubicBezTo>
                  <a:pt x="30306" y="378508"/>
                  <a:pt x="16120" y="434607"/>
                  <a:pt x="46427" y="466203"/>
                </a:cubicBezTo>
                <a:lnTo>
                  <a:pt x="50941" y="470717"/>
                </a:lnTo>
                <a:cubicBezTo>
                  <a:pt x="82537" y="501023"/>
                  <a:pt x="137346" y="485548"/>
                  <a:pt x="136057" y="442990"/>
                </a:cubicBezTo>
                <a:cubicBezTo>
                  <a:pt x="135412" y="418487"/>
                  <a:pt x="164429" y="388825"/>
                  <a:pt x="181839" y="406235"/>
                </a:cubicBezTo>
                <a:lnTo>
                  <a:pt x="291458" y="515854"/>
                </a:lnTo>
                <a:lnTo>
                  <a:pt x="370125" y="437186"/>
                </a:lnTo>
                <a:cubicBezTo>
                  <a:pt x="387535" y="419776"/>
                  <a:pt x="358519" y="390760"/>
                  <a:pt x="333371" y="391404"/>
                </a:cubicBezTo>
                <a:close/>
              </a:path>
            </a:pathLst>
          </a:custGeom>
          <a:solidFill>
            <a:schemeClr val="accent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9729354-A023-4072-9A55-000C191F20D4}"/>
              </a:ext>
            </a:extLst>
          </p:cNvPr>
          <p:cNvGrpSpPr/>
          <p:nvPr/>
        </p:nvGrpSpPr>
        <p:grpSpPr>
          <a:xfrm>
            <a:off x="332936" y="3826093"/>
            <a:ext cx="2937088" cy="1290153"/>
            <a:chOff x="332936" y="4652338"/>
            <a:chExt cx="2937088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E9DCB12-A588-481F-BA66-7082EE82F374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58E462C-0960-4964-B24B-68E1D90C328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1DAAE5E-5824-406D-9B3A-43EDF8A008EF}"/>
              </a:ext>
            </a:extLst>
          </p:cNvPr>
          <p:cNvGrpSpPr/>
          <p:nvPr/>
        </p:nvGrpSpPr>
        <p:grpSpPr>
          <a:xfrm>
            <a:off x="8929772" y="1759773"/>
            <a:ext cx="2937088" cy="1290153"/>
            <a:chOff x="8921977" y="1466725"/>
            <a:chExt cx="2937088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D9EB2A0-C9FB-4875-BD4B-0DDB60AD593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3A65ED1-F052-4595-A8C6-C67B6375D9A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8399DA5-4240-4207-8A11-65D6A99CEC24}"/>
              </a:ext>
            </a:extLst>
          </p:cNvPr>
          <p:cNvGrpSpPr/>
          <p:nvPr/>
        </p:nvGrpSpPr>
        <p:grpSpPr>
          <a:xfrm>
            <a:off x="8156683" y="3826093"/>
            <a:ext cx="2937088" cy="1290153"/>
            <a:chOff x="8921977" y="4073386"/>
            <a:chExt cx="2937088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CEDF838-1216-4FDC-AD61-2B8C9C4A21AE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3399865-162B-467B-AC37-F8742597F4C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A7D475D-BD92-4E7C-8690-1FEE64533FA3}"/>
              </a:ext>
            </a:extLst>
          </p:cNvPr>
          <p:cNvGrpSpPr/>
          <p:nvPr/>
        </p:nvGrpSpPr>
        <p:grpSpPr>
          <a:xfrm>
            <a:off x="1098229" y="1759773"/>
            <a:ext cx="2937088" cy="1290153"/>
            <a:chOff x="332936" y="2627766"/>
            <a:chExt cx="2937088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3A4E233-6710-479E-ADE5-88DCCAAF325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FA207CB-53AE-439A-A3E1-FCFA5234CFA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946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8473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Cross Matrix Diagram for PowerPoint</vt:lpstr>
      <vt:lpstr>Cross Matrix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Matrix Diagram</dc:title>
  <dc:creator>PresentationGO.com</dc:creator>
  <dc:description>© Copyright PresentationGO.com</dc:description>
  <dcterms:created xsi:type="dcterms:W3CDTF">2014-11-26T05:14:11Z</dcterms:created>
  <dcterms:modified xsi:type="dcterms:W3CDTF">2019-07-25T17:11:07Z</dcterms:modified>
  <cp:category>Charts &amp; Diagrams</cp:category>
</cp:coreProperties>
</file>