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A892-F4FD-49DE-B4FB-E5C80701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– Slide Template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DA2DD2-6131-4F23-ABBF-C50B11274767}"/>
              </a:ext>
            </a:extLst>
          </p:cNvPr>
          <p:cNvSpPr/>
          <p:nvPr/>
        </p:nvSpPr>
        <p:spPr>
          <a:xfrm>
            <a:off x="3424272" y="2316592"/>
            <a:ext cx="2295453" cy="2295453"/>
          </a:xfrm>
          <a:custGeom>
            <a:avLst/>
            <a:gdLst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66149 w 2633472"/>
              <a:gd name="connsiteY28" fmla="*/ 759155 h 2633472"/>
              <a:gd name="connsiteX29" fmla="*/ 239362 w 2633472"/>
              <a:gd name="connsiteY29" fmla="*/ 768964 h 2633472"/>
              <a:gd name="connsiteX30" fmla="*/ 0 w 2633472"/>
              <a:gd name="connsiteY30" fmla="*/ 805181 h 2633472"/>
              <a:gd name="connsiteX31" fmla="*/ 0 w 2633472"/>
              <a:gd name="connsiteY31" fmla="*/ 212105 h 2633472"/>
              <a:gd name="connsiteX32" fmla="*/ 212105 w 2633472"/>
              <a:gd name="connsiteY3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39362 w 2633472"/>
              <a:gd name="connsiteY28" fmla="*/ 768964 h 2633472"/>
              <a:gd name="connsiteX29" fmla="*/ 0 w 2633472"/>
              <a:gd name="connsiteY29" fmla="*/ 805181 h 2633472"/>
              <a:gd name="connsiteX30" fmla="*/ 0 w 2633472"/>
              <a:gd name="connsiteY30" fmla="*/ 212105 h 2633472"/>
              <a:gd name="connsiteX31" fmla="*/ 212105 w 2633472"/>
              <a:gd name="connsiteY31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0 w 2633472"/>
              <a:gd name="connsiteY28" fmla="*/ 805181 h 2633472"/>
              <a:gd name="connsiteX29" fmla="*/ 0 w 2633472"/>
              <a:gd name="connsiteY29" fmla="*/ 212105 h 2633472"/>
              <a:gd name="connsiteX30" fmla="*/ 212105 w 2633472"/>
              <a:gd name="connsiteY30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0 w 2633472"/>
              <a:gd name="connsiteY27" fmla="*/ 805181 h 2633472"/>
              <a:gd name="connsiteX28" fmla="*/ 0 w 2633472"/>
              <a:gd name="connsiteY28" fmla="*/ 212105 h 2633472"/>
              <a:gd name="connsiteX29" fmla="*/ 212105 w 2633472"/>
              <a:gd name="connsiteY29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0 w 2633472"/>
              <a:gd name="connsiteY26" fmla="*/ 805181 h 2633472"/>
              <a:gd name="connsiteX27" fmla="*/ 0 w 2633472"/>
              <a:gd name="connsiteY27" fmla="*/ 212105 h 2633472"/>
              <a:gd name="connsiteX28" fmla="*/ 212105 w 2633472"/>
              <a:gd name="connsiteY28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805181 h 2633472"/>
              <a:gd name="connsiteX26" fmla="*/ 0 w 2633472"/>
              <a:gd name="connsiteY26" fmla="*/ 212105 h 2633472"/>
              <a:gd name="connsiteX27" fmla="*/ 212105 w 2633472"/>
              <a:gd name="connsiteY27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212105 h 2633472"/>
              <a:gd name="connsiteX26" fmla="*/ 212105 w 2633472"/>
              <a:gd name="connsiteY26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1871941 w 2633472"/>
              <a:gd name="connsiteY3" fmla="*/ 259661 h 2633472"/>
              <a:gd name="connsiteX4" fmla="*/ 1864508 w 2633472"/>
              <a:gd name="connsiteY4" fmla="*/ 239362 h 2633472"/>
              <a:gd name="connsiteX5" fmla="*/ 1828291 w 2633472"/>
              <a:gd name="connsiteY5" fmla="*/ 0 h 2633472"/>
              <a:gd name="connsiteX6" fmla="*/ 2421367 w 2633472"/>
              <a:gd name="connsiteY6" fmla="*/ 0 h 2633472"/>
              <a:gd name="connsiteX7" fmla="*/ 2633472 w 2633472"/>
              <a:gd name="connsiteY7" fmla="*/ 212105 h 2633472"/>
              <a:gd name="connsiteX8" fmla="*/ 2633472 w 2633472"/>
              <a:gd name="connsiteY8" fmla="*/ 805181 h 2633472"/>
              <a:gd name="connsiteX9" fmla="*/ 2394110 w 2633472"/>
              <a:gd name="connsiteY9" fmla="*/ 768964 h 2633472"/>
              <a:gd name="connsiteX10" fmla="*/ 2380293 w 2633472"/>
              <a:gd name="connsiteY10" fmla="*/ 763905 h 2633472"/>
              <a:gd name="connsiteX11" fmla="*/ 2380293 w 2633472"/>
              <a:gd name="connsiteY11" fmla="*/ 1868957 h 2633472"/>
              <a:gd name="connsiteX12" fmla="*/ 2394110 w 2633472"/>
              <a:gd name="connsiteY12" fmla="*/ 1863922 h 2633472"/>
              <a:gd name="connsiteX13" fmla="*/ 2633472 w 2633472"/>
              <a:gd name="connsiteY13" fmla="*/ 1828288 h 2633472"/>
              <a:gd name="connsiteX14" fmla="*/ 2633472 w 2633472"/>
              <a:gd name="connsiteY14" fmla="*/ 2421368 h 2633472"/>
              <a:gd name="connsiteX15" fmla="*/ 2421367 w 2633472"/>
              <a:gd name="connsiteY15" fmla="*/ 2633472 h 2633472"/>
              <a:gd name="connsiteX16" fmla="*/ 1828291 w 2633472"/>
              <a:gd name="connsiteY16" fmla="*/ 2633472 h 2633472"/>
              <a:gd name="connsiteX17" fmla="*/ 1864508 w 2633472"/>
              <a:gd name="connsiteY17" fmla="*/ 2393518 h 2633472"/>
              <a:gd name="connsiteX18" fmla="*/ 1871714 w 2633472"/>
              <a:gd name="connsiteY18" fmla="*/ 2373805 h 2633472"/>
              <a:gd name="connsiteX19" fmla="*/ 761529 w 2633472"/>
              <a:gd name="connsiteY19" fmla="*/ 2373805 h 2633472"/>
              <a:gd name="connsiteX20" fmla="*/ 768964 w 2633472"/>
              <a:gd name="connsiteY20" fmla="*/ 2394110 h 2633472"/>
              <a:gd name="connsiteX21" fmla="*/ 805181 w 2633472"/>
              <a:gd name="connsiteY21" fmla="*/ 2633472 h 2633472"/>
              <a:gd name="connsiteX22" fmla="*/ 212105 w 2633472"/>
              <a:gd name="connsiteY22" fmla="*/ 2633472 h 2633472"/>
              <a:gd name="connsiteX23" fmla="*/ 0 w 2633472"/>
              <a:gd name="connsiteY23" fmla="*/ 2421367 h 2633472"/>
              <a:gd name="connsiteX24" fmla="*/ 0 w 2633472"/>
              <a:gd name="connsiteY24" fmla="*/ 212105 h 2633472"/>
              <a:gd name="connsiteX25" fmla="*/ 212105 w 2633472"/>
              <a:gd name="connsiteY25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64508 w 2633472"/>
              <a:gd name="connsiteY3" fmla="*/ 239362 h 2633472"/>
              <a:gd name="connsiteX4" fmla="*/ 1828291 w 2633472"/>
              <a:gd name="connsiteY4" fmla="*/ 0 h 2633472"/>
              <a:gd name="connsiteX5" fmla="*/ 2421367 w 2633472"/>
              <a:gd name="connsiteY5" fmla="*/ 0 h 2633472"/>
              <a:gd name="connsiteX6" fmla="*/ 2633472 w 2633472"/>
              <a:gd name="connsiteY6" fmla="*/ 212105 h 2633472"/>
              <a:gd name="connsiteX7" fmla="*/ 2633472 w 2633472"/>
              <a:gd name="connsiteY7" fmla="*/ 805181 h 2633472"/>
              <a:gd name="connsiteX8" fmla="*/ 2394110 w 2633472"/>
              <a:gd name="connsiteY8" fmla="*/ 768964 h 2633472"/>
              <a:gd name="connsiteX9" fmla="*/ 2380293 w 2633472"/>
              <a:gd name="connsiteY9" fmla="*/ 763905 h 2633472"/>
              <a:gd name="connsiteX10" fmla="*/ 2380293 w 2633472"/>
              <a:gd name="connsiteY10" fmla="*/ 1868957 h 2633472"/>
              <a:gd name="connsiteX11" fmla="*/ 2394110 w 2633472"/>
              <a:gd name="connsiteY11" fmla="*/ 1863922 h 2633472"/>
              <a:gd name="connsiteX12" fmla="*/ 2633472 w 2633472"/>
              <a:gd name="connsiteY12" fmla="*/ 1828288 h 2633472"/>
              <a:gd name="connsiteX13" fmla="*/ 2633472 w 2633472"/>
              <a:gd name="connsiteY13" fmla="*/ 2421368 h 2633472"/>
              <a:gd name="connsiteX14" fmla="*/ 2421367 w 2633472"/>
              <a:gd name="connsiteY14" fmla="*/ 2633472 h 2633472"/>
              <a:gd name="connsiteX15" fmla="*/ 1828291 w 2633472"/>
              <a:gd name="connsiteY15" fmla="*/ 2633472 h 2633472"/>
              <a:gd name="connsiteX16" fmla="*/ 1864508 w 2633472"/>
              <a:gd name="connsiteY16" fmla="*/ 2393518 h 2633472"/>
              <a:gd name="connsiteX17" fmla="*/ 1871714 w 2633472"/>
              <a:gd name="connsiteY17" fmla="*/ 2373805 h 2633472"/>
              <a:gd name="connsiteX18" fmla="*/ 761529 w 2633472"/>
              <a:gd name="connsiteY18" fmla="*/ 2373805 h 2633472"/>
              <a:gd name="connsiteX19" fmla="*/ 768964 w 2633472"/>
              <a:gd name="connsiteY19" fmla="*/ 2394110 h 2633472"/>
              <a:gd name="connsiteX20" fmla="*/ 805181 w 2633472"/>
              <a:gd name="connsiteY20" fmla="*/ 2633472 h 2633472"/>
              <a:gd name="connsiteX21" fmla="*/ 212105 w 2633472"/>
              <a:gd name="connsiteY21" fmla="*/ 2633472 h 2633472"/>
              <a:gd name="connsiteX22" fmla="*/ 0 w 2633472"/>
              <a:gd name="connsiteY22" fmla="*/ 2421367 h 2633472"/>
              <a:gd name="connsiteX23" fmla="*/ 0 w 2633472"/>
              <a:gd name="connsiteY23" fmla="*/ 212105 h 2633472"/>
              <a:gd name="connsiteX24" fmla="*/ 212105 w 2633472"/>
              <a:gd name="connsiteY24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28291 w 2633472"/>
              <a:gd name="connsiteY3" fmla="*/ 0 h 2633472"/>
              <a:gd name="connsiteX4" fmla="*/ 2421367 w 2633472"/>
              <a:gd name="connsiteY4" fmla="*/ 0 h 2633472"/>
              <a:gd name="connsiteX5" fmla="*/ 2633472 w 2633472"/>
              <a:gd name="connsiteY5" fmla="*/ 212105 h 2633472"/>
              <a:gd name="connsiteX6" fmla="*/ 2633472 w 2633472"/>
              <a:gd name="connsiteY6" fmla="*/ 805181 h 2633472"/>
              <a:gd name="connsiteX7" fmla="*/ 2394110 w 2633472"/>
              <a:gd name="connsiteY7" fmla="*/ 768964 h 2633472"/>
              <a:gd name="connsiteX8" fmla="*/ 2380293 w 2633472"/>
              <a:gd name="connsiteY8" fmla="*/ 763905 h 2633472"/>
              <a:gd name="connsiteX9" fmla="*/ 2380293 w 2633472"/>
              <a:gd name="connsiteY9" fmla="*/ 1868957 h 2633472"/>
              <a:gd name="connsiteX10" fmla="*/ 2394110 w 2633472"/>
              <a:gd name="connsiteY10" fmla="*/ 1863922 h 2633472"/>
              <a:gd name="connsiteX11" fmla="*/ 2633472 w 2633472"/>
              <a:gd name="connsiteY11" fmla="*/ 1828288 h 2633472"/>
              <a:gd name="connsiteX12" fmla="*/ 2633472 w 2633472"/>
              <a:gd name="connsiteY12" fmla="*/ 2421368 h 2633472"/>
              <a:gd name="connsiteX13" fmla="*/ 2421367 w 2633472"/>
              <a:gd name="connsiteY13" fmla="*/ 2633472 h 2633472"/>
              <a:gd name="connsiteX14" fmla="*/ 1828291 w 2633472"/>
              <a:gd name="connsiteY14" fmla="*/ 2633472 h 2633472"/>
              <a:gd name="connsiteX15" fmla="*/ 1864508 w 2633472"/>
              <a:gd name="connsiteY15" fmla="*/ 2393518 h 2633472"/>
              <a:gd name="connsiteX16" fmla="*/ 1871714 w 2633472"/>
              <a:gd name="connsiteY16" fmla="*/ 2373805 h 2633472"/>
              <a:gd name="connsiteX17" fmla="*/ 761529 w 2633472"/>
              <a:gd name="connsiteY17" fmla="*/ 2373805 h 2633472"/>
              <a:gd name="connsiteX18" fmla="*/ 768964 w 2633472"/>
              <a:gd name="connsiteY18" fmla="*/ 2394110 h 2633472"/>
              <a:gd name="connsiteX19" fmla="*/ 805181 w 2633472"/>
              <a:gd name="connsiteY19" fmla="*/ 2633472 h 2633472"/>
              <a:gd name="connsiteX20" fmla="*/ 212105 w 2633472"/>
              <a:gd name="connsiteY20" fmla="*/ 2633472 h 2633472"/>
              <a:gd name="connsiteX21" fmla="*/ 0 w 2633472"/>
              <a:gd name="connsiteY21" fmla="*/ 2421367 h 2633472"/>
              <a:gd name="connsiteX22" fmla="*/ 0 w 2633472"/>
              <a:gd name="connsiteY22" fmla="*/ 212105 h 2633472"/>
              <a:gd name="connsiteX23" fmla="*/ 212105 w 2633472"/>
              <a:gd name="connsiteY23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28291 w 2633472"/>
              <a:gd name="connsiteY2" fmla="*/ 0 h 2633472"/>
              <a:gd name="connsiteX3" fmla="*/ 2421367 w 2633472"/>
              <a:gd name="connsiteY3" fmla="*/ 0 h 2633472"/>
              <a:gd name="connsiteX4" fmla="*/ 2633472 w 2633472"/>
              <a:gd name="connsiteY4" fmla="*/ 212105 h 2633472"/>
              <a:gd name="connsiteX5" fmla="*/ 2633472 w 2633472"/>
              <a:gd name="connsiteY5" fmla="*/ 805181 h 2633472"/>
              <a:gd name="connsiteX6" fmla="*/ 2394110 w 2633472"/>
              <a:gd name="connsiteY6" fmla="*/ 768964 h 2633472"/>
              <a:gd name="connsiteX7" fmla="*/ 2380293 w 2633472"/>
              <a:gd name="connsiteY7" fmla="*/ 763905 h 2633472"/>
              <a:gd name="connsiteX8" fmla="*/ 2380293 w 2633472"/>
              <a:gd name="connsiteY8" fmla="*/ 1868957 h 2633472"/>
              <a:gd name="connsiteX9" fmla="*/ 2394110 w 2633472"/>
              <a:gd name="connsiteY9" fmla="*/ 1863922 h 2633472"/>
              <a:gd name="connsiteX10" fmla="*/ 2633472 w 2633472"/>
              <a:gd name="connsiteY10" fmla="*/ 1828288 h 2633472"/>
              <a:gd name="connsiteX11" fmla="*/ 2633472 w 2633472"/>
              <a:gd name="connsiteY11" fmla="*/ 2421368 h 2633472"/>
              <a:gd name="connsiteX12" fmla="*/ 2421367 w 2633472"/>
              <a:gd name="connsiteY12" fmla="*/ 2633472 h 2633472"/>
              <a:gd name="connsiteX13" fmla="*/ 1828291 w 2633472"/>
              <a:gd name="connsiteY13" fmla="*/ 2633472 h 2633472"/>
              <a:gd name="connsiteX14" fmla="*/ 1864508 w 2633472"/>
              <a:gd name="connsiteY14" fmla="*/ 2393518 h 2633472"/>
              <a:gd name="connsiteX15" fmla="*/ 1871714 w 2633472"/>
              <a:gd name="connsiteY15" fmla="*/ 2373805 h 2633472"/>
              <a:gd name="connsiteX16" fmla="*/ 761529 w 2633472"/>
              <a:gd name="connsiteY16" fmla="*/ 2373805 h 2633472"/>
              <a:gd name="connsiteX17" fmla="*/ 768964 w 2633472"/>
              <a:gd name="connsiteY17" fmla="*/ 2394110 h 2633472"/>
              <a:gd name="connsiteX18" fmla="*/ 805181 w 2633472"/>
              <a:gd name="connsiteY18" fmla="*/ 2633472 h 2633472"/>
              <a:gd name="connsiteX19" fmla="*/ 212105 w 2633472"/>
              <a:gd name="connsiteY19" fmla="*/ 2633472 h 2633472"/>
              <a:gd name="connsiteX20" fmla="*/ 0 w 2633472"/>
              <a:gd name="connsiteY20" fmla="*/ 2421367 h 2633472"/>
              <a:gd name="connsiteX21" fmla="*/ 0 w 2633472"/>
              <a:gd name="connsiteY21" fmla="*/ 212105 h 2633472"/>
              <a:gd name="connsiteX22" fmla="*/ 212105 w 2633472"/>
              <a:gd name="connsiteY2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2421367 w 2633472"/>
              <a:gd name="connsiteY2" fmla="*/ 0 h 2633472"/>
              <a:gd name="connsiteX3" fmla="*/ 2633472 w 2633472"/>
              <a:gd name="connsiteY3" fmla="*/ 212105 h 2633472"/>
              <a:gd name="connsiteX4" fmla="*/ 2633472 w 2633472"/>
              <a:gd name="connsiteY4" fmla="*/ 805181 h 2633472"/>
              <a:gd name="connsiteX5" fmla="*/ 2394110 w 2633472"/>
              <a:gd name="connsiteY5" fmla="*/ 768964 h 2633472"/>
              <a:gd name="connsiteX6" fmla="*/ 2380293 w 2633472"/>
              <a:gd name="connsiteY6" fmla="*/ 763905 h 2633472"/>
              <a:gd name="connsiteX7" fmla="*/ 2380293 w 2633472"/>
              <a:gd name="connsiteY7" fmla="*/ 1868957 h 2633472"/>
              <a:gd name="connsiteX8" fmla="*/ 2394110 w 2633472"/>
              <a:gd name="connsiteY8" fmla="*/ 1863922 h 2633472"/>
              <a:gd name="connsiteX9" fmla="*/ 2633472 w 2633472"/>
              <a:gd name="connsiteY9" fmla="*/ 1828288 h 2633472"/>
              <a:gd name="connsiteX10" fmla="*/ 2633472 w 2633472"/>
              <a:gd name="connsiteY10" fmla="*/ 2421368 h 2633472"/>
              <a:gd name="connsiteX11" fmla="*/ 2421367 w 2633472"/>
              <a:gd name="connsiteY11" fmla="*/ 2633472 h 2633472"/>
              <a:gd name="connsiteX12" fmla="*/ 1828291 w 2633472"/>
              <a:gd name="connsiteY12" fmla="*/ 2633472 h 2633472"/>
              <a:gd name="connsiteX13" fmla="*/ 1864508 w 2633472"/>
              <a:gd name="connsiteY13" fmla="*/ 2393518 h 2633472"/>
              <a:gd name="connsiteX14" fmla="*/ 1871714 w 2633472"/>
              <a:gd name="connsiteY14" fmla="*/ 2373805 h 2633472"/>
              <a:gd name="connsiteX15" fmla="*/ 761529 w 2633472"/>
              <a:gd name="connsiteY15" fmla="*/ 2373805 h 2633472"/>
              <a:gd name="connsiteX16" fmla="*/ 768964 w 2633472"/>
              <a:gd name="connsiteY16" fmla="*/ 2394110 h 2633472"/>
              <a:gd name="connsiteX17" fmla="*/ 805181 w 2633472"/>
              <a:gd name="connsiteY17" fmla="*/ 2633472 h 2633472"/>
              <a:gd name="connsiteX18" fmla="*/ 212105 w 2633472"/>
              <a:gd name="connsiteY18" fmla="*/ 2633472 h 2633472"/>
              <a:gd name="connsiteX19" fmla="*/ 0 w 2633472"/>
              <a:gd name="connsiteY19" fmla="*/ 2421367 h 2633472"/>
              <a:gd name="connsiteX20" fmla="*/ 0 w 2633472"/>
              <a:gd name="connsiteY20" fmla="*/ 212105 h 2633472"/>
              <a:gd name="connsiteX21" fmla="*/ 212105 w 2633472"/>
              <a:gd name="connsiteY2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763905 h 2633472"/>
              <a:gd name="connsiteX6" fmla="*/ 2380293 w 2633472"/>
              <a:gd name="connsiteY6" fmla="*/ 1868957 h 2633472"/>
              <a:gd name="connsiteX7" fmla="*/ 2394110 w 2633472"/>
              <a:gd name="connsiteY7" fmla="*/ 1863922 h 2633472"/>
              <a:gd name="connsiteX8" fmla="*/ 2633472 w 2633472"/>
              <a:gd name="connsiteY8" fmla="*/ 1828288 h 2633472"/>
              <a:gd name="connsiteX9" fmla="*/ 2633472 w 2633472"/>
              <a:gd name="connsiteY9" fmla="*/ 2421368 h 2633472"/>
              <a:gd name="connsiteX10" fmla="*/ 2421367 w 2633472"/>
              <a:gd name="connsiteY10" fmla="*/ 2633472 h 2633472"/>
              <a:gd name="connsiteX11" fmla="*/ 1828291 w 2633472"/>
              <a:gd name="connsiteY11" fmla="*/ 2633472 h 2633472"/>
              <a:gd name="connsiteX12" fmla="*/ 1864508 w 2633472"/>
              <a:gd name="connsiteY12" fmla="*/ 2393518 h 2633472"/>
              <a:gd name="connsiteX13" fmla="*/ 1871714 w 2633472"/>
              <a:gd name="connsiteY13" fmla="*/ 2373805 h 2633472"/>
              <a:gd name="connsiteX14" fmla="*/ 761529 w 2633472"/>
              <a:gd name="connsiteY14" fmla="*/ 2373805 h 2633472"/>
              <a:gd name="connsiteX15" fmla="*/ 768964 w 2633472"/>
              <a:gd name="connsiteY15" fmla="*/ 2394110 h 2633472"/>
              <a:gd name="connsiteX16" fmla="*/ 805181 w 2633472"/>
              <a:gd name="connsiteY16" fmla="*/ 2633472 h 2633472"/>
              <a:gd name="connsiteX17" fmla="*/ 212105 w 2633472"/>
              <a:gd name="connsiteY17" fmla="*/ 2633472 h 2633472"/>
              <a:gd name="connsiteX18" fmla="*/ 0 w 2633472"/>
              <a:gd name="connsiteY18" fmla="*/ 2421367 h 2633472"/>
              <a:gd name="connsiteX19" fmla="*/ 0 w 2633472"/>
              <a:gd name="connsiteY19" fmla="*/ 212105 h 2633472"/>
              <a:gd name="connsiteX20" fmla="*/ 212105 w 2633472"/>
              <a:gd name="connsiteY2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1868957 h 2633472"/>
              <a:gd name="connsiteX6" fmla="*/ 2394110 w 2633472"/>
              <a:gd name="connsiteY6" fmla="*/ 1863922 h 2633472"/>
              <a:gd name="connsiteX7" fmla="*/ 2633472 w 2633472"/>
              <a:gd name="connsiteY7" fmla="*/ 1828288 h 2633472"/>
              <a:gd name="connsiteX8" fmla="*/ 2633472 w 2633472"/>
              <a:gd name="connsiteY8" fmla="*/ 2421368 h 2633472"/>
              <a:gd name="connsiteX9" fmla="*/ 2421367 w 2633472"/>
              <a:gd name="connsiteY9" fmla="*/ 2633472 h 2633472"/>
              <a:gd name="connsiteX10" fmla="*/ 1828291 w 2633472"/>
              <a:gd name="connsiteY10" fmla="*/ 2633472 h 2633472"/>
              <a:gd name="connsiteX11" fmla="*/ 1864508 w 2633472"/>
              <a:gd name="connsiteY11" fmla="*/ 2393518 h 2633472"/>
              <a:gd name="connsiteX12" fmla="*/ 1871714 w 2633472"/>
              <a:gd name="connsiteY12" fmla="*/ 2373805 h 2633472"/>
              <a:gd name="connsiteX13" fmla="*/ 761529 w 2633472"/>
              <a:gd name="connsiteY13" fmla="*/ 2373805 h 2633472"/>
              <a:gd name="connsiteX14" fmla="*/ 768964 w 2633472"/>
              <a:gd name="connsiteY14" fmla="*/ 2394110 h 2633472"/>
              <a:gd name="connsiteX15" fmla="*/ 805181 w 2633472"/>
              <a:gd name="connsiteY15" fmla="*/ 2633472 h 2633472"/>
              <a:gd name="connsiteX16" fmla="*/ 212105 w 2633472"/>
              <a:gd name="connsiteY16" fmla="*/ 2633472 h 2633472"/>
              <a:gd name="connsiteX17" fmla="*/ 0 w 2633472"/>
              <a:gd name="connsiteY17" fmla="*/ 2421367 h 2633472"/>
              <a:gd name="connsiteX18" fmla="*/ 0 w 2633472"/>
              <a:gd name="connsiteY18" fmla="*/ 212105 h 2633472"/>
              <a:gd name="connsiteX19" fmla="*/ 212105 w 2633472"/>
              <a:gd name="connsiteY1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80293 w 2633472"/>
              <a:gd name="connsiteY4" fmla="*/ 1868957 h 2633472"/>
              <a:gd name="connsiteX5" fmla="*/ 2394110 w 2633472"/>
              <a:gd name="connsiteY5" fmla="*/ 1863922 h 2633472"/>
              <a:gd name="connsiteX6" fmla="*/ 2633472 w 2633472"/>
              <a:gd name="connsiteY6" fmla="*/ 1828288 h 2633472"/>
              <a:gd name="connsiteX7" fmla="*/ 2633472 w 2633472"/>
              <a:gd name="connsiteY7" fmla="*/ 2421368 h 2633472"/>
              <a:gd name="connsiteX8" fmla="*/ 2421367 w 2633472"/>
              <a:gd name="connsiteY8" fmla="*/ 2633472 h 2633472"/>
              <a:gd name="connsiteX9" fmla="*/ 1828291 w 2633472"/>
              <a:gd name="connsiteY9" fmla="*/ 2633472 h 2633472"/>
              <a:gd name="connsiteX10" fmla="*/ 1864508 w 2633472"/>
              <a:gd name="connsiteY10" fmla="*/ 2393518 h 2633472"/>
              <a:gd name="connsiteX11" fmla="*/ 1871714 w 2633472"/>
              <a:gd name="connsiteY11" fmla="*/ 2373805 h 2633472"/>
              <a:gd name="connsiteX12" fmla="*/ 761529 w 2633472"/>
              <a:gd name="connsiteY12" fmla="*/ 2373805 h 2633472"/>
              <a:gd name="connsiteX13" fmla="*/ 768964 w 2633472"/>
              <a:gd name="connsiteY13" fmla="*/ 2394110 h 2633472"/>
              <a:gd name="connsiteX14" fmla="*/ 805181 w 2633472"/>
              <a:gd name="connsiteY14" fmla="*/ 2633472 h 2633472"/>
              <a:gd name="connsiteX15" fmla="*/ 212105 w 2633472"/>
              <a:gd name="connsiteY15" fmla="*/ 2633472 h 2633472"/>
              <a:gd name="connsiteX16" fmla="*/ 0 w 2633472"/>
              <a:gd name="connsiteY16" fmla="*/ 2421367 h 2633472"/>
              <a:gd name="connsiteX17" fmla="*/ 0 w 2633472"/>
              <a:gd name="connsiteY17" fmla="*/ 212105 h 2633472"/>
              <a:gd name="connsiteX18" fmla="*/ 212105 w 2633472"/>
              <a:gd name="connsiteY18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80293 w 2633472"/>
              <a:gd name="connsiteY3" fmla="*/ 1868957 h 2633472"/>
              <a:gd name="connsiteX4" fmla="*/ 2394110 w 2633472"/>
              <a:gd name="connsiteY4" fmla="*/ 1863922 h 2633472"/>
              <a:gd name="connsiteX5" fmla="*/ 2633472 w 2633472"/>
              <a:gd name="connsiteY5" fmla="*/ 1828288 h 2633472"/>
              <a:gd name="connsiteX6" fmla="*/ 2633472 w 2633472"/>
              <a:gd name="connsiteY6" fmla="*/ 2421368 h 2633472"/>
              <a:gd name="connsiteX7" fmla="*/ 2421367 w 2633472"/>
              <a:gd name="connsiteY7" fmla="*/ 2633472 h 2633472"/>
              <a:gd name="connsiteX8" fmla="*/ 1828291 w 2633472"/>
              <a:gd name="connsiteY8" fmla="*/ 2633472 h 2633472"/>
              <a:gd name="connsiteX9" fmla="*/ 1864508 w 2633472"/>
              <a:gd name="connsiteY9" fmla="*/ 2393518 h 2633472"/>
              <a:gd name="connsiteX10" fmla="*/ 1871714 w 2633472"/>
              <a:gd name="connsiteY10" fmla="*/ 2373805 h 2633472"/>
              <a:gd name="connsiteX11" fmla="*/ 761529 w 2633472"/>
              <a:gd name="connsiteY11" fmla="*/ 2373805 h 2633472"/>
              <a:gd name="connsiteX12" fmla="*/ 768964 w 2633472"/>
              <a:gd name="connsiteY12" fmla="*/ 2394110 h 2633472"/>
              <a:gd name="connsiteX13" fmla="*/ 805181 w 2633472"/>
              <a:gd name="connsiteY13" fmla="*/ 2633472 h 2633472"/>
              <a:gd name="connsiteX14" fmla="*/ 212105 w 2633472"/>
              <a:gd name="connsiteY14" fmla="*/ 2633472 h 2633472"/>
              <a:gd name="connsiteX15" fmla="*/ 0 w 2633472"/>
              <a:gd name="connsiteY15" fmla="*/ 2421367 h 2633472"/>
              <a:gd name="connsiteX16" fmla="*/ 0 w 2633472"/>
              <a:gd name="connsiteY16" fmla="*/ 212105 h 2633472"/>
              <a:gd name="connsiteX17" fmla="*/ 212105 w 2633472"/>
              <a:gd name="connsiteY17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94110 w 2633472"/>
              <a:gd name="connsiteY3" fmla="*/ 1863922 h 2633472"/>
              <a:gd name="connsiteX4" fmla="*/ 2633472 w 2633472"/>
              <a:gd name="connsiteY4" fmla="*/ 1828288 h 2633472"/>
              <a:gd name="connsiteX5" fmla="*/ 2633472 w 2633472"/>
              <a:gd name="connsiteY5" fmla="*/ 2421368 h 2633472"/>
              <a:gd name="connsiteX6" fmla="*/ 2421367 w 2633472"/>
              <a:gd name="connsiteY6" fmla="*/ 2633472 h 2633472"/>
              <a:gd name="connsiteX7" fmla="*/ 1828291 w 2633472"/>
              <a:gd name="connsiteY7" fmla="*/ 2633472 h 2633472"/>
              <a:gd name="connsiteX8" fmla="*/ 1864508 w 2633472"/>
              <a:gd name="connsiteY8" fmla="*/ 2393518 h 2633472"/>
              <a:gd name="connsiteX9" fmla="*/ 1871714 w 2633472"/>
              <a:gd name="connsiteY9" fmla="*/ 2373805 h 2633472"/>
              <a:gd name="connsiteX10" fmla="*/ 761529 w 2633472"/>
              <a:gd name="connsiteY10" fmla="*/ 2373805 h 2633472"/>
              <a:gd name="connsiteX11" fmla="*/ 768964 w 2633472"/>
              <a:gd name="connsiteY11" fmla="*/ 2394110 h 2633472"/>
              <a:gd name="connsiteX12" fmla="*/ 805181 w 2633472"/>
              <a:gd name="connsiteY12" fmla="*/ 2633472 h 2633472"/>
              <a:gd name="connsiteX13" fmla="*/ 212105 w 2633472"/>
              <a:gd name="connsiteY13" fmla="*/ 2633472 h 2633472"/>
              <a:gd name="connsiteX14" fmla="*/ 0 w 2633472"/>
              <a:gd name="connsiteY14" fmla="*/ 2421367 h 2633472"/>
              <a:gd name="connsiteX15" fmla="*/ 0 w 2633472"/>
              <a:gd name="connsiteY15" fmla="*/ 212105 h 2633472"/>
              <a:gd name="connsiteX16" fmla="*/ 212105 w 2633472"/>
              <a:gd name="connsiteY16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1828288 h 2633472"/>
              <a:gd name="connsiteX4" fmla="*/ 2633472 w 2633472"/>
              <a:gd name="connsiteY4" fmla="*/ 2421368 h 2633472"/>
              <a:gd name="connsiteX5" fmla="*/ 2421367 w 2633472"/>
              <a:gd name="connsiteY5" fmla="*/ 2633472 h 2633472"/>
              <a:gd name="connsiteX6" fmla="*/ 1828291 w 2633472"/>
              <a:gd name="connsiteY6" fmla="*/ 2633472 h 2633472"/>
              <a:gd name="connsiteX7" fmla="*/ 1864508 w 2633472"/>
              <a:gd name="connsiteY7" fmla="*/ 2393518 h 2633472"/>
              <a:gd name="connsiteX8" fmla="*/ 1871714 w 2633472"/>
              <a:gd name="connsiteY8" fmla="*/ 2373805 h 2633472"/>
              <a:gd name="connsiteX9" fmla="*/ 761529 w 2633472"/>
              <a:gd name="connsiteY9" fmla="*/ 2373805 h 2633472"/>
              <a:gd name="connsiteX10" fmla="*/ 768964 w 2633472"/>
              <a:gd name="connsiteY10" fmla="*/ 2394110 h 2633472"/>
              <a:gd name="connsiteX11" fmla="*/ 805181 w 2633472"/>
              <a:gd name="connsiteY11" fmla="*/ 2633472 h 2633472"/>
              <a:gd name="connsiteX12" fmla="*/ 212105 w 2633472"/>
              <a:gd name="connsiteY12" fmla="*/ 2633472 h 2633472"/>
              <a:gd name="connsiteX13" fmla="*/ 0 w 2633472"/>
              <a:gd name="connsiteY13" fmla="*/ 2421367 h 2633472"/>
              <a:gd name="connsiteX14" fmla="*/ 0 w 2633472"/>
              <a:gd name="connsiteY14" fmla="*/ 212105 h 2633472"/>
              <a:gd name="connsiteX15" fmla="*/ 212105 w 2633472"/>
              <a:gd name="connsiteY15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1871714 w 2633472"/>
              <a:gd name="connsiteY7" fmla="*/ 2373805 h 2633472"/>
              <a:gd name="connsiteX8" fmla="*/ 761529 w 2633472"/>
              <a:gd name="connsiteY8" fmla="*/ 2373805 h 2633472"/>
              <a:gd name="connsiteX9" fmla="*/ 768964 w 2633472"/>
              <a:gd name="connsiteY9" fmla="*/ 2394110 h 2633472"/>
              <a:gd name="connsiteX10" fmla="*/ 805181 w 2633472"/>
              <a:gd name="connsiteY10" fmla="*/ 2633472 h 2633472"/>
              <a:gd name="connsiteX11" fmla="*/ 212105 w 2633472"/>
              <a:gd name="connsiteY11" fmla="*/ 2633472 h 2633472"/>
              <a:gd name="connsiteX12" fmla="*/ 0 w 2633472"/>
              <a:gd name="connsiteY12" fmla="*/ 2421367 h 2633472"/>
              <a:gd name="connsiteX13" fmla="*/ 0 w 2633472"/>
              <a:gd name="connsiteY13" fmla="*/ 212105 h 2633472"/>
              <a:gd name="connsiteX14" fmla="*/ 212105 w 2633472"/>
              <a:gd name="connsiteY14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761529 w 2633472"/>
              <a:gd name="connsiteY7" fmla="*/ 2373805 h 2633472"/>
              <a:gd name="connsiteX8" fmla="*/ 768964 w 2633472"/>
              <a:gd name="connsiteY8" fmla="*/ 2394110 h 2633472"/>
              <a:gd name="connsiteX9" fmla="*/ 805181 w 2633472"/>
              <a:gd name="connsiteY9" fmla="*/ 2633472 h 2633472"/>
              <a:gd name="connsiteX10" fmla="*/ 212105 w 2633472"/>
              <a:gd name="connsiteY10" fmla="*/ 2633472 h 2633472"/>
              <a:gd name="connsiteX11" fmla="*/ 0 w 2633472"/>
              <a:gd name="connsiteY11" fmla="*/ 2421367 h 2633472"/>
              <a:gd name="connsiteX12" fmla="*/ 0 w 2633472"/>
              <a:gd name="connsiteY12" fmla="*/ 212105 h 2633472"/>
              <a:gd name="connsiteX13" fmla="*/ 212105 w 2633472"/>
              <a:gd name="connsiteY13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768964 w 2633472"/>
              <a:gd name="connsiteY7" fmla="*/ 2394110 h 2633472"/>
              <a:gd name="connsiteX8" fmla="*/ 805181 w 2633472"/>
              <a:gd name="connsiteY8" fmla="*/ 2633472 h 2633472"/>
              <a:gd name="connsiteX9" fmla="*/ 212105 w 2633472"/>
              <a:gd name="connsiteY9" fmla="*/ 2633472 h 2633472"/>
              <a:gd name="connsiteX10" fmla="*/ 0 w 2633472"/>
              <a:gd name="connsiteY10" fmla="*/ 2421367 h 2633472"/>
              <a:gd name="connsiteX11" fmla="*/ 0 w 2633472"/>
              <a:gd name="connsiteY11" fmla="*/ 212105 h 2633472"/>
              <a:gd name="connsiteX12" fmla="*/ 212105 w 2633472"/>
              <a:gd name="connsiteY12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805181 w 2633472"/>
              <a:gd name="connsiteY7" fmla="*/ 2633472 h 2633472"/>
              <a:gd name="connsiteX8" fmla="*/ 212105 w 2633472"/>
              <a:gd name="connsiteY8" fmla="*/ 2633472 h 2633472"/>
              <a:gd name="connsiteX9" fmla="*/ 0 w 2633472"/>
              <a:gd name="connsiteY9" fmla="*/ 2421367 h 2633472"/>
              <a:gd name="connsiteX10" fmla="*/ 0 w 2633472"/>
              <a:gd name="connsiteY10" fmla="*/ 212105 h 2633472"/>
              <a:gd name="connsiteX11" fmla="*/ 212105 w 2633472"/>
              <a:gd name="connsiteY1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805181 w 2633472"/>
              <a:gd name="connsiteY6" fmla="*/ 2633472 h 2633472"/>
              <a:gd name="connsiteX7" fmla="*/ 212105 w 2633472"/>
              <a:gd name="connsiteY7" fmla="*/ 2633472 h 2633472"/>
              <a:gd name="connsiteX8" fmla="*/ 0 w 2633472"/>
              <a:gd name="connsiteY8" fmla="*/ 2421367 h 2633472"/>
              <a:gd name="connsiteX9" fmla="*/ 0 w 2633472"/>
              <a:gd name="connsiteY9" fmla="*/ 212105 h 2633472"/>
              <a:gd name="connsiteX10" fmla="*/ 212105 w 2633472"/>
              <a:gd name="connsiteY1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212105 w 2633472"/>
              <a:gd name="connsiteY6" fmla="*/ 2633472 h 2633472"/>
              <a:gd name="connsiteX7" fmla="*/ 0 w 2633472"/>
              <a:gd name="connsiteY7" fmla="*/ 2421367 h 2633472"/>
              <a:gd name="connsiteX8" fmla="*/ 0 w 2633472"/>
              <a:gd name="connsiteY8" fmla="*/ 212105 h 2633472"/>
              <a:gd name="connsiteX9" fmla="*/ 212105 w 2633472"/>
              <a:gd name="connsiteY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212105 w 2633472"/>
              <a:gd name="connsiteY5" fmla="*/ 2633472 h 2633472"/>
              <a:gd name="connsiteX6" fmla="*/ 0 w 2633472"/>
              <a:gd name="connsiteY6" fmla="*/ 2421367 h 2633472"/>
              <a:gd name="connsiteX7" fmla="*/ 0 w 2633472"/>
              <a:gd name="connsiteY7" fmla="*/ 212105 h 2633472"/>
              <a:gd name="connsiteX8" fmla="*/ 212105 w 2633472"/>
              <a:gd name="connsiteY8" fmla="*/ 0 h 26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2633472">
                <a:moveTo>
                  <a:pt x="212105" y="0"/>
                </a:moveTo>
                <a:lnTo>
                  <a:pt x="2421367" y="0"/>
                </a:lnTo>
                <a:cubicBezTo>
                  <a:pt x="2538230" y="0"/>
                  <a:pt x="2633472" y="95242"/>
                  <a:pt x="2633472" y="212105"/>
                </a:cubicBezTo>
                <a:lnTo>
                  <a:pt x="2633472" y="2421368"/>
                </a:lnTo>
                <a:cubicBezTo>
                  <a:pt x="2633472" y="2538229"/>
                  <a:pt x="2538230" y="2633472"/>
                  <a:pt x="2421367" y="2633472"/>
                </a:cubicBezTo>
                <a:lnTo>
                  <a:pt x="212105" y="2633472"/>
                </a:lnTo>
                <a:cubicBezTo>
                  <a:pt x="95242" y="2633472"/>
                  <a:pt x="0" y="2538230"/>
                  <a:pt x="0" y="2421367"/>
                </a:cubicBezTo>
                <a:lnTo>
                  <a:pt x="0" y="212105"/>
                </a:lnTo>
                <a:cubicBezTo>
                  <a:pt x="0" y="95242"/>
                  <a:pt x="95242" y="0"/>
                  <a:pt x="21210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1F1A43-BC5C-4F1A-97CC-2B03657F7EB4}"/>
              </a:ext>
            </a:extLst>
          </p:cNvPr>
          <p:cNvGrpSpPr/>
          <p:nvPr/>
        </p:nvGrpSpPr>
        <p:grpSpPr>
          <a:xfrm>
            <a:off x="3424274" y="2316592"/>
            <a:ext cx="2295453" cy="2295453"/>
            <a:chOff x="4779264" y="2112264"/>
            <a:chExt cx="2633472" cy="263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2492637-142E-4947-B467-683D658BF9B6}"/>
                </a:ext>
              </a:extLst>
            </p:cNvPr>
            <p:cNvSpPr/>
            <p:nvPr/>
          </p:nvSpPr>
          <p:spPr>
            <a:xfrm>
              <a:off x="4779264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690" y="0"/>
                  </a:lnTo>
                  <a:cubicBezTo>
                    <a:pt x="2555" y="0"/>
                    <a:pt x="0" y="2555"/>
                    <a:pt x="0" y="5690"/>
                  </a:cubicBezTo>
                  <a:lnTo>
                    <a:pt x="0" y="21600"/>
                  </a:lnTo>
                  <a:cubicBezTo>
                    <a:pt x="11924" y="21600"/>
                    <a:pt x="21600" y="11924"/>
                    <a:pt x="216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9EB9852-1136-4159-953C-73758AC1F3DD}"/>
                </a:ext>
              </a:extLst>
            </p:cNvPr>
            <p:cNvSpPr/>
            <p:nvPr/>
          </p:nvSpPr>
          <p:spPr>
            <a:xfrm>
              <a:off x="6607555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4"/>
                    <a:pt x="9676" y="21600"/>
                    <a:pt x="21600" y="21600"/>
                  </a:cubicBezTo>
                  <a:lnTo>
                    <a:pt x="21600" y="5690"/>
                  </a:lnTo>
                  <a:cubicBezTo>
                    <a:pt x="21600" y="2555"/>
                    <a:pt x="19045" y="0"/>
                    <a:pt x="159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8F6F1F-6340-40DE-AFE9-E1D5773DE9A4}"/>
                </a:ext>
              </a:extLst>
            </p:cNvPr>
            <p:cNvSpPr/>
            <p:nvPr/>
          </p:nvSpPr>
          <p:spPr>
            <a:xfrm>
              <a:off x="6607555" y="3940552"/>
              <a:ext cx="805181" cy="80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0" y="21566"/>
                  </a:moveTo>
                  <a:lnTo>
                    <a:pt x="15910" y="21566"/>
                  </a:lnTo>
                  <a:cubicBezTo>
                    <a:pt x="19045" y="21566"/>
                    <a:pt x="21600" y="19015"/>
                    <a:pt x="21600" y="15885"/>
                  </a:cubicBezTo>
                  <a:lnTo>
                    <a:pt x="21600" y="0"/>
                  </a:lnTo>
                  <a:cubicBezTo>
                    <a:pt x="9676" y="-34"/>
                    <a:pt x="0" y="9626"/>
                    <a:pt x="0" y="215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D52B6C-536E-4519-8389-FEC178D0591A}"/>
                </a:ext>
              </a:extLst>
            </p:cNvPr>
            <p:cNvSpPr/>
            <p:nvPr/>
          </p:nvSpPr>
          <p:spPr>
            <a:xfrm>
              <a:off x="4779264" y="3940555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6"/>
                    <a:pt x="11924" y="0"/>
                    <a:pt x="0" y="0"/>
                  </a:cubicBezTo>
                  <a:lnTo>
                    <a:pt x="0" y="15910"/>
                  </a:lnTo>
                  <a:cubicBezTo>
                    <a:pt x="0" y="19045"/>
                    <a:pt x="2555" y="21600"/>
                    <a:pt x="569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F3A435C9-7A28-48FE-90C3-67C5FB8B8654}"/>
              </a:ext>
            </a:extLst>
          </p:cNvPr>
          <p:cNvSpPr/>
          <p:nvPr/>
        </p:nvSpPr>
        <p:spPr>
          <a:xfrm>
            <a:off x="4126988" y="1274469"/>
            <a:ext cx="890025" cy="104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0787" y="0"/>
                </a:moveTo>
                <a:cubicBezTo>
                  <a:pt x="4830" y="0"/>
                  <a:pt x="0" y="4132"/>
                  <a:pt x="0" y="9228"/>
                </a:cubicBezTo>
                <a:lnTo>
                  <a:pt x="0" y="21600"/>
                </a:lnTo>
                <a:lnTo>
                  <a:pt x="21573" y="21600"/>
                </a:lnTo>
                <a:lnTo>
                  <a:pt x="21573" y="9228"/>
                </a:lnTo>
                <a:cubicBezTo>
                  <a:pt x="21600" y="4132"/>
                  <a:pt x="16770" y="0"/>
                  <a:pt x="1078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400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7FA38CE-3BB0-4DE0-9BB2-A2EE223ABB1A}"/>
              </a:ext>
            </a:extLst>
          </p:cNvPr>
          <p:cNvSpPr/>
          <p:nvPr/>
        </p:nvSpPr>
        <p:spPr>
          <a:xfrm>
            <a:off x="4126989" y="4612490"/>
            <a:ext cx="890022" cy="104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6764" y="21600"/>
                  <a:pt x="21600" y="17468"/>
                  <a:pt x="21600" y="12372"/>
                </a:cubicBezTo>
                <a:lnTo>
                  <a:pt x="21600" y="0"/>
                </a:lnTo>
                <a:lnTo>
                  <a:pt x="0" y="0"/>
                </a:lnTo>
                <a:lnTo>
                  <a:pt x="0" y="12372"/>
                </a:lnTo>
                <a:cubicBezTo>
                  <a:pt x="0" y="17468"/>
                  <a:pt x="4836" y="21600"/>
                  <a:pt x="10800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4C6487-756D-427E-991C-53A8E9A89A80}"/>
              </a:ext>
            </a:extLst>
          </p:cNvPr>
          <p:cNvSpPr/>
          <p:nvPr/>
        </p:nvSpPr>
        <p:spPr>
          <a:xfrm>
            <a:off x="1635379" y="3019307"/>
            <a:ext cx="1788896" cy="890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2406" y="21600"/>
                  <a:pt x="5373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5373" y="0"/>
                </a:lnTo>
                <a:cubicBezTo>
                  <a:pt x="2406" y="0"/>
                  <a:pt x="0" y="4836"/>
                  <a:pt x="0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83A318-DF25-466C-A626-E97427283DFF}"/>
              </a:ext>
            </a:extLst>
          </p:cNvPr>
          <p:cNvSpPr/>
          <p:nvPr/>
        </p:nvSpPr>
        <p:spPr>
          <a:xfrm>
            <a:off x="5719726" y="3019306"/>
            <a:ext cx="1788896" cy="890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21600" y="10787"/>
                </a:moveTo>
                <a:cubicBezTo>
                  <a:pt x="21600" y="4830"/>
                  <a:pt x="19194" y="0"/>
                  <a:pt x="16227" y="0"/>
                </a:cubicBezTo>
                <a:lnTo>
                  <a:pt x="0" y="0"/>
                </a:lnTo>
                <a:lnTo>
                  <a:pt x="0" y="21573"/>
                </a:lnTo>
                <a:lnTo>
                  <a:pt x="16227" y="21573"/>
                </a:lnTo>
                <a:cubicBezTo>
                  <a:pt x="19194" y="21600"/>
                  <a:pt x="21600" y="16743"/>
                  <a:pt x="21600" y="1078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B93DC7-9389-4018-8C53-A4C3CFC0902C}"/>
              </a:ext>
            </a:extLst>
          </p:cNvPr>
          <p:cNvSpPr txBox="1"/>
          <p:nvPr/>
        </p:nvSpPr>
        <p:spPr>
          <a:xfrm>
            <a:off x="3476919" y="2424187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B73B8-172D-4DAA-B940-C44A57F7B04E}"/>
              </a:ext>
            </a:extLst>
          </p:cNvPr>
          <p:cNvSpPr txBox="1"/>
          <p:nvPr/>
        </p:nvSpPr>
        <p:spPr>
          <a:xfrm>
            <a:off x="5198502" y="2424187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22298904-C2C8-4F5A-8DB4-F3133014BF8A}"/>
              </a:ext>
            </a:extLst>
          </p:cNvPr>
          <p:cNvSpPr txBox="1"/>
          <p:nvPr/>
        </p:nvSpPr>
        <p:spPr>
          <a:xfrm>
            <a:off x="5198502" y="4142254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B9DDD790-FC97-4FD0-8A80-62938F1BC334}"/>
              </a:ext>
            </a:extLst>
          </p:cNvPr>
          <p:cNvSpPr txBox="1"/>
          <p:nvPr/>
        </p:nvSpPr>
        <p:spPr>
          <a:xfrm>
            <a:off x="3476919" y="4137824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62158751-DB85-49F7-85E2-38A0B8CABC25}"/>
              </a:ext>
            </a:extLst>
          </p:cNvPr>
          <p:cNvSpPr txBox="1"/>
          <p:nvPr/>
        </p:nvSpPr>
        <p:spPr>
          <a:xfrm>
            <a:off x="5961705" y="3200734"/>
            <a:ext cx="134403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6756B8F5-B278-4A25-AD61-AF86D86986B9}"/>
              </a:ext>
            </a:extLst>
          </p:cNvPr>
          <p:cNvSpPr txBox="1"/>
          <p:nvPr/>
        </p:nvSpPr>
        <p:spPr>
          <a:xfrm>
            <a:off x="1920283" y="3200734"/>
            <a:ext cx="134403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A59041-B976-42DA-86F4-51C7805D5A35}"/>
              </a:ext>
            </a:extLst>
          </p:cNvPr>
          <p:cNvSpPr txBox="1"/>
          <p:nvPr/>
        </p:nvSpPr>
        <p:spPr>
          <a:xfrm>
            <a:off x="4228860" y="1525691"/>
            <a:ext cx="686282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2F65D41E-EAD2-43E2-81B0-DBC9DB35B853}"/>
              </a:ext>
            </a:extLst>
          </p:cNvPr>
          <p:cNvSpPr txBox="1"/>
          <p:nvPr/>
        </p:nvSpPr>
        <p:spPr>
          <a:xfrm>
            <a:off x="4228860" y="4751328"/>
            <a:ext cx="686282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</a:t>
            </a:r>
          </a:p>
        </p:txBody>
      </p:sp>
      <p:pic>
        <p:nvPicPr>
          <p:cNvPr id="21" name="Graphic 38" descr="Board Of Directors with solid fill">
            <a:extLst>
              <a:ext uri="{FF2B5EF4-FFF2-40B4-BE49-F238E27FC236}">
                <a16:creationId xmlns:a16="http://schemas.microsoft.com/office/drawing/2014/main" id="{9020423C-135C-4E38-A110-D7B620C16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0408" y="4123262"/>
            <a:ext cx="411165" cy="411165"/>
          </a:xfrm>
          <a:prstGeom prst="rect">
            <a:avLst/>
          </a:prstGeom>
        </p:spPr>
      </p:pic>
      <p:pic>
        <p:nvPicPr>
          <p:cNvPr id="22" name="Graphic 39" descr="Briefcase with solid fill">
            <a:extLst>
              <a:ext uri="{FF2B5EF4-FFF2-40B4-BE49-F238E27FC236}">
                <a16:creationId xmlns:a16="http://schemas.microsoft.com/office/drawing/2014/main" id="{62CC582D-C330-4E4D-9B46-1E76F014A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5033" y="2409625"/>
            <a:ext cx="411165" cy="411165"/>
          </a:xfrm>
          <a:prstGeom prst="rect">
            <a:avLst/>
          </a:prstGeom>
        </p:spPr>
      </p:pic>
      <p:pic>
        <p:nvPicPr>
          <p:cNvPr id="23" name="Graphic 40" descr="Customer review with solid fill">
            <a:extLst>
              <a:ext uri="{FF2B5EF4-FFF2-40B4-BE49-F238E27FC236}">
                <a16:creationId xmlns:a16="http://schemas.microsoft.com/office/drawing/2014/main" id="{43FC69D5-62C7-4153-AB63-00FC3FAFE2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7803" y="4123262"/>
            <a:ext cx="411165" cy="411165"/>
          </a:xfrm>
          <a:prstGeom prst="rect">
            <a:avLst/>
          </a:prstGeom>
        </p:spPr>
      </p:pic>
      <p:pic>
        <p:nvPicPr>
          <p:cNvPr id="24" name="Graphic 42" descr="Target Audience with solid fill">
            <a:extLst>
              <a:ext uri="{FF2B5EF4-FFF2-40B4-BE49-F238E27FC236}">
                <a16:creationId xmlns:a16="http://schemas.microsoft.com/office/drawing/2014/main" id="{487589CB-3932-495D-8131-3996F67277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37803" y="2409625"/>
            <a:ext cx="411165" cy="411165"/>
          </a:xfrm>
          <a:prstGeom prst="rect">
            <a:avLst/>
          </a:prstGeom>
        </p:spPr>
      </p:pic>
      <p:pic>
        <p:nvPicPr>
          <p:cNvPr id="25" name="Graphic 43" descr="Trophy outline">
            <a:extLst>
              <a:ext uri="{FF2B5EF4-FFF2-40B4-BE49-F238E27FC236}">
                <a16:creationId xmlns:a16="http://schemas.microsoft.com/office/drawing/2014/main" id="{D767A608-09C2-4416-B95B-048C5ADC7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88010" y="3055672"/>
            <a:ext cx="767981" cy="76798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04AB386-0FDC-49DD-B0AC-530CC612FF40}"/>
              </a:ext>
            </a:extLst>
          </p:cNvPr>
          <p:cNvGrpSpPr/>
          <p:nvPr/>
        </p:nvGrpSpPr>
        <p:grpSpPr>
          <a:xfrm>
            <a:off x="6435854" y="4645428"/>
            <a:ext cx="2194560" cy="1260003"/>
            <a:chOff x="8921977" y="400157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9460C9-561D-430C-AC40-FF993CAC558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D213E-85B3-4661-AADD-0F3DA182535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E08040-9BE2-4159-92B7-0AF12A61EE1C}"/>
              </a:ext>
            </a:extLst>
          </p:cNvPr>
          <p:cNvGrpSpPr/>
          <p:nvPr/>
        </p:nvGrpSpPr>
        <p:grpSpPr>
          <a:xfrm>
            <a:off x="513587" y="4645428"/>
            <a:ext cx="2194560" cy="1260003"/>
            <a:chOff x="332936" y="4580523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4C48D96-AE2C-48C1-AA17-A131D0B1C7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6D13160-79DB-4868-AA54-9A3CC00B01B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CA2E1DE-1FB8-467F-946C-6DB30315DF25}"/>
              </a:ext>
            </a:extLst>
          </p:cNvPr>
          <p:cNvGrpSpPr/>
          <p:nvPr/>
        </p:nvGrpSpPr>
        <p:grpSpPr>
          <a:xfrm>
            <a:off x="6435854" y="1023203"/>
            <a:ext cx="2194560" cy="1260003"/>
            <a:chOff x="8921977" y="1394910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E5DDBD-2855-4B49-9306-DBBC6286D7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381FB70-A07F-4B06-8D9C-6B281BF8BE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EDE7E9-D007-410B-A17D-8E7E4C7C0B62}"/>
              </a:ext>
            </a:extLst>
          </p:cNvPr>
          <p:cNvGrpSpPr/>
          <p:nvPr/>
        </p:nvGrpSpPr>
        <p:grpSpPr>
          <a:xfrm>
            <a:off x="513587" y="1023205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0813F2-1A81-4E5D-A754-F55809B0D8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0C51D6-8AA5-403E-AC02-B9C4D52669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A892-F4FD-49DE-B4FB-E5C80701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– Slide Template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DA2DD2-6131-4F23-ABBF-C50B11274767}"/>
              </a:ext>
            </a:extLst>
          </p:cNvPr>
          <p:cNvSpPr/>
          <p:nvPr/>
        </p:nvSpPr>
        <p:spPr>
          <a:xfrm>
            <a:off x="3424272" y="2316592"/>
            <a:ext cx="2295453" cy="2295453"/>
          </a:xfrm>
          <a:custGeom>
            <a:avLst/>
            <a:gdLst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66149 w 2633472"/>
              <a:gd name="connsiteY28" fmla="*/ 759155 h 2633472"/>
              <a:gd name="connsiteX29" fmla="*/ 239362 w 2633472"/>
              <a:gd name="connsiteY29" fmla="*/ 768964 h 2633472"/>
              <a:gd name="connsiteX30" fmla="*/ 0 w 2633472"/>
              <a:gd name="connsiteY30" fmla="*/ 805181 h 2633472"/>
              <a:gd name="connsiteX31" fmla="*/ 0 w 2633472"/>
              <a:gd name="connsiteY31" fmla="*/ 212105 h 2633472"/>
              <a:gd name="connsiteX32" fmla="*/ 212105 w 2633472"/>
              <a:gd name="connsiteY3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39362 w 2633472"/>
              <a:gd name="connsiteY28" fmla="*/ 768964 h 2633472"/>
              <a:gd name="connsiteX29" fmla="*/ 0 w 2633472"/>
              <a:gd name="connsiteY29" fmla="*/ 805181 h 2633472"/>
              <a:gd name="connsiteX30" fmla="*/ 0 w 2633472"/>
              <a:gd name="connsiteY30" fmla="*/ 212105 h 2633472"/>
              <a:gd name="connsiteX31" fmla="*/ 212105 w 2633472"/>
              <a:gd name="connsiteY31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0 w 2633472"/>
              <a:gd name="connsiteY28" fmla="*/ 805181 h 2633472"/>
              <a:gd name="connsiteX29" fmla="*/ 0 w 2633472"/>
              <a:gd name="connsiteY29" fmla="*/ 212105 h 2633472"/>
              <a:gd name="connsiteX30" fmla="*/ 212105 w 2633472"/>
              <a:gd name="connsiteY30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0 w 2633472"/>
              <a:gd name="connsiteY27" fmla="*/ 805181 h 2633472"/>
              <a:gd name="connsiteX28" fmla="*/ 0 w 2633472"/>
              <a:gd name="connsiteY28" fmla="*/ 212105 h 2633472"/>
              <a:gd name="connsiteX29" fmla="*/ 212105 w 2633472"/>
              <a:gd name="connsiteY29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0 w 2633472"/>
              <a:gd name="connsiteY26" fmla="*/ 805181 h 2633472"/>
              <a:gd name="connsiteX27" fmla="*/ 0 w 2633472"/>
              <a:gd name="connsiteY27" fmla="*/ 212105 h 2633472"/>
              <a:gd name="connsiteX28" fmla="*/ 212105 w 2633472"/>
              <a:gd name="connsiteY28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805181 h 2633472"/>
              <a:gd name="connsiteX26" fmla="*/ 0 w 2633472"/>
              <a:gd name="connsiteY26" fmla="*/ 212105 h 2633472"/>
              <a:gd name="connsiteX27" fmla="*/ 212105 w 2633472"/>
              <a:gd name="connsiteY27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212105 h 2633472"/>
              <a:gd name="connsiteX26" fmla="*/ 212105 w 2633472"/>
              <a:gd name="connsiteY26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1871941 w 2633472"/>
              <a:gd name="connsiteY3" fmla="*/ 259661 h 2633472"/>
              <a:gd name="connsiteX4" fmla="*/ 1864508 w 2633472"/>
              <a:gd name="connsiteY4" fmla="*/ 239362 h 2633472"/>
              <a:gd name="connsiteX5" fmla="*/ 1828291 w 2633472"/>
              <a:gd name="connsiteY5" fmla="*/ 0 h 2633472"/>
              <a:gd name="connsiteX6" fmla="*/ 2421367 w 2633472"/>
              <a:gd name="connsiteY6" fmla="*/ 0 h 2633472"/>
              <a:gd name="connsiteX7" fmla="*/ 2633472 w 2633472"/>
              <a:gd name="connsiteY7" fmla="*/ 212105 h 2633472"/>
              <a:gd name="connsiteX8" fmla="*/ 2633472 w 2633472"/>
              <a:gd name="connsiteY8" fmla="*/ 805181 h 2633472"/>
              <a:gd name="connsiteX9" fmla="*/ 2394110 w 2633472"/>
              <a:gd name="connsiteY9" fmla="*/ 768964 h 2633472"/>
              <a:gd name="connsiteX10" fmla="*/ 2380293 w 2633472"/>
              <a:gd name="connsiteY10" fmla="*/ 763905 h 2633472"/>
              <a:gd name="connsiteX11" fmla="*/ 2380293 w 2633472"/>
              <a:gd name="connsiteY11" fmla="*/ 1868957 h 2633472"/>
              <a:gd name="connsiteX12" fmla="*/ 2394110 w 2633472"/>
              <a:gd name="connsiteY12" fmla="*/ 1863922 h 2633472"/>
              <a:gd name="connsiteX13" fmla="*/ 2633472 w 2633472"/>
              <a:gd name="connsiteY13" fmla="*/ 1828288 h 2633472"/>
              <a:gd name="connsiteX14" fmla="*/ 2633472 w 2633472"/>
              <a:gd name="connsiteY14" fmla="*/ 2421368 h 2633472"/>
              <a:gd name="connsiteX15" fmla="*/ 2421367 w 2633472"/>
              <a:gd name="connsiteY15" fmla="*/ 2633472 h 2633472"/>
              <a:gd name="connsiteX16" fmla="*/ 1828291 w 2633472"/>
              <a:gd name="connsiteY16" fmla="*/ 2633472 h 2633472"/>
              <a:gd name="connsiteX17" fmla="*/ 1864508 w 2633472"/>
              <a:gd name="connsiteY17" fmla="*/ 2393518 h 2633472"/>
              <a:gd name="connsiteX18" fmla="*/ 1871714 w 2633472"/>
              <a:gd name="connsiteY18" fmla="*/ 2373805 h 2633472"/>
              <a:gd name="connsiteX19" fmla="*/ 761529 w 2633472"/>
              <a:gd name="connsiteY19" fmla="*/ 2373805 h 2633472"/>
              <a:gd name="connsiteX20" fmla="*/ 768964 w 2633472"/>
              <a:gd name="connsiteY20" fmla="*/ 2394110 h 2633472"/>
              <a:gd name="connsiteX21" fmla="*/ 805181 w 2633472"/>
              <a:gd name="connsiteY21" fmla="*/ 2633472 h 2633472"/>
              <a:gd name="connsiteX22" fmla="*/ 212105 w 2633472"/>
              <a:gd name="connsiteY22" fmla="*/ 2633472 h 2633472"/>
              <a:gd name="connsiteX23" fmla="*/ 0 w 2633472"/>
              <a:gd name="connsiteY23" fmla="*/ 2421367 h 2633472"/>
              <a:gd name="connsiteX24" fmla="*/ 0 w 2633472"/>
              <a:gd name="connsiteY24" fmla="*/ 212105 h 2633472"/>
              <a:gd name="connsiteX25" fmla="*/ 212105 w 2633472"/>
              <a:gd name="connsiteY25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64508 w 2633472"/>
              <a:gd name="connsiteY3" fmla="*/ 239362 h 2633472"/>
              <a:gd name="connsiteX4" fmla="*/ 1828291 w 2633472"/>
              <a:gd name="connsiteY4" fmla="*/ 0 h 2633472"/>
              <a:gd name="connsiteX5" fmla="*/ 2421367 w 2633472"/>
              <a:gd name="connsiteY5" fmla="*/ 0 h 2633472"/>
              <a:gd name="connsiteX6" fmla="*/ 2633472 w 2633472"/>
              <a:gd name="connsiteY6" fmla="*/ 212105 h 2633472"/>
              <a:gd name="connsiteX7" fmla="*/ 2633472 w 2633472"/>
              <a:gd name="connsiteY7" fmla="*/ 805181 h 2633472"/>
              <a:gd name="connsiteX8" fmla="*/ 2394110 w 2633472"/>
              <a:gd name="connsiteY8" fmla="*/ 768964 h 2633472"/>
              <a:gd name="connsiteX9" fmla="*/ 2380293 w 2633472"/>
              <a:gd name="connsiteY9" fmla="*/ 763905 h 2633472"/>
              <a:gd name="connsiteX10" fmla="*/ 2380293 w 2633472"/>
              <a:gd name="connsiteY10" fmla="*/ 1868957 h 2633472"/>
              <a:gd name="connsiteX11" fmla="*/ 2394110 w 2633472"/>
              <a:gd name="connsiteY11" fmla="*/ 1863922 h 2633472"/>
              <a:gd name="connsiteX12" fmla="*/ 2633472 w 2633472"/>
              <a:gd name="connsiteY12" fmla="*/ 1828288 h 2633472"/>
              <a:gd name="connsiteX13" fmla="*/ 2633472 w 2633472"/>
              <a:gd name="connsiteY13" fmla="*/ 2421368 h 2633472"/>
              <a:gd name="connsiteX14" fmla="*/ 2421367 w 2633472"/>
              <a:gd name="connsiteY14" fmla="*/ 2633472 h 2633472"/>
              <a:gd name="connsiteX15" fmla="*/ 1828291 w 2633472"/>
              <a:gd name="connsiteY15" fmla="*/ 2633472 h 2633472"/>
              <a:gd name="connsiteX16" fmla="*/ 1864508 w 2633472"/>
              <a:gd name="connsiteY16" fmla="*/ 2393518 h 2633472"/>
              <a:gd name="connsiteX17" fmla="*/ 1871714 w 2633472"/>
              <a:gd name="connsiteY17" fmla="*/ 2373805 h 2633472"/>
              <a:gd name="connsiteX18" fmla="*/ 761529 w 2633472"/>
              <a:gd name="connsiteY18" fmla="*/ 2373805 h 2633472"/>
              <a:gd name="connsiteX19" fmla="*/ 768964 w 2633472"/>
              <a:gd name="connsiteY19" fmla="*/ 2394110 h 2633472"/>
              <a:gd name="connsiteX20" fmla="*/ 805181 w 2633472"/>
              <a:gd name="connsiteY20" fmla="*/ 2633472 h 2633472"/>
              <a:gd name="connsiteX21" fmla="*/ 212105 w 2633472"/>
              <a:gd name="connsiteY21" fmla="*/ 2633472 h 2633472"/>
              <a:gd name="connsiteX22" fmla="*/ 0 w 2633472"/>
              <a:gd name="connsiteY22" fmla="*/ 2421367 h 2633472"/>
              <a:gd name="connsiteX23" fmla="*/ 0 w 2633472"/>
              <a:gd name="connsiteY23" fmla="*/ 212105 h 2633472"/>
              <a:gd name="connsiteX24" fmla="*/ 212105 w 2633472"/>
              <a:gd name="connsiteY24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28291 w 2633472"/>
              <a:gd name="connsiteY3" fmla="*/ 0 h 2633472"/>
              <a:gd name="connsiteX4" fmla="*/ 2421367 w 2633472"/>
              <a:gd name="connsiteY4" fmla="*/ 0 h 2633472"/>
              <a:gd name="connsiteX5" fmla="*/ 2633472 w 2633472"/>
              <a:gd name="connsiteY5" fmla="*/ 212105 h 2633472"/>
              <a:gd name="connsiteX6" fmla="*/ 2633472 w 2633472"/>
              <a:gd name="connsiteY6" fmla="*/ 805181 h 2633472"/>
              <a:gd name="connsiteX7" fmla="*/ 2394110 w 2633472"/>
              <a:gd name="connsiteY7" fmla="*/ 768964 h 2633472"/>
              <a:gd name="connsiteX8" fmla="*/ 2380293 w 2633472"/>
              <a:gd name="connsiteY8" fmla="*/ 763905 h 2633472"/>
              <a:gd name="connsiteX9" fmla="*/ 2380293 w 2633472"/>
              <a:gd name="connsiteY9" fmla="*/ 1868957 h 2633472"/>
              <a:gd name="connsiteX10" fmla="*/ 2394110 w 2633472"/>
              <a:gd name="connsiteY10" fmla="*/ 1863922 h 2633472"/>
              <a:gd name="connsiteX11" fmla="*/ 2633472 w 2633472"/>
              <a:gd name="connsiteY11" fmla="*/ 1828288 h 2633472"/>
              <a:gd name="connsiteX12" fmla="*/ 2633472 w 2633472"/>
              <a:gd name="connsiteY12" fmla="*/ 2421368 h 2633472"/>
              <a:gd name="connsiteX13" fmla="*/ 2421367 w 2633472"/>
              <a:gd name="connsiteY13" fmla="*/ 2633472 h 2633472"/>
              <a:gd name="connsiteX14" fmla="*/ 1828291 w 2633472"/>
              <a:gd name="connsiteY14" fmla="*/ 2633472 h 2633472"/>
              <a:gd name="connsiteX15" fmla="*/ 1864508 w 2633472"/>
              <a:gd name="connsiteY15" fmla="*/ 2393518 h 2633472"/>
              <a:gd name="connsiteX16" fmla="*/ 1871714 w 2633472"/>
              <a:gd name="connsiteY16" fmla="*/ 2373805 h 2633472"/>
              <a:gd name="connsiteX17" fmla="*/ 761529 w 2633472"/>
              <a:gd name="connsiteY17" fmla="*/ 2373805 h 2633472"/>
              <a:gd name="connsiteX18" fmla="*/ 768964 w 2633472"/>
              <a:gd name="connsiteY18" fmla="*/ 2394110 h 2633472"/>
              <a:gd name="connsiteX19" fmla="*/ 805181 w 2633472"/>
              <a:gd name="connsiteY19" fmla="*/ 2633472 h 2633472"/>
              <a:gd name="connsiteX20" fmla="*/ 212105 w 2633472"/>
              <a:gd name="connsiteY20" fmla="*/ 2633472 h 2633472"/>
              <a:gd name="connsiteX21" fmla="*/ 0 w 2633472"/>
              <a:gd name="connsiteY21" fmla="*/ 2421367 h 2633472"/>
              <a:gd name="connsiteX22" fmla="*/ 0 w 2633472"/>
              <a:gd name="connsiteY22" fmla="*/ 212105 h 2633472"/>
              <a:gd name="connsiteX23" fmla="*/ 212105 w 2633472"/>
              <a:gd name="connsiteY23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28291 w 2633472"/>
              <a:gd name="connsiteY2" fmla="*/ 0 h 2633472"/>
              <a:gd name="connsiteX3" fmla="*/ 2421367 w 2633472"/>
              <a:gd name="connsiteY3" fmla="*/ 0 h 2633472"/>
              <a:gd name="connsiteX4" fmla="*/ 2633472 w 2633472"/>
              <a:gd name="connsiteY4" fmla="*/ 212105 h 2633472"/>
              <a:gd name="connsiteX5" fmla="*/ 2633472 w 2633472"/>
              <a:gd name="connsiteY5" fmla="*/ 805181 h 2633472"/>
              <a:gd name="connsiteX6" fmla="*/ 2394110 w 2633472"/>
              <a:gd name="connsiteY6" fmla="*/ 768964 h 2633472"/>
              <a:gd name="connsiteX7" fmla="*/ 2380293 w 2633472"/>
              <a:gd name="connsiteY7" fmla="*/ 763905 h 2633472"/>
              <a:gd name="connsiteX8" fmla="*/ 2380293 w 2633472"/>
              <a:gd name="connsiteY8" fmla="*/ 1868957 h 2633472"/>
              <a:gd name="connsiteX9" fmla="*/ 2394110 w 2633472"/>
              <a:gd name="connsiteY9" fmla="*/ 1863922 h 2633472"/>
              <a:gd name="connsiteX10" fmla="*/ 2633472 w 2633472"/>
              <a:gd name="connsiteY10" fmla="*/ 1828288 h 2633472"/>
              <a:gd name="connsiteX11" fmla="*/ 2633472 w 2633472"/>
              <a:gd name="connsiteY11" fmla="*/ 2421368 h 2633472"/>
              <a:gd name="connsiteX12" fmla="*/ 2421367 w 2633472"/>
              <a:gd name="connsiteY12" fmla="*/ 2633472 h 2633472"/>
              <a:gd name="connsiteX13" fmla="*/ 1828291 w 2633472"/>
              <a:gd name="connsiteY13" fmla="*/ 2633472 h 2633472"/>
              <a:gd name="connsiteX14" fmla="*/ 1864508 w 2633472"/>
              <a:gd name="connsiteY14" fmla="*/ 2393518 h 2633472"/>
              <a:gd name="connsiteX15" fmla="*/ 1871714 w 2633472"/>
              <a:gd name="connsiteY15" fmla="*/ 2373805 h 2633472"/>
              <a:gd name="connsiteX16" fmla="*/ 761529 w 2633472"/>
              <a:gd name="connsiteY16" fmla="*/ 2373805 h 2633472"/>
              <a:gd name="connsiteX17" fmla="*/ 768964 w 2633472"/>
              <a:gd name="connsiteY17" fmla="*/ 2394110 h 2633472"/>
              <a:gd name="connsiteX18" fmla="*/ 805181 w 2633472"/>
              <a:gd name="connsiteY18" fmla="*/ 2633472 h 2633472"/>
              <a:gd name="connsiteX19" fmla="*/ 212105 w 2633472"/>
              <a:gd name="connsiteY19" fmla="*/ 2633472 h 2633472"/>
              <a:gd name="connsiteX20" fmla="*/ 0 w 2633472"/>
              <a:gd name="connsiteY20" fmla="*/ 2421367 h 2633472"/>
              <a:gd name="connsiteX21" fmla="*/ 0 w 2633472"/>
              <a:gd name="connsiteY21" fmla="*/ 212105 h 2633472"/>
              <a:gd name="connsiteX22" fmla="*/ 212105 w 2633472"/>
              <a:gd name="connsiteY2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2421367 w 2633472"/>
              <a:gd name="connsiteY2" fmla="*/ 0 h 2633472"/>
              <a:gd name="connsiteX3" fmla="*/ 2633472 w 2633472"/>
              <a:gd name="connsiteY3" fmla="*/ 212105 h 2633472"/>
              <a:gd name="connsiteX4" fmla="*/ 2633472 w 2633472"/>
              <a:gd name="connsiteY4" fmla="*/ 805181 h 2633472"/>
              <a:gd name="connsiteX5" fmla="*/ 2394110 w 2633472"/>
              <a:gd name="connsiteY5" fmla="*/ 768964 h 2633472"/>
              <a:gd name="connsiteX6" fmla="*/ 2380293 w 2633472"/>
              <a:gd name="connsiteY6" fmla="*/ 763905 h 2633472"/>
              <a:gd name="connsiteX7" fmla="*/ 2380293 w 2633472"/>
              <a:gd name="connsiteY7" fmla="*/ 1868957 h 2633472"/>
              <a:gd name="connsiteX8" fmla="*/ 2394110 w 2633472"/>
              <a:gd name="connsiteY8" fmla="*/ 1863922 h 2633472"/>
              <a:gd name="connsiteX9" fmla="*/ 2633472 w 2633472"/>
              <a:gd name="connsiteY9" fmla="*/ 1828288 h 2633472"/>
              <a:gd name="connsiteX10" fmla="*/ 2633472 w 2633472"/>
              <a:gd name="connsiteY10" fmla="*/ 2421368 h 2633472"/>
              <a:gd name="connsiteX11" fmla="*/ 2421367 w 2633472"/>
              <a:gd name="connsiteY11" fmla="*/ 2633472 h 2633472"/>
              <a:gd name="connsiteX12" fmla="*/ 1828291 w 2633472"/>
              <a:gd name="connsiteY12" fmla="*/ 2633472 h 2633472"/>
              <a:gd name="connsiteX13" fmla="*/ 1864508 w 2633472"/>
              <a:gd name="connsiteY13" fmla="*/ 2393518 h 2633472"/>
              <a:gd name="connsiteX14" fmla="*/ 1871714 w 2633472"/>
              <a:gd name="connsiteY14" fmla="*/ 2373805 h 2633472"/>
              <a:gd name="connsiteX15" fmla="*/ 761529 w 2633472"/>
              <a:gd name="connsiteY15" fmla="*/ 2373805 h 2633472"/>
              <a:gd name="connsiteX16" fmla="*/ 768964 w 2633472"/>
              <a:gd name="connsiteY16" fmla="*/ 2394110 h 2633472"/>
              <a:gd name="connsiteX17" fmla="*/ 805181 w 2633472"/>
              <a:gd name="connsiteY17" fmla="*/ 2633472 h 2633472"/>
              <a:gd name="connsiteX18" fmla="*/ 212105 w 2633472"/>
              <a:gd name="connsiteY18" fmla="*/ 2633472 h 2633472"/>
              <a:gd name="connsiteX19" fmla="*/ 0 w 2633472"/>
              <a:gd name="connsiteY19" fmla="*/ 2421367 h 2633472"/>
              <a:gd name="connsiteX20" fmla="*/ 0 w 2633472"/>
              <a:gd name="connsiteY20" fmla="*/ 212105 h 2633472"/>
              <a:gd name="connsiteX21" fmla="*/ 212105 w 2633472"/>
              <a:gd name="connsiteY2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763905 h 2633472"/>
              <a:gd name="connsiteX6" fmla="*/ 2380293 w 2633472"/>
              <a:gd name="connsiteY6" fmla="*/ 1868957 h 2633472"/>
              <a:gd name="connsiteX7" fmla="*/ 2394110 w 2633472"/>
              <a:gd name="connsiteY7" fmla="*/ 1863922 h 2633472"/>
              <a:gd name="connsiteX8" fmla="*/ 2633472 w 2633472"/>
              <a:gd name="connsiteY8" fmla="*/ 1828288 h 2633472"/>
              <a:gd name="connsiteX9" fmla="*/ 2633472 w 2633472"/>
              <a:gd name="connsiteY9" fmla="*/ 2421368 h 2633472"/>
              <a:gd name="connsiteX10" fmla="*/ 2421367 w 2633472"/>
              <a:gd name="connsiteY10" fmla="*/ 2633472 h 2633472"/>
              <a:gd name="connsiteX11" fmla="*/ 1828291 w 2633472"/>
              <a:gd name="connsiteY11" fmla="*/ 2633472 h 2633472"/>
              <a:gd name="connsiteX12" fmla="*/ 1864508 w 2633472"/>
              <a:gd name="connsiteY12" fmla="*/ 2393518 h 2633472"/>
              <a:gd name="connsiteX13" fmla="*/ 1871714 w 2633472"/>
              <a:gd name="connsiteY13" fmla="*/ 2373805 h 2633472"/>
              <a:gd name="connsiteX14" fmla="*/ 761529 w 2633472"/>
              <a:gd name="connsiteY14" fmla="*/ 2373805 h 2633472"/>
              <a:gd name="connsiteX15" fmla="*/ 768964 w 2633472"/>
              <a:gd name="connsiteY15" fmla="*/ 2394110 h 2633472"/>
              <a:gd name="connsiteX16" fmla="*/ 805181 w 2633472"/>
              <a:gd name="connsiteY16" fmla="*/ 2633472 h 2633472"/>
              <a:gd name="connsiteX17" fmla="*/ 212105 w 2633472"/>
              <a:gd name="connsiteY17" fmla="*/ 2633472 h 2633472"/>
              <a:gd name="connsiteX18" fmla="*/ 0 w 2633472"/>
              <a:gd name="connsiteY18" fmla="*/ 2421367 h 2633472"/>
              <a:gd name="connsiteX19" fmla="*/ 0 w 2633472"/>
              <a:gd name="connsiteY19" fmla="*/ 212105 h 2633472"/>
              <a:gd name="connsiteX20" fmla="*/ 212105 w 2633472"/>
              <a:gd name="connsiteY2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1868957 h 2633472"/>
              <a:gd name="connsiteX6" fmla="*/ 2394110 w 2633472"/>
              <a:gd name="connsiteY6" fmla="*/ 1863922 h 2633472"/>
              <a:gd name="connsiteX7" fmla="*/ 2633472 w 2633472"/>
              <a:gd name="connsiteY7" fmla="*/ 1828288 h 2633472"/>
              <a:gd name="connsiteX8" fmla="*/ 2633472 w 2633472"/>
              <a:gd name="connsiteY8" fmla="*/ 2421368 h 2633472"/>
              <a:gd name="connsiteX9" fmla="*/ 2421367 w 2633472"/>
              <a:gd name="connsiteY9" fmla="*/ 2633472 h 2633472"/>
              <a:gd name="connsiteX10" fmla="*/ 1828291 w 2633472"/>
              <a:gd name="connsiteY10" fmla="*/ 2633472 h 2633472"/>
              <a:gd name="connsiteX11" fmla="*/ 1864508 w 2633472"/>
              <a:gd name="connsiteY11" fmla="*/ 2393518 h 2633472"/>
              <a:gd name="connsiteX12" fmla="*/ 1871714 w 2633472"/>
              <a:gd name="connsiteY12" fmla="*/ 2373805 h 2633472"/>
              <a:gd name="connsiteX13" fmla="*/ 761529 w 2633472"/>
              <a:gd name="connsiteY13" fmla="*/ 2373805 h 2633472"/>
              <a:gd name="connsiteX14" fmla="*/ 768964 w 2633472"/>
              <a:gd name="connsiteY14" fmla="*/ 2394110 h 2633472"/>
              <a:gd name="connsiteX15" fmla="*/ 805181 w 2633472"/>
              <a:gd name="connsiteY15" fmla="*/ 2633472 h 2633472"/>
              <a:gd name="connsiteX16" fmla="*/ 212105 w 2633472"/>
              <a:gd name="connsiteY16" fmla="*/ 2633472 h 2633472"/>
              <a:gd name="connsiteX17" fmla="*/ 0 w 2633472"/>
              <a:gd name="connsiteY17" fmla="*/ 2421367 h 2633472"/>
              <a:gd name="connsiteX18" fmla="*/ 0 w 2633472"/>
              <a:gd name="connsiteY18" fmla="*/ 212105 h 2633472"/>
              <a:gd name="connsiteX19" fmla="*/ 212105 w 2633472"/>
              <a:gd name="connsiteY1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80293 w 2633472"/>
              <a:gd name="connsiteY4" fmla="*/ 1868957 h 2633472"/>
              <a:gd name="connsiteX5" fmla="*/ 2394110 w 2633472"/>
              <a:gd name="connsiteY5" fmla="*/ 1863922 h 2633472"/>
              <a:gd name="connsiteX6" fmla="*/ 2633472 w 2633472"/>
              <a:gd name="connsiteY6" fmla="*/ 1828288 h 2633472"/>
              <a:gd name="connsiteX7" fmla="*/ 2633472 w 2633472"/>
              <a:gd name="connsiteY7" fmla="*/ 2421368 h 2633472"/>
              <a:gd name="connsiteX8" fmla="*/ 2421367 w 2633472"/>
              <a:gd name="connsiteY8" fmla="*/ 2633472 h 2633472"/>
              <a:gd name="connsiteX9" fmla="*/ 1828291 w 2633472"/>
              <a:gd name="connsiteY9" fmla="*/ 2633472 h 2633472"/>
              <a:gd name="connsiteX10" fmla="*/ 1864508 w 2633472"/>
              <a:gd name="connsiteY10" fmla="*/ 2393518 h 2633472"/>
              <a:gd name="connsiteX11" fmla="*/ 1871714 w 2633472"/>
              <a:gd name="connsiteY11" fmla="*/ 2373805 h 2633472"/>
              <a:gd name="connsiteX12" fmla="*/ 761529 w 2633472"/>
              <a:gd name="connsiteY12" fmla="*/ 2373805 h 2633472"/>
              <a:gd name="connsiteX13" fmla="*/ 768964 w 2633472"/>
              <a:gd name="connsiteY13" fmla="*/ 2394110 h 2633472"/>
              <a:gd name="connsiteX14" fmla="*/ 805181 w 2633472"/>
              <a:gd name="connsiteY14" fmla="*/ 2633472 h 2633472"/>
              <a:gd name="connsiteX15" fmla="*/ 212105 w 2633472"/>
              <a:gd name="connsiteY15" fmla="*/ 2633472 h 2633472"/>
              <a:gd name="connsiteX16" fmla="*/ 0 w 2633472"/>
              <a:gd name="connsiteY16" fmla="*/ 2421367 h 2633472"/>
              <a:gd name="connsiteX17" fmla="*/ 0 w 2633472"/>
              <a:gd name="connsiteY17" fmla="*/ 212105 h 2633472"/>
              <a:gd name="connsiteX18" fmla="*/ 212105 w 2633472"/>
              <a:gd name="connsiteY18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80293 w 2633472"/>
              <a:gd name="connsiteY3" fmla="*/ 1868957 h 2633472"/>
              <a:gd name="connsiteX4" fmla="*/ 2394110 w 2633472"/>
              <a:gd name="connsiteY4" fmla="*/ 1863922 h 2633472"/>
              <a:gd name="connsiteX5" fmla="*/ 2633472 w 2633472"/>
              <a:gd name="connsiteY5" fmla="*/ 1828288 h 2633472"/>
              <a:gd name="connsiteX6" fmla="*/ 2633472 w 2633472"/>
              <a:gd name="connsiteY6" fmla="*/ 2421368 h 2633472"/>
              <a:gd name="connsiteX7" fmla="*/ 2421367 w 2633472"/>
              <a:gd name="connsiteY7" fmla="*/ 2633472 h 2633472"/>
              <a:gd name="connsiteX8" fmla="*/ 1828291 w 2633472"/>
              <a:gd name="connsiteY8" fmla="*/ 2633472 h 2633472"/>
              <a:gd name="connsiteX9" fmla="*/ 1864508 w 2633472"/>
              <a:gd name="connsiteY9" fmla="*/ 2393518 h 2633472"/>
              <a:gd name="connsiteX10" fmla="*/ 1871714 w 2633472"/>
              <a:gd name="connsiteY10" fmla="*/ 2373805 h 2633472"/>
              <a:gd name="connsiteX11" fmla="*/ 761529 w 2633472"/>
              <a:gd name="connsiteY11" fmla="*/ 2373805 h 2633472"/>
              <a:gd name="connsiteX12" fmla="*/ 768964 w 2633472"/>
              <a:gd name="connsiteY12" fmla="*/ 2394110 h 2633472"/>
              <a:gd name="connsiteX13" fmla="*/ 805181 w 2633472"/>
              <a:gd name="connsiteY13" fmla="*/ 2633472 h 2633472"/>
              <a:gd name="connsiteX14" fmla="*/ 212105 w 2633472"/>
              <a:gd name="connsiteY14" fmla="*/ 2633472 h 2633472"/>
              <a:gd name="connsiteX15" fmla="*/ 0 w 2633472"/>
              <a:gd name="connsiteY15" fmla="*/ 2421367 h 2633472"/>
              <a:gd name="connsiteX16" fmla="*/ 0 w 2633472"/>
              <a:gd name="connsiteY16" fmla="*/ 212105 h 2633472"/>
              <a:gd name="connsiteX17" fmla="*/ 212105 w 2633472"/>
              <a:gd name="connsiteY17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94110 w 2633472"/>
              <a:gd name="connsiteY3" fmla="*/ 1863922 h 2633472"/>
              <a:gd name="connsiteX4" fmla="*/ 2633472 w 2633472"/>
              <a:gd name="connsiteY4" fmla="*/ 1828288 h 2633472"/>
              <a:gd name="connsiteX5" fmla="*/ 2633472 w 2633472"/>
              <a:gd name="connsiteY5" fmla="*/ 2421368 h 2633472"/>
              <a:gd name="connsiteX6" fmla="*/ 2421367 w 2633472"/>
              <a:gd name="connsiteY6" fmla="*/ 2633472 h 2633472"/>
              <a:gd name="connsiteX7" fmla="*/ 1828291 w 2633472"/>
              <a:gd name="connsiteY7" fmla="*/ 2633472 h 2633472"/>
              <a:gd name="connsiteX8" fmla="*/ 1864508 w 2633472"/>
              <a:gd name="connsiteY8" fmla="*/ 2393518 h 2633472"/>
              <a:gd name="connsiteX9" fmla="*/ 1871714 w 2633472"/>
              <a:gd name="connsiteY9" fmla="*/ 2373805 h 2633472"/>
              <a:gd name="connsiteX10" fmla="*/ 761529 w 2633472"/>
              <a:gd name="connsiteY10" fmla="*/ 2373805 h 2633472"/>
              <a:gd name="connsiteX11" fmla="*/ 768964 w 2633472"/>
              <a:gd name="connsiteY11" fmla="*/ 2394110 h 2633472"/>
              <a:gd name="connsiteX12" fmla="*/ 805181 w 2633472"/>
              <a:gd name="connsiteY12" fmla="*/ 2633472 h 2633472"/>
              <a:gd name="connsiteX13" fmla="*/ 212105 w 2633472"/>
              <a:gd name="connsiteY13" fmla="*/ 2633472 h 2633472"/>
              <a:gd name="connsiteX14" fmla="*/ 0 w 2633472"/>
              <a:gd name="connsiteY14" fmla="*/ 2421367 h 2633472"/>
              <a:gd name="connsiteX15" fmla="*/ 0 w 2633472"/>
              <a:gd name="connsiteY15" fmla="*/ 212105 h 2633472"/>
              <a:gd name="connsiteX16" fmla="*/ 212105 w 2633472"/>
              <a:gd name="connsiteY16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1828288 h 2633472"/>
              <a:gd name="connsiteX4" fmla="*/ 2633472 w 2633472"/>
              <a:gd name="connsiteY4" fmla="*/ 2421368 h 2633472"/>
              <a:gd name="connsiteX5" fmla="*/ 2421367 w 2633472"/>
              <a:gd name="connsiteY5" fmla="*/ 2633472 h 2633472"/>
              <a:gd name="connsiteX6" fmla="*/ 1828291 w 2633472"/>
              <a:gd name="connsiteY6" fmla="*/ 2633472 h 2633472"/>
              <a:gd name="connsiteX7" fmla="*/ 1864508 w 2633472"/>
              <a:gd name="connsiteY7" fmla="*/ 2393518 h 2633472"/>
              <a:gd name="connsiteX8" fmla="*/ 1871714 w 2633472"/>
              <a:gd name="connsiteY8" fmla="*/ 2373805 h 2633472"/>
              <a:gd name="connsiteX9" fmla="*/ 761529 w 2633472"/>
              <a:gd name="connsiteY9" fmla="*/ 2373805 h 2633472"/>
              <a:gd name="connsiteX10" fmla="*/ 768964 w 2633472"/>
              <a:gd name="connsiteY10" fmla="*/ 2394110 h 2633472"/>
              <a:gd name="connsiteX11" fmla="*/ 805181 w 2633472"/>
              <a:gd name="connsiteY11" fmla="*/ 2633472 h 2633472"/>
              <a:gd name="connsiteX12" fmla="*/ 212105 w 2633472"/>
              <a:gd name="connsiteY12" fmla="*/ 2633472 h 2633472"/>
              <a:gd name="connsiteX13" fmla="*/ 0 w 2633472"/>
              <a:gd name="connsiteY13" fmla="*/ 2421367 h 2633472"/>
              <a:gd name="connsiteX14" fmla="*/ 0 w 2633472"/>
              <a:gd name="connsiteY14" fmla="*/ 212105 h 2633472"/>
              <a:gd name="connsiteX15" fmla="*/ 212105 w 2633472"/>
              <a:gd name="connsiteY15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1871714 w 2633472"/>
              <a:gd name="connsiteY7" fmla="*/ 2373805 h 2633472"/>
              <a:gd name="connsiteX8" fmla="*/ 761529 w 2633472"/>
              <a:gd name="connsiteY8" fmla="*/ 2373805 h 2633472"/>
              <a:gd name="connsiteX9" fmla="*/ 768964 w 2633472"/>
              <a:gd name="connsiteY9" fmla="*/ 2394110 h 2633472"/>
              <a:gd name="connsiteX10" fmla="*/ 805181 w 2633472"/>
              <a:gd name="connsiteY10" fmla="*/ 2633472 h 2633472"/>
              <a:gd name="connsiteX11" fmla="*/ 212105 w 2633472"/>
              <a:gd name="connsiteY11" fmla="*/ 2633472 h 2633472"/>
              <a:gd name="connsiteX12" fmla="*/ 0 w 2633472"/>
              <a:gd name="connsiteY12" fmla="*/ 2421367 h 2633472"/>
              <a:gd name="connsiteX13" fmla="*/ 0 w 2633472"/>
              <a:gd name="connsiteY13" fmla="*/ 212105 h 2633472"/>
              <a:gd name="connsiteX14" fmla="*/ 212105 w 2633472"/>
              <a:gd name="connsiteY14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761529 w 2633472"/>
              <a:gd name="connsiteY7" fmla="*/ 2373805 h 2633472"/>
              <a:gd name="connsiteX8" fmla="*/ 768964 w 2633472"/>
              <a:gd name="connsiteY8" fmla="*/ 2394110 h 2633472"/>
              <a:gd name="connsiteX9" fmla="*/ 805181 w 2633472"/>
              <a:gd name="connsiteY9" fmla="*/ 2633472 h 2633472"/>
              <a:gd name="connsiteX10" fmla="*/ 212105 w 2633472"/>
              <a:gd name="connsiteY10" fmla="*/ 2633472 h 2633472"/>
              <a:gd name="connsiteX11" fmla="*/ 0 w 2633472"/>
              <a:gd name="connsiteY11" fmla="*/ 2421367 h 2633472"/>
              <a:gd name="connsiteX12" fmla="*/ 0 w 2633472"/>
              <a:gd name="connsiteY12" fmla="*/ 212105 h 2633472"/>
              <a:gd name="connsiteX13" fmla="*/ 212105 w 2633472"/>
              <a:gd name="connsiteY13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768964 w 2633472"/>
              <a:gd name="connsiteY7" fmla="*/ 2394110 h 2633472"/>
              <a:gd name="connsiteX8" fmla="*/ 805181 w 2633472"/>
              <a:gd name="connsiteY8" fmla="*/ 2633472 h 2633472"/>
              <a:gd name="connsiteX9" fmla="*/ 212105 w 2633472"/>
              <a:gd name="connsiteY9" fmla="*/ 2633472 h 2633472"/>
              <a:gd name="connsiteX10" fmla="*/ 0 w 2633472"/>
              <a:gd name="connsiteY10" fmla="*/ 2421367 h 2633472"/>
              <a:gd name="connsiteX11" fmla="*/ 0 w 2633472"/>
              <a:gd name="connsiteY11" fmla="*/ 212105 h 2633472"/>
              <a:gd name="connsiteX12" fmla="*/ 212105 w 2633472"/>
              <a:gd name="connsiteY12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805181 w 2633472"/>
              <a:gd name="connsiteY7" fmla="*/ 2633472 h 2633472"/>
              <a:gd name="connsiteX8" fmla="*/ 212105 w 2633472"/>
              <a:gd name="connsiteY8" fmla="*/ 2633472 h 2633472"/>
              <a:gd name="connsiteX9" fmla="*/ 0 w 2633472"/>
              <a:gd name="connsiteY9" fmla="*/ 2421367 h 2633472"/>
              <a:gd name="connsiteX10" fmla="*/ 0 w 2633472"/>
              <a:gd name="connsiteY10" fmla="*/ 212105 h 2633472"/>
              <a:gd name="connsiteX11" fmla="*/ 212105 w 2633472"/>
              <a:gd name="connsiteY1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805181 w 2633472"/>
              <a:gd name="connsiteY6" fmla="*/ 2633472 h 2633472"/>
              <a:gd name="connsiteX7" fmla="*/ 212105 w 2633472"/>
              <a:gd name="connsiteY7" fmla="*/ 2633472 h 2633472"/>
              <a:gd name="connsiteX8" fmla="*/ 0 w 2633472"/>
              <a:gd name="connsiteY8" fmla="*/ 2421367 h 2633472"/>
              <a:gd name="connsiteX9" fmla="*/ 0 w 2633472"/>
              <a:gd name="connsiteY9" fmla="*/ 212105 h 2633472"/>
              <a:gd name="connsiteX10" fmla="*/ 212105 w 2633472"/>
              <a:gd name="connsiteY1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212105 w 2633472"/>
              <a:gd name="connsiteY6" fmla="*/ 2633472 h 2633472"/>
              <a:gd name="connsiteX7" fmla="*/ 0 w 2633472"/>
              <a:gd name="connsiteY7" fmla="*/ 2421367 h 2633472"/>
              <a:gd name="connsiteX8" fmla="*/ 0 w 2633472"/>
              <a:gd name="connsiteY8" fmla="*/ 212105 h 2633472"/>
              <a:gd name="connsiteX9" fmla="*/ 212105 w 2633472"/>
              <a:gd name="connsiteY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212105 w 2633472"/>
              <a:gd name="connsiteY5" fmla="*/ 2633472 h 2633472"/>
              <a:gd name="connsiteX6" fmla="*/ 0 w 2633472"/>
              <a:gd name="connsiteY6" fmla="*/ 2421367 h 2633472"/>
              <a:gd name="connsiteX7" fmla="*/ 0 w 2633472"/>
              <a:gd name="connsiteY7" fmla="*/ 212105 h 2633472"/>
              <a:gd name="connsiteX8" fmla="*/ 212105 w 2633472"/>
              <a:gd name="connsiteY8" fmla="*/ 0 h 26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2633472">
                <a:moveTo>
                  <a:pt x="212105" y="0"/>
                </a:moveTo>
                <a:lnTo>
                  <a:pt x="2421367" y="0"/>
                </a:lnTo>
                <a:cubicBezTo>
                  <a:pt x="2538230" y="0"/>
                  <a:pt x="2633472" y="95242"/>
                  <a:pt x="2633472" y="212105"/>
                </a:cubicBezTo>
                <a:lnTo>
                  <a:pt x="2633472" y="2421368"/>
                </a:lnTo>
                <a:cubicBezTo>
                  <a:pt x="2633472" y="2538229"/>
                  <a:pt x="2538230" y="2633472"/>
                  <a:pt x="2421367" y="2633472"/>
                </a:cubicBezTo>
                <a:lnTo>
                  <a:pt x="212105" y="2633472"/>
                </a:lnTo>
                <a:cubicBezTo>
                  <a:pt x="95242" y="2633472"/>
                  <a:pt x="0" y="2538230"/>
                  <a:pt x="0" y="2421367"/>
                </a:cubicBezTo>
                <a:lnTo>
                  <a:pt x="0" y="212105"/>
                </a:lnTo>
                <a:cubicBezTo>
                  <a:pt x="0" y="95242"/>
                  <a:pt x="95242" y="0"/>
                  <a:pt x="212105" y="0"/>
                </a:cubicBezTo>
                <a:close/>
              </a:path>
            </a:pathLst>
          </a:custGeom>
          <a:solidFill>
            <a:schemeClr val="tx1">
              <a:alpha val="50196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1F1A43-BC5C-4F1A-97CC-2B03657F7EB4}"/>
              </a:ext>
            </a:extLst>
          </p:cNvPr>
          <p:cNvGrpSpPr/>
          <p:nvPr/>
        </p:nvGrpSpPr>
        <p:grpSpPr>
          <a:xfrm>
            <a:off x="3424274" y="2316592"/>
            <a:ext cx="2295453" cy="2295453"/>
            <a:chOff x="4779264" y="2112264"/>
            <a:chExt cx="2633472" cy="263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2492637-142E-4947-B467-683D658BF9B6}"/>
                </a:ext>
              </a:extLst>
            </p:cNvPr>
            <p:cNvSpPr/>
            <p:nvPr/>
          </p:nvSpPr>
          <p:spPr>
            <a:xfrm>
              <a:off x="4779264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690" y="0"/>
                  </a:lnTo>
                  <a:cubicBezTo>
                    <a:pt x="2555" y="0"/>
                    <a:pt x="0" y="2555"/>
                    <a:pt x="0" y="5690"/>
                  </a:cubicBezTo>
                  <a:lnTo>
                    <a:pt x="0" y="21600"/>
                  </a:lnTo>
                  <a:cubicBezTo>
                    <a:pt x="11924" y="21600"/>
                    <a:pt x="21600" y="11924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9EB9852-1136-4159-953C-73758AC1F3DD}"/>
                </a:ext>
              </a:extLst>
            </p:cNvPr>
            <p:cNvSpPr/>
            <p:nvPr/>
          </p:nvSpPr>
          <p:spPr>
            <a:xfrm>
              <a:off x="6607555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4"/>
                    <a:pt x="9676" y="21600"/>
                    <a:pt x="21600" y="21600"/>
                  </a:cubicBezTo>
                  <a:lnTo>
                    <a:pt x="21600" y="5690"/>
                  </a:lnTo>
                  <a:cubicBezTo>
                    <a:pt x="21600" y="2555"/>
                    <a:pt x="19045" y="0"/>
                    <a:pt x="159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8F6F1F-6340-40DE-AFE9-E1D5773DE9A4}"/>
                </a:ext>
              </a:extLst>
            </p:cNvPr>
            <p:cNvSpPr/>
            <p:nvPr/>
          </p:nvSpPr>
          <p:spPr>
            <a:xfrm>
              <a:off x="6607555" y="3940552"/>
              <a:ext cx="805181" cy="80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0" y="21566"/>
                  </a:moveTo>
                  <a:lnTo>
                    <a:pt x="15910" y="21566"/>
                  </a:lnTo>
                  <a:cubicBezTo>
                    <a:pt x="19045" y="21566"/>
                    <a:pt x="21600" y="19015"/>
                    <a:pt x="21600" y="15885"/>
                  </a:cubicBezTo>
                  <a:lnTo>
                    <a:pt x="21600" y="0"/>
                  </a:lnTo>
                  <a:cubicBezTo>
                    <a:pt x="9676" y="-34"/>
                    <a:pt x="0" y="9626"/>
                    <a:pt x="0" y="215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D52B6C-536E-4519-8389-FEC178D0591A}"/>
                </a:ext>
              </a:extLst>
            </p:cNvPr>
            <p:cNvSpPr/>
            <p:nvPr/>
          </p:nvSpPr>
          <p:spPr>
            <a:xfrm>
              <a:off x="4779264" y="3940555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6"/>
                    <a:pt x="11924" y="0"/>
                    <a:pt x="0" y="0"/>
                  </a:cubicBezTo>
                  <a:lnTo>
                    <a:pt x="0" y="15910"/>
                  </a:lnTo>
                  <a:cubicBezTo>
                    <a:pt x="0" y="19045"/>
                    <a:pt x="2555" y="21600"/>
                    <a:pt x="569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F3A435C9-7A28-48FE-90C3-67C5FB8B8654}"/>
              </a:ext>
            </a:extLst>
          </p:cNvPr>
          <p:cNvSpPr/>
          <p:nvPr/>
        </p:nvSpPr>
        <p:spPr>
          <a:xfrm>
            <a:off x="4126988" y="1274469"/>
            <a:ext cx="890025" cy="104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0787" y="0"/>
                </a:moveTo>
                <a:cubicBezTo>
                  <a:pt x="4830" y="0"/>
                  <a:pt x="0" y="4132"/>
                  <a:pt x="0" y="9228"/>
                </a:cubicBezTo>
                <a:lnTo>
                  <a:pt x="0" y="21600"/>
                </a:lnTo>
                <a:lnTo>
                  <a:pt x="21573" y="21600"/>
                </a:lnTo>
                <a:lnTo>
                  <a:pt x="21573" y="9228"/>
                </a:lnTo>
                <a:cubicBezTo>
                  <a:pt x="21600" y="4132"/>
                  <a:pt x="16770" y="0"/>
                  <a:pt x="107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400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7FA38CE-3BB0-4DE0-9BB2-A2EE223ABB1A}"/>
              </a:ext>
            </a:extLst>
          </p:cNvPr>
          <p:cNvSpPr/>
          <p:nvPr/>
        </p:nvSpPr>
        <p:spPr>
          <a:xfrm>
            <a:off x="4126989" y="4612490"/>
            <a:ext cx="890022" cy="104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6764" y="21600"/>
                  <a:pt x="21600" y="17468"/>
                  <a:pt x="21600" y="12372"/>
                </a:cubicBezTo>
                <a:lnTo>
                  <a:pt x="21600" y="0"/>
                </a:lnTo>
                <a:lnTo>
                  <a:pt x="0" y="0"/>
                </a:lnTo>
                <a:lnTo>
                  <a:pt x="0" y="12372"/>
                </a:lnTo>
                <a:cubicBezTo>
                  <a:pt x="0" y="17468"/>
                  <a:pt x="4836" y="21600"/>
                  <a:pt x="10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4C6487-756D-427E-991C-53A8E9A89A80}"/>
              </a:ext>
            </a:extLst>
          </p:cNvPr>
          <p:cNvSpPr/>
          <p:nvPr/>
        </p:nvSpPr>
        <p:spPr>
          <a:xfrm>
            <a:off x="1635379" y="3019307"/>
            <a:ext cx="1788896" cy="890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2406" y="21600"/>
                  <a:pt x="5373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5373" y="0"/>
                </a:lnTo>
                <a:cubicBezTo>
                  <a:pt x="2406" y="0"/>
                  <a:pt x="0" y="4836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83A318-DF25-466C-A626-E97427283DFF}"/>
              </a:ext>
            </a:extLst>
          </p:cNvPr>
          <p:cNvSpPr/>
          <p:nvPr/>
        </p:nvSpPr>
        <p:spPr>
          <a:xfrm>
            <a:off x="5719726" y="3019306"/>
            <a:ext cx="1788896" cy="890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21600" y="10787"/>
                </a:moveTo>
                <a:cubicBezTo>
                  <a:pt x="21600" y="4830"/>
                  <a:pt x="19194" y="0"/>
                  <a:pt x="16227" y="0"/>
                </a:cubicBezTo>
                <a:lnTo>
                  <a:pt x="0" y="0"/>
                </a:lnTo>
                <a:lnTo>
                  <a:pt x="0" y="21573"/>
                </a:lnTo>
                <a:lnTo>
                  <a:pt x="16227" y="21573"/>
                </a:lnTo>
                <a:cubicBezTo>
                  <a:pt x="19194" y="21600"/>
                  <a:pt x="21600" y="16743"/>
                  <a:pt x="21600" y="107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B93DC7-9389-4018-8C53-A4C3CFC0902C}"/>
              </a:ext>
            </a:extLst>
          </p:cNvPr>
          <p:cNvSpPr txBox="1"/>
          <p:nvPr/>
        </p:nvSpPr>
        <p:spPr>
          <a:xfrm>
            <a:off x="3476919" y="2424187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B73B8-172D-4DAA-B940-C44A57F7B04E}"/>
              </a:ext>
            </a:extLst>
          </p:cNvPr>
          <p:cNvSpPr txBox="1"/>
          <p:nvPr/>
        </p:nvSpPr>
        <p:spPr>
          <a:xfrm>
            <a:off x="5198502" y="2424187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22298904-C2C8-4F5A-8DB4-F3133014BF8A}"/>
              </a:ext>
            </a:extLst>
          </p:cNvPr>
          <p:cNvSpPr txBox="1"/>
          <p:nvPr/>
        </p:nvSpPr>
        <p:spPr>
          <a:xfrm>
            <a:off x="5198502" y="4142254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B9DDD790-FC97-4FD0-8A80-62938F1BC334}"/>
              </a:ext>
            </a:extLst>
          </p:cNvPr>
          <p:cNvSpPr txBox="1"/>
          <p:nvPr/>
        </p:nvSpPr>
        <p:spPr>
          <a:xfrm>
            <a:off x="3476919" y="4137824"/>
            <a:ext cx="444352" cy="4001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62158751-DB85-49F7-85E2-38A0B8CABC25}"/>
              </a:ext>
            </a:extLst>
          </p:cNvPr>
          <p:cNvSpPr txBox="1"/>
          <p:nvPr/>
        </p:nvSpPr>
        <p:spPr>
          <a:xfrm>
            <a:off x="5961705" y="3200734"/>
            <a:ext cx="134403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6756B8F5-B278-4A25-AD61-AF86D86986B9}"/>
              </a:ext>
            </a:extLst>
          </p:cNvPr>
          <p:cNvSpPr txBox="1"/>
          <p:nvPr/>
        </p:nvSpPr>
        <p:spPr>
          <a:xfrm>
            <a:off x="1920283" y="3200734"/>
            <a:ext cx="134403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A59041-B976-42DA-86F4-51C7805D5A35}"/>
              </a:ext>
            </a:extLst>
          </p:cNvPr>
          <p:cNvSpPr txBox="1"/>
          <p:nvPr/>
        </p:nvSpPr>
        <p:spPr>
          <a:xfrm>
            <a:off x="4228860" y="1525691"/>
            <a:ext cx="686282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2F65D41E-EAD2-43E2-81B0-DBC9DB35B853}"/>
              </a:ext>
            </a:extLst>
          </p:cNvPr>
          <p:cNvSpPr txBox="1"/>
          <p:nvPr/>
        </p:nvSpPr>
        <p:spPr>
          <a:xfrm>
            <a:off x="4228860" y="4751328"/>
            <a:ext cx="686282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</a:t>
            </a:r>
          </a:p>
        </p:txBody>
      </p:sp>
      <p:pic>
        <p:nvPicPr>
          <p:cNvPr id="21" name="Graphic 38" descr="Board Of Directors with solid fill">
            <a:extLst>
              <a:ext uri="{FF2B5EF4-FFF2-40B4-BE49-F238E27FC236}">
                <a16:creationId xmlns:a16="http://schemas.microsoft.com/office/drawing/2014/main" id="{9020423C-135C-4E38-A110-D7B620C16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0408" y="4123262"/>
            <a:ext cx="411165" cy="411165"/>
          </a:xfrm>
          <a:prstGeom prst="rect">
            <a:avLst/>
          </a:prstGeom>
        </p:spPr>
      </p:pic>
      <p:pic>
        <p:nvPicPr>
          <p:cNvPr id="22" name="Graphic 39" descr="Briefcase with solid fill">
            <a:extLst>
              <a:ext uri="{FF2B5EF4-FFF2-40B4-BE49-F238E27FC236}">
                <a16:creationId xmlns:a16="http://schemas.microsoft.com/office/drawing/2014/main" id="{62CC582D-C330-4E4D-9B46-1E76F014A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5033" y="2409625"/>
            <a:ext cx="411165" cy="411165"/>
          </a:xfrm>
          <a:prstGeom prst="rect">
            <a:avLst/>
          </a:prstGeom>
        </p:spPr>
      </p:pic>
      <p:pic>
        <p:nvPicPr>
          <p:cNvPr id="23" name="Graphic 40" descr="Customer review with solid fill">
            <a:extLst>
              <a:ext uri="{FF2B5EF4-FFF2-40B4-BE49-F238E27FC236}">
                <a16:creationId xmlns:a16="http://schemas.microsoft.com/office/drawing/2014/main" id="{43FC69D5-62C7-4153-AB63-00FC3FAFE2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7803" y="4123262"/>
            <a:ext cx="411165" cy="411165"/>
          </a:xfrm>
          <a:prstGeom prst="rect">
            <a:avLst/>
          </a:prstGeom>
        </p:spPr>
      </p:pic>
      <p:pic>
        <p:nvPicPr>
          <p:cNvPr id="24" name="Graphic 42" descr="Target Audience with solid fill">
            <a:extLst>
              <a:ext uri="{FF2B5EF4-FFF2-40B4-BE49-F238E27FC236}">
                <a16:creationId xmlns:a16="http://schemas.microsoft.com/office/drawing/2014/main" id="{487589CB-3932-495D-8131-3996F67277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37803" y="2409625"/>
            <a:ext cx="411165" cy="411165"/>
          </a:xfrm>
          <a:prstGeom prst="rect">
            <a:avLst/>
          </a:prstGeom>
        </p:spPr>
      </p:pic>
      <p:pic>
        <p:nvPicPr>
          <p:cNvPr id="25" name="Graphic 43" descr="Trophy outline">
            <a:extLst>
              <a:ext uri="{FF2B5EF4-FFF2-40B4-BE49-F238E27FC236}">
                <a16:creationId xmlns:a16="http://schemas.microsoft.com/office/drawing/2014/main" id="{D767A608-09C2-4416-B95B-048C5ADC7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88010" y="3055672"/>
            <a:ext cx="767981" cy="76798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04AB386-0FDC-49DD-B0AC-530CC612FF40}"/>
              </a:ext>
            </a:extLst>
          </p:cNvPr>
          <p:cNvGrpSpPr/>
          <p:nvPr/>
        </p:nvGrpSpPr>
        <p:grpSpPr>
          <a:xfrm>
            <a:off x="6435854" y="4645428"/>
            <a:ext cx="2194560" cy="1260003"/>
            <a:chOff x="8921977" y="400157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9460C9-561D-430C-AC40-FF993CAC558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D213E-85B3-4661-AADD-0F3DA182535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E08040-9BE2-4159-92B7-0AF12A61EE1C}"/>
              </a:ext>
            </a:extLst>
          </p:cNvPr>
          <p:cNvGrpSpPr/>
          <p:nvPr/>
        </p:nvGrpSpPr>
        <p:grpSpPr>
          <a:xfrm>
            <a:off x="513587" y="4645428"/>
            <a:ext cx="2194560" cy="1260003"/>
            <a:chOff x="332936" y="4580523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4C48D96-AE2C-48C1-AA17-A131D0B1C7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6D13160-79DB-4868-AA54-9A3CC00B01B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CA2E1DE-1FB8-467F-946C-6DB30315DF25}"/>
              </a:ext>
            </a:extLst>
          </p:cNvPr>
          <p:cNvGrpSpPr/>
          <p:nvPr/>
        </p:nvGrpSpPr>
        <p:grpSpPr>
          <a:xfrm>
            <a:off x="6435854" y="1023203"/>
            <a:ext cx="2194560" cy="1260003"/>
            <a:chOff x="8921977" y="1394910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E5DDBD-2855-4B49-9306-DBBC6286D7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381FB70-A07F-4B06-8D9C-6B281BF8BE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EDE7E9-D007-410B-A17D-8E7E4C7C0B62}"/>
              </a:ext>
            </a:extLst>
          </p:cNvPr>
          <p:cNvGrpSpPr/>
          <p:nvPr/>
        </p:nvGrpSpPr>
        <p:grpSpPr>
          <a:xfrm>
            <a:off x="513587" y="1023205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0813F2-1A81-4E5D-A754-F55809B0D8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0C51D6-8AA5-403E-AC02-B9C4D52669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04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441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 Matrix – Slide Template</vt:lpstr>
      <vt:lpstr>Cross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Matrix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2022-04-26T18:00:26Z</dcterms:modified>
  <cp:category>Charts &amp; Diagrams</cp:category>
</cp:coreProperties>
</file>