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40" d="100"/>
          <a:sy n="140" d="100"/>
        </p:scale>
        <p:origin x="126" y="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svg"/><Relationship Id="rId5" Type="http://schemas.openxmlformats.org/officeDocument/2006/relationships/image" Target="../media/image6.sv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svg"/><Relationship Id="rId7" Type="http://schemas.openxmlformats.org/officeDocument/2006/relationships/image" Target="../media/image18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image" Target="../media/image22.svg"/><Relationship Id="rId5" Type="http://schemas.openxmlformats.org/officeDocument/2006/relationships/image" Target="../media/image16.sv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B9DA2DD2-6131-4F23-ABBF-C50B11274767}"/>
              </a:ext>
            </a:extLst>
          </p:cNvPr>
          <p:cNvSpPr/>
          <p:nvPr/>
        </p:nvSpPr>
        <p:spPr>
          <a:xfrm>
            <a:off x="4779263" y="2275585"/>
            <a:ext cx="2633472" cy="2633472"/>
          </a:xfrm>
          <a:custGeom>
            <a:avLst/>
            <a:gdLst>
              <a:gd name="connsiteX0" fmla="*/ 212105 w 2633472"/>
              <a:gd name="connsiteY0" fmla="*/ 0 h 2633472"/>
              <a:gd name="connsiteX1" fmla="*/ 805181 w 2633472"/>
              <a:gd name="connsiteY1" fmla="*/ 0 h 2633472"/>
              <a:gd name="connsiteX2" fmla="*/ 768964 w 2633472"/>
              <a:gd name="connsiteY2" fmla="*/ 239362 h 2633472"/>
              <a:gd name="connsiteX3" fmla="*/ 761531 w 2633472"/>
              <a:gd name="connsiteY3" fmla="*/ 259661 h 2633472"/>
              <a:gd name="connsiteX4" fmla="*/ 1871941 w 2633472"/>
              <a:gd name="connsiteY4" fmla="*/ 259661 h 2633472"/>
              <a:gd name="connsiteX5" fmla="*/ 1864508 w 2633472"/>
              <a:gd name="connsiteY5" fmla="*/ 239362 h 2633472"/>
              <a:gd name="connsiteX6" fmla="*/ 1828291 w 2633472"/>
              <a:gd name="connsiteY6" fmla="*/ 0 h 2633472"/>
              <a:gd name="connsiteX7" fmla="*/ 2421367 w 2633472"/>
              <a:gd name="connsiteY7" fmla="*/ 0 h 2633472"/>
              <a:gd name="connsiteX8" fmla="*/ 2633472 w 2633472"/>
              <a:gd name="connsiteY8" fmla="*/ 212105 h 2633472"/>
              <a:gd name="connsiteX9" fmla="*/ 2633472 w 2633472"/>
              <a:gd name="connsiteY9" fmla="*/ 805181 h 2633472"/>
              <a:gd name="connsiteX10" fmla="*/ 2394110 w 2633472"/>
              <a:gd name="connsiteY10" fmla="*/ 768964 h 2633472"/>
              <a:gd name="connsiteX11" fmla="*/ 2380293 w 2633472"/>
              <a:gd name="connsiteY11" fmla="*/ 763905 h 2633472"/>
              <a:gd name="connsiteX12" fmla="*/ 2380293 w 2633472"/>
              <a:gd name="connsiteY12" fmla="*/ 1868957 h 2633472"/>
              <a:gd name="connsiteX13" fmla="*/ 2394110 w 2633472"/>
              <a:gd name="connsiteY13" fmla="*/ 1863922 h 2633472"/>
              <a:gd name="connsiteX14" fmla="*/ 2633472 w 2633472"/>
              <a:gd name="connsiteY14" fmla="*/ 1828288 h 2633472"/>
              <a:gd name="connsiteX15" fmla="*/ 2633472 w 2633472"/>
              <a:gd name="connsiteY15" fmla="*/ 2421368 h 2633472"/>
              <a:gd name="connsiteX16" fmla="*/ 2421367 w 2633472"/>
              <a:gd name="connsiteY16" fmla="*/ 2633472 h 2633472"/>
              <a:gd name="connsiteX17" fmla="*/ 1828291 w 2633472"/>
              <a:gd name="connsiteY17" fmla="*/ 2633472 h 2633472"/>
              <a:gd name="connsiteX18" fmla="*/ 1864508 w 2633472"/>
              <a:gd name="connsiteY18" fmla="*/ 2393518 h 2633472"/>
              <a:gd name="connsiteX19" fmla="*/ 1871714 w 2633472"/>
              <a:gd name="connsiteY19" fmla="*/ 2373805 h 2633472"/>
              <a:gd name="connsiteX20" fmla="*/ 761529 w 2633472"/>
              <a:gd name="connsiteY20" fmla="*/ 2373805 h 2633472"/>
              <a:gd name="connsiteX21" fmla="*/ 768964 w 2633472"/>
              <a:gd name="connsiteY21" fmla="*/ 2394110 h 2633472"/>
              <a:gd name="connsiteX22" fmla="*/ 805181 w 2633472"/>
              <a:gd name="connsiteY22" fmla="*/ 2633472 h 2633472"/>
              <a:gd name="connsiteX23" fmla="*/ 212105 w 2633472"/>
              <a:gd name="connsiteY23" fmla="*/ 2633472 h 2633472"/>
              <a:gd name="connsiteX24" fmla="*/ 0 w 2633472"/>
              <a:gd name="connsiteY24" fmla="*/ 2421367 h 2633472"/>
              <a:gd name="connsiteX25" fmla="*/ 0 w 2633472"/>
              <a:gd name="connsiteY25" fmla="*/ 1828291 h 2633472"/>
              <a:gd name="connsiteX26" fmla="*/ 239362 w 2633472"/>
              <a:gd name="connsiteY26" fmla="*/ 1864508 h 2633472"/>
              <a:gd name="connsiteX27" fmla="*/ 266149 w 2633472"/>
              <a:gd name="connsiteY27" fmla="*/ 1874317 h 2633472"/>
              <a:gd name="connsiteX28" fmla="*/ 266149 w 2633472"/>
              <a:gd name="connsiteY28" fmla="*/ 759155 h 2633472"/>
              <a:gd name="connsiteX29" fmla="*/ 239362 w 2633472"/>
              <a:gd name="connsiteY29" fmla="*/ 768964 h 2633472"/>
              <a:gd name="connsiteX30" fmla="*/ 0 w 2633472"/>
              <a:gd name="connsiteY30" fmla="*/ 805181 h 2633472"/>
              <a:gd name="connsiteX31" fmla="*/ 0 w 2633472"/>
              <a:gd name="connsiteY31" fmla="*/ 212105 h 2633472"/>
              <a:gd name="connsiteX32" fmla="*/ 212105 w 2633472"/>
              <a:gd name="connsiteY32" fmla="*/ 0 h 2633472"/>
              <a:gd name="connsiteX0" fmla="*/ 212105 w 2633472"/>
              <a:gd name="connsiteY0" fmla="*/ 0 h 2633472"/>
              <a:gd name="connsiteX1" fmla="*/ 805181 w 2633472"/>
              <a:gd name="connsiteY1" fmla="*/ 0 h 2633472"/>
              <a:gd name="connsiteX2" fmla="*/ 768964 w 2633472"/>
              <a:gd name="connsiteY2" fmla="*/ 239362 h 2633472"/>
              <a:gd name="connsiteX3" fmla="*/ 761531 w 2633472"/>
              <a:gd name="connsiteY3" fmla="*/ 259661 h 2633472"/>
              <a:gd name="connsiteX4" fmla="*/ 1871941 w 2633472"/>
              <a:gd name="connsiteY4" fmla="*/ 259661 h 2633472"/>
              <a:gd name="connsiteX5" fmla="*/ 1864508 w 2633472"/>
              <a:gd name="connsiteY5" fmla="*/ 239362 h 2633472"/>
              <a:gd name="connsiteX6" fmla="*/ 1828291 w 2633472"/>
              <a:gd name="connsiteY6" fmla="*/ 0 h 2633472"/>
              <a:gd name="connsiteX7" fmla="*/ 2421367 w 2633472"/>
              <a:gd name="connsiteY7" fmla="*/ 0 h 2633472"/>
              <a:gd name="connsiteX8" fmla="*/ 2633472 w 2633472"/>
              <a:gd name="connsiteY8" fmla="*/ 212105 h 2633472"/>
              <a:gd name="connsiteX9" fmla="*/ 2633472 w 2633472"/>
              <a:gd name="connsiteY9" fmla="*/ 805181 h 2633472"/>
              <a:gd name="connsiteX10" fmla="*/ 2394110 w 2633472"/>
              <a:gd name="connsiteY10" fmla="*/ 768964 h 2633472"/>
              <a:gd name="connsiteX11" fmla="*/ 2380293 w 2633472"/>
              <a:gd name="connsiteY11" fmla="*/ 763905 h 2633472"/>
              <a:gd name="connsiteX12" fmla="*/ 2380293 w 2633472"/>
              <a:gd name="connsiteY12" fmla="*/ 1868957 h 2633472"/>
              <a:gd name="connsiteX13" fmla="*/ 2394110 w 2633472"/>
              <a:gd name="connsiteY13" fmla="*/ 1863922 h 2633472"/>
              <a:gd name="connsiteX14" fmla="*/ 2633472 w 2633472"/>
              <a:gd name="connsiteY14" fmla="*/ 1828288 h 2633472"/>
              <a:gd name="connsiteX15" fmla="*/ 2633472 w 2633472"/>
              <a:gd name="connsiteY15" fmla="*/ 2421368 h 2633472"/>
              <a:gd name="connsiteX16" fmla="*/ 2421367 w 2633472"/>
              <a:gd name="connsiteY16" fmla="*/ 2633472 h 2633472"/>
              <a:gd name="connsiteX17" fmla="*/ 1828291 w 2633472"/>
              <a:gd name="connsiteY17" fmla="*/ 2633472 h 2633472"/>
              <a:gd name="connsiteX18" fmla="*/ 1864508 w 2633472"/>
              <a:gd name="connsiteY18" fmla="*/ 2393518 h 2633472"/>
              <a:gd name="connsiteX19" fmla="*/ 1871714 w 2633472"/>
              <a:gd name="connsiteY19" fmla="*/ 2373805 h 2633472"/>
              <a:gd name="connsiteX20" fmla="*/ 761529 w 2633472"/>
              <a:gd name="connsiteY20" fmla="*/ 2373805 h 2633472"/>
              <a:gd name="connsiteX21" fmla="*/ 768964 w 2633472"/>
              <a:gd name="connsiteY21" fmla="*/ 2394110 h 2633472"/>
              <a:gd name="connsiteX22" fmla="*/ 805181 w 2633472"/>
              <a:gd name="connsiteY22" fmla="*/ 2633472 h 2633472"/>
              <a:gd name="connsiteX23" fmla="*/ 212105 w 2633472"/>
              <a:gd name="connsiteY23" fmla="*/ 2633472 h 2633472"/>
              <a:gd name="connsiteX24" fmla="*/ 0 w 2633472"/>
              <a:gd name="connsiteY24" fmla="*/ 2421367 h 2633472"/>
              <a:gd name="connsiteX25" fmla="*/ 0 w 2633472"/>
              <a:gd name="connsiteY25" fmla="*/ 1828291 h 2633472"/>
              <a:gd name="connsiteX26" fmla="*/ 239362 w 2633472"/>
              <a:gd name="connsiteY26" fmla="*/ 1864508 h 2633472"/>
              <a:gd name="connsiteX27" fmla="*/ 266149 w 2633472"/>
              <a:gd name="connsiteY27" fmla="*/ 1874317 h 2633472"/>
              <a:gd name="connsiteX28" fmla="*/ 239362 w 2633472"/>
              <a:gd name="connsiteY28" fmla="*/ 768964 h 2633472"/>
              <a:gd name="connsiteX29" fmla="*/ 0 w 2633472"/>
              <a:gd name="connsiteY29" fmla="*/ 805181 h 2633472"/>
              <a:gd name="connsiteX30" fmla="*/ 0 w 2633472"/>
              <a:gd name="connsiteY30" fmla="*/ 212105 h 2633472"/>
              <a:gd name="connsiteX31" fmla="*/ 212105 w 2633472"/>
              <a:gd name="connsiteY31" fmla="*/ 0 h 2633472"/>
              <a:gd name="connsiteX0" fmla="*/ 212105 w 2633472"/>
              <a:gd name="connsiteY0" fmla="*/ 0 h 2633472"/>
              <a:gd name="connsiteX1" fmla="*/ 805181 w 2633472"/>
              <a:gd name="connsiteY1" fmla="*/ 0 h 2633472"/>
              <a:gd name="connsiteX2" fmla="*/ 768964 w 2633472"/>
              <a:gd name="connsiteY2" fmla="*/ 239362 h 2633472"/>
              <a:gd name="connsiteX3" fmla="*/ 761531 w 2633472"/>
              <a:gd name="connsiteY3" fmla="*/ 259661 h 2633472"/>
              <a:gd name="connsiteX4" fmla="*/ 1871941 w 2633472"/>
              <a:gd name="connsiteY4" fmla="*/ 259661 h 2633472"/>
              <a:gd name="connsiteX5" fmla="*/ 1864508 w 2633472"/>
              <a:gd name="connsiteY5" fmla="*/ 239362 h 2633472"/>
              <a:gd name="connsiteX6" fmla="*/ 1828291 w 2633472"/>
              <a:gd name="connsiteY6" fmla="*/ 0 h 2633472"/>
              <a:gd name="connsiteX7" fmla="*/ 2421367 w 2633472"/>
              <a:gd name="connsiteY7" fmla="*/ 0 h 2633472"/>
              <a:gd name="connsiteX8" fmla="*/ 2633472 w 2633472"/>
              <a:gd name="connsiteY8" fmla="*/ 212105 h 2633472"/>
              <a:gd name="connsiteX9" fmla="*/ 2633472 w 2633472"/>
              <a:gd name="connsiteY9" fmla="*/ 805181 h 2633472"/>
              <a:gd name="connsiteX10" fmla="*/ 2394110 w 2633472"/>
              <a:gd name="connsiteY10" fmla="*/ 768964 h 2633472"/>
              <a:gd name="connsiteX11" fmla="*/ 2380293 w 2633472"/>
              <a:gd name="connsiteY11" fmla="*/ 763905 h 2633472"/>
              <a:gd name="connsiteX12" fmla="*/ 2380293 w 2633472"/>
              <a:gd name="connsiteY12" fmla="*/ 1868957 h 2633472"/>
              <a:gd name="connsiteX13" fmla="*/ 2394110 w 2633472"/>
              <a:gd name="connsiteY13" fmla="*/ 1863922 h 2633472"/>
              <a:gd name="connsiteX14" fmla="*/ 2633472 w 2633472"/>
              <a:gd name="connsiteY14" fmla="*/ 1828288 h 2633472"/>
              <a:gd name="connsiteX15" fmla="*/ 2633472 w 2633472"/>
              <a:gd name="connsiteY15" fmla="*/ 2421368 h 2633472"/>
              <a:gd name="connsiteX16" fmla="*/ 2421367 w 2633472"/>
              <a:gd name="connsiteY16" fmla="*/ 2633472 h 2633472"/>
              <a:gd name="connsiteX17" fmla="*/ 1828291 w 2633472"/>
              <a:gd name="connsiteY17" fmla="*/ 2633472 h 2633472"/>
              <a:gd name="connsiteX18" fmla="*/ 1864508 w 2633472"/>
              <a:gd name="connsiteY18" fmla="*/ 2393518 h 2633472"/>
              <a:gd name="connsiteX19" fmla="*/ 1871714 w 2633472"/>
              <a:gd name="connsiteY19" fmla="*/ 2373805 h 2633472"/>
              <a:gd name="connsiteX20" fmla="*/ 761529 w 2633472"/>
              <a:gd name="connsiteY20" fmla="*/ 2373805 h 2633472"/>
              <a:gd name="connsiteX21" fmla="*/ 768964 w 2633472"/>
              <a:gd name="connsiteY21" fmla="*/ 2394110 h 2633472"/>
              <a:gd name="connsiteX22" fmla="*/ 805181 w 2633472"/>
              <a:gd name="connsiteY22" fmla="*/ 2633472 h 2633472"/>
              <a:gd name="connsiteX23" fmla="*/ 212105 w 2633472"/>
              <a:gd name="connsiteY23" fmla="*/ 2633472 h 2633472"/>
              <a:gd name="connsiteX24" fmla="*/ 0 w 2633472"/>
              <a:gd name="connsiteY24" fmla="*/ 2421367 h 2633472"/>
              <a:gd name="connsiteX25" fmla="*/ 0 w 2633472"/>
              <a:gd name="connsiteY25" fmla="*/ 1828291 h 2633472"/>
              <a:gd name="connsiteX26" fmla="*/ 239362 w 2633472"/>
              <a:gd name="connsiteY26" fmla="*/ 1864508 h 2633472"/>
              <a:gd name="connsiteX27" fmla="*/ 266149 w 2633472"/>
              <a:gd name="connsiteY27" fmla="*/ 1874317 h 2633472"/>
              <a:gd name="connsiteX28" fmla="*/ 0 w 2633472"/>
              <a:gd name="connsiteY28" fmla="*/ 805181 h 2633472"/>
              <a:gd name="connsiteX29" fmla="*/ 0 w 2633472"/>
              <a:gd name="connsiteY29" fmla="*/ 212105 h 2633472"/>
              <a:gd name="connsiteX30" fmla="*/ 212105 w 2633472"/>
              <a:gd name="connsiteY30" fmla="*/ 0 h 2633472"/>
              <a:gd name="connsiteX0" fmla="*/ 212105 w 2633472"/>
              <a:gd name="connsiteY0" fmla="*/ 0 h 2633472"/>
              <a:gd name="connsiteX1" fmla="*/ 805181 w 2633472"/>
              <a:gd name="connsiteY1" fmla="*/ 0 h 2633472"/>
              <a:gd name="connsiteX2" fmla="*/ 768964 w 2633472"/>
              <a:gd name="connsiteY2" fmla="*/ 239362 h 2633472"/>
              <a:gd name="connsiteX3" fmla="*/ 761531 w 2633472"/>
              <a:gd name="connsiteY3" fmla="*/ 259661 h 2633472"/>
              <a:gd name="connsiteX4" fmla="*/ 1871941 w 2633472"/>
              <a:gd name="connsiteY4" fmla="*/ 259661 h 2633472"/>
              <a:gd name="connsiteX5" fmla="*/ 1864508 w 2633472"/>
              <a:gd name="connsiteY5" fmla="*/ 239362 h 2633472"/>
              <a:gd name="connsiteX6" fmla="*/ 1828291 w 2633472"/>
              <a:gd name="connsiteY6" fmla="*/ 0 h 2633472"/>
              <a:gd name="connsiteX7" fmla="*/ 2421367 w 2633472"/>
              <a:gd name="connsiteY7" fmla="*/ 0 h 2633472"/>
              <a:gd name="connsiteX8" fmla="*/ 2633472 w 2633472"/>
              <a:gd name="connsiteY8" fmla="*/ 212105 h 2633472"/>
              <a:gd name="connsiteX9" fmla="*/ 2633472 w 2633472"/>
              <a:gd name="connsiteY9" fmla="*/ 805181 h 2633472"/>
              <a:gd name="connsiteX10" fmla="*/ 2394110 w 2633472"/>
              <a:gd name="connsiteY10" fmla="*/ 768964 h 2633472"/>
              <a:gd name="connsiteX11" fmla="*/ 2380293 w 2633472"/>
              <a:gd name="connsiteY11" fmla="*/ 763905 h 2633472"/>
              <a:gd name="connsiteX12" fmla="*/ 2380293 w 2633472"/>
              <a:gd name="connsiteY12" fmla="*/ 1868957 h 2633472"/>
              <a:gd name="connsiteX13" fmla="*/ 2394110 w 2633472"/>
              <a:gd name="connsiteY13" fmla="*/ 1863922 h 2633472"/>
              <a:gd name="connsiteX14" fmla="*/ 2633472 w 2633472"/>
              <a:gd name="connsiteY14" fmla="*/ 1828288 h 2633472"/>
              <a:gd name="connsiteX15" fmla="*/ 2633472 w 2633472"/>
              <a:gd name="connsiteY15" fmla="*/ 2421368 h 2633472"/>
              <a:gd name="connsiteX16" fmla="*/ 2421367 w 2633472"/>
              <a:gd name="connsiteY16" fmla="*/ 2633472 h 2633472"/>
              <a:gd name="connsiteX17" fmla="*/ 1828291 w 2633472"/>
              <a:gd name="connsiteY17" fmla="*/ 2633472 h 2633472"/>
              <a:gd name="connsiteX18" fmla="*/ 1864508 w 2633472"/>
              <a:gd name="connsiteY18" fmla="*/ 2393518 h 2633472"/>
              <a:gd name="connsiteX19" fmla="*/ 1871714 w 2633472"/>
              <a:gd name="connsiteY19" fmla="*/ 2373805 h 2633472"/>
              <a:gd name="connsiteX20" fmla="*/ 761529 w 2633472"/>
              <a:gd name="connsiteY20" fmla="*/ 2373805 h 2633472"/>
              <a:gd name="connsiteX21" fmla="*/ 768964 w 2633472"/>
              <a:gd name="connsiteY21" fmla="*/ 2394110 h 2633472"/>
              <a:gd name="connsiteX22" fmla="*/ 805181 w 2633472"/>
              <a:gd name="connsiteY22" fmla="*/ 2633472 h 2633472"/>
              <a:gd name="connsiteX23" fmla="*/ 212105 w 2633472"/>
              <a:gd name="connsiteY23" fmla="*/ 2633472 h 2633472"/>
              <a:gd name="connsiteX24" fmla="*/ 0 w 2633472"/>
              <a:gd name="connsiteY24" fmla="*/ 2421367 h 2633472"/>
              <a:gd name="connsiteX25" fmla="*/ 0 w 2633472"/>
              <a:gd name="connsiteY25" fmla="*/ 1828291 h 2633472"/>
              <a:gd name="connsiteX26" fmla="*/ 239362 w 2633472"/>
              <a:gd name="connsiteY26" fmla="*/ 1864508 h 2633472"/>
              <a:gd name="connsiteX27" fmla="*/ 0 w 2633472"/>
              <a:gd name="connsiteY27" fmla="*/ 805181 h 2633472"/>
              <a:gd name="connsiteX28" fmla="*/ 0 w 2633472"/>
              <a:gd name="connsiteY28" fmla="*/ 212105 h 2633472"/>
              <a:gd name="connsiteX29" fmla="*/ 212105 w 2633472"/>
              <a:gd name="connsiteY29" fmla="*/ 0 h 2633472"/>
              <a:gd name="connsiteX0" fmla="*/ 212105 w 2633472"/>
              <a:gd name="connsiteY0" fmla="*/ 0 h 2633472"/>
              <a:gd name="connsiteX1" fmla="*/ 805181 w 2633472"/>
              <a:gd name="connsiteY1" fmla="*/ 0 h 2633472"/>
              <a:gd name="connsiteX2" fmla="*/ 768964 w 2633472"/>
              <a:gd name="connsiteY2" fmla="*/ 239362 h 2633472"/>
              <a:gd name="connsiteX3" fmla="*/ 761531 w 2633472"/>
              <a:gd name="connsiteY3" fmla="*/ 259661 h 2633472"/>
              <a:gd name="connsiteX4" fmla="*/ 1871941 w 2633472"/>
              <a:gd name="connsiteY4" fmla="*/ 259661 h 2633472"/>
              <a:gd name="connsiteX5" fmla="*/ 1864508 w 2633472"/>
              <a:gd name="connsiteY5" fmla="*/ 239362 h 2633472"/>
              <a:gd name="connsiteX6" fmla="*/ 1828291 w 2633472"/>
              <a:gd name="connsiteY6" fmla="*/ 0 h 2633472"/>
              <a:gd name="connsiteX7" fmla="*/ 2421367 w 2633472"/>
              <a:gd name="connsiteY7" fmla="*/ 0 h 2633472"/>
              <a:gd name="connsiteX8" fmla="*/ 2633472 w 2633472"/>
              <a:gd name="connsiteY8" fmla="*/ 212105 h 2633472"/>
              <a:gd name="connsiteX9" fmla="*/ 2633472 w 2633472"/>
              <a:gd name="connsiteY9" fmla="*/ 805181 h 2633472"/>
              <a:gd name="connsiteX10" fmla="*/ 2394110 w 2633472"/>
              <a:gd name="connsiteY10" fmla="*/ 768964 h 2633472"/>
              <a:gd name="connsiteX11" fmla="*/ 2380293 w 2633472"/>
              <a:gd name="connsiteY11" fmla="*/ 763905 h 2633472"/>
              <a:gd name="connsiteX12" fmla="*/ 2380293 w 2633472"/>
              <a:gd name="connsiteY12" fmla="*/ 1868957 h 2633472"/>
              <a:gd name="connsiteX13" fmla="*/ 2394110 w 2633472"/>
              <a:gd name="connsiteY13" fmla="*/ 1863922 h 2633472"/>
              <a:gd name="connsiteX14" fmla="*/ 2633472 w 2633472"/>
              <a:gd name="connsiteY14" fmla="*/ 1828288 h 2633472"/>
              <a:gd name="connsiteX15" fmla="*/ 2633472 w 2633472"/>
              <a:gd name="connsiteY15" fmla="*/ 2421368 h 2633472"/>
              <a:gd name="connsiteX16" fmla="*/ 2421367 w 2633472"/>
              <a:gd name="connsiteY16" fmla="*/ 2633472 h 2633472"/>
              <a:gd name="connsiteX17" fmla="*/ 1828291 w 2633472"/>
              <a:gd name="connsiteY17" fmla="*/ 2633472 h 2633472"/>
              <a:gd name="connsiteX18" fmla="*/ 1864508 w 2633472"/>
              <a:gd name="connsiteY18" fmla="*/ 2393518 h 2633472"/>
              <a:gd name="connsiteX19" fmla="*/ 1871714 w 2633472"/>
              <a:gd name="connsiteY19" fmla="*/ 2373805 h 2633472"/>
              <a:gd name="connsiteX20" fmla="*/ 761529 w 2633472"/>
              <a:gd name="connsiteY20" fmla="*/ 2373805 h 2633472"/>
              <a:gd name="connsiteX21" fmla="*/ 768964 w 2633472"/>
              <a:gd name="connsiteY21" fmla="*/ 2394110 h 2633472"/>
              <a:gd name="connsiteX22" fmla="*/ 805181 w 2633472"/>
              <a:gd name="connsiteY22" fmla="*/ 2633472 h 2633472"/>
              <a:gd name="connsiteX23" fmla="*/ 212105 w 2633472"/>
              <a:gd name="connsiteY23" fmla="*/ 2633472 h 2633472"/>
              <a:gd name="connsiteX24" fmla="*/ 0 w 2633472"/>
              <a:gd name="connsiteY24" fmla="*/ 2421367 h 2633472"/>
              <a:gd name="connsiteX25" fmla="*/ 0 w 2633472"/>
              <a:gd name="connsiteY25" fmla="*/ 1828291 h 2633472"/>
              <a:gd name="connsiteX26" fmla="*/ 0 w 2633472"/>
              <a:gd name="connsiteY26" fmla="*/ 805181 h 2633472"/>
              <a:gd name="connsiteX27" fmla="*/ 0 w 2633472"/>
              <a:gd name="connsiteY27" fmla="*/ 212105 h 2633472"/>
              <a:gd name="connsiteX28" fmla="*/ 212105 w 2633472"/>
              <a:gd name="connsiteY28" fmla="*/ 0 h 2633472"/>
              <a:gd name="connsiteX0" fmla="*/ 212105 w 2633472"/>
              <a:gd name="connsiteY0" fmla="*/ 0 h 2633472"/>
              <a:gd name="connsiteX1" fmla="*/ 805181 w 2633472"/>
              <a:gd name="connsiteY1" fmla="*/ 0 h 2633472"/>
              <a:gd name="connsiteX2" fmla="*/ 768964 w 2633472"/>
              <a:gd name="connsiteY2" fmla="*/ 239362 h 2633472"/>
              <a:gd name="connsiteX3" fmla="*/ 761531 w 2633472"/>
              <a:gd name="connsiteY3" fmla="*/ 259661 h 2633472"/>
              <a:gd name="connsiteX4" fmla="*/ 1871941 w 2633472"/>
              <a:gd name="connsiteY4" fmla="*/ 259661 h 2633472"/>
              <a:gd name="connsiteX5" fmla="*/ 1864508 w 2633472"/>
              <a:gd name="connsiteY5" fmla="*/ 239362 h 2633472"/>
              <a:gd name="connsiteX6" fmla="*/ 1828291 w 2633472"/>
              <a:gd name="connsiteY6" fmla="*/ 0 h 2633472"/>
              <a:gd name="connsiteX7" fmla="*/ 2421367 w 2633472"/>
              <a:gd name="connsiteY7" fmla="*/ 0 h 2633472"/>
              <a:gd name="connsiteX8" fmla="*/ 2633472 w 2633472"/>
              <a:gd name="connsiteY8" fmla="*/ 212105 h 2633472"/>
              <a:gd name="connsiteX9" fmla="*/ 2633472 w 2633472"/>
              <a:gd name="connsiteY9" fmla="*/ 805181 h 2633472"/>
              <a:gd name="connsiteX10" fmla="*/ 2394110 w 2633472"/>
              <a:gd name="connsiteY10" fmla="*/ 768964 h 2633472"/>
              <a:gd name="connsiteX11" fmla="*/ 2380293 w 2633472"/>
              <a:gd name="connsiteY11" fmla="*/ 763905 h 2633472"/>
              <a:gd name="connsiteX12" fmla="*/ 2380293 w 2633472"/>
              <a:gd name="connsiteY12" fmla="*/ 1868957 h 2633472"/>
              <a:gd name="connsiteX13" fmla="*/ 2394110 w 2633472"/>
              <a:gd name="connsiteY13" fmla="*/ 1863922 h 2633472"/>
              <a:gd name="connsiteX14" fmla="*/ 2633472 w 2633472"/>
              <a:gd name="connsiteY14" fmla="*/ 1828288 h 2633472"/>
              <a:gd name="connsiteX15" fmla="*/ 2633472 w 2633472"/>
              <a:gd name="connsiteY15" fmla="*/ 2421368 h 2633472"/>
              <a:gd name="connsiteX16" fmla="*/ 2421367 w 2633472"/>
              <a:gd name="connsiteY16" fmla="*/ 2633472 h 2633472"/>
              <a:gd name="connsiteX17" fmla="*/ 1828291 w 2633472"/>
              <a:gd name="connsiteY17" fmla="*/ 2633472 h 2633472"/>
              <a:gd name="connsiteX18" fmla="*/ 1864508 w 2633472"/>
              <a:gd name="connsiteY18" fmla="*/ 2393518 h 2633472"/>
              <a:gd name="connsiteX19" fmla="*/ 1871714 w 2633472"/>
              <a:gd name="connsiteY19" fmla="*/ 2373805 h 2633472"/>
              <a:gd name="connsiteX20" fmla="*/ 761529 w 2633472"/>
              <a:gd name="connsiteY20" fmla="*/ 2373805 h 2633472"/>
              <a:gd name="connsiteX21" fmla="*/ 768964 w 2633472"/>
              <a:gd name="connsiteY21" fmla="*/ 2394110 h 2633472"/>
              <a:gd name="connsiteX22" fmla="*/ 805181 w 2633472"/>
              <a:gd name="connsiteY22" fmla="*/ 2633472 h 2633472"/>
              <a:gd name="connsiteX23" fmla="*/ 212105 w 2633472"/>
              <a:gd name="connsiteY23" fmla="*/ 2633472 h 2633472"/>
              <a:gd name="connsiteX24" fmla="*/ 0 w 2633472"/>
              <a:gd name="connsiteY24" fmla="*/ 2421367 h 2633472"/>
              <a:gd name="connsiteX25" fmla="*/ 0 w 2633472"/>
              <a:gd name="connsiteY25" fmla="*/ 805181 h 2633472"/>
              <a:gd name="connsiteX26" fmla="*/ 0 w 2633472"/>
              <a:gd name="connsiteY26" fmla="*/ 212105 h 2633472"/>
              <a:gd name="connsiteX27" fmla="*/ 212105 w 2633472"/>
              <a:gd name="connsiteY27" fmla="*/ 0 h 2633472"/>
              <a:gd name="connsiteX0" fmla="*/ 212105 w 2633472"/>
              <a:gd name="connsiteY0" fmla="*/ 0 h 2633472"/>
              <a:gd name="connsiteX1" fmla="*/ 805181 w 2633472"/>
              <a:gd name="connsiteY1" fmla="*/ 0 h 2633472"/>
              <a:gd name="connsiteX2" fmla="*/ 768964 w 2633472"/>
              <a:gd name="connsiteY2" fmla="*/ 239362 h 2633472"/>
              <a:gd name="connsiteX3" fmla="*/ 761531 w 2633472"/>
              <a:gd name="connsiteY3" fmla="*/ 259661 h 2633472"/>
              <a:gd name="connsiteX4" fmla="*/ 1871941 w 2633472"/>
              <a:gd name="connsiteY4" fmla="*/ 259661 h 2633472"/>
              <a:gd name="connsiteX5" fmla="*/ 1864508 w 2633472"/>
              <a:gd name="connsiteY5" fmla="*/ 239362 h 2633472"/>
              <a:gd name="connsiteX6" fmla="*/ 1828291 w 2633472"/>
              <a:gd name="connsiteY6" fmla="*/ 0 h 2633472"/>
              <a:gd name="connsiteX7" fmla="*/ 2421367 w 2633472"/>
              <a:gd name="connsiteY7" fmla="*/ 0 h 2633472"/>
              <a:gd name="connsiteX8" fmla="*/ 2633472 w 2633472"/>
              <a:gd name="connsiteY8" fmla="*/ 212105 h 2633472"/>
              <a:gd name="connsiteX9" fmla="*/ 2633472 w 2633472"/>
              <a:gd name="connsiteY9" fmla="*/ 805181 h 2633472"/>
              <a:gd name="connsiteX10" fmla="*/ 2394110 w 2633472"/>
              <a:gd name="connsiteY10" fmla="*/ 768964 h 2633472"/>
              <a:gd name="connsiteX11" fmla="*/ 2380293 w 2633472"/>
              <a:gd name="connsiteY11" fmla="*/ 763905 h 2633472"/>
              <a:gd name="connsiteX12" fmla="*/ 2380293 w 2633472"/>
              <a:gd name="connsiteY12" fmla="*/ 1868957 h 2633472"/>
              <a:gd name="connsiteX13" fmla="*/ 2394110 w 2633472"/>
              <a:gd name="connsiteY13" fmla="*/ 1863922 h 2633472"/>
              <a:gd name="connsiteX14" fmla="*/ 2633472 w 2633472"/>
              <a:gd name="connsiteY14" fmla="*/ 1828288 h 2633472"/>
              <a:gd name="connsiteX15" fmla="*/ 2633472 w 2633472"/>
              <a:gd name="connsiteY15" fmla="*/ 2421368 h 2633472"/>
              <a:gd name="connsiteX16" fmla="*/ 2421367 w 2633472"/>
              <a:gd name="connsiteY16" fmla="*/ 2633472 h 2633472"/>
              <a:gd name="connsiteX17" fmla="*/ 1828291 w 2633472"/>
              <a:gd name="connsiteY17" fmla="*/ 2633472 h 2633472"/>
              <a:gd name="connsiteX18" fmla="*/ 1864508 w 2633472"/>
              <a:gd name="connsiteY18" fmla="*/ 2393518 h 2633472"/>
              <a:gd name="connsiteX19" fmla="*/ 1871714 w 2633472"/>
              <a:gd name="connsiteY19" fmla="*/ 2373805 h 2633472"/>
              <a:gd name="connsiteX20" fmla="*/ 761529 w 2633472"/>
              <a:gd name="connsiteY20" fmla="*/ 2373805 h 2633472"/>
              <a:gd name="connsiteX21" fmla="*/ 768964 w 2633472"/>
              <a:gd name="connsiteY21" fmla="*/ 2394110 h 2633472"/>
              <a:gd name="connsiteX22" fmla="*/ 805181 w 2633472"/>
              <a:gd name="connsiteY22" fmla="*/ 2633472 h 2633472"/>
              <a:gd name="connsiteX23" fmla="*/ 212105 w 2633472"/>
              <a:gd name="connsiteY23" fmla="*/ 2633472 h 2633472"/>
              <a:gd name="connsiteX24" fmla="*/ 0 w 2633472"/>
              <a:gd name="connsiteY24" fmla="*/ 2421367 h 2633472"/>
              <a:gd name="connsiteX25" fmla="*/ 0 w 2633472"/>
              <a:gd name="connsiteY25" fmla="*/ 212105 h 2633472"/>
              <a:gd name="connsiteX26" fmla="*/ 212105 w 2633472"/>
              <a:gd name="connsiteY26" fmla="*/ 0 h 2633472"/>
              <a:gd name="connsiteX0" fmla="*/ 212105 w 2633472"/>
              <a:gd name="connsiteY0" fmla="*/ 0 h 2633472"/>
              <a:gd name="connsiteX1" fmla="*/ 805181 w 2633472"/>
              <a:gd name="connsiteY1" fmla="*/ 0 h 2633472"/>
              <a:gd name="connsiteX2" fmla="*/ 768964 w 2633472"/>
              <a:gd name="connsiteY2" fmla="*/ 239362 h 2633472"/>
              <a:gd name="connsiteX3" fmla="*/ 1871941 w 2633472"/>
              <a:gd name="connsiteY3" fmla="*/ 259661 h 2633472"/>
              <a:gd name="connsiteX4" fmla="*/ 1864508 w 2633472"/>
              <a:gd name="connsiteY4" fmla="*/ 239362 h 2633472"/>
              <a:gd name="connsiteX5" fmla="*/ 1828291 w 2633472"/>
              <a:gd name="connsiteY5" fmla="*/ 0 h 2633472"/>
              <a:gd name="connsiteX6" fmla="*/ 2421367 w 2633472"/>
              <a:gd name="connsiteY6" fmla="*/ 0 h 2633472"/>
              <a:gd name="connsiteX7" fmla="*/ 2633472 w 2633472"/>
              <a:gd name="connsiteY7" fmla="*/ 212105 h 2633472"/>
              <a:gd name="connsiteX8" fmla="*/ 2633472 w 2633472"/>
              <a:gd name="connsiteY8" fmla="*/ 805181 h 2633472"/>
              <a:gd name="connsiteX9" fmla="*/ 2394110 w 2633472"/>
              <a:gd name="connsiteY9" fmla="*/ 768964 h 2633472"/>
              <a:gd name="connsiteX10" fmla="*/ 2380293 w 2633472"/>
              <a:gd name="connsiteY10" fmla="*/ 763905 h 2633472"/>
              <a:gd name="connsiteX11" fmla="*/ 2380293 w 2633472"/>
              <a:gd name="connsiteY11" fmla="*/ 1868957 h 2633472"/>
              <a:gd name="connsiteX12" fmla="*/ 2394110 w 2633472"/>
              <a:gd name="connsiteY12" fmla="*/ 1863922 h 2633472"/>
              <a:gd name="connsiteX13" fmla="*/ 2633472 w 2633472"/>
              <a:gd name="connsiteY13" fmla="*/ 1828288 h 2633472"/>
              <a:gd name="connsiteX14" fmla="*/ 2633472 w 2633472"/>
              <a:gd name="connsiteY14" fmla="*/ 2421368 h 2633472"/>
              <a:gd name="connsiteX15" fmla="*/ 2421367 w 2633472"/>
              <a:gd name="connsiteY15" fmla="*/ 2633472 h 2633472"/>
              <a:gd name="connsiteX16" fmla="*/ 1828291 w 2633472"/>
              <a:gd name="connsiteY16" fmla="*/ 2633472 h 2633472"/>
              <a:gd name="connsiteX17" fmla="*/ 1864508 w 2633472"/>
              <a:gd name="connsiteY17" fmla="*/ 2393518 h 2633472"/>
              <a:gd name="connsiteX18" fmla="*/ 1871714 w 2633472"/>
              <a:gd name="connsiteY18" fmla="*/ 2373805 h 2633472"/>
              <a:gd name="connsiteX19" fmla="*/ 761529 w 2633472"/>
              <a:gd name="connsiteY19" fmla="*/ 2373805 h 2633472"/>
              <a:gd name="connsiteX20" fmla="*/ 768964 w 2633472"/>
              <a:gd name="connsiteY20" fmla="*/ 2394110 h 2633472"/>
              <a:gd name="connsiteX21" fmla="*/ 805181 w 2633472"/>
              <a:gd name="connsiteY21" fmla="*/ 2633472 h 2633472"/>
              <a:gd name="connsiteX22" fmla="*/ 212105 w 2633472"/>
              <a:gd name="connsiteY22" fmla="*/ 2633472 h 2633472"/>
              <a:gd name="connsiteX23" fmla="*/ 0 w 2633472"/>
              <a:gd name="connsiteY23" fmla="*/ 2421367 h 2633472"/>
              <a:gd name="connsiteX24" fmla="*/ 0 w 2633472"/>
              <a:gd name="connsiteY24" fmla="*/ 212105 h 2633472"/>
              <a:gd name="connsiteX25" fmla="*/ 212105 w 2633472"/>
              <a:gd name="connsiteY25" fmla="*/ 0 h 2633472"/>
              <a:gd name="connsiteX0" fmla="*/ 212105 w 2633472"/>
              <a:gd name="connsiteY0" fmla="*/ 0 h 2633472"/>
              <a:gd name="connsiteX1" fmla="*/ 805181 w 2633472"/>
              <a:gd name="connsiteY1" fmla="*/ 0 h 2633472"/>
              <a:gd name="connsiteX2" fmla="*/ 1871941 w 2633472"/>
              <a:gd name="connsiteY2" fmla="*/ 259661 h 2633472"/>
              <a:gd name="connsiteX3" fmla="*/ 1864508 w 2633472"/>
              <a:gd name="connsiteY3" fmla="*/ 239362 h 2633472"/>
              <a:gd name="connsiteX4" fmla="*/ 1828291 w 2633472"/>
              <a:gd name="connsiteY4" fmla="*/ 0 h 2633472"/>
              <a:gd name="connsiteX5" fmla="*/ 2421367 w 2633472"/>
              <a:gd name="connsiteY5" fmla="*/ 0 h 2633472"/>
              <a:gd name="connsiteX6" fmla="*/ 2633472 w 2633472"/>
              <a:gd name="connsiteY6" fmla="*/ 212105 h 2633472"/>
              <a:gd name="connsiteX7" fmla="*/ 2633472 w 2633472"/>
              <a:gd name="connsiteY7" fmla="*/ 805181 h 2633472"/>
              <a:gd name="connsiteX8" fmla="*/ 2394110 w 2633472"/>
              <a:gd name="connsiteY8" fmla="*/ 768964 h 2633472"/>
              <a:gd name="connsiteX9" fmla="*/ 2380293 w 2633472"/>
              <a:gd name="connsiteY9" fmla="*/ 763905 h 2633472"/>
              <a:gd name="connsiteX10" fmla="*/ 2380293 w 2633472"/>
              <a:gd name="connsiteY10" fmla="*/ 1868957 h 2633472"/>
              <a:gd name="connsiteX11" fmla="*/ 2394110 w 2633472"/>
              <a:gd name="connsiteY11" fmla="*/ 1863922 h 2633472"/>
              <a:gd name="connsiteX12" fmla="*/ 2633472 w 2633472"/>
              <a:gd name="connsiteY12" fmla="*/ 1828288 h 2633472"/>
              <a:gd name="connsiteX13" fmla="*/ 2633472 w 2633472"/>
              <a:gd name="connsiteY13" fmla="*/ 2421368 h 2633472"/>
              <a:gd name="connsiteX14" fmla="*/ 2421367 w 2633472"/>
              <a:gd name="connsiteY14" fmla="*/ 2633472 h 2633472"/>
              <a:gd name="connsiteX15" fmla="*/ 1828291 w 2633472"/>
              <a:gd name="connsiteY15" fmla="*/ 2633472 h 2633472"/>
              <a:gd name="connsiteX16" fmla="*/ 1864508 w 2633472"/>
              <a:gd name="connsiteY16" fmla="*/ 2393518 h 2633472"/>
              <a:gd name="connsiteX17" fmla="*/ 1871714 w 2633472"/>
              <a:gd name="connsiteY17" fmla="*/ 2373805 h 2633472"/>
              <a:gd name="connsiteX18" fmla="*/ 761529 w 2633472"/>
              <a:gd name="connsiteY18" fmla="*/ 2373805 h 2633472"/>
              <a:gd name="connsiteX19" fmla="*/ 768964 w 2633472"/>
              <a:gd name="connsiteY19" fmla="*/ 2394110 h 2633472"/>
              <a:gd name="connsiteX20" fmla="*/ 805181 w 2633472"/>
              <a:gd name="connsiteY20" fmla="*/ 2633472 h 2633472"/>
              <a:gd name="connsiteX21" fmla="*/ 212105 w 2633472"/>
              <a:gd name="connsiteY21" fmla="*/ 2633472 h 2633472"/>
              <a:gd name="connsiteX22" fmla="*/ 0 w 2633472"/>
              <a:gd name="connsiteY22" fmla="*/ 2421367 h 2633472"/>
              <a:gd name="connsiteX23" fmla="*/ 0 w 2633472"/>
              <a:gd name="connsiteY23" fmla="*/ 212105 h 2633472"/>
              <a:gd name="connsiteX24" fmla="*/ 212105 w 2633472"/>
              <a:gd name="connsiteY24" fmla="*/ 0 h 2633472"/>
              <a:gd name="connsiteX0" fmla="*/ 212105 w 2633472"/>
              <a:gd name="connsiteY0" fmla="*/ 0 h 2633472"/>
              <a:gd name="connsiteX1" fmla="*/ 805181 w 2633472"/>
              <a:gd name="connsiteY1" fmla="*/ 0 h 2633472"/>
              <a:gd name="connsiteX2" fmla="*/ 1871941 w 2633472"/>
              <a:gd name="connsiteY2" fmla="*/ 259661 h 2633472"/>
              <a:gd name="connsiteX3" fmla="*/ 1828291 w 2633472"/>
              <a:gd name="connsiteY3" fmla="*/ 0 h 2633472"/>
              <a:gd name="connsiteX4" fmla="*/ 2421367 w 2633472"/>
              <a:gd name="connsiteY4" fmla="*/ 0 h 2633472"/>
              <a:gd name="connsiteX5" fmla="*/ 2633472 w 2633472"/>
              <a:gd name="connsiteY5" fmla="*/ 212105 h 2633472"/>
              <a:gd name="connsiteX6" fmla="*/ 2633472 w 2633472"/>
              <a:gd name="connsiteY6" fmla="*/ 805181 h 2633472"/>
              <a:gd name="connsiteX7" fmla="*/ 2394110 w 2633472"/>
              <a:gd name="connsiteY7" fmla="*/ 768964 h 2633472"/>
              <a:gd name="connsiteX8" fmla="*/ 2380293 w 2633472"/>
              <a:gd name="connsiteY8" fmla="*/ 763905 h 2633472"/>
              <a:gd name="connsiteX9" fmla="*/ 2380293 w 2633472"/>
              <a:gd name="connsiteY9" fmla="*/ 1868957 h 2633472"/>
              <a:gd name="connsiteX10" fmla="*/ 2394110 w 2633472"/>
              <a:gd name="connsiteY10" fmla="*/ 1863922 h 2633472"/>
              <a:gd name="connsiteX11" fmla="*/ 2633472 w 2633472"/>
              <a:gd name="connsiteY11" fmla="*/ 1828288 h 2633472"/>
              <a:gd name="connsiteX12" fmla="*/ 2633472 w 2633472"/>
              <a:gd name="connsiteY12" fmla="*/ 2421368 h 2633472"/>
              <a:gd name="connsiteX13" fmla="*/ 2421367 w 2633472"/>
              <a:gd name="connsiteY13" fmla="*/ 2633472 h 2633472"/>
              <a:gd name="connsiteX14" fmla="*/ 1828291 w 2633472"/>
              <a:gd name="connsiteY14" fmla="*/ 2633472 h 2633472"/>
              <a:gd name="connsiteX15" fmla="*/ 1864508 w 2633472"/>
              <a:gd name="connsiteY15" fmla="*/ 2393518 h 2633472"/>
              <a:gd name="connsiteX16" fmla="*/ 1871714 w 2633472"/>
              <a:gd name="connsiteY16" fmla="*/ 2373805 h 2633472"/>
              <a:gd name="connsiteX17" fmla="*/ 761529 w 2633472"/>
              <a:gd name="connsiteY17" fmla="*/ 2373805 h 2633472"/>
              <a:gd name="connsiteX18" fmla="*/ 768964 w 2633472"/>
              <a:gd name="connsiteY18" fmla="*/ 2394110 h 2633472"/>
              <a:gd name="connsiteX19" fmla="*/ 805181 w 2633472"/>
              <a:gd name="connsiteY19" fmla="*/ 2633472 h 2633472"/>
              <a:gd name="connsiteX20" fmla="*/ 212105 w 2633472"/>
              <a:gd name="connsiteY20" fmla="*/ 2633472 h 2633472"/>
              <a:gd name="connsiteX21" fmla="*/ 0 w 2633472"/>
              <a:gd name="connsiteY21" fmla="*/ 2421367 h 2633472"/>
              <a:gd name="connsiteX22" fmla="*/ 0 w 2633472"/>
              <a:gd name="connsiteY22" fmla="*/ 212105 h 2633472"/>
              <a:gd name="connsiteX23" fmla="*/ 212105 w 2633472"/>
              <a:gd name="connsiteY23" fmla="*/ 0 h 2633472"/>
              <a:gd name="connsiteX0" fmla="*/ 212105 w 2633472"/>
              <a:gd name="connsiteY0" fmla="*/ 0 h 2633472"/>
              <a:gd name="connsiteX1" fmla="*/ 805181 w 2633472"/>
              <a:gd name="connsiteY1" fmla="*/ 0 h 2633472"/>
              <a:gd name="connsiteX2" fmla="*/ 1828291 w 2633472"/>
              <a:gd name="connsiteY2" fmla="*/ 0 h 2633472"/>
              <a:gd name="connsiteX3" fmla="*/ 2421367 w 2633472"/>
              <a:gd name="connsiteY3" fmla="*/ 0 h 2633472"/>
              <a:gd name="connsiteX4" fmla="*/ 2633472 w 2633472"/>
              <a:gd name="connsiteY4" fmla="*/ 212105 h 2633472"/>
              <a:gd name="connsiteX5" fmla="*/ 2633472 w 2633472"/>
              <a:gd name="connsiteY5" fmla="*/ 805181 h 2633472"/>
              <a:gd name="connsiteX6" fmla="*/ 2394110 w 2633472"/>
              <a:gd name="connsiteY6" fmla="*/ 768964 h 2633472"/>
              <a:gd name="connsiteX7" fmla="*/ 2380293 w 2633472"/>
              <a:gd name="connsiteY7" fmla="*/ 763905 h 2633472"/>
              <a:gd name="connsiteX8" fmla="*/ 2380293 w 2633472"/>
              <a:gd name="connsiteY8" fmla="*/ 1868957 h 2633472"/>
              <a:gd name="connsiteX9" fmla="*/ 2394110 w 2633472"/>
              <a:gd name="connsiteY9" fmla="*/ 1863922 h 2633472"/>
              <a:gd name="connsiteX10" fmla="*/ 2633472 w 2633472"/>
              <a:gd name="connsiteY10" fmla="*/ 1828288 h 2633472"/>
              <a:gd name="connsiteX11" fmla="*/ 2633472 w 2633472"/>
              <a:gd name="connsiteY11" fmla="*/ 2421368 h 2633472"/>
              <a:gd name="connsiteX12" fmla="*/ 2421367 w 2633472"/>
              <a:gd name="connsiteY12" fmla="*/ 2633472 h 2633472"/>
              <a:gd name="connsiteX13" fmla="*/ 1828291 w 2633472"/>
              <a:gd name="connsiteY13" fmla="*/ 2633472 h 2633472"/>
              <a:gd name="connsiteX14" fmla="*/ 1864508 w 2633472"/>
              <a:gd name="connsiteY14" fmla="*/ 2393518 h 2633472"/>
              <a:gd name="connsiteX15" fmla="*/ 1871714 w 2633472"/>
              <a:gd name="connsiteY15" fmla="*/ 2373805 h 2633472"/>
              <a:gd name="connsiteX16" fmla="*/ 761529 w 2633472"/>
              <a:gd name="connsiteY16" fmla="*/ 2373805 h 2633472"/>
              <a:gd name="connsiteX17" fmla="*/ 768964 w 2633472"/>
              <a:gd name="connsiteY17" fmla="*/ 2394110 h 2633472"/>
              <a:gd name="connsiteX18" fmla="*/ 805181 w 2633472"/>
              <a:gd name="connsiteY18" fmla="*/ 2633472 h 2633472"/>
              <a:gd name="connsiteX19" fmla="*/ 212105 w 2633472"/>
              <a:gd name="connsiteY19" fmla="*/ 2633472 h 2633472"/>
              <a:gd name="connsiteX20" fmla="*/ 0 w 2633472"/>
              <a:gd name="connsiteY20" fmla="*/ 2421367 h 2633472"/>
              <a:gd name="connsiteX21" fmla="*/ 0 w 2633472"/>
              <a:gd name="connsiteY21" fmla="*/ 212105 h 2633472"/>
              <a:gd name="connsiteX22" fmla="*/ 212105 w 2633472"/>
              <a:gd name="connsiteY22" fmla="*/ 0 h 2633472"/>
              <a:gd name="connsiteX0" fmla="*/ 212105 w 2633472"/>
              <a:gd name="connsiteY0" fmla="*/ 0 h 2633472"/>
              <a:gd name="connsiteX1" fmla="*/ 805181 w 2633472"/>
              <a:gd name="connsiteY1" fmla="*/ 0 h 2633472"/>
              <a:gd name="connsiteX2" fmla="*/ 2421367 w 2633472"/>
              <a:gd name="connsiteY2" fmla="*/ 0 h 2633472"/>
              <a:gd name="connsiteX3" fmla="*/ 2633472 w 2633472"/>
              <a:gd name="connsiteY3" fmla="*/ 212105 h 2633472"/>
              <a:gd name="connsiteX4" fmla="*/ 2633472 w 2633472"/>
              <a:gd name="connsiteY4" fmla="*/ 805181 h 2633472"/>
              <a:gd name="connsiteX5" fmla="*/ 2394110 w 2633472"/>
              <a:gd name="connsiteY5" fmla="*/ 768964 h 2633472"/>
              <a:gd name="connsiteX6" fmla="*/ 2380293 w 2633472"/>
              <a:gd name="connsiteY6" fmla="*/ 763905 h 2633472"/>
              <a:gd name="connsiteX7" fmla="*/ 2380293 w 2633472"/>
              <a:gd name="connsiteY7" fmla="*/ 1868957 h 2633472"/>
              <a:gd name="connsiteX8" fmla="*/ 2394110 w 2633472"/>
              <a:gd name="connsiteY8" fmla="*/ 1863922 h 2633472"/>
              <a:gd name="connsiteX9" fmla="*/ 2633472 w 2633472"/>
              <a:gd name="connsiteY9" fmla="*/ 1828288 h 2633472"/>
              <a:gd name="connsiteX10" fmla="*/ 2633472 w 2633472"/>
              <a:gd name="connsiteY10" fmla="*/ 2421368 h 2633472"/>
              <a:gd name="connsiteX11" fmla="*/ 2421367 w 2633472"/>
              <a:gd name="connsiteY11" fmla="*/ 2633472 h 2633472"/>
              <a:gd name="connsiteX12" fmla="*/ 1828291 w 2633472"/>
              <a:gd name="connsiteY12" fmla="*/ 2633472 h 2633472"/>
              <a:gd name="connsiteX13" fmla="*/ 1864508 w 2633472"/>
              <a:gd name="connsiteY13" fmla="*/ 2393518 h 2633472"/>
              <a:gd name="connsiteX14" fmla="*/ 1871714 w 2633472"/>
              <a:gd name="connsiteY14" fmla="*/ 2373805 h 2633472"/>
              <a:gd name="connsiteX15" fmla="*/ 761529 w 2633472"/>
              <a:gd name="connsiteY15" fmla="*/ 2373805 h 2633472"/>
              <a:gd name="connsiteX16" fmla="*/ 768964 w 2633472"/>
              <a:gd name="connsiteY16" fmla="*/ 2394110 h 2633472"/>
              <a:gd name="connsiteX17" fmla="*/ 805181 w 2633472"/>
              <a:gd name="connsiteY17" fmla="*/ 2633472 h 2633472"/>
              <a:gd name="connsiteX18" fmla="*/ 212105 w 2633472"/>
              <a:gd name="connsiteY18" fmla="*/ 2633472 h 2633472"/>
              <a:gd name="connsiteX19" fmla="*/ 0 w 2633472"/>
              <a:gd name="connsiteY19" fmla="*/ 2421367 h 2633472"/>
              <a:gd name="connsiteX20" fmla="*/ 0 w 2633472"/>
              <a:gd name="connsiteY20" fmla="*/ 212105 h 2633472"/>
              <a:gd name="connsiteX21" fmla="*/ 212105 w 2633472"/>
              <a:gd name="connsiteY21" fmla="*/ 0 h 2633472"/>
              <a:gd name="connsiteX0" fmla="*/ 212105 w 2633472"/>
              <a:gd name="connsiteY0" fmla="*/ 0 h 2633472"/>
              <a:gd name="connsiteX1" fmla="*/ 2421367 w 2633472"/>
              <a:gd name="connsiteY1" fmla="*/ 0 h 2633472"/>
              <a:gd name="connsiteX2" fmla="*/ 2633472 w 2633472"/>
              <a:gd name="connsiteY2" fmla="*/ 212105 h 2633472"/>
              <a:gd name="connsiteX3" fmla="*/ 2633472 w 2633472"/>
              <a:gd name="connsiteY3" fmla="*/ 805181 h 2633472"/>
              <a:gd name="connsiteX4" fmla="*/ 2394110 w 2633472"/>
              <a:gd name="connsiteY4" fmla="*/ 768964 h 2633472"/>
              <a:gd name="connsiteX5" fmla="*/ 2380293 w 2633472"/>
              <a:gd name="connsiteY5" fmla="*/ 763905 h 2633472"/>
              <a:gd name="connsiteX6" fmla="*/ 2380293 w 2633472"/>
              <a:gd name="connsiteY6" fmla="*/ 1868957 h 2633472"/>
              <a:gd name="connsiteX7" fmla="*/ 2394110 w 2633472"/>
              <a:gd name="connsiteY7" fmla="*/ 1863922 h 2633472"/>
              <a:gd name="connsiteX8" fmla="*/ 2633472 w 2633472"/>
              <a:gd name="connsiteY8" fmla="*/ 1828288 h 2633472"/>
              <a:gd name="connsiteX9" fmla="*/ 2633472 w 2633472"/>
              <a:gd name="connsiteY9" fmla="*/ 2421368 h 2633472"/>
              <a:gd name="connsiteX10" fmla="*/ 2421367 w 2633472"/>
              <a:gd name="connsiteY10" fmla="*/ 2633472 h 2633472"/>
              <a:gd name="connsiteX11" fmla="*/ 1828291 w 2633472"/>
              <a:gd name="connsiteY11" fmla="*/ 2633472 h 2633472"/>
              <a:gd name="connsiteX12" fmla="*/ 1864508 w 2633472"/>
              <a:gd name="connsiteY12" fmla="*/ 2393518 h 2633472"/>
              <a:gd name="connsiteX13" fmla="*/ 1871714 w 2633472"/>
              <a:gd name="connsiteY13" fmla="*/ 2373805 h 2633472"/>
              <a:gd name="connsiteX14" fmla="*/ 761529 w 2633472"/>
              <a:gd name="connsiteY14" fmla="*/ 2373805 h 2633472"/>
              <a:gd name="connsiteX15" fmla="*/ 768964 w 2633472"/>
              <a:gd name="connsiteY15" fmla="*/ 2394110 h 2633472"/>
              <a:gd name="connsiteX16" fmla="*/ 805181 w 2633472"/>
              <a:gd name="connsiteY16" fmla="*/ 2633472 h 2633472"/>
              <a:gd name="connsiteX17" fmla="*/ 212105 w 2633472"/>
              <a:gd name="connsiteY17" fmla="*/ 2633472 h 2633472"/>
              <a:gd name="connsiteX18" fmla="*/ 0 w 2633472"/>
              <a:gd name="connsiteY18" fmla="*/ 2421367 h 2633472"/>
              <a:gd name="connsiteX19" fmla="*/ 0 w 2633472"/>
              <a:gd name="connsiteY19" fmla="*/ 212105 h 2633472"/>
              <a:gd name="connsiteX20" fmla="*/ 212105 w 2633472"/>
              <a:gd name="connsiteY20" fmla="*/ 0 h 2633472"/>
              <a:gd name="connsiteX0" fmla="*/ 212105 w 2633472"/>
              <a:gd name="connsiteY0" fmla="*/ 0 h 2633472"/>
              <a:gd name="connsiteX1" fmla="*/ 2421367 w 2633472"/>
              <a:gd name="connsiteY1" fmla="*/ 0 h 2633472"/>
              <a:gd name="connsiteX2" fmla="*/ 2633472 w 2633472"/>
              <a:gd name="connsiteY2" fmla="*/ 212105 h 2633472"/>
              <a:gd name="connsiteX3" fmla="*/ 2633472 w 2633472"/>
              <a:gd name="connsiteY3" fmla="*/ 805181 h 2633472"/>
              <a:gd name="connsiteX4" fmla="*/ 2394110 w 2633472"/>
              <a:gd name="connsiteY4" fmla="*/ 768964 h 2633472"/>
              <a:gd name="connsiteX5" fmla="*/ 2380293 w 2633472"/>
              <a:gd name="connsiteY5" fmla="*/ 1868957 h 2633472"/>
              <a:gd name="connsiteX6" fmla="*/ 2394110 w 2633472"/>
              <a:gd name="connsiteY6" fmla="*/ 1863922 h 2633472"/>
              <a:gd name="connsiteX7" fmla="*/ 2633472 w 2633472"/>
              <a:gd name="connsiteY7" fmla="*/ 1828288 h 2633472"/>
              <a:gd name="connsiteX8" fmla="*/ 2633472 w 2633472"/>
              <a:gd name="connsiteY8" fmla="*/ 2421368 h 2633472"/>
              <a:gd name="connsiteX9" fmla="*/ 2421367 w 2633472"/>
              <a:gd name="connsiteY9" fmla="*/ 2633472 h 2633472"/>
              <a:gd name="connsiteX10" fmla="*/ 1828291 w 2633472"/>
              <a:gd name="connsiteY10" fmla="*/ 2633472 h 2633472"/>
              <a:gd name="connsiteX11" fmla="*/ 1864508 w 2633472"/>
              <a:gd name="connsiteY11" fmla="*/ 2393518 h 2633472"/>
              <a:gd name="connsiteX12" fmla="*/ 1871714 w 2633472"/>
              <a:gd name="connsiteY12" fmla="*/ 2373805 h 2633472"/>
              <a:gd name="connsiteX13" fmla="*/ 761529 w 2633472"/>
              <a:gd name="connsiteY13" fmla="*/ 2373805 h 2633472"/>
              <a:gd name="connsiteX14" fmla="*/ 768964 w 2633472"/>
              <a:gd name="connsiteY14" fmla="*/ 2394110 h 2633472"/>
              <a:gd name="connsiteX15" fmla="*/ 805181 w 2633472"/>
              <a:gd name="connsiteY15" fmla="*/ 2633472 h 2633472"/>
              <a:gd name="connsiteX16" fmla="*/ 212105 w 2633472"/>
              <a:gd name="connsiteY16" fmla="*/ 2633472 h 2633472"/>
              <a:gd name="connsiteX17" fmla="*/ 0 w 2633472"/>
              <a:gd name="connsiteY17" fmla="*/ 2421367 h 2633472"/>
              <a:gd name="connsiteX18" fmla="*/ 0 w 2633472"/>
              <a:gd name="connsiteY18" fmla="*/ 212105 h 2633472"/>
              <a:gd name="connsiteX19" fmla="*/ 212105 w 2633472"/>
              <a:gd name="connsiteY19" fmla="*/ 0 h 2633472"/>
              <a:gd name="connsiteX0" fmla="*/ 212105 w 2633472"/>
              <a:gd name="connsiteY0" fmla="*/ 0 h 2633472"/>
              <a:gd name="connsiteX1" fmla="*/ 2421367 w 2633472"/>
              <a:gd name="connsiteY1" fmla="*/ 0 h 2633472"/>
              <a:gd name="connsiteX2" fmla="*/ 2633472 w 2633472"/>
              <a:gd name="connsiteY2" fmla="*/ 212105 h 2633472"/>
              <a:gd name="connsiteX3" fmla="*/ 2633472 w 2633472"/>
              <a:gd name="connsiteY3" fmla="*/ 805181 h 2633472"/>
              <a:gd name="connsiteX4" fmla="*/ 2380293 w 2633472"/>
              <a:gd name="connsiteY4" fmla="*/ 1868957 h 2633472"/>
              <a:gd name="connsiteX5" fmla="*/ 2394110 w 2633472"/>
              <a:gd name="connsiteY5" fmla="*/ 1863922 h 2633472"/>
              <a:gd name="connsiteX6" fmla="*/ 2633472 w 2633472"/>
              <a:gd name="connsiteY6" fmla="*/ 1828288 h 2633472"/>
              <a:gd name="connsiteX7" fmla="*/ 2633472 w 2633472"/>
              <a:gd name="connsiteY7" fmla="*/ 2421368 h 2633472"/>
              <a:gd name="connsiteX8" fmla="*/ 2421367 w 2633472"/>
              <a:gd name="connsiteY8" fmla="*/ 2633472 h 2633472"/>
              <a:gd name="connsiteX9" fmla="*/ 1828291 w 2633472"/>
              <a:gd name="connsiteY9" fmla="*/ 2633472 h 2633472"/>
              <a:gd name="connsiteX10" fmla="*/ 1864508 w 2633472"/>
              <a:gd name="connsiteY10" fmla="*/ 2393518 h 2633472"/>
              <a:gd name="connsiteX11" fmla="*/ 1871714 w 2633472"/>
              <a:gd name="connsiteY11" fmla="*/ 2373805 h 2633472"/>
              <a:gd name="connsiteX12" fmla="*/ 761529 w 2633472"/>
              <a:gd name="connsiteY12" fmla="*/ 2373805 h 2633472"/>
              <a:gd name="connsiteX13" fmla="*/ 768964 w 2633472"/>
              <a:gd name="connsiteY13" fmla="*/ 2394110 h 2633472"/>
              <a:gd name="connsiteX14" fmla="*/ 805181 w 2633472"/>
              <a:gd name="connsiteY14" fmla="*/ 2633472 h 2633472"/>
              <a:gd name="connsiteX15" fmla="*/ 212105 w 2633472"/>
              <a:gd name="connsiteY15" fmla="*/ 2633472 h 2633472"/>
              <a:gd name="connsiteX16" fmla="*/ 0 w 2633472"/>
              <a:gd name="connsiteY16" fmla="*/ 2421367 h 2633472"/>
              <a:gd name="connsiteX17" fmla="*/ 0 w 2633472"/>
              <a:gd name="connsiteY17" fmla="*/ 212105 h 2633472"/>
              <a:gd name="connsiteX18" fmla="*/ 212105 w 2633472"/>
              <a:gd name="connsiteY18" fmla="*/ 0 h 2633472"/>
              <a:gd name="connsiteX0" fmla="*/ 212105 w 2633472"/>
              <a:gd name="connsiteY0" fmla="*/ 0 h 2633472"/>
              <a:gd name="connsiteX1" fmla="*/ 2421367 w 2633472"/>
              <a:gd name="connsiteY1" fmla="*/ 0 h 2633472"/>
              <a:gd name="connsiteX2" fmla="*/ 2633472 w 2633472"/>
              <a:gd name="connsiteY2" fmla="*/ 212105 h 2633472"/>
              <a:gd name="connsiteX3" fmla="*/ 2380293 w 2633472"/>
              <a:gd name="connsiteY3" fmla="*/ 1868957 h 2633472"/>
              <a:gd name="connsiteX4" fmla="*/ 2394110 w 2633472"/>
              <a:gd name="connsiteY4" fmla="*/ 1863922 h 2633472"/>
              <a:gd name="connsiteX5" fmla="*/ 2633472 w 2633472"/>
              <a:gd name="connsiteY5" fmla="*/ 1828288 h 2633472"/>
              <a:gd name="connsiteX6" fmla="*/ 2633472 w 2633472"/>
              <a:gd name="connsiteY6" fmla="*/ 2421368 h 2633472"/>
              <a:gd name="connsiteX7" fmla="*/ 2421367 w 2633472"/>
              <a:gd name="connsiteY7" fmla="*/ 2633472 h 2633472"/>
              <a:gd name="connsiteX8" fmla="*/ 1828291 w 2633472"/>
              <a:gd name="connsiteY8" fmla="*/ 2633472 h 2633472"/>
              <a:gd name="connsiteX9" fmla="*/ 1864508 w 2633472"/>
              <a:gd name="connsiteY9" fmla="*/ 2393518 h 2633472"/>
              <a:gd name="connsiteX10" fmla="*/ 1871714 w 2633472"/>
              <a:gd name="connsiteY10" fmla="*/ 2373805 h 2633472"/>
              <a:gd name="connsiteX11" fmla="*/ 761529 w 2633472"/>
              <a:gd name="connsiteY11" fmla="*/ 2373805 h 2633472"/>
              <a:gd name="connsiteX12" fmla="*/ 768964 w 2633472"/>
              <a:gd name="connsiteY12" fmla="*/ 2394110 h 2633472"/>
              <a:gd name="connsiteX13" fmla="*/ 805181 w 2633472"/>
              <a:gd name="connsiteY13" fmla="*/ 2633472 h 2633472"/>
              <a:gd name="connsiteX14" fmla="*/ 212105 w 2633472"/>
              <a:gd name="connsiteY14" fmla="*/ 2633472 h 2633472"/>
              <a:gd name="connsiteX15" fmla="*/ 0 w 2633472"/>
              <a:gd name="connsiteY15" fmla="*/ 2421367 h 2633472"/>
              <a:gd name="connsiteX16" fmla="*/ 0 w 2633472"/>
              <a:gd name="connsiteY16" fmla="*/ 212105 h 2633472"/>
              <a:gd name="connsiteX17" fmla="*/ 212105 w 2633472"/>
              <a:gd name="connsiteY17" fmla="*/ 0 h 2633472"/>
              <a:gd name="connsiteX0" fmla="*/ 212105 w 2633472"/>
              <a:gd name="connsiteY0" fmla="*/ 0 h 2633472"/>
              <a:gd name="connsiteX1" fmla="*/ 2421367 w 2633472"/>
              <a:gd name="connsiteY1" fmla="*/ 0 h 2633472"/>
              <a:gd name="connsiteX2" fmla="*/ 2633472 w 2633472"/>
              <a:gd name="connsiteY2" fmla="*/ 212105 h 2633472"/>
              <a:gd name="connsiteX3" fmla="*/ 2394110 w 2633472"/>
              <a:gd name="connsiteY3" fmla="*/ 1863922 h 2633472"/>
              <a:gd name="connsiteX4" fmla="*/ 2633472 w 2633472"/>
              <a:gd name="connsiteY4" fmla="*/ 1828288 h 2633472"/>
              <a:gd name="connsiteX5" fmla="*/ 2633472 w 2633472"/>
              <a:gd name="connsiteY5" fmla="*/ 2421368 h 2633472"/>
              <a:gd name="connsiteX6" fmla="*/ 2421367 w 2633472"/>
              <a:gd name="connsiteY6" fmla="*/ 2633472 h 2633472"/>
              <a:gd name="connsiteX7" fmla="*/ 1828291 w 2633472"/>
              <a:gd name="connsiteY7" fmla="*/ 2633472 h 2633472"/>
              <a:gd name="connsiteX8" fmla="*/ 1864508 w 2633472"/>
              <a:gd name="connsiteY8" fmla="*/ 2393518 h 2633472"/>
              <a:gd name="connsiteX9" fmla="*/ 1871714 w 2633472"/>
              <a:gd name="connsiteY9" fmla="*/ 2373805 h 2633472"/>
              <a:gd name="connsiteX10" fmla="*/ 761529 w 2633472"/>
              <a:gd name="connsiteY10" fmla="*/ 2373805 h 2633472"/>
              <a:gd name="connsiteX11" fmla="*/ 768964 w 2633472"/>
              <a:gd name="connsiteY11" fmla="*/ 2394110 h 2633472"/>
              <a:gd name="connsiteX12" fmla="*/ 805181 w 2633472"/>
              <a:gd name="connsiteY12" fmla="*/ 2633472 h 2633472"/>
              <a:gd name="connsiteX13" fmla="*/ 212105 w 2633472"/>
              <a:gd name="connsiteY13" fmla="*/ 2633472 h 2633472"/>
              <a:gd name="connsiteX14" fmla="*/ 0 w 2633472"/>
              <a:gd name="connsiteY14" fmla="*/ 2421367 h 2633472"/>
              <a:gd name="connsiteX15" fmla="*/ 0 w 2633472"/>
              <a:gd name="connsiteY15" fmla="*/ 212105 h 2633472"/>
              <a:gd name="connsiteX16" fmla="*/ 212105 w 2633472"/>
              <a:gd name="connsiteY16" fmla="*/ 0 h 2633472"/>
              <a:gd name="connsiteX0" fmla="*/ 212105 w 2633472"/>
              <a:gd name="connsiteY0" fmla="*/ 0 h 2633472"/>
              <a:gd name="connsiteX1" fmla="*/ 2421367 w 2633472"/>
              <a:gd name="connsiteY1" fmla="*/ 0 h 2633472"/>
              <a:gd name="connsiteX2" fmla="*/ 2633472 w 2633472"/>
              <a:gd name="connsiteY2" fmla="*/ 212105 h 2633472"/>
              <a:gd name="connsiteX3" fmla="*/ 2633472 w 2633472"/>
              <a:gd name="connsiteY3" fmla="*/ 1828288 h 2633472"/>
              <a:gd name="connsiteX4" fmla="*/ 2633472 w 2633472"/>
              <a:gd name="connsiteY4" fmla="*/ 2421368 h 2633472"/>
              <a:gd name="connsiteX5" fmla="*/ 2421367 w 2633472"/>
              <a:gd name="connsiteY5" fmla="*/ 2633472 h 2633472"/>
              <a:gd name="connsiteX6" fmla="*/ 1828291 w 2633472"/>
              <a:gd name="connsiteY6" fmla="*/ 2633472 h 2633472"/>
              <a:gd name="connsiteX7" fmla="*/ 1864508 w 2633472"/>
              <a:gd name="connsiteY7" fmla="*/ 2393518 h 2633472"/>
              <a:gd name="connsiteX8" fmla="*/ 1871714 w 2633472"/>
              <a:gd name="connsiteY8" fmla="*/ 2373805 h 2633472"/>
              <a:gd name="connsiteX9" fmla="*/ 761529 w 2633472"/>
              <a:gd name="connsiteY9" fmla="*/ 2373805 h 2633472"/>
              <a:gd name="connsiteX10" fmla="*/ 768964 w 2633472"/>
              <a:gd name="connsiteY10" fmla="*/ 2394110 h 2633472"/>
              <a:gd name="connsiteX11" fmla="*/ 805181 w 2633472"/>
              <a:gd name="connsiteY11" fmla="*/ 2633472 h 2633472"/>
              <a:gd name="connsiteX12" fmla="*/ 212105 w 2633472"/>
              <a:gd name="connsiteY12" fmla="*/ 2633472 h 2633472"/>
              <a:gd name="connsiteX13" fmla="*/ 0 w 2633472"/>
              <a:gd name="connsiteY13" fmla="*/ 2421367 h 2633472"/>
              <a:gd name="connsiteX14" fmla="*/ 0 w 2633472"/>
              <a:gd name="connsiteY14" fmla="*/ 212105 h 2633472"/>
              <a:gd name="connsiteX15" fmla="*/ 212105 w 2633472"/>
              <a:gd name="connsiteY15" fmla="*/ 0 h 2633472"/>
              <a:gd name="connsiteX0" fmla="*/ 212105 w 2633472"/>
              <a:gd name="connsiteY0" fmla="*/ 0 h 2633472"/>
              <a:gd name="connsiteX1" fmla="*/ 2421367 w 2633472"/>
              <a:gd name="connsiteY1" fmla="*/ 0 h 2633472"/>
              <a:gd name="connsiteX2" fmla="*/ 2633472 w 2633472"/>
              <a:gd name="connsiteY2" fmla="*/ 212105 h 2633472"/>
              <a:gd name="connsiteX3" fmla="*/ 2633472 w 2633472"/>
              <a:gd name="connsiteY3" fmla="*/ 2421368 h 2633472"/>
              <a:gd name="connsiteX4" fmla="*/ 2421367 w 2633472"/>
              <a:gd name="connsiteY4" fmla="*/ 2633472 h 2633472"/>
              <a:gd name="connsiteX5" fmla="*/ 1828291 w 2633472"/>
              <a:gd name="connsiteY5" fmla="*/ 2633472 h 2633472"/>
              <a:gd name="connsiteX6" fmla="*/ 1864508 w 2633472"/>
              <a:gd name="connsiteY6" fmla="*/ 2393518 h 2633472"/>
              <a:gd name="connsiteX7" fmla="*/ 1871714 w 2633472"/>
              <a:gd name="connsiteY7" fmla="*/ 2373805 h 2633472"/>
              <a:gd name="connsiteX8" fmla="*/ 761529 w 2633472"/>
              <a:gd name="connsiteY8" fmla="*/ 2373805 h 2633472"/>
              <a:gd name="connsiteX9" fmla="*/ 768964 w 2633472"/>
              <a:gd name="connsiteY9" fmla="*/ 2394110 h 2633472"/>
              <a:gd name="connsiteX10" fmla="*/ 805181 w 2633472"/>
              <a:gd name="connsiteY10" fmla="*/ 2633472 h 2633472"/>
              <a:gd name="connsiteX11" fmla="*/ 212105 w 2633472"/>
              <a:gd name="connsiteY11" fmla="*/ 2633472 h 2633472"/>
              <a:gd name="connsiteX12" fmla="*/ 0 w 2633472"/>
              <a:gd name="connsiteY12" fmla="*/ 2421367 h 2633472"/>
              <a:gd name="connsiteX13" fmla="*/ 0 w 2633472"/>
              <a:gd name="connsiteY13" fmla="*/ 212105 h 2633472"/>
              <a:gd name="connsiteX14" fmla="*/ 212105 w 2633472"/>
              <a:gd name="connsiteY14" fmla="*/ 0 h 2633472"/>
              <a:gd name="connsiteX0" fmla="*/ 212105 w 2633472"/>
              <a:gd name="connsiteY0" fmla="*/ 0 h 2633472"/>
              <a:gd name="connsiteX1" fmla="*/ 2421367 w 2633472"/>
              <a:gd name="connsiteY1" fmla="*/ 0 h 2633472"/>
              <a:gd name="connsiteX2" fmla="*/ 2633472 w 2633472"/>
              <a:gd name="connsiteY2" fmla="*/ 212105 h 2633472"/>
              <a:gd name="connsiteX3" fmla="*/ 2633472 w 2633472"/>
              <a:gd name="connsiteY3" fmla="*/ 2421368 h 2633472"/>
              <a:gd name="connsiteX4" fmla="*/ 2421367 w 2633472"/>
              <a:gd name="connsiteY4" fmla="*/ 2633472 h 2633472"/>
              <a:gd name="connsiteX5" fmla="*/ 1828291 w 2633472"/>
              <a:gd name="connsiteY5" fmla="*/ 2633472 h 2633472"/>
              <a:gd name="connsiteX6" fmla="*/ 1864508 w 2633472"/>
              <a:gd name="connsiteY6" fmla="*/ 2393518 h 2633472"/>
              <a:gd name="connsiteX7" fmla="*/ 761529 w 2633472"/>
              <a:gd name="connsiteY7" fmla="*/ 2373805 h 2633472"/>
              <a:gd name="connsiteX8" fmla="*/ 768964 w 2633472"/>
              <a:gd name="connsiteY8" fmla="*/ 2394110 h 2633472"/>
              <a:gd name="connsiteX9" fmla="*/ 805181 w 2633472"/>
              <a:gd name="connsiteY9" fmla="*/ 2633472 h 2633472"/>
              <a:gd name="connsiteX10" fmla="*/ 212105 w 2633472"/>
              <a:gd name="connsiteY10" fmla="*/ 2633472 h 2633472"/>
              <a:gd name="connsiteX11" fmla="*/ 0 w 2633472"/>
              <a:gd name="connsiteY11" fmla="*/ 2421367 h 2633472"/>
              <a:gd name="connsiteX12" fmla="*/ 0 w 2633472"/>
              <a:gd name="connsiteY12" fmla="*/ 212105 h 2633472"/>
              <a:gd name="connsiteX13" fmla="*/ 212105 w 2633472"/>
              <a:gd name="connsiteY13" fmla="*/ 0 h 2633472"/>
              <a:gd name="connsiteX0" fmla="*/ 212105 w 2633472"/>
              <a:gd name="connsiteY0" fmla="*/ 0 h 2633472"/>
              <a:gd name="connsiteX1" fmla="*/ 2421367 w 2633472"/>
              <a:gd name="connsiteY1" fmla="*/ 0 h 2633472"/>
              <a:gd name="connsiteX2" fmla="*/ 2633472 w 2633472"/>
              <a:gd name="connsiteY2" fmla="*/ 212105 h 2633472"/>
              <a:gd name="connsiteX3" fmla="*/ 2633472 w 2633472"/>
              <a:gd name="connsiteY3" fmla="*/ 2421368 h 2633472"/>
              <a:gd name="connsiteX4" fmla="*/ 2421367 w 2633472"/>
              <a:gd name="connsiteY4" fmla="*/ 2633472 h 2633472"/>
              <a:gd name="connsiteX5" fmla="*/ 1828291 w 2633472"/>
              <a:gd name="connsiteY5" fmla="*/ 2633472 h 2633472"/>
              <a:gd name="connsiteX6" fmla="*/ 761529 w 2633472"/>
              <a:gd name="connsiteY6" fmla="*/ 2373805 h 2633472"/>
              <a:gd name="connsiteX7" fmla="*/ 768964 w 2633472"/>
              <a:gd name="connsiteY7" fmla="*/ 2394110 h 2633472"/>
              <a:gd name="connsiteX8" fmla="*/ 805181 w 2633472"/>
              <a:gd name="connsiteY8" fmla="*/ 2633472 h 2633472"/>
              <a:gd name="connsiteX9" fmla="*/ 212105 w 2633472"/>
              <a:gd name="connsiteY9" fmla="*/ 2633472 h 2633472"/>
              <a:gd name="connsiteX10" fmla="*/ 0 w 2633472"/>
              <a:gd name="connsiteY10" fmla="*/ 2421367 h 2633472"/>
              <a:gd name="connsiteX11" fmla="*/ 0 w 2633472"/>
              <a:gd name="connsiteY11" fmla="*/ 212105 h 2633472"/>
              <a:gd name="connsiteX12" fmla="*/ 212105 w 2633472"/>
              <a:gd name="connsiteY12" fmla="*/ 0 h 2633472"/>
              <a:gd name="connsiteX0" fmla="*/ 212105 w 2633472"/>
              <a:gd name="connsiteY0" fmla="*/ 0 h 2633472"/>
              <a:gd name="connsiteX1" fmla="*/ 2421367 w 2633472"/>
              <a:gd name="connsiteY1" fmla="*/ 0 h 2633472"/>
              <a:gd name="connsiteX2" fmla="*/ 2633472 w 2633472"/>
              <a:gd name="connsiteY2" fmla="*/ 212105 h 2633472"/>
              <a:gd name="connsiteX3" fmla="*/ 2633472 w 2633472"/>
              <a:gd name="connsiteY3" fmla="*/ 2421368 h 2633472"/>
              <a:gd name="connsiteX4" fmla="*/ 2421367 w 2633472"/>
              <a:gd name="connsiteY4" fmla="*/ 2633472 h 2633472"/>
              <a:gd name="connsiteX5" fmla="*/ 1828291 w 2633472"/>
              <a:gd name="connsiteY5" fmla="*/ 2633472 h 2633472"/>
              <a:gd name="connsiteX6" fmla="*/ 761529 w 2633472"/>
              <a:gd name="connsiteY6" fmla="*/ 2373805 h 2633472"/>
              <a:gd name="connsiteX7" fmla="*/ 805181 w 2633472"/>
              <a:gd name="connsiteY7" fmla="*/ 2633472 h 2633472"/>
              <a:gd name="connsiteX8" fmla="*/ 212105 w 2633472"/>
              <a:gd name="connsiteY8" fmla="*/ 2633472 h 2633472"/>
              <a:gd name="connsiteX9" fmla="*/ 0 w 2633472"/>
              <a:gd name="connsiteY9" fmla="*/ 2421367 h 2633472"/>
              <a:gd name="connsiteX10" fmla="*/ 0 w 2633472"/>
              <a:gd name="connsiteY10" fmla="*/ 212105 h 2633472"/>
              <a:gd name="connsiteX11" fmla="*/ 212105 w 2633472"/>
              <a:gd name="connsiteY11" fmla="*/ 0 h 2633472"/>
              <a:gd name="connsiteX0" fmla="*/ 212105 w 2633472"/>
              <a:gd name="connsiteY0" fmla="*/ 0 h 2633472"/>
              <a:gd name="connsiteX1" fmla="*/ 2421367 w 2633472"/>
              <a:gd name="connsiteY1" fmla="*/ 0 h 2633472"/>
              <a:gd name="connsiteX2" fmla="*/ 2633472 w 2633472"/>
              <a:gd name="connsiteY2" fmla="*/ 212105 h 2633472"/>
              <a:gd name="connsiteX3" fmla="*/ 2633472 w 2633472"/>
              <a:gd name="connsiteY3" fmla="*/ 2421368 h 2633472"/>
              <a:gd name="connsiteX4" fmla="*/ 2421367 w 2633472"/>
              <a:gd name="connsiteY4" fmla="*/ 2633472 h 2633472"/>
              <a:gd name="connsiteX5" fmla="*/ 1828291 w 2633472"/>
              <a:gd name="connsiteY5" fmla="*/ 2633472 h 2633472"/>
              <a:gd name="connsiteX6" fmla="*/ 805181 w 2633472"/>
              <a:gd name="connsiteY6" fmla="*/ 2633472 h 2633472"/>
              <a:gd name="connsiteX7" fmla="*/ 212105 w 2633472"/>
              <a:gd name="connsiteY7" fmla="*/ 2633472 h 2633472"/>
              <a:gd name="connsiteX8" fmla="*/ 0 w 2633472"/>
              <a:gd name="connsiteY8" fmla="*/ 2421367 h 2633472"/>
              <a:gd name="connsiteX9" fmla="*/ 0 w 2633472"/>
              <a:gd name="connsiteY9" fmla="*/ 212105 h 2633472"/>
              <a:gd name="connsiteX10" fmla="*/ 212105 w 2633472"/>
              <a:gd name="connsiteY10" fmla="*/ 0 h 2633472"/>
              <a:gd name="connsiteX0" fmla="*/ 212105 w 2633472"/>
              <a:gd name="connsiteY0" fmla="*/ 0 h 2633472"/>
              <a:gd name="connsiteX1" fmla="*/ 2421367 w 2633472"/>
              <a:gd name="connsiteY1" fmla="*/ 0 h 2633472"/>
              <a:gd name="connsiteX2" fmla="*/ 2633472 w 2633472"/>
              <a:gd name="connsiteY2" fmla="*/ 212105 h 2633472"/>
              <a:gd name="connsiteX3" fmla="*/ 2633472 w 2633472"/>
              <a:gd name="connsiteY3" fmla="*/ 2421368 h 2633472"/>
              <a:gd name="connsiteX4" fmla="*/ 2421367 w 2633472"/>
              <a:gd name="connsiteY4" fmla="*/ 2633472 h 2633472"/>
              <a:gd name="connsiteX5" fmla="*/ 1828291 w 2633472"/>
              <a:gd name="connsiteY5" fmla="*/ 2633472 h 2633472"/>
              <a:gd name="connsiteX6" fmla="*/ 212105 w 2633472"/>
              <a:gd name="connsiteY6" fmla="*/ 2633472 h 2633472"/>
              <a:gd name="connsiteX7" fmla="*/ 0 w 2633472"/>
              <a:gd name="connsiteY7" fmla="*/ 2421367 h 2633472"/>
              <a:gd name="connsiteX8" fmla="*/ 0 w 2633472"/>
              <a:gd name="connsiteY8" fmla="*/ 212105 h 2633472"/>
              <a:gd name="connsiteX9" fmla="*/ 212105 w 2633472"/>
              <a:gd name="connsiteY9" fmla="*/ 0 h 2633472"/>
              <a:gd name="connsiteX0" fmla="*/ 212105 w 2633472"/>
              <a:gd name="connsiteY0" fmla="*/ 0 h 2633472"/>
              <a:gd name="connsiteX1" fmla="*/ 2421367 w 2633472"/>
              <a:gd name="connsiteY1" fmla="*/ 0 h 2633472"/>
              <a:gd name="connsiteX2" fmla="*/ 2633472 w 2633472"/>
              <a:gd name="connsiteY2" fmla="*/ 212105 h 2633472"/>
              <a:gd name="connsiteX3" fmla="*/ 2633472 w 2633472"/>
              <a:gd name="connsiteY3" fmla="*/ 2421368 h 2633472"/>
              <a:gd name="connsiteX4" fmla="*/ 2421367 w 2633472"/>
              <a:gd name="connsiteY4" fmla="*/ 2633472 h 2633472"/>
              <a:gd name="connsiteX5" fmla="*/ 212105 w 2633472"/>
              <a:gd name="connsiteY5" fmla="*/ 2633472 h 2633472"/>
              <a:gd name="connsiteX6" fmla="*/ 0 w 2633472"/>
              <a:gd name="connsiteY6" fmla="*/ 2421367 h 2633472"/>
              <a:gd name="connsiteX7" fmla="*/ 0 w 2633472"/>
              <a:gd name="connsiteY7" fmla="*/ 212105 h 2633472"/>
              <a:gd name="connsiteX8" fmla="*/ 212105 w 2633472"/>
              <a:gd name="connsiteY8" fmla="*/ 0 h 2633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33472" h="2633472">
                <a:moveTo>
                  <a:pt x="212105" y="0"/>
                </a:moveTo>
                <a:lnTo>
                  <a:pt x="2421367" y="0"/>
                </a:lnTo>
                <a:cubicBezTo>
                  <a:pt x="2538230" y="0"/>
                  <a:pt x="2633472" y="95242"/>
                  <a:pt x="2633472" y="212105"/>
                </a:cubicBezTo>
                <a:lnTo>
                  <a:pt x="2633472" y="2421368"/>
                </a:lnTo>
                <a:cubicBezTo>
                  <a:pt x="2633472" y="2538229"/>
                  <a:pt x="2538230" y="2633472"/>
                  <a:pt x="2421367" y="2633472"/>
                </a:cubicBezTo>
                <a:lnTo>
                  <a:pt x="212105" y="2633472"/>
                </a:lnTo>
                <a:cubicBezTo>
                  <a:pt x="95242" y="2633472"/>
                  <a:pt x="0" y="2538230"/>
                  <a:pt x="0" y="2421367"/>
                </a:cubicBezTo>
                <a:lnTo>
                  <a:pt x="0" y="212105"/>
                </a:lnTo>
                <a:cubicBezTo>
                  <a:pt x="0" y="95242"/>
                  <a:pt x="95242" y="0"/>
                  <a:pt x="212105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41BA892-F4FD-49DE-B4FB-E5C807014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Cross Matrix – Slide Template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61F1A43-BC5C-4F1A-97CC-2B03657F7EB4}"/>
              </a:ext>
            </a:extLst>
          </p:cNvPr>
          <p:cNvGrpSpPr/>
          <p:nvPr/>
        </p:nvGrpSpPr>
        <p:grpSpPr>
          <a:xfrm>
            <a:off x="4779264" y="2275585"/>
            <a:ext cx="2633472" cy="2633472"/>
            <a:chOff x="4779264" y="2112264"/>
            <a:chExt cx="2633472" cy="2633472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B2492637-142E-4947-B467-683D658BF9B6}"/>
                </a:ext>
              </a:extLst>
            </p:cNvPr>
            <p:cNvSpPr/>
            <p:nvPr/>
          </p:nvSpPr>
          <p:spPr>
            <a:xfrm>
              <a:off x="4779264" y="2112264"/>
              <a:ext cx="805181" cy="805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5690" y="0"/>
                  </a:lnTo>
                  <a:cubicBezTo>
                    <a:pt x="2555" y="0"/>
                    <a:pt x="0" y="2555"/>
                    <a:pt x="0" y="5690"/>
                  </a:cubicBezTo>
                  <a:lnTo>
                    <a:pt x="0" y="21600"/>
                  </a:lnTo>
                  <a:cubicBezTo>
                    <a:pt x="11924" y="21600"/>
                    <a:pt x="21600" y="11924"/>
                    <a:pt x="21600" y="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99EB9852-1136-4159-953C-73758AC1F3DD}"/>
                </a:ext>
              </a:extLst>
            </p:cNvPr>
            <p:cNvSpPr/>
            <p:nvPr/>
          </p:nvSpPr>
          <p:spPr>
            <a:xfrm>
              <a:off x="6607555" y="2112264"/>
              <a:ext cx="805181" cy="805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0" y="11924"/>
                    <a:pt x="9676" y="21600"/>
                    <a:pt x="21600" y="21600"/>
                  </a:cubicBezTo>
                  <a:lnTo>
                    <a:pt x="21600" y="5690"/>
                  </a:lnTo>
                  <a:cubicBezTo>
                    <a:pt x="21600" y="2555"/>
                    <a:pt x="19045" y="0"/>
                    <a:pt x="1591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578F6F1F-6340-40DE-AFE9-E1D5773DE9A4}"/>
                </a:ext>
              </a:extLst>
            </p:cNvPr>
            <p:cNvSpPr/>
            <p:nvPr/>
          </p:nvSpPr>
          <p:spPr>
            <a:xfrm>
              <a:off x="6607555" y="3940552"/>
              <a:ext cx="805181" cy="805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6" extrusionOk="0">
                  <a:moveTo>
                    <a:pt x="0" y="21566"/>
                  </a:moveTo>
                  <a:lnTo>
                    <a:pt x="15910" y="21566"/>
                  </a:lnTo>
                  <a:cubicBezTo>
                    <a:pt x="19045" y="21566"/>
                    <a:pt x="21600" y="19015"/>
                    <a:pt x="21600" y="15885"/>
                  </a:cubicBezTo>
                  <a:lnTo>
                    <a:pt x="21600" y="0"/>
                  </a:lnTo>
                  <a:cubicBezTo>
                    <a:pt x="9676" y="-34"/>
                    <a:pt x="0" y="9626"/>
                    <a:pt x="0" y="21566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E4D52B6C-536E-4519-8389-FEC178D0591A}"/>
                </a:ext>
              </a:extLst>
            </p:cNvPr>
            <p:cNvSpPr/>
            <p:nvPr/>
          </p:nvSpPr>
          <p:spPr>
            <a:xfrm>
              <a:off x="4779264" y="3940555"/>
              <a:ext cx="805181" cy="805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21600" y="9676"/>
                    <a:pt x="11924" y="0"/>
                    <a:pt x="0" y="0"/>
                  </a:cubicBezTo>
                  <a:lnTo>
                    <a:pt x="0" y="15910"/>
                  </a:lnTo>
                  <a:cubicBezTo>
                    <a:pt x="0" y="19045"/>
                    <a:pt x="2555" y="21600"/>
                    <a:pt x="5690" y="2160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8" name="Shape">
            <a:extLst>
              <a:ext uri="{FF2B5EF4-FFF2-40B4-BE49-F238E27FC236}">
                <a16:creationId xmlns:a16="http://schemas.microsoft.com/office/drawing/2014/main" id="{F3A435C9-7A28-48FE-90C3-67C5FB8B8654}"/>
              </a:ext>
            </a:extLst>
          </p:cNvPr>
          <p:cNvSpPr/>
          <p:nvPr/>
        </p:nvSpPr>
        <p:spPr>
          <a:xfrm>
            <a:off x="5585457" y="1080004"/>
            <a:ext cx="1021086" cy="11950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3" h="21600" extrusionOk="0">
                <a:moveTo>
                  <a:pt x="10787" y="0"/>
                </a:moveTo>
                <a:cubicBezTo>
                  <a:pt x="4830" y="0"/>
                  <a:pt x="0" y="4132"/>
                  <a:pt x="0" y="9228"/>
                </a:cubicBezTo>
                <a:lnTo>
                  <a:pt x="0" y="21600"/>
                </a:lnTo>
                <a:lnTo>
                  <a:pt x="21573" y="21600"/>
                </a:lnTo>
                <a:lnTo>
                  <a:pt x="21573" y="9228"/>
                </a:lnTo>
                <a:cubicBezTo>
                  <a:pt x="21600" y="4132"/>
                  <a:pt x="16770" y="0"/>
                  <a:pt x="10787" y="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07FA38CE-3BB0-4DE0-9BB2-A2EE223ABB1A}"/>
              </a:ext>
            </a:extLst>
          </p:cNvPr>
          <p:cNvSpPr/>
          <p:nvPr/>
        </p:nvSpPr>
        <p:spPr>
          <a:xfrm>
            <a:off x="5585459" y="4909568"/>
            <a:ext cx="1021082" cy="11950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cubicBezTo>
                  <a:pt x="16764" y="21600"/>
                  <a:pt x="21600" y="17468"/>
                  <a:pt x="21600" y="12372"/>
                </a:cubicBezTo>
                <a:lnTo>
                  <a:pt x="21600" y="0"/>
                </a:lnTo>
                <a:lnTo>
                  <a:pt x="0" y="0"/>
                </a:lnTo>
                <a:lnTo>
                  <a:pt x="0" y="12372"/>
                </a:lnTo>
                <a:cubicBezTo>
                  <a:pt x="0" y="17468"/>
                  <a:pt x="4836" y="21600"/>
                  <a:pt x="10800" y="2160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894C6487-756D-427E-991C-53A8E9A89A80}"/>
              </a:ext>
            </a:extLst>
          </p:cNvPr>
          <p:cNvSpPr/>
          <p:nvPr/>
        </p:nvSpPr>
        <p:spPr>
          <a:xfrm>
            <a:off x="2726943" y="3081780"/>
            <a:ext cx="2052321" cy="1021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4"/>
                  <a:pt x="2406" y="21600"/>
                  <a:pt x="5373" y="21600"/>
                </a:cubicBezTo>
                <a:lnTo>
                  <a:pt x="21600" y="21600"/>
                </a:lnTo>
                <a:lnTo>
                  <a:pt x="21600" y="0"/>
                </a:lnTo>
                <a:lnTo>
                  <a:pt x="5373" y="0"/>
                </a:lnTo>
                <a:cubicBezTo>
                  <a:pt x="2406" y="0"/>
                  <a:pt x="0" y="4836"/>
                  <a:pt x="0" y="1080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0A83A318-DF25-466C-A626-E97427283DFF}"/>
              </a:ext>
            </a:extLst>
          </p:cNvPr>
          <p:cNvSpPr/>
          <p:nvPr/>
        </p:nvSpPr>
        <p:spPr>
          <a:xfrm>
            <a:off x="7412736" y="3081778"/>
            <a:ext cx="2052321" cy="10210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73" extrusionOk="0">
                <a:moveTo>
                  <a:pt x="21600" y="10787"/>
                </a:moveTo>
                <a:cubicBezTo>
                  <a:pt x="21600" y="4830"/>
                  <a:pt x="19194" y="0"/>
                  <a:pt x="16227" y="0"/>
                </a:cubicBezTo>
                <a:lnTo>
                  <a:pt x="0" y="0"/>
                </a:lnTo>
                <a:lnTo>
                  <a:pt x="0" y="21573"/>
                </a:lnTo>
                <a:lnTo>
                  <a:pt x="16227" y="21573"/>
                </a:lnTo>
                <a:cubicBezTo>
                  <a:pt x="19194" y="21600"/>
                  <a:pt x="21600" y="16743"/>
                  <a:pt x="21600" y="10787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9B93DC7-9389-4018-8C53-A4C3CFC0902C}"/>
              </a:ext>
            </a:extLst>
          </p:cNvPr>
          <p:cNvSpPr txBox="1"/>
          <p:nvPr/>
        </p:nvSpPr>
        <p:spPr>
          <a:xfrm>
            <a:off x="4846731" y="2382318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70B73B8-172D-4DAA-B940-C44A57F7B04E}"/>
              </a:ext>
            </a:extLst>
          </p:cNvPr>
          <p:cNvSpPr txBox="1"/>
          <p:nvPr/>
        </p:nvSpPr>
        <p:spPr>
          <a:xfrm>
            <a:off x="6821828" y="2382318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15" name="TextBox 20">
            <a:extLst>
              <a:ext uri="{FF2B5EF4-FFF2-40B4-BE49-F238E27FC236}">
                <a16:creationId xmlns:a16="http://schemas.microsoft.com/office/drawing/2014/main" id="{22298904-C2C8-4F5A-8DB4-F3133014BF8A}"/>
              </a:ext>
            </a:extLst>
          </p:cNvPr>
          <p:cNvSpPr txBox="1"/>
          <p:nvPr/>
        </p:nvSpPr>
        <p:spPr>
          <a:xfrm>
            <a:off x="6821828" y="4353383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sp>
        <p:nvSpPr>
          <p:cNvPr id="16" name="TextBox 21">
            <a:extLst>
              <a:ext uri="{FF2B5EF4-FFF2-40B4-BE49-F238E27FC236}">
                <a16:creationId xmlns:a16="http://schemas.microsoft.com/office/drawing/2014/main" id="{B9DDD790-FC97-4FD0-8A80-62938F1BC334}"/>
              </a:ext>
            </a:extLst>
          </p:cNvPr>
          <p:cNvSpPr txBox="1"/>
          <p:nvPr/>
        </p:nvSpPr>
        <p:spPr>
          <a:xfrm>
            <a:off x="4846731" y="4348299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bg1"/>
                </a:solidFill>
              </a:rPr>
              <a:t>04</a:t>
            </a:r>
          </a:p>
        </p:txBody>
      </p:sp>
      <p:sp>
        <p:nvSpPr>
          <p:cNvPr id="17" name="TextBox 22">
            <a:extLst>
              <a:ext uri="{FF2B5EF4-FFF2-40B4-BE49-F238E27FC236}">
                <a16:creationId xmlns:a16="http://schemas.microsoft.com/office/drawing/2014/main" id="{62158751-DB85-49F7-85E2-38A0B8CABC25}"/>
              </a:ext>
            </a:extLst>
          </p:cNvPr>
          <p:cNvSpPr txBox="1"/>
          <p:nvPr/>
        </p:nvSpPr>
        <p:spPr>
          <a:xfrm>
            <a:off x="7690347" y="3269156"/>
            <a:ext cx="1541957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8" name="TextBox 23">
            <a:extLst>
              <a:ext uri="{FF2B5EF4-FFF2-40B4-BE49-F238E27FC236}">
                <a16:creationId xmlns:a16="http://schemas.microsoft.com/office/drawing/2014/main" id="{6756B8F5-B278-4A25-AD61-AF86D86986B9}"/>
              </a:ext>
            </a:extLst>
          </p:cNvPr>
          <p:cNvSpPr txBox="1"/>
          <p:nvPr/>
        </p:nvSpPr>
        <p:spPr>
          <a:xfrm>
            <a:off x="3053801" y="3269156"/>
            <a:ext cx="1541957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9" name="TextBox 24">
            <a:extLst>
              <a:ext uri="{FF2B5EF4-FFF2-40B4-BE49-F238E27FC236}">
                <a16:creationId xmlns:a16="http://schemas.microsoft.com/office/drawing/2014/main" id="{03A59041-B976-42DA-86F4-51C7805D5A35}"/>
              </a:ext>
            </a:extLst>
          </p:cNvPr>
          <p:cNvSpPr txBox="1"/>
          <p:nvPr/>
        </p:nvSpPr>
        <p:spPr>
          <a:xfrm>
            <a:off x="5702330" y="1343395"/>
            <a:ext cx="787341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noProof="1">
                <a:solidFill>
                  <a:schemeClr val="bg1"/>
                </a:solidFill>
              </a:rPr>
              <a:t>Lorem ipsum dolor sit amet, nibh est.</a:t>
            </a:r>
          </a:p>
        </p:txBody>
      </p:sp>
      <p:sp>
        <p:nvSpPr>
          <p:cNvPr id="20" name="TextBox 25">
            <a:extLst>
              <a:ext uri="{FF2B5EF4-FFF2-40B4-BE49-F238E27FC236}">
                <a16:creationId xmlns:a16="http://schemas.microsoft.com/office/drawing/2014/main" id="{2F65D41E-EAD2-43E2-81B0-DBC9DB35B853}"/>
              </a:ext>
            </a:extLst>
          </p:cNvPr>
          <p:cNvSpPr txBox="1"/>
          <p:nvPr/>
        </p:nvSpPr>
        <p:spPr>
          <a:xfrm>
            <a:off x="5702330" y="5044026"/>
            <a:ext cx="787341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noProof="1">
                <a:solidFill>
                  <a:schemeClr val="bg1"/>
                </a:solidFill>
              </a:rPr>
              <a:t>Lorem ipsum dolor sit amet, nibh est.</a:t>
            </a:r>
          </a:p>
        </p:txBody>
      </p:sp>
      <p:pic>
        <p:nvPicPr>
          <p:cNvPr id="21" name="Graphic 38" descr="Board Of Directors with solid fill">
            <a:extLst>
              <a:ext uri="{FF2B5EF4-FFF2-40B4-BE49-F238E27FC236}">
                <a16:creationId xmlns:a16="http://schemas.microsoft.com/office/drawing/2014/main" id="{9020423C-135C-4E38-A110-D7B620C16D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86476" y="4348299"/>
            <a:ext cx="471712" cy="471712"/>
          </a:xfrm>
          <a:prstGeom prst="rect">
            <a:avLst/>
          </a:prstGeom>
        </p:spPr>
      </p:pic>
      <p:pic>
        <p:nvPicPr>
          <p:cNvPr id="22" name="Graphic 39" descr="Briefcase with solid fill">
            <a:extLst>
              <a:ext uri="{FF2B5EF4-FFF2-40B4-BE49-F238E27FC236}">
                <a16:creationId xmlns:a16="http://schemas.microsoft.com/office/drawing/2014/main" id="{62CC582D-C330-4E4D-9B46-1E76F014AB8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057364" y="2382318"/>
            <a:ext cx="471712" cy="471712"/>
          </a:xfrm>
          <a:prstGeom prst="rect">
            <a:avLst/>
          </a:prstGeom>
        </p:spPr>
      </p:pic>
      <p:pic>
        <p:nvPicPr>
          <p:cNvPr id="23" name="Graphic 40" descr="Customer review with solid fill">
            <a:extLst>
              <a:ext uri="{FF2B5EF4-FFF2-40B4-BE49-F238E27FC236}">
                <a16:creationId xmlns:a16="http://schemas.microsoft.com/office/drawing/2014/main" id="{43FC69D5-62C7-4153-AB63-00FC3FAFE2E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662925" y="4348299"/>
            <a:ext cx="471712" cy="471712"/>
          </a:xfrm>
          <a:prstGeom prst="rect">
            <a:avLst/>
          </a:prstGeom>
        </p:spPr>
      </p:pic>
      <p:pic>
        <p:nvPicPr>
          <p:cNvPr id="24" name="Graphic 42" descr="Target Audience with solid fill">
            <a:extLst>
              <a:ext uri="{FF2B5EF4-FFF2-40B4-BE49-F238E27FC236}">
                <a16:creationId xmlns:a16="http://schemas.microsoft.com/office/drawing/2014/main" id="{487589CB-3932-495D-8131-3996F672777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662925" y="2382318"/>
            <a:ext cx="471712" cy="471712"/>
          </a:xfrm>
          <a:prstGeom prst="rect">
            <a:avLst/>
          </a:prstGeom>
        </p:spPr>
      </p:pic>
      <p:pic>
        <p:nvPicPr>
          <p:cNvPr id="25" name="Graphic 43" descr="Trophy outline">
            <a:extLst>
              <a:ext uri="{FF2B5EF4-FFF2-40B4-BE49-F238E27FC236}">
                <a16:creationId xmlns:a16="http://schemas.microsoft.com/office/drawing/2014/main" id="{D767A608-09C2-4416-B95B-048C5ADC739F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655465" y="3123499"/>
            <a:ext cx="881071" cy="881071"/>
          </a:xfrm>
          <a:prstGeom prst="rect">
            <a:avLst/>
          </a:prstGeom>
        </p:spPr>
      </p:pic>
      <p:grpSp>
        <p:nvGrpSpPr>
          <p:cNvPr id="26" name="Group 25">
            <a:extLst>
              <a:ext uri="{FF2B5EF4-FFF2-40B4-BE49-F238E27FC236}">
                <a16:creationId xmlns:a16="http://schemas.microsoft.com/office/drawing/2014/main" id="{E04AB386-0FDC-49DD-B0AC-530CC612FF40}"/>
              </a:ext>
            </a:extLst>
          </p:cNvPr>
          <p:cNvGrpSpPr/>
          <p:nvPr/>
        </p:nvGrpSpPr>
        <p:grpSpPr>
          <a:xfrm>
            <a:off x="8581138" y="4652338"/>
            <a:ext cx="2926080" cy="1290153"/>
            <a:chOff x="8921977" y="4073386"/>
            <a:chExt cx="2926080" cy="1290153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BC9460C9-561D-430C-AC40-FF993CAC5584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8EED213E-85B3-4661-AADD-0F3DA1825351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7E08040-9BE2-4159-92B7-0AF12A61EE1C}"/>
              </a:ext>
            </a:extLst>
          </p:cNvPr>
          <p:cNvGrpSpPr/>
          <p:nvPr/>
        </p:nvGrpSpPr>
        <p:grpSpPr>
          <a:xfrm>
            <a:off x="684782" y="4652338"/>
            <a:ext cx="2926080" cy="1290153"/>
            <a:chOff x="332936" y="4652338"/>
            <a:chExt cx="2926080" cy="1290153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64C48D96-AE2C-48C1-AA17-A131D0B1C79B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26D13160-79DB-4868-AA54-9A3CC00B01BC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ACA2E1DE-1FB8-467F-946C-6DB30315DF25}"/>
              </a:ext>
            </a:extLst>
          </p:cNvPr>
          <p:cNvGrpSpPr/>
          <p:nvPr/>
        </p:nvGrpSpPr>
        <p:grpSpPr>
          <a:xfrm>
            <a:off x="8581138" y="1242150"/>
            <a:ext cx="2926080" cy="1290153"/>
            <a:chOff x="8921977" y="1466725"/>
            <a:chExt cx="2926080" cy="1290153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2EE5DDBD-2855-4B49-9306-DBBC6286D72A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2381FB70-A07F-4B06-8D9C-6B281BF8BEF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06EDE7E9-D007-410B-A17D-8E7E4C7C0B62}"/>
              </a:ext>
            </a:extLst>
          </p:cNvPr>
          <p:cNvGrpSpPr/>
          <p:nvPr/>
        </p:nvGrpSpPr>
        <p:grpSpPr>
          <a:xfrm>
            <a:off x="684782" y="1242150"/>
            <a:ext cx="2926080" cy="1290153"/>
            <a:chOff x="332936" y="2627766"/>
            <a:chExt cx="2926080" cy="1290153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B90813F2-1A81-4E5D-A754-F55809B0D855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DE0C51D6-8AA5-403E-AC02-B9C4D526697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0000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B9DA2DD2-6131-4F23-ABBF-C50B11274767}"/>
              </a:ext>
            </a:extLst>
          </p:cNvPr>
          <p:cNvSpPr/>
          <p:nvPr/>
        </p:nvSpPr>
        <p:spPr>
          <a:xfrm>
            <a:off x="4779263" y="2275585"/>
            <a:ext cx="2633472" cy="2633472"/>
          </a:xfrm>
          <a:custGeom>
            <a:avLst/>
            <a:gdLst>
              <a:gd name="connsiteX0" fmla="*/ 212105 w 2633472"/>
              <a:gd name="connsiteY0" fmla="*/ 0 h 2633472"/>
              <a:gd name="connsiteX1" fmla="*/ 805181 w 2633472"/>
              <a:gd name="connsiteY1" fmla="*/ 0 h 2633472"/>
              <a:gd name="connsiteX2" fmla="*/ 768964 w 2633472"/>
              <a:gd name="connsiteY2" fmla="*/ 239362 h 2633472"/>
              <a:gd name="connsiteX3" fmla="*/ 761531 w 2633472"/>
              <a:gd name="connsiteY3" fmla="*/ 259661 h 2633472"/>
              <a:gd name="connsiteX4" fmla="*/ 1871941 w 2633472"/>
              <a:gd name="connsiteY4" fmla="*/ 259661 h 2633472"/>
              <a:gd name="connsiteX5" fmla="*/ 1864508 w 2633472"/>
              <a:gd name="connsiteY5" fmla="*/ 239362 h 2633472"/>
              <a:gd name="connsiteX6" fmla="*/ 1828291 w 2633472"/>
              <a:gd name="connsiteY6" fmla="*/ 0 h 2633472"/>
              <a:gd name="connsiteX7" fmla="*/ 2421367 w 2633472"/>
              <a:gd name="connsiteY7" fmla="*/ 0 h 2633472"/>
              <a:gd name="connsiteX8" fmla="*/ 2633472 w 2633472"/>
              <a:gd name="connsiteY8" fmla="*/ 212105 h 2633472"/>
              <a:gd name="connsiteX9" fmla="*/ 2633472 w 2633472"/>
              <a:gd name="connsiteY9" fmla="*/ 805181 h 2633472"/>
              <a:gd name="connsiteX10" fmla="*/ 2394110 w 2633472"/>
              <a:gd name="connsiteY10" fmla="*/ 768964 h 2633472"/>
              <a:gd name="connsiteX11" fmla="*/ 2380293 w 2633472"/>
              <a:gd name="connsiteY11" fmla="*/ 763905 h 2633472"/>
              <a:gd name="connsiteX12" fmla="*/ 2380293 w 2633472"/>
              <a:gd name="connsiteY12" fmla="*/ 1868957 h 2633472"/>
              <a:gd name="connsiteX13" fmla="*/ 2394110 w 2633472"/>
              <a:gd name="connsiteY13" fmla="*/ 1863922 h 2633472"/>
              <a:gd name="connsiteX14" fmla="*/ 2633472 w 2633472"/>
              <a:gd name="connsiteY14" fmla="*/ 1828288 h 2633472"/>
              <a:gd name="connsiteX15" fmla="*/ 2633472 w 2633472"/>
              <a:gd name="connsiteY15" fmla="*/ 2421368 h 2633472"/>
              <a:gd name="connsiteX16" fmla="*/ 2421367 w 2633472"/>
              <a:gd name="connsiteY16" fmla="*/ 2633472 h 2633472"/>
              <a:gd name="connsiteX17" fmla="*/ 1828291 w 2633472"/>
              <a:gd name="connsiteY17" fmla="*/ 2633472 h 2633472"/>
              <a:gd name="connsiteX18" fmla="*/ 1864508 w 2633472"/>
              <a:gd name="connsiteY18" fmla="*/ 2393518 h 2633472"/>
              <a:gd name="connsiteX19" fmla="*/ 1871714 w 2633472"/>
              <a:gd name="connsiteY19" fmla="*/ 2373805 h 2633472"/>
              <a:gd name="connsiteX20" fmla="*/ 761529 w 2633472"/>
              <a:gd name="connsiteY20" fmla="*/ 2373805 h 2633472"/>
              <a:gd name="connsiteX21" fmla="*/ 768964 w 2633472"/>
              <a:gd name="connsiteY21" fmla="*/ 2394110 h 2633472"/>
              <a:gd name="connsiteX22" fmla="*/ 805181 w 2633472"/>
              <a:gd name="connsiteY22" fmla="*/ 2633472 h 2633472"/>
              <a:gd name="connsiteX23" fmla="*/ 212105 w 2633472"/>
              <a:gd name="connsiteY23" fmla="*/ 2633472 h 2633472"/>
              <a:gd name="connsiteX24" fmla="*/ 0 w 2633472"/>
              <a:gd name="connsiteY24" fmla="*/ 2421367 h 2633472"/>
              <a:gd name="connsiteX25" fmla="*/ 0 w 2633472"/>
              <a:gd name="connsiteY25" fmla="*/ 1828291 h 2633472"/>
              <a:gd name="connsiteX26" fmla="*/ 239362 w 2633472"/>
              <a:gd name="connsiteY26" fmla="*/ 1864508 h 2633472"/>
              <a:gd name="connsiteX27" fmla="*/ 266149 w 2633472"/>
              <a:gd name="connsiteY27" fmla="*/ 1874317 h 2633472"/>
              <a:gd name="connsiteX28" fmla="*/ 266149 w 2633472"/>
              <a:gd name="connsiteY28" fmla="*/ 759155 h 2633472"/>
              <a:gd name="connsiteX29" fmla="*/ 239362 w 2633472"/>
              <a:gd name="connsiteY29" fmla="*/ 768964 h 2633472"/>
              <a:gd name="connsiteX30" fmla="*/ 0 w 2633472"/>
              <a:gd name="connsiteY30" fmla="*/ 805181 h 2633472"/>
              <a:gd name="connsiteX31" fmla="*/ 0 w 2633472"/>
              <a:gd name="connsiteY31" fmla="*/ 212105 h 2633472"/>
              <a:gd name="connsiteX32" fmla="*/ 212105 w 2633472"/>
              <a:gd name="connsiteY32" fmla="*/ 0 h 2633472"/>
              <a:gd name="connsiteX0" fmla="*/ 212105 w 2633472"/>
              <a:gd name="connsiteY0" fmla="*/ 0 h 2633472"/>
              <a:gd name="connsiteX1" fmla="*/ 805181 w 2633472"/>
              <a:gd name="connsiteY1" fmla="*/ 0 h 2633472"/>
              <a:gd name="connsiteX2" fmla="*/ 768964 w 2633472"/>
              <a:gd name="connsiteY2" fmla="*/ 239362 h 2633472"/>
              <a:gd name="connsiteX3" fmla="*/ 761531 w 2633472"/>
              <a:gd name="connsiteY3" fmla="*/ 259661 h 2633472"/>
              <a:gd name="connsiteX4" fmla="*/ 1871941 w 2633472"/>
              <a:gd name="connsiteY4" fmla="*/ 259661 h 2633472"/>
              <a:gd name="connsiteX5" fmla="*/ 1864508 w 2633472"/>
              <a:gd name="connsiteY5" fmla="*/ 239362 h 2633472"/>
              <a:gd name="connsiteX6" fmla="*/ 1828291 w 2633472"/>
              <a:gd name="connsiteY6" fmla="*/ 0 h 2633472"/>
              <a:gd name="connsiteX7" fmla="*/ 2421367 w 2633472"/>
              <a:gd name="connsiteY7" fmla="*/ 0 h 2633472"/>
              <a:gd name="connsiteX8" fmla="*/ 2633472 w 2633472"/>
              <a:gd name="connsiteY8" fmla="*/ 212105 h 2633472"/>
              <a:gd name="connsiteX9" fmla="*/ 2633472 w 2633472"/>
              <a:gd name="connsiteY9" fmla="*/ 805181 h 2633472"/>
              <a:gd name="connsiteX10" fmla="*/ 2394110 w 2633472"/>
              <a:gd name="connsiteY10" fmla="*/ 768964 h 2633472"/>
              <a:gd name="connsiteX11" fmla="*/ 2380293 w 2633472"/>
              <a:gd name="connsiteY11" fmla="*/ 763905 h 2633472"/>
              <a:gd name="connsiteX12" fmla="*/ 2380293 w 2633472"/>
              <a:gd name="connsiteY12" fmla="*/ 1868957 h 2633472"/>
              <a:gd name="connsiteX13" fmla="*/ 2394110 w 2633472"/>
              <a:gd name="connsiteY13" fmla="*/ 1863922 h 2633472"/>
              <a:gd name="connsiteX14" fmla="*/ 2633472 w 2633472"/>
              <a:gd name="connsiteY14" fmla="*/ 1828288 h 2633472"/>
              <a:gd name="connsiteX15" fmla="*/ 2633472 w 2633472"/>
              <a:gd name="connsiteY15" fmla="*/ 2421368 h 2633472"/>
              <a:gd name="connsiteX16" fmla="*/ 2421367 w 2633472"/>
              <a:gd name="connsiteY16" fmla="*/ 2633472 h 2633472"/>
              <a:gd name="connsiteX17" fmla="*/ 1828291 w 2633472"/>
              <a:gd name="connsiteY17" fmla="*/ 2633472 h 2633472"/>
              <a:gd name="connsiteX18" fmla="*/ 1864508 w 2633472"/>
              <a:gd name="connsiteY18" fmla="*/ 2393518 h 2633472"/>
              <a:gd name="connsiteX19" fmla="*/ 1871714 w 2633472"/>
              <a:gd name="connsiteY19" fmla="*/ 2373805 h 2633472"/>
              <a:gd name="connsiteX20" fmla="*/ 761529 w 2633472"/>
              <a:gd name="connsiteY20" fmla="*/ 2373805 h 2633472"/>
              <a:gd name="connsiteX21" fmla="*/ 768964 w 2633472"/>
              <a:gd name="connsiteY21" fmla="*/ 2394110 h 2633472"/>
              <a:gd name="connsiteX22" fmla="*/ 805181 w 2633472"/>
              <a:gd name="connsiteY22" fmla="*/ 2633472 h 2633472"/>
              <a:gd name="connsiteX23" fmla="*/ 212105 w 2633472"/>
              <a:gd name="connsiteY23" fmla="*/ 2633472 h 2633472"/>
              <a:gd name="connsiteX24" fmla="*/ 0 w 2633472"/>
              <a:gd name="connsiteY24" fmla="*/ 2421367 h 2633472"/>
              <a:gd name="connsiteX25" fmla="*/ 0 w 2633472"/>
              <a:gd name="connsiteY25" fmla="*/ 1828291 h 2633472"/>
              <a:gd name="connsiteX26" fmla="*/ 239362 w 2633472"/>
              <a:gd name="connsiteY26" fmla="*/ 1864508 h 2633472"/>
              <a:gd name="connsiteX27" fmla="*/ 266149 w 2633472"/>
              <a:gd name="connsiteY27" fmla="*/ 1874317 h 2633472"/>
              <a:gd name="connsiteX28" fmla="*/ 239362 w 2633472"/>
              <a:gd name="connsiteY28" fmla="*/ 768964 h 2633472"/>
              <a:gd name="connsiteX29" fmla="*/ 0 w 2633472"/>
              <a:gd name="connsiteY29" fmla="*/ 805181 h 2633472"/>
              <a:gd name="connsiteX30" fmla="*/ 0 w 2633472"/>
              <a:gd name="connsiteY30" fmla="*/ 212105 h 2633472"/>
              <a:gd name="connsiteX31" fmla="*/ 212105 w 2633472"/>
              <a:gd name="connsiteY31" fmla="*/ 0 h 2633472"/>
              <a:gd name="connsiteX0" fmla="*/ 212105 w 2633472"/>
              <a:gd name="connsiteY0" fmla="*/ 0 h 2633472"/>
              <a:gd name="connsiteX1" fmla="*/ 805181 w 2633472"/>
              <a:gd name="connsiteY1" fmla="*/ 0 h 2633472"/>
              <a:gd name="connsiteX2" fmla="*/ 768964 w 2633472"/>
              <a:gd name="connsiteY2" fmla="*/ 239362 h 2633472"/>
              <a:gd name="connsiteX3" fmla="*/ 761531 w 2633472"/>
              <a:gd name="connsiteY3" fmla="*/ 259661 h 2633472"/>
              <a:gd name="connsiteX4" fmla="*/ 1871941 w 2633472"/>
              <a:gd name="connsiteY4" fmla="*/ 259661 h 2633472"/>
              <a:gd name="connsiteX5" fmla="*/ 1864508 w 2633472"/>
              <a:gd name="connsiteY5" fmla="*/ 239362 h 2633472"/>
              <a:gd name="connsiteX6" fmla="*/ 1828291 w 2633472"/>
              <a:gd name="connsiteY6" fmla="*/ 0 h 2633472"/>
              <a:gd name="connsiteX7" fmla="*/ 2421367 w 2633472"/>
              <a:gd name="connsiteY7" fmla="*/ 0 h 2633472"/>
              <a:gd name="connsiteX8" fmla="*/ 2633472 w 2633472"/>
              <a:gd name="connsiteY8" fmla="*/ 212105 h 2633472"/>
              <a:gd name="connsiteX9" fmla="*/ 2633472 w 2633472"/>
              <a:gd name="connsiteY9" fmla="*/ 805181 h 2633472"/>
              <a:gd name="connsiteX10" fmla="*/ 2394110 w 2633472"/>
              <a:gd name="connsiteY10" fmla="*/ 768964 h 2633472"/>
              <a:gd name="connsiteX11" fmla="*/ 2380293 w 2633472"/>
              <a:gd name="connsiteY11" fmla="*/ 763905 h 2633472"/>
              <a:gd name="connsiteX12" fmla="*/ 2380293 w 2633472"/>
              <a:gd name="connsiteY12" fmla="*/ 1868957 h 2633472"/>
              <a:gd name="connsiteX13" fmla="*/ 2394110 w 2633472"/>
              <a:gd name="connsiteY13" fmla="*/ 1863922 h 2633472"/>
              <a:gd name="connsiteX14" fmla="*/ 2633472 w 2633472"/>
              <a:gd name="connsiteY14" fmla="*/ 1828288 h 2633472"/>
              <a:gd name="connsiteX15" fmla="*/ 2633472 w 2633472"/>
              <a:gd name="connsiteY15" fmla="*/ 2421368 h 2633472"/>
              <a:gd name="connsiteX16" fmla="*/ 2421367 w 2633472"/>
              <a:gd name="connsiteY16" fmla="*/ 2633472 h 2633472"/>
              <a:gd name="connsiteX17" fmla="*/ 1828291 w 2633472"/>
              <a:gd name="connsiteY17" fmla="*/ 2633472 h 2633472"/>
              <a:gd name="connsiteX18" fmla="*/ 1864508 w 2633472"/>
              <a:gd name="connsiteY18" fmla="*/ 2393518 h 2633472"/>
              <a:gd name="connsiteX19" fmla="*/ 1871714 w 2633472"/>
              <a:gd name="connsiteY19" fmla="*/ 2373805 h 2633472"/>
              <a:gd name="connsiteX20" fmla="*/ 761529 w 2633472"/>
              <a:gd name="connsiteY20" fmla="*/ 2373805 h 2633472"/>
              <a:gd name="connsiteX21" fmla="*/ 768964 w 2633472"/>
              <a:gd name="connsiteY21" fmla="*/ 2394110 h 2633472"/>
              <a:gd name="connsiteX22" fmla="*/ 805181 w 2633472"/>
              <a:gd name="connsiteY22" fmla="*/ 2633472 h 2633472"/>
              <a:gd name="connsiteX23" fmla="*/ 212105 w 2633472"/>
              <a:gd name="connsiteY23" fmla="*/ 2633472 h 2633472"/>
              <a:gd name="connsiteX24" fmla="*/ 0 w 2633472"/>
              <a:gd name="connsiteY24" fmla="*/ 2421367 h 2633472"/>
              <a:gd name="connsiteX25" fmla="*/ 0 w 2633472"/>
              <a:gd name="connsiteY25" fmla="*/ 1828291 h 2633472"/>
              <a:gd name="connsiteX26" fmla="*/ 239362 w 2633472"/>
              <a:gd name="connsiteY26" fmla="*/ 1864508 h 2633472"/>
              <a:gd name="connsiteX27" fmla="*/ 266149 w 2633472"/>
              <a:gd name="connsiteY27" fmla="*/ 1874317 h 2633472"/>
              <a:gd name="connsiteX28" fmla="*/ 0 w 2633472"/>
              <a:gd name="connsiteY28" fmla="*/ 805181 h 2633472"/>
              <a:gd name="connsiteX29" fmla="*/ 0 w 2633472"/>
              <a:gd name="connsiteY29" fmla="*/ 212105 h 2633472"/>
              <a:gd name="connsiteX30" fmla="*/ 212105 w 2633472"/>
              <a:gd name="connsiteY30" fmla="*/ 0 h 2633472"/>
              <a:gd name="connsiteX0" fmla="*/ 212105 w 2633472"/>
              <a:gd name="connsiteY0" fmla="*/ 0 h 2633472"/>
              <a:gd name="connsiteX1" fmla="*/ 805181 w 2633472"/>
              <a:gd name="connsiteY1" fmla="*/ 0 h 2633472"/>
              <a:gd name="connsiteX2" fmla="*/ 768964 w 2633472"/>
              <a:gd name="connsiteY2" fmla="*/ 239362 h 2633472"/>
              <a:gd name="connsiteX3" fmla="*/ 761531 w 2633472"/>
              <a:gd name="connsiteY3" fmla="*/ 259661 h 2633472"/>
              <a:gd name="connsiteX4" fmla="*/ 1871941 w 2633472"/>
              <a:gd name="connsiteY4" fmla="*/ 259661 h 2633472"/>
              <a:gd name="connsiteX5" fmla="*/ 1864508 w 2633472"/>
              <a:gd name="connsiteY5" fmla="*/ 239362 h 2633472"/>
              <a:gd name="connsiteX6" fmla="*/ 1828291 w 2633472"/>
              <a:gd name="connsiteY6" fmla="*/ 0 h 2633472"/>
              <a:gd name="connsiteX7" fmla="*/ 2421367 w 2633472"/>
              <a:gd name="connsiteY7" fmla="*/ 0 h 2633472"/>
              <a:gd name="connsiteX8" fmla="*/ 2633472 w 2633472"/>
              <a:gd name="connsiteY8" fmla="*/ 212105 h 2633472"/>
              <a:gd name="connsiteX9" fmla="*/ 2633472 w 2633472"/>
              <a:gd name="connsiteY9" fmla="*/ 805181 h 2633472"/>
              <a:gd name="connsiteX10" fmla="*/ 2394110 w 2633472"/>
              <a:gd name="connsiteY10" fmla="*/ 768964 h 2633472"/>
              <a:gd name="connsiteX11" fmla="*/ 2380293 w 2633472"/>
              <a:gd name="connsiteY11" fmla="*/ 763905 h 2633472"/>
              <a:gd name="connsiteX12" fmla="*/ 2380293 w 2633472"/>
              <a:gd name="connsiteY12" fmla="*/ 1868957 h 2633472"/>
              <a:gd name="connsiteX13" fmla="*/ 2394110 w 2633472"/>
              <a:gd name="connsiteY13" fmla="*/ 1863922 h 2633472"/>
              <a:gd name="connsiteX14" fmla="*/ 2633472 w 2633472"/>
              <a:gd name="connsiteY14" fmla="*/ 1828288 h 2633472"/>
              <a:gd name="connsiteX15" fmla="*/ 2633472 w 2633472"/>
              <a:gd name="connsiteY15" fmla="*/ 2421368 h 2633472"/>
              <a:gd name="connsiteX16" fmla="*/ 2421367 w 2633472"/>
              <a:gd name="connsiteY16" fmla="*/ 2633472 h 2633472"/>
              <a:gd name="connsiteX17" fmla="*/ 1828291 w 2633472"/>
              <a:gd name="connsiteY17" fmla="*/ 2633472 h 2633472"/>
              <a:gd name="connsiteX18" fmla="*/ 1864508 w 2633472"/>
              <a:gd name="connsiteY18" fmla="*/ 2393518 h 2633472"/>
              <a:gd name="connsiteX19" fmla="*/ 1871714 w 2633472"/>
              <a:gd name="connsiteY19" fmla="*/ 2373805 h 2633472"/>
              <a:gd name="connsiteX20" fmla="*/ 761529 w 2633472"/>
              <a:gd name="connsiteY20" fmla="*/ 2373805 h 2633472"/>
              <a:gd name="connsiteX21" fmla="*/ 768964 w 2633472"/>
              <a:gd name="connsiteY21" fmla="*/ 2394110 h 2633472"/>
              <a:gd name="connsiteX22" fmla="*/ 805181 w 2633472"/>
              <a:gd name="connsiteY22" fmla="*/ 2633472 h 2633472"/>
              <a:gd name="connsiteX23" fmla="*/ 212105 w 2633472"/>
              <a:gd name="connsiteY23" fmla="*/ 2633472 h 2633472"/>
              <a:gd name="connsiteX24" fmla="*/ 0 w 2633472"/>
              <a:gd name="connsiteY24" fmla="*/ 2421367 h 2633472"/>
              <a:gd name="connsiteX25" fmla="*/ 0 w 2633472"/>
              <a:gd name="connsiteY25" fmla="*/ 1828291 h 2633472"/>
              <a:gd name="connsiteX26" fmla="*/ 239362 w 2633472"/>
              <a:gd name="connsiteY26" fmla="*/ 1864508 h 2633472"/>
              <a:gd name="connsiteX27" fmla="*/ 0 w 2633472"/>
              <a:gd name="connsiteY27" fmla="*/ 805181 h 2633472"/>
              <a:gd name="connsiteX28" fmla="*/ 0 w 2633472"/>
              <a:gd name="connsiteY28" fmla="*/ 212105 h 2633472"/>
              <a:gd name="connsiteX29" fmla="*/ 212105 w 2633472"/>
              <a:gd name="connsiteY29" fmla="*/ 0 h 2633472"/>
              <a:gd name="connsiteX0" fmla="*/ 212105 w 2633472"/>
              <a:gd name="connsiteY0" fmla="*/ 0 h 2633472"/>
              <a:gd name="connsiteX1" fmla="*/ 805181 w 2633472"/>
              <a:gd name="connsiteY1" fmla="*/ 0 h 2633472"/>
              <a:gd name="connsiteX2" fmla="*/ 768964 w 2633472"/>
              <a:gd name="connsiteY2" fmla="*/ 239362 h 2633472"/>
              <a:gd name="connsiteX3" fmla="*/ 761531 w 2633472"/>
              <a:gd name="connsiteY3" fmla="*/ 259661 h 2633472"/>
              <a:gd name="connsiteX4" fmla="*/ 1871941 w 2633472"/>
              <a:gd name="connsiteY4" fmla="*/ 259661 h 2633472"/>
              <a:gd name="connsiteX5" fmla="*/ 1864508 w 2633472"/>
              <a:gd name="connsiteY5" fmla="*/ 239362 h 2633472"/>
              <a:gd name="connsiteX6" fmla="*/ 1828291 w 2633472"/>
              <a:gd name="connsiteY6" fmla="*/ 0 h 2633472"/>
              <a:gd name="connsiteX7" fmla="*/ 2421367 w 2633472"/>
              <a:gd name="connsiteY7" fmla="*/ 0 h 2633472"/>
              <a:gd name="connsiteX8" fmla="*/ 2633472 w 2633472"/>
              <a:gd name="connsiteY8" fmla="*/ 212105 h 2633472"/>
              <a:gd name="connsiteX9" fmla="*/ 2633472 w 2633472"/>
              <a:gd name="connsiteY9" fmla="*/ 805181 h 2633472"/>
              <a:gd name="connsiteX10" fmla="*/ 2394110 w 2633472"/>
              <a:gd name="connsiteY10" fmla="*/ 768964 h 2633472"/>
              <a:gd name="connsiteX11" fmla="*/ 2380293 w 2633472"/>
              <a:gd name="connsiteY11" fmla="*/ 763905 h 2633472"/>
              <a:gd name="connsiteX12" fmla="*/ 2380293 w 2633472"/>
              <a:gd name="connsiteY12" fmla="*/ 1868957 h 2633472"/>
              <a:gd name="connsiteX13" fmla="*/ 2394110 w 2633472"/>
              <a:gd name="connsiteY13" fmla="*/ 1863922 h 2633472"/>
              <a:gd name="connsiteX14" fmla="*/ 2633472 w 2633472"/>
              <a:gd name="connsiteY14" fmla="*/ 1828288 h 2633472"/>
              <a:gd name="connsiteX15" fmla="*/ 2633472 w 2633472"/>
              <a:gd name="connsiteY15" fmla="*/ 2421368 h 2633472"/>
              <a:gd name="connsiteX16" fmla="*/ 2421367 w 2633472"/>
              <a:gd name="connsiteY16" fmla="*/ 2633472 h 2633472"/>
              <a:gd name="connsiteX17" fmla="*/ 1828291 w 2633472"/>
              <a:gd name="connsiteY17" fmla="*/ 2633472 h 2633472"/>
              <a:gd name="connsiteX18" fmla="*/ 1864508 w 2633472"/>
              <a:gd name="connsiteY18" fmla="*/ 2393518 h 2633472"/>
              <a:gd name="connsiteX19" fmla="*/ 1871714 w 2633472"/>
              <a:gd name="connsiteY19" fmla="*/ 2373805 h 2633472"/>
              <a:gd name="connsiteX20" fmla="*/ 761529 w 2633472"/>
              <a:gd name="connsiteY20" fmla="*/ 2373805 h 2633472"/>
              <a:gd name="connsiteX21" fmla="*/ 768964 w 2633472"/>
              <a:gd name="connsiteY21" fmla="*/ 2394110 h 2633472"/>
              <a:gd name="connsiteX22" fmla="*/ 805181 w 2633472"/>
              <a:gd name="connsiteY22" fmla="*/ 2633472 h 2633472"/>
              <a:gd name="connsiteX23" fmla="*/ 212105 w 2633472"/>
              <a:gd name="connsiteY23" fmla="*/ 2633472 h 2633472"/>
              <a:gd name="connsiteX24" fmla="*/ 0 w 2633472"/>
              <a:gd name="connsiteY24" fmla="*/ 2421367 h 2633472"/>
              <a:gd name="connsiteX25" fmla="*/ 0 w 2633472"/>
              <a:gd name="connsiteY25" fmla="*/ 1828291 h 2633472"/>
              <a:gd name="connsiteX26" fmla="*/ 0 w 2633472"/>
              <a:gd name="connsiteY26" fmla="*/ 805181 h 2633472"/>
              <a:gd name="connsiteX27" fmla="*/ 0 w 2633472"/>
              <a:gd name="connsiteY27" fmla="*/ 212105 h 2633472"/>
              <a:gd name="connsiteX28" fmla="*/ 212105 w 2633472"/>
              <a:gd name="connsiteY28" fmla="*/ 0 h 2633472"/>
              <a:gd name="connsiteX0" fmla="*/ 212105 w 2633472"/>
              <a:gd name="connsiteY0" fmla="*/ 0 h 2633472"/>
              <a:gd name="connsiteX1" fmla="*/ 805181 w 2633472"/>
              <a:gd name="connsiteY1" fmla="*/ 0 h 2633472"/>
              <a:gd name="connsiteX2" fmla="*/ 768964 w 2633472"/>
              <a:gd name="connsiteY2" fmla="*/ 239362 h 2633472"/>
              <a:gd name="connsiteX3" fmla="*/ 761531 w 2633472"/>
              <a:gd name="connsiteY3" fmla="*/ 259661 h 2633472"/>
              <a:gd name="connsiteX4" fmla="*/ 1871941 w 2633472"/>
              <a:gd name="connsiteY4" fmla="*/ 259661 h 2633472"/>
              <a:gd name="connsiteX5" fmla="*/ 1864508 w 2633472"/>
              <a:gd name="connsiteY5" fmla="*/ 239362 h 2633472"/>
              <a:gd name="connsiteX6" fmla="*/ 1828291 w 2633472"/>
              <a:gd name="connsiteY6" fmla="*/ 0 h 2633472"/>
              <a:gd name="connsiteX7" fmla="*/ 2421367 w 2633472"/>
              <a:gd name="connsiteY7" fmla="*/ 0 h 2633472"/>
              <a:gd name="connsiteX8" fmla="*/ 2633472 w 2633472"/>
              <a:gd name="connsiteY8" fmla="*/ 212105 h 2633472"/>
              <a:gd name="connsiteX9" fmla="*/ 2633472 w 2633472"/>
              <a:gd name="connsiteY9" fmla="*/ 805181 h 2633472"/>
              <a:gd name="connsiteX10" fmla="*/ 2394110 w 2633472"/>
              <a:gd name="connsiteY10" fmla="*/ 768964 h 2633472"/>
              <a:gd name="connsiteX11" fmla="*/ 2380293 w 2633472"/>
              <a:gd name="connsiteY11" fmla="*/ 763905 h 2633472"/>
              <a:gd name="connsiteX12" fmla="*/ 2380293 w 2633472"/>
              <a:gd name="connsiteY12" fmla="*/ 1868957 h 2633472"/>
              <a:gd name="connsiteX13" fmla="*/ 2394110 w 2633472"/>
              <a:gd name="connsiteY13" fmla="*/ 1863922 h 2633472"/>
              <a:gd name="connsiteX14" fmla="*/ 2633472 w 2633472"/>
              <a:gd name="connsiteY14" fmla="*/ 1828288 h 2633472"/>
              <a:gd name="connsiteX15" fmla="*/ 2633472 w 2633472"/>
              <a:gd name="connsiteY15" fmla="*/ 2421368 h 2633472"/>
              <a:gd name="connsiteX16" fmla="*/ 2421367 w 2633472"/>
              <a:gd name="connsiteY16" fmla="*/ 2633472 h 2633472"/>
              <a:gd name="connsiteX17" fmla="*/ 1828291 w 2633472"/>
              <a:gd name="connsiteY17" fmla="*/ 2633472 h 2633472"/>
              <a:gd name="connsiteX18" fmla="*/ 1864508 w 2633472"/>
              <a:gd name="connsiteY18" fmla="*/ 2393518 h 2633472"/>
              <a:gd name="connsiteX19" fmla="*/ 1871714 w 2633472"/>
              <a:gd name="connsiteY19" fmla="*/ 2373805 h 2633472"/>
              <a:gd name="connsiteX20" fmla="*/ 761529 w 2633472"/>
              <a:gd name="connsiteY20" fmla="*/ 2373805 h 2633472"/>
              <a:gd name="connsiteX21" fmla="*/ 768964 w 2633472"/>
              <a:gd name="connsiteY21" fmla="*/ 2394110 h 2633472"/>
              <a:gd name="connsiteX22" fmla="*/ 805181 w 2633472"/>
              <a:gd name="connsiteY22" fmla="*/ 2633472 h 2633472"/>
              <a:gd name="connsiteX23" fmla="*/ 212105 w 2633472"/>
              <a:gd name="connsiteY23" fmla="*/ 2633472 h 2633472"/>
              <a:gd name="connsiteX24" fmla="*/ 0 w 2633472"/>
              <a:gd name="connsiteY24" fmla="*/ 2421367 h 2633472"/>
              <a:gd name="connsiteX25" fmla="*/ 0 w 2633472"/>
              <a:gd name="connsiteY25" fmla="*/ 805181 h 2633472"/>
              <a:gd name="connsiteX26" fmla="*/ 0 w 2633472"/>
              <a:gd name="connsiteY26" fmla="*/ 212105 h 2633472"/>
              <a:gd name="connsiteX27" fmla="*/ 212105 w 2633472"/>
              <a:gd name="connsiteY27" fmla="*/ 0 h 2633472"/>
              <a:gd name="connsiteX0" fmla="*/ 212105 w 2633472"/>
              <a:gd name="connsiteY0" fmla="*/ 0 h 2633472"/>
              <a:gd name="connsiteX1" fmla="*/ 805181 w 2633472"/>
              <a:gd name="connsiteY1" fmla="*/ 0 h 2633472"/>
              <a:gd name="connsiteX2" fmla="*/ 768964 w 2633472"/>
              <a:gd name="connsiteY2" fmla="*/ 239362 h 2633472"/>
              <a:gd name="connsiteX3" fmla="*/ 761531 w 2633472"/>
              <a:gd name="connsiteY3" fmla="*/ 259661 h 2633472"/>
              <a:gd name="connsiteX4" fmla="*/ 1871941 w 2633472"/>
              <a:gd name="connsiteY4" fmla="*/ 259661 h 2633472"/>
              <a:gd name="connsiteX5" fmla="*/ 1864508 w 2633472"/>
              <a:gd name="connsiteY5" fmla="*/ 239362 h 2633472"/>
              <a:gd name="connsiteX6" fmla="*/ 1828291 w 2633472"/>
              <a:gd name="connsiteY6" fmla="*/ 0 h 2633472"/>
              <a:gd name="connsiteX7" fmla="*/ 2421367 w 2633472"/>
              <a:gd name="connsiteY7" fmla="*/ 0 h 2633472"/>
              <a:gd name="connsiteX8" fmla="*/ 2633472 w 2633472"/>
              <a:gd name="connsiteY8" fmla="*/ 212105 h 2633472"/>
              <a:gd name="connsiteX9" fmla="*/ 2633472 w 2633472"/>
              <a:gd name="connsiteY9" fmla="*/ 805181 h 2633472"/>
              <a:gd name="connsiteX10" fmla="*/ 2394110 w 2633472"/>
              <a:gd name="connsiteY10" fmla="*/ 768964 h 2633472"/>
              <a:gd name="connsiteX11" fmla="*/ 2380293 w 2633472"/>
              <a:gd name="connsiteY11" fmla="*/ 763905 h 2633472"/>
              <a:gd name="connsiteX12" fmla="*/ 2380293 w 2633472"/>
              <a:gd name="connsiteY12" fmla="*/ 1868957 h 2633472"/>
              <a:gd name="connsiteX13" fmla="*/ 2394110 w 2633472"/>
              <a:gd name="connsiteY13" fmla="*/ 1863922 h 2633472"/>
              <a:gd name="connsiteX14" fmla="*/ 2633472 w 2633472"/>
              <a:gd name="connsiteY14" fmla="*/ 1828288 h 2633472"/>
              <a:gd name="connsiteX15" fmla="*/ 2633472 w 2633472"/>
              <a:gd name="connsiteY15" fmla="*/ 2421368 h 2633472"/>
              <a:gd name="connsiteX16" fmla="*/ 2421367 w 2633472"/>
              <a:gd name="connsiteY16" fmla="*/ 2633472 h 2633472"/>
              <a:gd name="connsiteX17" fmla="*/ 1828291 w 2633472"/>
              <a:gd name="connsiteY17" fmla="*/ 2633472 h 2633472"/>
              <a:gd name="connsiteX18" fmla="*/ 1864508 w 2633472"/>
              <a:gd name="connsiteY18" fmla="*/ 2393518 h 2633472"/>
              <a:gd name="connsiteX19" fmla="*/ 1871714 w 2633472"/>
              <a:gd name="connsiteY19" fmla="*/ 2373805 h 2633472"/>
              <a:gd name="connsiteX20" fmla="*/ 761529 w 2633472"/>
              <a:gd name="connsiteY20" fmla="*/ 2373805 h 2633472"/>
              <a:gd name="connsiteX21" fmla="*/ 768964 w 2633472"/>
              <a:gd name="connsiteY21" fmla="*/ 2394110 h 2633472"/>
              <a:gd name="connsiteX22" fmla="*/ 805181 w 2633472"/>
              <a:gd name="connsiteY22" fmla="*/ 2633472 h 2633472"/>
              <a:gd name="connsiteX23" fmla="*/ 212105 w 2633472"/>
              <a:gd name="connsiteY23" fmla="*/ 2633472 h 2633472"/>
              <a:gd name="connsiteX24" fmla="*/ 0 w 2633472"/>
              <a:gd name="connsiteY24" fmla="*/ 2421367 h 2633472"/>
              <a:gd name="connsiteX25" fmla="*/ 0 w 2633472"/>
              <a:gd name="connsiteY25" fmla="*/ 212105 h 2633472"/>
              <a:gd name="connsiteX26" fmla="*/ 212105 w 2633472"/>
              <a:gd name="connsiteY26" fmla="*/ 0 h 2633472"/>
              <a:gd name="connsiteX0" fmla="*/ 212105 w 2633472"/>
              <a:gd name="connsiteY0" fmla="*/ 0 h 2633472"/>
              <a:gd name="connsiteX1" fmla="*/ 805181 w 2633472"/>
              <a:gd name="connsiteY1" fmla="*/ 0 h 2633472"/>
              <a:gd name="connsiteX2" fmla="*/ 768964 w 2633472"/>
              <a:gd name="connsiteY2" fmla="*/ 239362 h 2633472"/>
              <a:gd name="connsiteX3" fmla="*/ 1871941 w 2633472"/>
              <a:gd name="connsiteY3" fmla="*/ 259661 h 2633472"/>
              <a:gd name="connsiteX4" fmla="*/ 1864508 w 2633472"/>
              <a:gd name="connsiteY4" fmla="*/ 239362 h 2633472"/>
              <a:gd name="connsiteX5" fmla="*/ 1828291 w 2633472"/>
              <a:gd name="connsiteY5" fmla="*/ 0 h 2633472"/>
              <a:gd name="connsiteX6" fmla="*/ 2421367 w 2633472"/>
              <a:gd name="connsiteY6" fmla="*/ 0 h 2633472"/>
              <a:gd name="connsiteX7" fmla="*/ 2633472 w 2633472"/>
              <a:gd name="connsiteY7" fmla="*/ 212105 h 2633472"/>
              <a:gd name="connsiteX8" fmla="*/ 2633472 w 2633472"/>
              <a:gd name="connsiteY8" fmla="*/ 805181 h 2633472"/>
              <a:gd name="connsiteX9" fmla="*/ 2394110 w 2633472"/>
              <a:gd name="connsiteY9" fmla="*/ 768964 h 2633472"/>
              <a:gd name="connsiteX10" fmla="*/ 2380293 w 2633472"/>
              <a:gd name="connsiteY10" fmla="*/ 763905 h 2633472"/>
              <a:gd name="connsiteX11" fmla="*/ 2380293 w 2633472"/>
              <a:gd name="connsiteY11" fmla="*/ 1868957 h 2633472"/>
              <a:gd name="connsiteX12" fmla="*/ 2394110 w 2633472"/>
              <a:gd name="connsiteY12" fmla="*/ 1863922 h 2633472"/>
              <a:gd name="connsiteX13" fmla="*/ 2633472 w 2633472"/>
              <a:gd name="connsiteY13" fmla="*/ 1828288 h 2633472"/>
              <a:gd name="connsiteX14" fmla="*/ 2633472 w 2633472"/>
              <a:gd name="connsiteY14" fmla="*/ 2421368 h 2633472"/>
              <a:gd name="connsiteX15" fmla="*/ 2421367 w 2633472"/>
              <a:gd name="connsiteY15" fmla="*/ 2633472 h 2633472"/>
              <a:gd name="connsiteX16" fmla="*/ 1828291 w 2633472"/>
              <a:gd name="connsiteY16" fmla="*/ 2633472 h 2633472"/>
              <a:gd name="connsiteX17" fmla="*/ 1864508 w 2633472"/>
              <a:gd name="connsiteY17" fmla="*/ 2393518 h 2633472"/>
              <a:gd name="connsiteX18" fmla="*/ 1871714 w 2633472"/>
              <a:gd name="connsiteY18" fmla="*/ 2373805 h 2633472"/>
              <a:gd name="connsiteX19" fmla="*/ 761529 w 2633472"/>
              <a:gd name="connsiteY19" fmla="*/ 2373805 h 2633472"/>
              <a:gd name="connsiteX20" fmla="*/ 768964 w 2633472"/>
              <a:gd name="connsiteY20" fmla="*/ 2394110 h 2633472"/>
              <a:gd name="connsiteX21" fmla="*/ 805181 w 2633472"/>
              <a:gd name="connsiteY21" fmla="*/ 2633472 h 2633472"/>
              <a:gd name="connsiteX22" fmla="*/ 212105 w 2633472"/>
              <a:gd name="connsiteY22" fmla="*/ 2633472 h 2633472"/>
              <a:gd name="connsiteX23" fmla="*/ 0 w 2633472"/>
              <a:gd name="connsiteY23" fmla="*/ 2421367 h 2633472"/>
              <a:gd name="connsiteX24" fmla="*/ 0 w 2633472"/>
              <a:gd name="connsiteY24" fmla="*/ 212105 h 2633472"/>
              <a:gd name="connsiteX25" fmla="*/ 212105 w 2633472"/>
              <a:gd name="connsiteY25" fmla="*/ 0 h 2633472"/>
              <a:gd name="connsiteX0" fmla="*/ 212105 w 2633472"/>
              <a:gd name="connsiteY0" fmla="*/ 0 h 2633472"/>
              <a:gd name="connsiteX1" fmla="*/ 805181 w 2633472"/>
              <a:gd name="connsiteY1" fmla="*/ 0 h 2633472"/>
              <a:gd name="connsiteX2" fmla="*/ 1871941 w 2633472"/>
              <a:gd name="connsiteY2" fmla="*/ 259661 h 2633472"/>
              <a:gd name="connsiteX3" fmla="*/ 1864508 w 2633472"/>
              <a:gd name="connsiteY3" fmla="*/ 239362 h 2633472"/>
              <a:gd name="connsiteX4" fmla="*/ 1828291 w 2633472"/>
              <a:gd name="connsiteY4" fmla="*/ 0 h 2633472"/>
              <a:gd name="connsiteX5" fmla="*/ 2421367 w 2633472"/>
              <a:gd name="connsiteY5" fmla="*/ 0 h 2633472"/>
              <a:gd name="connsiteX6" fmla="*/ 2633472 w 2633472"/>
              <a:gd name="connsiteY6" fmla="*/ 212105 h 2633472"/>
              <a:gd name="connsiteX7" fmla="*/ 2633472 w 2633472"/>
              <a:gd name="connsiteY7" fmla="*/ 805181 h 2633472"/>
              <a:gd name="connsiteX8" fmla="*/ 2394110 w 2633472"/>
              <a:gd name="connsiteY8" fmla="*/ 768964 h 2633472"/>
              <a:gd name="connsiteX9" fmla="*/ 2380293 w 2633472"/>
              <a:gd name="connsiteY9" fmla="*/ 763905 h 2633472"/>
              <a:gd name="connsiteX10" fmla="*/ 2380293 w 2633472"/>
              <a:gd name="connsiteY10" fmla="*/ 1868957 h 2633472"/>
              <a:gd name="connsiteX11" fmla="*/ 2394110 w 2633472"/>
              <a:gd name="connsiteY11" fmla="*/ 1863922 h 2633472"/>
              <a:gd name="connsiteX12" fmla="*/ 2633472 w 2633472"/>
              <a:gd name="connsiteY12" fmla="*/ 1828288 h 2633472"/>
              <a:gd name="connsiteX13" fmla="*/ 2633472 w 2633472"/>
              <a:gd name="connsiteY13" fmla="*/ 2421368 h 2633472"/>
              <a:gd name="connsiteX14" fmla="*/ 2421367 w 2633472"/>
              <a:gd name="connsiteY14" fmla="*/ 2633472 h 2633472"/>
              <a:gd name="connsiteX15" fmla="*/ 1828291 w 2633472"/>
              <a:gd name="connsiteY15" fmla="*/ 2633472 h 2633472"/>
              <a:gd name="connsiteX16" fmla="*/ 1864508 w 2633472"/>
              <a:gd name="connsiteY16" fmla="*/ 2393518 h 2633472"/>
              <a:gd name="connsiteX17" fmla="*/ 1871714 w 2633472"/>
              <a:gd name="connsiteY17" fmla="*/ 2373805 h 2633472"/>
              <a:gd name="connsiteX18" fmla="*/ 761529 w 2633472"/>
              <a:gd name="connsiteY18" fmla="*/ 2373805 h 2633472"/>
              <a:gd name="connsiteX19" fmla="*/ 768964 w 2633472"/>
              <a:gd name="connsiteY19" fmla="*/ 2394110 h 2633472"/>
              <a:gd name="connsiteX20" fmla="*/ 805181 w 2633472"/>
              <a:gd name="connsiteY20" fmla="*/ 2633472 h 2633472"/>
              <a:gd name="connsiteX21" fmla="*/ 212105 w 2633472"/>
              <a:gd name="connsiteY21" fmla="*/ 2633472 h 2633472"/>
              <a:gd name="connsiteX22" fmla="*/ 0 w 2633472"/>
              <a:gd name="connsiteY22" fmla="*/ 2421367 h 2633472"/>
              <a:gd name="connsiteX23" fmla="*/ 0 w 2633472"/>
              <a:gd name="connsiteY23" fmla="*/ 212105 h 2633472"/>
              <a:gd name="connsiteX24" fmla="*/ 212105 w 2633472"/>
              <a:gd name="connsiteY24" fmla="*/ 0 h 2633472"/>
              <a:gd name="connsiteX0" fmla="*/ 212105 w 2633472"/>
              <a:gd name="connsiteY0" fmla="*/ 0 h 2633472"/>
              <a:gd name="connsiteX1" fmla="*/ 805181 w 2633472"/>
              <a:gd name="connsiteY1" fmla="*/ 0 h 2633472"/>
              <a:gd name="connsiteX2" fmla="*/ 1871941 w 2633472"/>
              <a:gd name="connsiteY2" fmla="*/ 259661 h 2633472"/>
              <a:gd name="connsiteX3" fmla="*/ 1828291 w 2633472"/>
              <a:gd name="connsiteY3" fmla="*/ 0 h 2633472"/>
              <a:gd name="connsiteX4" fmla="*/ 2421367 w 2633472"/>
              <a:gd name="connsiteY4" fmla="*/ 0 h 2633472"/>
              <a:gd name="connsiteX5" fmla="*/ 2633472 w 2633472"/>
              <a:gd name="connsiteY5" fmla="*/ 212105 h 2633472"/>
              <a:gd name="connsiteX6" fmla="*/ 2633472 w 2633472"/>
              <a:gd name="connsiteY6" fmla="*/ 805181 h 2633472"/>
              <a:gd name="connsiteX7" fmla="*/ 2394110 w 2633472"/>
              <a:gd name="connsiteY7" fmla="*/ 768964 h 2633472"/>
              <a:gd name="connsiteX8" fmla="*/ 2380293 w 2633472"/>
              <a:gd name="connsiteY8" fmla="*/ 763905 h 2633472"/>
              <a:gd name="connsiteX9" fmla="*/ 2380293 w 2633472"/>
              <a:gd name="connsiteY9" fmla="*/ 1868957 h 2633472"/>
              <a:gd name="connsiteX10" fmla="*/ 2394110 w 2633472"/>
              <a:gd name="connsiteY10" fmla="*/ 1863922 h 2633472"/>
              <a:gd name="connsiteX11" fmla="*/ 2633472 w 2633472"/>
              <a:gd name="connsiteY11" fmla="*/ 1828288 h 2633472"/>
              <a:gd name="connsiteX12" fmla="*/ 2633472 w 2633472"/>
              <a:gd name="connsiteY12" fmla="*/ 2421368 h 2633472"/>
              <a:gd name="connsiteX13" fmla="*/ 2421367 w 2633472"/>
              <a:gd name="connsiteY13" fmla="*/ 2633472 h 2633472"/>
              <a:gd name="connsiteX14" fmla="*/ 1828291 w 2633472"/>
              <a:gd name="connsiteY14" fmla="*/ 2633472 h 2633472"/>
              <a:gd name="connsiteX15" fmla="*/ 1864508 w 2633472"/>
              <a:gd name="connsiteY15" fmla="*/ 2393518 h 2633472"/>
              <a:gd name="connsiteX16" fmla="*/ 1871714 w 2633472"/>
              <a:gd name="connsiteY16" fmla="*/ 2373805 h 2633472"/>
              <a:gd name="connsiteX17" fmla="*/ 761529 w 2633472"/>
              <a:gd name="connsiteY17" fmla="*/ 2373805 h 2633472"/>
              <a:gd name="connsiteX18" fmla="*/ 768964 w 2633472"/>
              <a:gd name="connsiteY18" fmla="*/ 2394110 h 2633472"/>
              <a:gd name="connsiteX19" fmla="*/ 805181 w 2633472"/>
              <a:gd name="connsiteY19" fmla="*/ 2633472 h 2633472"/>
              <a:gd name="connsiteX20" fmla="*/ 212105 w 2633472"/>
              <a:gd name="connsiteY20" fmla="*/ 2633472 h 2633472"/>
              <a:gd name="connsiteX21" fmla="*/ 0 w 2633472"/>
              <a:gd name="connsiteY21" fmla="*/ 2421367 h 2633472"/>
              <a:gd name="connsiteX22" fmla="*/ 0 w 2633472"/>
              <a:gd name="connsiteY22" fmla="*/ 212105 h 2633472"/>
              <a:gd name="connsiteX23" fmla="*/ 212105 w 2633472"/>
              <a:gd name="connsiteY23" fmla="*/ 0 h 2633472"/>
              <a:gd name="connsiteX0" fmla="*/ 212105 w 2633472"/>
              <a:gd name="connsiteY0" fmla="*/ 0 h 2633472"/>
              <a:gd name="connsiteX1" fmla="*/ 805181 w 2633472"/>
              <a:gd name="connsiteY1" fmla="*/ 0 h 2633472"/>
              <a:gd name="connsiteX2" fmla="*/ 1828291 w 2633472"/>
              <a:gd name="connsiteY2" fmla="*/ 0 h 2633472"/>
              <a:gd name="connsiteX3" fmla="*/ 2421367 w 2633472"/>
              <a:gd name="connsiteY3" fmla="*/ 0 h 2633472"/>
              <a:gd name="connsiteX4" fmla="*/ 2633472 w 2633472"/>
              <a:gd name="connsiteY4" fmla="*/ 212105 h 2633472"/>
              <a:gd name="connsiteX5" fmla="*/ 2633472 w 2633472"/>
              <a:gd name="connsiteY5" fmla="*/ 805181 h 2633472"/>
              <a:gd name="connsiteX6" fmla="*/ 2394110 w 2633472"/>
              <a:gd name="connsiteY6" fmla="*/ 768964 h 2633472"/>
              <a:gd name="connsiteX7" fmla="*/ 2380293 w 2633472"/>
              <a:gd name="connsiteY7" fmla="*/ 763905 h 2633472"/>
              <a:gd name="connsiteX8" fmla="*/ 2380293 w 2633472"/>
              <a:gd name="connsiteY8" fmla="*/ 1868957 h 2633472"/>
              <a:gd name="connsiteX9" fmla="*/ 2394110 w 2633472"/>
              <a:gd name="connsiteY9" fmla="*/ 1863922 h 2633472"/>
              <a:gd name="connsiteX10" fmla="*/ 2633472 w 2633472"/>
              <a:gd name="connsiteY10" fmla="*/ 1828288 h 2633472"/>
              <a:gd name="connsiteX11" fmla="*/ 2633472 w 2633472"/>
              <a:gd name="connsiteY11" fmla="*/ 2421368 h 2633472"/>
              <a:gd name="connsiteX12" fmla="*/ 2421367 w 2633472"/>
              <a:gd name="connsiteY12" fmla="*/ 2633472 h 2633472"/>
              <a:gd name="connsiteX13" fmla="*/ 1828291 w 2633472"/>
              <a:gd name="connsiteY13" fmla="*/ 2633472 h 2633472"/>
              <a:gd name="connsiteX14" fmla="*/ 1864508 w 2633472"/>
              <a:gd name="connsiteY14" fmla="*/ 2393518 h 2633472"/>
              <a:gd name="connsiteX15" fmla="*/ 1871714 w 2633472"/>
              <a:gd name="connsiteY15" fmla="*/ 2373805 h 2633472"/>
              <a:gd name="connsiteX16" fmla="*/ 761529 w 2633472"/>
              <a:gd name="connsiteY16" fmla="*/ 2373805 h 2633472"/>
              <a:gd name="connsiteX17" fmla="*/ 768964 w 2633472"/>
              <a:gd name="connsiteY17" fmla="*/ 2394110 h 2633472"/>
              <a:gd name="connsiteX18" fmla="*/ 805181 w 2633472"/>
              <a:gd name="connsiteY18" fmla="*/ 2633472 h 2633472"/>
              <a:gd name="connsiteX19" fmla="*/ 212105 w 2633472"/>
              <a:gd name="connsiteY19" fmla="*/ 2633472 h 2633472"/>
              <a:gd name="connsiteX20" fmla="*/ 0 w 2633472"/>
              <a:gd name="connsiteY20" fmla="*/ 2421367 h 2633472"/>
              <a:gd name="connsiteX21" fmla="*/ 0 w 2633472"/>
              <a:gd name="connsiteY21" fmla="*/ 212105 h 2633472"/>
              <a:gd name="connsiteX22" fmla="*/ 212105 w 2633472"/>
              <a:gd name="connsiteY22" fmla="*/ 0 h 2633472"/>
              <a:gd name="connsiteX0" fmla="*/ 212105 w 2633472"/>
              <a:gd name="connsiteY0" fmla="*/ 0 h 2633472"/>
              <a:gd name="connsiteX1" fmla="*/ 805181 w 2633472"/>
              <a:gd name="connsiteY1" fmla="*/ 0 h 2633472"/>
              <a:gd name="connsiteX2" fmla="*/ 2421367 w 2633472"/>
              <a:gd name="connsiteY2" fmla="*/ 0 h 2633472"/>
              <a:gd name="connsiteX3" fmla="*/ 2633472 w 2633472"/>
              <a:gd name="connsiteY3" fmla="*/ 212105 h 2633472"/>
              <a:gd name="connsiteX4" fmla="*/ 2633472 w 2633472"/>
              <a:gd name="connsiteY4" fmla="*/ 805181 h 2633472"/>
              <a:gd name="connsiteX5" fmla="*/ 2394110 w 2633472"/>
              <a:gd name="connsiteY5" fmla="*/ 768964 h 2633472"/>
              <a:gd name="connsiteX6" fmla="*/ 2380293 w 2633472"/>
              <a:gd name="connsiteY6" fmla="*/ 763905 h 2633472"/>
              <a:gd name="connsiteX7" fmla="*/ 2380293 w 2633472"/>
              <a:gd name="connsiteY7" fmla="*/ 1868957 h 2633472"/>
              <a:gd name="connsiteX8" fmla="*/ 2394110 w 2633472"/>
              <a:gd name="connsiteY8" fmla="*/ 1863922 h 2633472"/>
              <a:gd name="connsiteX9" fmla="*/ 2633472 w 2633472"/>
              <a:gd name="connsiteY9" fmla="*/ 1828288 h 2633472"/>
              <a:gd name="connsiteX10" fmla="*/ 2633472 w 2633472"/>
              <a:gd name="connsiteY10" fmla="*/ 2421368 h 2633472"/>
              <a:gd name="connsiteX11" fmla="*/ 2421367 w 2633472"/>
              <a:gd name="connsiteY11" fmla="*/ 2633472 h 2633472"/>
              <a:gd name="connsiteX12" fmla="*/ 1828291 w 2633472"/>
              <a:gd name="connsiteY12" fmla="*/ 2633472 h 2633472"/>
              <a:gd name="connsiteX13" fmla="*/ 1864508 w 2633472"/>
              <a:gd name="connsiteY13" fmla="*/ 2393518 h 2633472"/>
              <a:gd name="connsiteX14" fmla="*/ 1871714 w 2633472"/>
              <a:gd name="connsiteY14" fmla="*/ 2373805 h 2633472"/>
              <a:gd name="connsiteX15" fmla="*/ 761529 w 2633472"/>
              <a:gd name="connsiteY15" fmla="*/ 2373805 h 2633472"/>
              <a:gd name="connsiteX16" fmla="*/ 768964 w 2633472"/>
              <a:gd name="connsiteY16" fmla="*/ 2394110 h 2633472"/>
              <a:gd name="connsiteX17" fmla="*/ 805181 w 2633472"/>
              <a:gd name="connsiteY17" fmla="*/ 2633472 h 2633472"/>
              <a:gd name="connsiteX18" fmla="*/ 212105 w 2633472"/>
              <a:gd name="connsiteY18" fmla="*/ 2633472 h 2633472"/>
              <a:gd name="connsiteX19" fmla="*/ 0 w 2633472"/>
              <a:gd name="connsiteY19" fmla="*/ 2421367 h 2633472"/>
              <a:gd name="connsiteX20" fmla="*/ 0 w 2633472"/>
              <a:gd name="connsiteY20" fmla="*/ 212105 h 2633472"/>
              <a:gd name="connsiteX21" fmla="*/ 212105 w 2633472"/>
              <a:gd name="connsiteY21" fmla="*/ 0 h 2633472"/>
              <a:gd name="connsiteX0" fmla="*/ 212105 w 2633472"/>
              <a:gd name="connsiteY0" fmla="*/ 0 h 2633472"/>
              <a:gd name="connsiteX1" fmla="*/ 2421367 w 2633472"/>
              <a:gd name="connsiteY1" fmla="*/ 0 h 2633472"/>
              <a:gd name="connsiteX2" fmla="*/ 2633472 w 2633472"/>
              <a:gd name="connsiteY2" fmla="*/ 212105 h 2633472"/>
              <a:gd name="connsiteX3" fmla="*/ 2633472 w 2633472"/>
              <a:gd name="connsiteY3" fmla="*/ 805181 h 2633472"/>
              <a:gd name="connsiteX4" fmla="*/ 2394110 w 2633472"/>
              <a:gd name="connsiteY4" fmla="*/ 768964 h 2633472"/>
              <a:gd name="connsiteX5" fmla="*/ 2380293 w 2633472"/>
              <a:gd name="connsiteY5" fmla="*/ 763905 h 2633472"/>
              <a:gd name="connsiteX6" fmla="*/ 2380293 w 2633472"/>
              <a:gd name="connsiteY6" fmla="*/ 1868957 h 2633472"/>
              <a:gd name="connsiteX7" fmla="*/ 2394110 w 2633472"/>
              <a:gd name="connsiteY7" fmla="*/ 1863922 h 2633472"/>
              <a:gd name="connsiteX8" fmla="*/ 2633472 w 2633472"/>
              <a:gd name="connsiteY8" fmla="*/ 1828288 h 2633472"/>
              <a:gd name="connsiteX9" fmla="*/ 2633472 w 2633472"/>
              <a:gd name="connsiteY9" fmla="*/ 2421368 h 2633472"/>
              <a:gd name="connsiteX10" fmla="*/ 2421367 w 2633472"/>
              <a:gd name="connsiteY10" fmla="*/ 2633472 h 2633472"/>
              <a:gd name="connsiteX11" fmla="*/ 1828291 w 2633472"/>
              <a:gd name="connsiteY11" fmla="*/ 2633472 h 2633472"/>
              <a:gd name="connsiteX12" fmla="*/ 1864508 w 2633472"/>
              <a:gd name="connsiteY12" fmla="*/ 2393518 h 2633472"/>
              <a:gd name="connsiteX13" fmla="*/ 1871714 w 2633472"/>
              <a:gd name="connsiteY13" fmla="*/ 2373805 h 2633472"/>
              <a:gd name="connsiteX14" fmla="*/ 761529 w 2633472"/>
              <a:gd name="connsiteY14" fmla="*/ 2373805 h 2633472"/>
              <a:gd name="connsiteX15" fmla="*/ 768964 w 2633472"/>
              <a:gd name="connsiteY15" fmla="*/ 2394110 h 2633472"/>
              <a:gd name="connsiteX16" fmla="*/ 805181 w 2633472"/>
              <a:gd name="connsiteY16" fmla="*/ 2633472 h 2633472"/>
              <a:gd name="connsiteX17" fmla="*/ 212105 w 2633472"/>
              <a:gd name="connsiteY17" fmla="*/ 2633472 h 2633472"/>
              <a:gd name="connsiteX18" fmla="*/ 0 w 2633472"/>
              <a:gd name="connsiteY18" fmla="*/ 2421367 h 2633472"/>
              <a:gd name="connsiteX19" fmla="*/ 0 w 2633472"/>
              <a:gd name="connsiteY19" fmla="*/ 212105 h 2633472"/>
              <a:gd name="connsiteX20" fmla="*/ 212105 w 2633472"/>
              <a:gd name="connsiteY20" fmla="*/ 0 h 2633472"/>
              <a:gd name="connsiteX0" fmla="*/ 212105 w 2633472"/>
              <a:gd name="connsiteY0" fmla="*/ 0 h 2633472"/>
              <a:gd name="connsiteX1" fmla="*/ 2421367 w 2633472"/>
              <a:gd name="connsiteY1" fmla="*/ 0 h 2633472"/>
              <a:gd name="connsiteX2" fmla="*/ 2633472 w 2633472"/>
              <a:gd name="connsiteY2" fmla="*/ 212105 h 2633472"/>
              <a:gd name="connsiteX3" fmla="*/ 2633472 w 2633472"/>
              <a:gd name="connsiteY3" fmla="*/ 805181 h 2633472"/>
              <a:gd name="connsiteX4" fmla="*/ 2394110 w 2633472"/>
              <a:gd name="connsiteY4" fmla="*/ 768964 h 2633472"/>
              <a:gd name="connsiteX5" fmla="*/ 2380293 w 2633472"/>
              <a:gd name="connsiteY5" fmla="*/ 1868957 h 2633472"/>
              <a:gd name="connsiteX6" fmla="*/ 2394110 w 2633472"/>
              <a:gd name="connsiteY6" fmla="*/ 1863922 h 2633472"/>
              <a:gd name="connsiteX7" fmla="*/ 2633472 w 2633472"/>
              <a:gd name="connsiteY7" fmla="*/ 1828288 h 2633472"/>
              <a:gd name="connsiteX8" fmla="*/ 2633472 w 2633472"/>
              <a:gd name="connsiteY8" fmla="*/ 2421368 h 2633472"/>
              <a:gd name="connsiteX9" fmla="*/ 2421367 w 2633472"/>
              <a:gd name="connsiteY9" fmla="*/ 2633472 h 2633472"/>
              <a:gd name="connsiteX10" fmla="*/ 1828291 w 2633472"/>
              <a:gd name="connsiteY10" fmla="*/ 2633472 h 2633472"/>
              <a:gd name="connsiteX11" fmla="*/ 1864508 w 2633472"/>
              <a:gd name="connsiteY11" fmla="*/ 2393518 h 2633472"/>
              <a:gd name="connsiteX12" fmla="*/ 1871714 w 2633472"/>
              <a:gd name="connsiteY12" fmla="*/ 2373805 h 2633472"/>
              <a:gd name="connsiteX13" fmla="*/ 761529 w 2633472"/>
              <a:gd name="connsiteY13" fmla="*/ 2373805 h 2633472"/>
              <a:gd name="connsiteX14" fmla="*/ 768964 w 2633472"/>
              <a:gd name="connsiteY14" fmla="*/ 2394110 h 2633472"/>
              <a:gd name="connsiteX15" fmla="*/ 805181 w 2633472"/>
              <a:gd name="connsiteY15" fmla="*/ 2633472 h 2633472"/>
              <a:gd name="connsiteX16" fmla="*/ 212105 w 2633472"/>
              <a:gd name="connsiteY16" fmla="*/ 2633472 h 2633472"/>
              <a:gd name="connsiteX17" fmla="*/ 0 w 2633472"/>
              <a:gd name="connsiteY17" fmla="*/ 2421367 h 2633472"/>
              <a:gd name="connsiteX18" fmla="*/ 0 w 2633472"/>
              <a:gd name="connsiteY18" fmla="*/ 212105 h 2633472"/>
              <a:gd name="connsiteX19" fmla="*/ 212105 w 2633472"/>
              <a:gd name="connsiteY19" fmla="*/ 0 h 2633472"/>
              <a:gd name="connsiteX0" fmla="*/ 212105 w 2633472"/>
              <a:gd name="connsiteY0" fmla="*/ 0 h 2633472"/>
              <a:gd name="connsiteX1" fmla="*/ 2421367 w 2633472"/>
              <a:gd name="connsiteY1" fmla="*/ 0 h 2633472"/>
              <a:gd name="connsiteX2" fmla="*/ 2633472 w 2633472"/>
              <a:gd name="connsiteY2" fmla="*/ 212105 h 2633472"/>
              <a:gd name="connsiteX3" fmla="*/ 2633472 w 2633472"/>
              <a:gd name="connsiteY3" fmla="*/ 805181 h 2633472"/>
              <a:gd name="connsiteX4" fmla="*/ 2380293 w 2633472"/>
              <a:gd name="connsiteY4" fmla="*/ 1868957 h 2633472"/>
              <a:gd name="connsiteX5" fmla="*/ 2394110 w 2633472"/>
              <a:gd name="connsiteY5" fmla="*/ 1863922 h 2633472"/>
              <a:gd name="connsiteX6" fmla="*/ 2633472 w 2633472"/>
              <a:gd name="connsiteY6" fmla="*/ 1828288 h 2633472"/>
              <a:gd name="connsiteX7" fmla="*/ 2633472 w 2633472"/>
              <a:gd name="connsiteY7" fmla="*/ 2421368 h 2633472"/>
              <a:gd name="connsiteX8" fmla="*/ 2421367 w 2633472"/>
              <a:gd name="connsiteY8" fmla="*/ 2633472 h 2633472"/>
              <a:gd name="connsiteX9" fmla="*/ 1828291 w 2633472"/>
              <a:gd name="connsiteY9" fmla="*/ 2633472 h 2633472"/>
              <a:gd name="connsiteX10" fmla="*/ 1864508 w 2633472"/>
              <a:gd name="connsiteY10" fmla="*/ 2393518 h 2633472"/>
              <a:gd name="connsiteX11" fmla="*/ 1871714 w 2633472"/>
              <a:gd name="connsiteY11" fmla="*/ 2373805 h 2633472"/>
              <a:gd name="connsiteX12" fmla="*/ 761529 w 2633472"/>
              <a:gd name="connsiteY12" fmla="*/ 2373805 h 2633472"/>
              <a:gd name="connsiteX13" fmla="*/ 768964 w 2633472"/>
              <a:gd name="connsiteY13" fmla="*/ 2394110 h 2633472"/>
              <a:gd name="connsiteX14" fmla="*/ 805181 w 2633472"/>
              <a:gd name="connsiteY14" fmla="*/ 2633472 h 2633472"/>
              <a:gd name="connsiteX15" fmla="*/ 212105 w 2633472"/>
              <a:gd name="connsiteY15" fmla="*/ 2633472 h 2633472"/>
              <a:gd name="connsiteX16" fmla="*/ 0 w 2633472"/>
              <a:gd name="connsiteY16" fmla="*/ 2421367 h 2633472"/>
              <a:gd name="connsiteX17" fmla="*/ 0 w 2633472"/>
              <a:gd name="connsiteY17" fmla="*/ 212105 h 2633472"/>
              <a:gd name="connsiteX18" fmla="*/ 212105 w 2633472"/>
              <a:gd name="connsiteY18" fmla="*/ 0 h 2633472"/>
              <a:gd name="connsiteX0" fmla="*/ 212105 w 2633472"/>
              <a:gd name="connsiteY0" fmla="*/ 0 h 2633472"/>
              <a:gd name="connsiteX1" fmla="*/ 2421367 w 2633472"/>
              <a:gd name="connsiteY1" fmla="*/ 0 h 2633472"/>
              <a:gd name="connsiteX2" fmla="*/ 2633472 w 2633472"/>
              <a:gd name="connsiteY2" fmla="*/ 212105 h 2633472"/>
              <a:gd name="connsiteX3" fmla="*/ 2380293 w 2633472"/>
              <a:gd name="connsiteY3" fmla="*/ 1868957 h 2633472"/>
              <a:gd name="connsiteX4" fmla="*/ 2394110 w 2633472"/>
              <a:gd name="connsiteY4" fmla="*/ 1863922 h 2633472"/>
              <a:gd name="connsiteX5" fmla="*/ 2633472 w 2633472"/>
              <a:gd name="connsiteY5" fmla="*/ 1828288 h 2633472"/>
              <a:gd name="connsiteX6" fmla="*/ 2633472 w 2633472"/>
              <a:gd name="connsiteY6" fmla="*/ 2421368 h 2633472"/>
              <a:gd name="connsiteX7" fmla="*/ 2421367 w 2633472"/>
              <a:gd name="connsiteY7" fmla="*/ 2633472 h 2633472"/>
              <a:gd name="connsiteX8" fmla="*/ 1828291 w 2633472"/>
              <a:gd name="connsiteY8" fmla="*/ 2633472 h 2633472"/>
              <a:gd name="connsiteX9" fmla="*/ 1864508 w 2633472"/>
              <a:gd name="connsiteY9" fmla="*/ 2393518 h 2633472"/>
              <a:gd name="connsiteX10" fmla="*/ 1871714 w 2633472"/>
              <a:gd name="connsiteY10" fmla="*/ 2373805 h 2633472"/>
              <a:gd name="connsiteX11" fmla="*/ 761529 w 2633472"/>
              <a:gd name="connsiteY11" fmla="*/ 2373805 h 2633472"/>
              <a:gd name="connsiteX12" fmla="*/ 768964 w 2633472"/>
              <a:gd name="connsiteY12" fmla="*/ 2394110 h 2633472"/>
              <a:gd name="connsiteX13" fmla="*/ 805181 w 2633472"/>
              <a:gd name="connsiteY13" fmla="*/ 2633472 h 2633472"/>
              <a:gd name="connsiteX14" fmla="*/ 212105 w 2633472"/>
              <a:gd name="connsiteY14" fmla="*/ 2633472 h 2633472"/>
              <a:gd name="connsiteX15" fmla="*/ 0 w 2633472"/>
              <a:gd name="connsiteY15" fmla="*/ 2421367 h 2633472"/>
              <a:gd name="connsiteX16" fmla="*/ 0 w 2633472"/>
              <a:gd name="connsiteY16" fmla="*/ 212105 h 2633472"/>
              <a:gd name="connsiteX17" fmla="*/ 212105 w 2633472"/>
              <a:gd name="connsiteY17" fmla="*/ 0 h 2633472"/>
              <a:gd name="connsiteX0" fmla="*/ 212105 w 2633472"/>
              <a:gd name="connsiteY0" fmla="*/ 0 h 2633472"/>
              <a:gd name="connsiteX1" fmla="*/ 2421367 w 2633472"/>
              <a:gd name="connsiteY1" fmla="*/ 0 h 2633472"/>
              <a:gd name="connsiteX2" fmla="*/ 2633472 w 2633472"/>
              <a:gd name="connsiteY2" fmla="*/ 212105 h 2633472"/>
              <a:gd name="connsiteX3" fmla="*/ 2394110 w 2633472"/>
              <a:gd name="connsiteY3" fmla="*/ 1863922 h 2633472"/>
              <a:gd name="connsiteX4" fmla="*/ 2633472 w 2633472"/>
              <a:gd name="connsiteY4" fmla="*/ 1828288 h 2633472"/>
              <a:gd name="connsiteX5" fmla="*/ 2633472 w 2633472"/>
              <a:gd name="connsiteY5" fmla="*/ 2421368 h 2633472"/>
              <a:gd name="connsiteX6" fmla="*/ 2421367 w 2633472"/>
              <a:gd name="connsiteY6" fmla="*/ 2633472 h 2633472"/>
              <a:gd name="connsiteX7" fmla="*/ 1828291 w 2633472"/>
              <a:gd name="connsiteY7" fmla="*/ 2633472 h 2633472"/>
              <a:gd name="connsiteX8" fmla="*/ 1864508 w 2633472"/>
              <a:gd name="connsiteY8" fmla="*/ 2393518 h 2633472"/>
              <a:gd name="connsiteX9" fmla="*/ 1871714 w 2633472"/>
              <a:gd name="connsiteY9" fmla="*/ 2373805 h 2633472"/>
              <a:gd name="connsiteX10" fmla="*/ 761529 w 2633472"/>
              <a:gd name="connsiteY10" fmla="*/ 2373805 h 2633472"/>
              <a:gd name="connsiteX11" fmla="*/ 768964 w 2633472"/>
              <a:gd name="connsiteY11" fmla="*/ 2394110 h 2633472"/>
              <a:gd name="connsiteX12" fmla="*/ 805181 w 2633472"/>
              <a:gd name="connsiteY12" fmla="*/ 2633472 h 2633472"/>
              <a:gd name="connsiteX13" fmla="*/ 212105 w 2633472"/>
              <a:gd name="connsiteY13" fmla="*/ 2633472 h 2633472"/>
              <a:gd name="connsiteX14" fmla="*/ 0 w 2633472"/>
              <a:gd name="connsiteY14" fmla="*/ 2421367 h 2633472"/>
              <a:gd name="connsiteX15" fmla="*/ 0 w 2633472"/>
              <a:gd name="connsiteY15" fmla="*/ 212105 h 2633472"/>
              <a:gd name="connsiteX16" fmla="*/ 212105 w 2633472"/>
              <a:gd name="connsiteY16" fmla="*/ 0 h 2633472"/>
              <a:gd name="connsiteX0" fmla="*/ 212105 w 2633472"/>
              <a:gd name="connsiteY0" fmla="*/ 0 h 2633472"/>
              <a:gd name="connsiteX1" fmla="*/ 2421367 w 2633472"/>
              <a:gd name="connsiteY1" fmla="*/ 0 h 2633472"/>
              <a:gd name="connsiteX2" fmla="*/ 2633472 w 2633472"/>
              <a:gd name="connsiteY2" fmla="*/ 212105 h 2633472"/>
              <a:gd name="connsiteX3" fmla="*/ 2633472 w 2633472"/>
              <a:gd name="connsiteY3" fmla="*/ 1828288 h 2633472"/>
              <a:gd name="connsiteX4" fmla="*/ 2633472 w 2633472"/>
              <a:gd name="connsiteY4" fmla="*/ 2421368 h 2633472"/>
              <a:gd name="connsiteX5" fmla="*/ 2421367 w 2633472"/>
              <a:gd name="connsiteY5" fmla="*/ 2633472 h 2633472"/>
              <a:gd name="connsiteX6" fmla="*/ 1828291 w 2633472"/>
              <a:gd name="connsiteY6" fmla="*/ 2633472 h 2633472"/>
              <a:gd name="connsiteX7" fmla="*/ 1864508 w 2633472"/>
              <a:gd name="connsiteY7" fmla="*/ 2393518 h 2633472"/>
              <a:gd name="connsiteX8" fmla="*/ 1871714 w 2633472"/>
              <a:gd name="connsiteY8" fmla="*/ 2373805 h 2633472"/>
              <a:gd name="connsiteX9" fmla="*/ 761529 w 2633472"/>
              <a:gd name="connsiteY9" fmla="*/ 2373805 h 2633472"/>
              <a:gd name="connsiteX10" fmla="*/ 768964 w 2633472"/>
              <a:gd name="connsiteY10" fmla="*/ 2394110 h 2633472"/>
              <a:gd name="connsiteX11" fmla="*/ 805181 w 2633472"/>
              <a:gd name="connsiteY11" fmla="*/ 2633472 h 2633472"/>
              <a:gd name="connsiteX12" fmla="*/ 212105 w 2633472"/>
              <a:gd name="connsiteY12" fmla="*/ 2633472 h 2633472"/>
              <a:gd name="connsiteX13" fmla="*/ 0 w 2633472"/>
              <a:gd name="connsiteY13" fmla="*/ 2421367 h 2633472"/>
              <a:gd name="connsiteX14" fmla="*/ 0 w 2633472"/>
              <a:gd name="connsiteY14" fmla="*/ 212105 h 2633472"/>
              <a:gd name="connsiteX15" fmla="*/ 212105 w 2633472"/>
              <a:gd name="connsiteY15" fmla="*/ 0 h 2633472"/>
              <a:gd name="connsiteX0" fmla="*/ 212105 w 2633472"/>
              <a:gd name="connsiteY0" fmla="*/ 0 h 2633472"/>
              <a:gd name="connsiteX1" fmla="*/ 2421367 w 2633472"/>
              <a:gd name="connsiteY1" fmla="*/ 0 h 2633472"/>
              <a:gd name="connsiteX2" fmla="*/ 2633472 w 2633472"/>
              <a:gd name="connsiteY2" fmla="*/ 212105 h 2633472"/>
              <a:gd name="connsiteX3" fmla="*/ 2633472 w 2633472"/>
              <a:gd name="connsiteY3" fmla="*/ 2421368 h 2633472"/>
              <a:gd name="connsiteX4" fmla="*/ 2421367 w 2633472"/>
              <a:gd name="connsiteY4" fmla="*/ 2633472 h 2633472"/>
              <a:gd name="connsiteX5" fmla="*/ 1828291 w 2633472"/>
              <a:gd name="connsiteY5" fmla="*/ 2633472 h 2633472"/>
              <a:gd name="connsiteX6" fmla="*/ 1864508 w 2633472"/>
              <a:gd name="connsiteY6" fmla="*/ 2393518 h 2633472"/>
              <a:gd name="connsiteX7" fmla="*/ 1871714 w 2633472"/>
              <a:gd name="connsiteY7" fmla="*/ 2373805 h 2633472"/>
              <a:gd name="connsiteX8" fmla="*/ 761529 w 2633472"/>
              <a:gd name="connsiteY8" fmla="*/ 2373805 h 2633472"/>
              <a:gd name="connsiteX9" fmla="*/ 768964 w 2633472"/>
              <a:gd name="connsiteY9" fmla="*/ 2394110 h 2633472"/>
              <a:gd name="connsiteX10" fmla="*/ 805181 w 2633472"/>
              <a:gd name="connsiteY10" fmla="*/ 2633472 h 2633472"/>
              <a:gd name="connsiteX11" fmla="*/ 212105 w 2633472"/>
              <a:gd name="connsiteY11" fmla="*/ 2633472 h 2633472"/>
              <a:gd name="connsiteX12" fmla="*/ 0 w 2633472"/>
              <a:gd name="connsiteY12" fmla="*/ 2421367 h 2633472"/>
              <a:gd name="connsiteX13" fmla="*/ 0 w 2633472"/>
              <a:gd name="connsiteY13" fmla="*/ 212105 h 2633472"/>
              <a:gd name="connsiteX14" fmla="*/ 212105 w 2633472"/>
              <a:gd name="connsiteY14" fmla="*/ 0 h 2633472"/>
              <a:gd name="connsiteX0" fmla="*/ 212105 w 2633472"/>
              <a:gd name="connsiteY0" fmla="*/ 0 h 2633472"/>
              <a:gd name="connsiteX1" fmla="*/ 2421367 w 2633472"/>
              <a:gd name="connsiteY1" fmla="*/ 0 h 2633472"/>
              <a:gd name="connsiteX2" fmla="*/ 2633472 w 2633472"/>
              <a:gd name="connsiteY2" fmla="*/ 212105 h 2633472"/>
              <a:gd name="connsiteX3" fmla="*/ 2633472 w 2633472"/>
              <a:gd name="connsiteY3" fmla="*/ 2421368 h 2633472"/>
              <a:gd name="connsiteX4" fmla="*/ 2421367 w 2633472"/>
              <a:gd name="connsiteY4" fmla="*/ 2633472 h 2633472"/>
              <a:gd name="connsiteX5" fmla="*/ 1828291 w 2633472"/>
              <a:gd name="connsiteY5" fmla="*/ 2633472 h 2633472"/>
              <a:gd name="connsiteX6" fmla="*/ 1864508 w 2633472"/>
              <a:gd name="connsiteY6" fmla="*/ 2393518 h 2633472"/>
              <a:gd name="connsiteX7" fmla="*/ 761529 w 2633472"/>
              <a:gd name="connsiteY7" fmla="*/ 2373805 h 2633472"/>
              <a:gd name="connsiteX8" fmla="*/ 768964 w 2633472"/>
              <a:gd name="connsiteY8" fmla="*/ 2394110 h 2633472"/>
              <a:gd name="connsiteX9" fmla="*/ 805181 w 2633472"/>
              <a:gd name="connsiteY9" fmla="*/ 2633472 h 2633472"/>
              <a:gd name="connsiteX10" fmla="*/ 212105 w 2633472"/>
              <a:gd name="connsiteY10" fmla="*/ 2633472 h 2633472"/>
              <a:gd name="connsiteX11" fmla="*/ 0 w 2633472"/>
              <a:gd name="connsiteY11" fmla="*/ 2421367 h 2633472"/>
              <a:gd name="connsiteX12" fmla="*/ 0 w 2633472"/>
              <a:gd name="connsiteY12" fmla="*/ 212105 h 2633472"/>
              <a:gd name="connsiteX13" fmla="*/ 212105 w 2633472"/>
              <a:gd name="connsiteY13" fmla="*/ 0 h 2633472"/>
              <a:gd name="connsiteX0" fmla="*/ 212105 w 2633472"/>
              <a:gd name="connsiteY0" fmla="*/ 0 h 2633472"/>
              <a:gd name="connsiteX1" fmla="*/ 2421367 w 2633472"/>
              <a:gd name="connsiteY1" fmla="*/ 0 h 2633472"/>
              <a:gd name="connsiteX2" fmla="*/ 2633472 w 2633472"/>
              <a:gd name="connsiteY2" fmla="*/ 212105 h 2633472"/>
              <a:gd name="connsiteX3" fmla="*/ 2633472 w 2633472"/>
              <a:gd name="connsiteY3" fmla="*/ 2421368 h 2633472"/>
              <a:gd name="connsiteX4" fmla="*/ 2421367 w 2633472"/>
              <a:gd name="connsiteY4" fmla="*/ 2633472 h 2633472"/>
              <a:gd name="connsiteX5" fmla="*/ 1828291 w 2633472"/>
              <a:gd name="connsiteY5" fmla="*/ 2633472 h 2633472"/>
              <a:gd name="connsiteX6" fmla="*/ 761529 w 2633472"/>
              <a:gd name="connsiteY6" fmla="*/ 2373805 h 2633472"/>
              <a:gd name="connsiteX7" fmla="*/ 768964 w 2633472"/>
              <a:gd name="connsiteY7" fmla="*/ 2394110 h 2633472"/>
              <a:gd name="connsiteX8" fmla="*/ 805181 w 2633472"/>
              <a:gd name="connsiteY8" fmla="*/ 2633472 h 2633472"/>
              <a:gd name="connsiteX9" fmla="*/ 212105 w 2633472"/>
              <a:gd name="connsiteY9" fmla="*/ 2633472 h 2633472"/>
              <a:gd name="connsiteX10" fmla="*/ 0 w 2633472"/>
              <a:gd name="connsiteY10" fmla="*/ 2421367 h 2633472"/>
              <a:gd name="connsiteX11" fmla="*/ 0 w 2633472"/>
              <a:gd name="connsiteY11" fmla="*/ 212105 h 2633472"/>
              <a:gd name="connsiteX12" fmla="*/ 212105 w 2633472"/>
              <a:gd name="connsiteY12" fmla="*/ 0 h 2633472"/>
              <a:gd name="connsiteX0" fmla="*/ 212105 w 2633472"/>
              <a:gd name="connsiteY0" fmla="*/ 0 h 2633472"/>
              <a:gd name="connsiteX1" fmla="*/ 2421367 w 2633472"/>
              <a:gd name="connsiteY1" fmla="*/ 0 h 2633472"/>
              <a:gd name="connsiteX2" fmla="*/ 2633472 w 2633472"/>
              <a:gd name="connsiteY2" fmla="*/ 212105 h 2633472"/>
              <a:gd name="connsiteX3" fmla="*/ 2633472 w 2633472"/>
              <a:gd name="connsiteY3" fmla="*/ 2421368 h 2633472"/>
              <a:gd name="connsiteX4" fmla="*/ 2421367 w 2633472"/>
              <a:gd name="connsiteY4" fmla="*/ 2633472 h 2633472"/>
              <a:gd name="connsiteX5" fmla="*/ 1828291 w 2633472"/>
              <a:gd name="connsiteY5" fmla="*/ 2633472 h 2633472"/>
              <a:gd name="connsiteX6" fmla="*/ 761529 w 2633472"/>
              <a:gd name="connsiteY6" fmla="*/ 2373805 h 2633472"/>
              <a:gd name="connsiteX7" fmla="*/ 805181 w 2633472"/>
              <a:gd name="connsiteY7" fmla="*/ 2633472 h 2633472"/>
              <a:gd name="connsiteX8" fmla="*/ 212105 w 2633472"/>
              <a:gd name="connsiteY8" fmla="*/ 2633472 h 2633472"/>
              <a:gd name="connsiteX9" fmla="*/ 0 w 2633472"/>
              <a:gd name="connsiteY9" fmla="*/ 2421367 h 2633472"/>
              <a:gd name="connsiteX10" fmla="*/ 0 w 2633472"/>
              <a:gd name="connsiteY10" fmla="*/ 212105 h 2633472"/>
              <a:gd name="connsiteX11" fmla="*/ 212105 w 2633472"/>
              <a:gd name="connsiteY11" fmla="*/ 0 h 2633472"/>
              <a:gd name="connsiteX0" fmla="*/ 212105 w 2633472"/>
              <a:gd name="connsiteY0" fmla="*/ 0 h 2633472"/>
              <a:gd name="connsiteX1" fmla="*/ 2421367 w 2633472"/>
              <a:gd name="connsiteY1" fmla="*/ 0 h 2633472"/>
              <a:gd name="connsiteX2" fmla="*/ 2633472 w 2633472"/>
              <a:gd name="connsiteY2" fmla="*/ 212105 h 2633472"/>
              <a:gd name="connsiteX3" fmla="*/ 2633472 w 2633472"/>
              <a:gd name="connsiteY3" fmla="*/ 2421368 h 2633472"/>
              <a:gd name="connsiteX4" fmla="*/ 2421367 w 2633472"/>
              <a:gd name="connsiteY4" fmla="*/ 2633472 h 2633472"/>
              <a:gd name="connsiteX5" fmla="*/ 1828291 w 2633472"/>
              <a:gd name="connsiteY5" fmla="*/ 2633472 h 2633472"/>
              <a:gd name="connsiteX6" fmla="*/ 805181 w 2633472"/>
              <a:gd name="connsiteY6" fmla="*/ 2633472 h 2633472"/>
              <a:gd name="connsiteX7" fmla="*/ 212105 w 2633472"/>
              <a:gd name="connsiteY7" fmla="*/ 2633472 h 2633472"/>
              <a:gd name="connsiteX8" fmla="*/ 0 w 2633472"/>
              <a:gd name="connsiteY8" fmla="*/ 2421367 h 2633472"/>
              <a:gd name="connsiteX9" fmla="*/ 0 w 2633472"/>
              <a:gd name="connsiteY9" fmla="*/ 212105 h 2633472"/>
              <a:gd name="connsiteX10" fmla="*/ 212105 w 2633472"/>
              <a:gd name="connsiteY10" fmla="*/ 0 h 2633472"/>
              <a:gd name="connsiteX0" fmla="*/ 212105 w 2633472"/>
              <a:gd name="connsiteY0" fmla="*/ 0 h 2633472"/>
              <a:gd name="connsiteX1" fmla="*/ 2421367 w 2633472"/>
              <a:gd name="connsiteY1" fmla="*/ 0 h 2633472"/>
              <a:gd name="connsiteX2" fmla="*/ 2633472 w 2633472"/>
              <a:gd name="connsiteY2" fmla="*/ 212105 h 2633472"/>
              <a:gd name="connsiteX3" fmla="*/ 2633472 w 2633472"/>
              <a:gd name="connsiteY3" fmla="*/ 2421368 h 2633472"/>
              <a:gd name="connsiteX4" fmla="*/ 2421367 w 2633472"/>
              <a:gd name="connsiteY4" fmla="*/ 2633472 h 2633472"/>
              <a:gd name="connsiteX5" fmla="*/ 1828291 w 2633472"/>
              <a:gd name="connsiteY5" fmla="*/ 2633472 h 2633472"/>
              <a:gd name="connsiteX6" fmla="*/ 212105 w 2633472"/>
              <a:gd name="connsiteY6" fmla="*/ 2633472 h 2633472"/>
              <a:gd name="connsiteX7" fmla="*/ 0 w 2633472"/>
              <a:gd name="connsiteY7" fmla="*/ 2421367 h 2633472"/>
              <a:gd name="connsiteX8" fmla="*/ 0 w 2633472"/>
              <a:gd name="connsiteY8" fmla="*/ 212105 h 2633472"/>
              <a:gd name="connsiteX9" fmla="*/ 212105 w 2633472"/>
              <a:gd name="connsiteY9" fmla="*/ 0 h 2633472"/>
              <a:gd name="connsiteX0" fmla="*/ 212105 w 2633472"/>
              <a:gd name="connsiteY0" fmla="*/ 0 h 2633472"/>
              <a:gd name="connsiteX1" fmla="*/ 2421367 w 2633472"/>
              <a:gd name="connsiteY1" fmla="*/ 0 h 2633472"/>
              <a:gd name="connsiteX2" fmla="*/ 2633472 w 2633472"/>
              <a:gd name="connsiteY2" fmla="*/ 212105 h 2633472"/>
              <a:gd name="connsiteX3" fmla="*/ 2633472 w 2633472"/>
              <a:gd name="connsiteY3" fmla="*/ 2421368 h 2633472"/>
              <a:gd name="connsiteX4" fmla="*/ 2421367 w 2633472"/>
              <a:gd name="connsiteY4" fmla="*/ 2633472 h 2633472"/>
              <a:gd name="connsiteX5" fmla="*/ 212105 w 2633472"/>
              <a:gd name="connsiteY5" fmla="*/ 2633472 h 2633472"/>
              <a:gd name="connsiteX6" fmla="*/ 0 w 2633472"/>
              <a:gd name="connsiteY6" fmla="*/ 2421367 h 2633472"/>
              <a:gd name="connsiteX7" fmla="*/ 0 w 2633472"/>
              <a:gd name="connsiteY7" fmla="*/ 212105 h 2633472"/>
              <a:gd name="connsiteX8" fmla="*/ 212105 w 2633472"/>
              <a:gd name="connsiteY8" fmla="*/ 0 h 2633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33472" h="2633472">
                <a:moveTo>
                  <a:pt x="212105" y="0"/>
                </a:moveTo>
                <a:lnTo>
                  <a:pt x="2421367" y="0"/>
                </a:lnTo>
                <a:cubicBezTo>
                  <a:pt x="2538230" y="0"/>
                  <a:pt x="2633472" y="95242"/>
                  <a:pt x="2633472" y="212105"/>
                </a:cubicBezTo>
                <a:lnTo>
                  <a:pt x="2633472" y="2421368"/>
                </a:lnTo>
                <a:cubicBezTo>
                  <a:pt x="2633472" y="2538229"/>
                  <a:pt x="2538230" y="2633472"/>
                  <a:pt x="2421367" y="2633472"/>
                </a:cubicBezTo>
                <a:lnTo>
                  <a:pt x="212105" y="2633472"/>
                </a:lnTo>
                <a:cubicBezTo>
                  <a:pt x="95242" y="2633472"/>
                  <a:pt x="0" y="2538230"/>
                  <a:pt x="0" y="2421367"/>
                </a:cubicBezTo>
                <a:lnTo>
                  <a:pt x="0" y="212105"/>
                </a:lnTo>
                <a:cubicBezTo>
                  <a:pt x="0" y="95242"/>
                  <a:pt x="95242" y="0"/>
                  <a:pt x="212105" y="0"/>
                </a:cubicBezTo>
                <a:close/>
              </a:path>
            </a:pathLst>
          </a:custGeom>
          <a:solidFill>
            <a:schemeClr val="tx1">
              <a:alpha val="50196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41BA892-F4FD-49DE-B4FB-E5C807014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Cross Matrix – Slide Template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61F1A43-BC5C-4F1A-97CC-2B03657F7EB4}"/>
              </a:ext>
            </a:extLst>
          </p:cNvPr>
          <p:cNvGrpSpPr/>
          <p:nvPr/>
        </p:nvGrpSpPr>
        <p:grpSpPr>
          <a:xfrm>
            <a:off x="4779264" y="2275585"/>
            <a:ext cx="2633472" cy="2633472"/>
            <a:chOff x="4779264" y="2112264"/>
            <a:chExt cx="2633472" cy="2633472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B2492637-142E-4947-B467-683D658BF9B6}"/>
                </a:ext>
              </a:extLst>
            </p:cNvPr>
            <p:cNvSpPr/>
            <p:nvPr/>
          </p:nvSpPr>
          <p:spPr>
            <a:xfrm>
              <a:off x="4779264" y="2112264"/>
              <a:ext cx="805181" cy="805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5690" y="0"/>
                  </a:lnTo>
                  <a:cubicBezTo>
                    <a:pt x="2555" y="0"/>
                    <a:pt x="0" y="2555"/>
                    <a:pt x="0" y="5690"/>
                  </a:cubicBezTo>
                  <a:lnTo>
                    <a:pt x="0" y="21600"/>
                  </a:lnTo>
                  <a:cubicBezTo>
                    <a:pt x="11924" y="21600"/>
                    <a:pt x="21600" y="11924"/>
                    <a:pt x="21600" y="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99EB9852-1136-4159-953C-73758AC1F3DD}"/>
                </a:ext>
              </a:extLst>
            </p:cNvPr>
            <p:cNvSpPr/>
            <p:nvPr/>
          </p:nvSpPr>
          <p:spPr>
            <a:xfrm>
              <a:off x="6607555" y="2112264"/>
              <a:ext cx="805181" cy="805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0" y="11924"/>
                    <a:pt x="9676" y="21600"/>
                    <a:pt x="21600" y="21600"/>
                  </a:cubicBezTo>
                  <a:lnTo>
                    <a:pt x="21600" y="5690"/>
                  </a:lnTo>
                  <a:cubicBezTo>
                    <a:pt x="21600" y="2555"/>
                    <a:pt x="19045" y="0"/>
                    <a:pt x="1591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578F6F1F-6340-40DE-AFE9-E1D5773DE9A4}"/>
                </a:ext>
              </a:extLst>
            </p:cNvPr>
            <p:cNvSpPr/>
            <p:nvPr/>
          </p:nvSpPr>
          <p:spPr>
            <a:xfrm>
              <a:off x="6607555" y="3940552"/>
              <a:ext cx="805181" cy="805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6" extrusionOk="0">
                  <a:moveTo>
                    <a:pt x="0" y="21566"/>
                  </a:moveTo>
                  <a:lnTo>
                    <a:pt x="15910" y="21566"/>
                  </a:lnTo>
                  <a:cubicBezTo>
                    <a:pt x="19045" y="21566"/>
                    <a:pt x="21600" y="19015"/>
                    <a:pt x="21600" y="15885"/>
                  </a:cubicBezTo>
                  <a:lnTo>
                    <a:pt x="21600" y="0"/>
                  </a:lnTo>
                  <a:cubicBezTo>
                    <a:pt x="9676" y="-34"/>
                    <a:pt x="0" y="9626"/>
                    <a:pt x="0" y="21566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E4D52B6C-536E-4519-8389-FEC178D0591A}"/>
                </a:ext>
              </a:extLst>
            </p:cNvPr>
            <p:cNvSpPr/>
            <p:nvPr/>
          </p:nvSpPr>
          <p:spPr>
            <a:xfrm>
              <a:off x="4779264" y="3940555"/>
              <a:ext cx="805181" cy="805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21600" y="9676"/>
                    <a:pt x="11924" y="0"/>
                    <a:pt x="0" y="0"/>
                  </a:cubicBezTo>
                  <a:lnTo>
                    <a:pt x="0" y="15910"/>
                  </a:lnTo>
                  <a:cubicBezTo>
                    <a:pt x="0" y="19045"/>
                    <a:pt x="2555" y="21600"/>
                    <a:pt x="5690" y="2160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8" name="Shape">
            <a:extLst>
              <a:ext uri="{FF2B5EF4-FFF2-40B4-BE49-F238E27FC236}">
                <a16:creationId xmlns:a16="http://schemas.microsoft.com/office/drawing/2014/main" id="{F3A435C9-7A28-48FE-90C3-67C5FB8B8654}"/>
              </a:ext>
            </a:extLst>
          </p:cNvPr>
          <p:cNvSpPr/>
          <p:nvPr/>
        </p:nvSpPr>
        <p:spPr>
          <a:xfrm>
            <a:off x="5585457" y="1080004"/>
            <a:ext cx="1021086" cy="11950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3" h="21600" extrusionOk="0">
                <a:moveTo>
                  <a:pt x="10787" y="0"/>
                </a:moveTo>
                <a:cubicBezTo>
                  <a:pt x="4830" y="0"/>
                  <a:pt x="0" y="4132"/>
                  <a:pt x="0" y="9228"/>
                </a:cubicBezTo>
                <a:lnTo>
                  <a:pt x="0" y="21600"/>
                </a:lnTo>
                <a:lnTo>
                  <a:pt x="21573" y="21600"/>
                </a:lnTo>
                <a:lnTo>
                  <a:pt x="21573" y="9228"/>
                </a:lnTo>
                <a:cubicBezTo>
                  <a:pt x="21600" y="4132"/>
                  <a:pt x="16770" y="0"/>
                  <a:pt x="10787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07FA38CE-3BB0-4DE0-9BB2-A2EE223ABB1A}"/>
              </a:ext>
            </a:extLst>
          </p:cNvPr>
          <p:cNvSpPr/>
          <p:nvPr/>
        </p:nvSpPr>
        <p:spPr>
          <a:xfrm>
            <a:off x="5585459" y="4909568"/>
            <a:ext cx="1021082" cy="11950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cubicBezTo>
                  <a:pt x="16764" y="21600"/>
                  <a:pt x="21600" y="17468"/>
                  <a:pt x="21600" y="12372"/>
                </a:cubicBezTo>
                <a:lnTo>
                  <a:pt x="21600" y="0"/>
                </a:lnTo>
                <a:lnTo>
                  <a:pt x="0" y="0"/>
                </a:lnTo>
                <a:lnTo>
                  <a:pt x="0" y="12372"/>
                </a:lnTo>
                <a:cubicBezTo>
                  <a:pt x="0" y="17468"/>
                  <a:pt x="4836" y="21600"/>
                  <a:pt x="10800" y="216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894C6487-756D-427E-991C-53A8E9A89A80}"/>
              </a:ext>
            </a:extLst>
          </p:cNvPr>
          <p:cNvSpPr/>
          <p:nvPr/>
        </p:nvSpPr>
        <p:spPr>
          <a:xfrm>
            <a:off x="2726943" y="3081780"/>
            <a:ext cx="2052321" cy="1021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4"/>
                  <a:pt x="2406" y="21600"/>
                  <a:pt x="5373" y="21600"/>
                </a:cubicBezTo>
                <a:lnTo>
                  <a:pt x="21600" y="21600"/>
                </a:lnTo>
                <a:lnTo>
                  <a:pt x="21600" y="0"/>
                </a:lnTo>
                <a:lnTo>
                  <a:pt x="5373" y="0"/>
                </a:lnTo>
                <a:cubicBezTo>
                  <a:pt x="2406" y="0"/>
                  <a:pt x="0" y="4836"/>
                  <a:pt x="0" y="108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0A83A318-DF25-466C-A626-E97427283DFF}"/>
              </a:ext>
            </a:extLst>
          </p:cNvPr>
          <p:cNvSpPr/>
          <p:nvPr/>
        </p:nvSpPr>
        <p:spPr>
          <a:xfrm>
            <a:off x="7412736" y="3081778"/>
            <a:ext cx="2052321" cy="10210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73" extrusionOk="0">
                <a:moveTo>
                  <a:pt x="21600" y="10787"/>
                </a:moveTo>
                <a:cubicBezTo>
                  <a:pt x="21600" y="4830"/>
                  <a:pt x="19194" y="0"/>
                  <a:pt x="16227" y="0"/>
                </a:cubicBezTo>
                <a:lnTo>
                  <a:pt x="0" y="0"/>
                </a:lnTo>
                <a:lnTo>
                  <a:pt x="0" y="21573"/>
                </a:lnTo>
                <a:lnTo>
                  <a:pt x="16227" y="21573"/>
                </a:lnTo>
                <a:cubicBezTo>
                  <a:pt x="19194" y="21600"/>
                  <a:pt x="21600" y="16743"/>
                  <a:pt x="21600" y="10787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9B93DC7-9389-4018-8C53-A4C3CFC0902C}"/>
              </a:ext>
            </a:extLst>
          </p:cNvPr>
          <p:cNvSpPr txBox="1"/>
          <p:nvPr/>
        </p:nvSpPr>
        <p:spPr>
          <a:xfrm>
            <a:off x="4846731" y="2382318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70B73B8-172D-4DAA-B940-C44A57F7B04E}"/>
              </a:ext>
            </a:extLst>
          </p:cNvPr>
          <p:cNvSpPr txBox="1"/>
          <p:nvPr/>
        </p:nvSpPr>
        <p:spPr>
          <a:xfrm>
            <a:off x="6821828" y="2382318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15" name="TextBox 20">
            <a:extLst>
              <a:ext uri="{FF2B5EF4-FFF2-40B4-BE49-F238E27FC236}">
                <a16:creationId xmlns:a16="http://schemas.microsoft.com/office/drawing/2014/main" id="{22298904-C2C8-4F5A-8DB4-F3133014BF8A}"/>
              </a:ext>
            </a:extLst>
          </p:cNvPr>
          <p:cNvSpPr txBox="1"/>
          <p:nvPr/>
        </p:nvSpPr>
        <p:spPr>
          <a:xfrm>
            <a:off x="6821828" y="4353383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sp>
        <p:nvSpPr>
          <p:cNvPr id="16" name="TextBox 21">
            <a:extLst>
              <a:ext uri="{FF2B5EF4-FFF2-40B4-BE49-F238E27FC236}">
                <a16:creationId xmlns:a16="http://schemas.microsoft.com/office/drawing/2014/main" id="{B9DDD790-FC97-4FD0-8A80-62938F1BC334}"/>
              </a:ext>
            </a:extLst>
          </p:cNvPr>
          <p:cNvSpPr txBox="1"/>
          <p:nvPr/>
        </p:nvSpPr>
        <p:spPr>
          <a:xfrm>
            <a:off x="4846731" y="4348299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sp>
        <p:nvSpPr>
          <p:cNvPr id="17" name="TextBox 22">
            <a:extLst>
              <a:ext uri="{FF2B5EF4-FFF2-40B4-BE49-F238E27FC236}">
                <a16:creationId xmlns:a16="http://schemas.microsoft.com/office/drawing/2014/main" id="{62158751-DB85-49F7-85E2-38A0B8CABC25}"/>
              </a:ext>
            </a:extLst>
          </p:cNvPr>
          <p:cNvSpPr txBox="1"/>
          <p:nvPr/>
        </p:nvSpPr>
        <p:spPr>
          <a:xfrm>
            <a:off x="7690347" y="3269156"/>
            <a:ext cx="1541957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8" name="TextBox 23">
            <a:extLst>
              <a:ext uri="{FF2B5EF4-FFF2-40B4-BE49-F238E27FC236}">
                <a16:creationId xmlns:a16="http://schemas.microsoft.com/office/drawing/2014/main" id="{6756B8F5-B278-4A25-AD61-AF86D86986B9}"/>
              </a:ext>
            </a:extLst>
          </p:cNvPr>
          <p:cNvSpPr txBox="1"/>
          <p:nvPr/>
        </p:nvSpPr>
        <p:spPr>
          <a:xfrm>
            <a:off x="3053801" y="3269156"/>
            <a:ext cx="1541957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9" name="TextBox 24">
            <a:extLst>
              <a:ext uri="{FF2B5EF4-FFF2-40B4-BE49-F238E27FC236}">
                <a16:creationId xmlns:a16="http://schemas.microsoft.com/office/drawing/2014/main" id="{03A59041-B976-42DA-86F4-51C7805D5A35}"/>
              </a:ext>
            </a:extLst>
          </p:cNvPr>
          <p:cNvSpPr txBox="1"/>
          <p:nvPr/>
        </p:nvSpPr>
        <p:spPr>
          <a:xfrm>
            <a:off x="5702330" y="1343395"/>
            <a:ext cx="787341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nibh est.</a:t>
            </a:r>
          </a:p>
        </p:txBody>
      </p:sp>
      <p:sp>
        <p:nvSpPr>
          <p:cNvPr id="20" name="TextBox 25">
            <a:extLst>
              <a:ext uri="{FF2B5EF4-FFF2-40B4-BE49-F238E27FC236}">
                <a16:creationId xmlns:a16="http://schemas.microsoft.com/office/drawing/2014/main" id="{2F65D41E-EAD2-43E2-81B0-DBC9DB35B853}"/>
              </a:ext>
            </a:extLst>
          </p:cNvPr>
          <p:cNvSpPr txBox="1"/>
          <p:nvPr/>
        </p:nvSpPr>
        <p:spPr>
          <a:xfrm>
            <a:off x="5702330" y="5044026"/>
            <a:ext cx="787341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nibh est.</a:t>
            </a:r>
          </a:p>
        </p:txBody>
      </p:sp>
      <p:pic>
        <p:nvPicPr>
          <p:cNvPr id="21" name="Graphic 38" descr="Board Of Directors with solid fill">
            <a:extLst>
              <a:ext uri="{FF2B5EF4-FFF2-40B4-BE49-F238E27FC236}">
                <a16:creationId xmlns:a16="http://schemas.microsoft.com/office/drawing/2014/main" id="{9020423C-135C-4E38-A110-D7B620C16D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86476" y="4348299"/>
            <a:ext cx="471712" cy="471712"/>
          </a:xfrm>
          <a:prstGeom prst="rect">
            <a:avLst/>
          </a:prstGeom>
        </p:spPr>
      </p:pic>
      <p:pic>
        <p:nvPicPr>
          <p:cNvPr id="22" name="Graphic 39" descr="Briefcase with solid fill">
            <a:extLst>
              <a:ext uri="{FF2B5EF4-FFF2-40B4-BE49-F238E27FC236}">
                <a16:creationId xmlns:a16="http://schemas.microsoft.com/office/drawing/2014/main" id="{62CC582D-C330-4E4D-9B46-1E76F014AB8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057364" y="2382318"/>
            <a:ext cx="471712" cy="471712"/>
          </a:xfrm>
          <a:prstGeom prst="rect">
            <a:avLst/>
          </a:prstGeom>
        </p:spPr>
      </p:pic>
      <p:pic>
        <p:nvPicPr>
          <p:cNvPr id="23" name="Graphic 40" descr="Customer review with solid fill">
            <a:extLst>
              <a:ext uri="{FF2B5EF4-FFF2-40B4-BE49-F238E27FC236}">
                <a16:creationId xmlns:a16="http://schemas.microsoft.com/office/drawing/2014/main" id="{43FC69D5-62C7-4153-AB63-00FC3FAFE2E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662925" y="4348299"/>
            <a:ext cx="471712" cy="471712"/>
          </a:xfrm>
          <a:prstGeom prst="rect">
            <a:avLst/>
          </a:prstGeom>
        </p:spPr>
      </p:pic>
      <p:pic>
        <p:nvPicPr>
          <p:cNvPr id="24" name="Graphic 42" descr="Target Audience with solid fill">
            <a:extLst>
              <a:ext uri="{FF2B5EF4-FFF2-40B4-BE49-F238E27FC236}">
                <a16:creationId xmlns:a16="http://schemas.microsoft.com/office/drawing/2014/main" id="{487589CB-3932-495D-8131-3996F672777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662925" y="2382318"/>
            <a:ext cx="471712" cy="471712"/>
          </a:xfrm>
          <a:prstGeom prst="rect">
            <a:avLst/>
          </a:prstGeom>
        </p:spPr>
      </p:pic>
      <p:pic>
        <p:nvPicPr>
          <p:cNvPr id="25" name="Graphic 43" descr="Trophy outline">
            <a:extLst>
              <a:ext uri="{FF2B5EF4-FFF2-40B4-BE49-F238E27FC236}">
                <a16:creationId xmlns:a16="http://schemas.microsoft.com/office/drawing/2014/main" id="{D767A608-09C2-4416-B95B-048C5ADC739F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655465" y="3123499"/>
            <a:ext cx="881071" cy="881071"/>
          </a:xfrm>
          <a:prstGeom prst="rect">
            <a:avLst/>
          </a:prstGeom>
        </p:spPr>
      </p:pic>
      <p:grpSp>
        <p:nvGrpSpPr>
          <p:cNvPr id="26" name="Group 25">
            <a:extLst>
              <a:ext uri="{FF2B5EF4-FFF2-40B4-BE49-F238E27FC236}">
                <a16:creationId xmlns:a16="http://schemas.microsoft.com/office/drawing/2014/main" id="{E04AB386-0FDC-49DD-B0AC-530CC612FF40}"/>
              </a:ext>
            </a:extLst>
          </p:cNvPr>
          <p:cNvGrpSpPr/>
          <p:nvPr/>
        </p:nvGrpSpPr>
        <p:grpSpPr>
          <a:xfrm>
            <a:off x="8581138" y="4652338"/>
            <a:ext cx="2926080" cy="1290153"/>
            <a:chOff x="8921977" y="4073386"/>
            <a:chExt cx="2926080" cy="1290153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BC9460C9-561D-430C-AC40-FF993CAC5584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8EED213E-85B3-4661-AADD-0F3DA1825351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7E08040-9BE2-4159-92B7-0AF12A61EE1C}"/>
              </a:ext>
            </a:extLst>
          </p:cNvPr>
          <p:cNvGrpSpPr/>
          <p:nvPr/>
        </p:nvGrpSpPr>
        <p:grpSpPr>
          <a:xfrm>
            <a:off x="684782" y="4652338"/>
            <a:ext cx="2926080" cy="1290153"/>
            <a:chOff x="332936" y="4652338"/>
            <a:chExt cx="2926080" cy="1290153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64C48D96-AE2C-48C1-AA17-A131D0B1C79B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26D13160-79DB-4868-AA54-9A3CC00B01BC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ACA2E1DE-1FB8-467F-946C-6DB30315DF25}"/>
              </a:ext>
            </a:extLst>
          </p:cNvPr>
          <p:cNvGrpSpPr/>
          <p:nvPr/>
        </p:nvGrpSpPr>
        <p:grpSpPr>
          <a:xfrm>
            <a:off x="8581138" y="1242150"/>
            <a:ext cx="2926080" cy="1290153"/>
            <a:chOff x="8921977" y="1466725"/>
            <a:chExt cx="2926080" cy="1290153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2EE5DDBD-2855-4B49-9306-DBBC6286D72A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2381FB70-A07F-4B06-8D9C-6B281BF8BEF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06EDE7E9-D007-410B-A17D-8E7E4C7C0B62}"/>
              </a:ext>
            </a:extLst>
          </p:cNvPr>
          <p:cNvGrpSpPr/>
          <p:nvPr/>
        </p:nvGrpSpPr>
        <p:grpSpPr>
          <a:xfrm>
            <a:off x="684782" y="1242150"/>
            <a:ext cx="2926080" cy="1290153"/>
            <a:chOff x="332936" y="2627766"/>
            <a:chExt cx="2926080" cy="1290153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B90813F2-1A81-4E5D-A754-F55809B0D855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DE0C51D6-8AA5-403E-AC02-B9C4D526697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15185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8496</TotalTime>
  <Words>441</Words>
  <Application>Microsoft Office PowerPoint</Application>
  <PresentationFormat>Widescreen</PresentationFormat>
  <Paragraphs>36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Cross Matrix – Slide Template</vt:lpstr>
      <vt:lpstr>Cross Matrix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Cross Matrix</dc:title>
  <dc:creator>PresentationGO.com</dc:creator>
  <dc:description>© Copyright PresentationGO.com - Do not distribute or sale without written permission.</dc:description>
  <cp:lastModifiedBy>Christophe Barroche</cp:lastModifiedBy>
  <cp:revision>14</cp:revision>
  <dcterms:created xsi:type="dcterms:W3CDTF">2014-11-26T05:14:11Z</dcterms:created>
  <dcterms:modified xsi:type="dcterms:W3CDTF">2022-04-26T17:56:08Z</dcterms:modified>
  <cp:category>Charts &amp; Diagrams</cp:category>
</cp:coreProperties>
</file>