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098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12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92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Crossroads Matrix – Slide Template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49F7F50C-8077-4F51-BE70-50B3B33AD087}"/>
              </a:ext>
            </a:extLst>
          </p:cNvPr>
          <p:cNvSpPr/>
          <p:nvPr/>
        </p:nvSpPr>
        <p:spPr>
          <a:xfrm>
            <a:off x="1" y="858429"/>
            <a:ext cx="9143999" cy="5447458"/>
          </a:xfrm>
          <a:custGeom>
            <a:avLst/>
            <a:gdLst>
              <a:gd name="connsiteX0" fmla="*/ 3543293 w 9143999"/>
              <a:gd name="connsiteY0" fmla="*/ 0 h 5447458"/>
              <a:gd name="connsiteX1" fmla="*/ 5600693 w 9143999"/>
              <a:gd name="connsiteY1" fmla="*/ 0 h 5447458"/>
              <a:gd name="connsiteX2" fmla="*/ 5600693 w 9143999"/>
              <a:gd name="connsiteY2" fmla="*/ 675724 h 5447458"/>
              <a:gd name="connsiteX3" fmla="*/ 5600700 w 9143999"/>
              <a:gd name="connsiteY3" fmla="*/ 675724 h 5447458"/>
              <a:gd name="connsiteX4" fmla="*/ 5600700 w 9143999"/>
              <a:gd name="connsiteY4" fmla="*/ 1058914 h 5447458"/>
              <a:gd name="connsiteX5" fmla="*/ 6215074 w 9143999"/>
              <a:gd name="connsiteY5" fmla="*/ 1673289 h 5447458"/>
              <a:gd name="connsiteX6" fmla="*/ 9143999 w 9143999"/>
              <a:gd name="connsiteY6" fmla="*/ 1673289 h 5447458"/>
              <a:gd name="connsiteX7" fmla="*/ 9143999 w 9143999"/>
              <a:gd name="connsiteY7" fmla="*/ 3730690 h 5447458"/>
              <a:gd name="connsiteX8" fmla="*/ 6215074 w 9143999"/>
              <a:gd name="connsiteY8" fmla="*/ 3730690 h 5447458"/>
              <a:gd name="connsiteX9" fmla="*/ 5600700 w 9143999"/>
              <a:gd name="connsiteY9" fmla="*/ 4345064 h 5447458"/>
              <a:gd name="connsiteX10" fmla="*/ 5600700 w 9143999"/>
              <a:gd name="connsiteY10" fmla="*/ 4728254 h 5447458"/>
              <a:gd name="connsiteX11" fmla="*/ 5600693 w 9143999"/>
              <a:gd name="connsiteY11" fmla="*/ 4728254 h 5447458"/>
              <a:gd name="connsiteX12" fmla="*/ 5600693 w 9143999"/>
              <a:gd name="connsiteY12" fmla="*/ 5447458 h 5447458"/>
              <a:gd name="connsiteX13" fmla="*/ 3543293 w 9143999"/>
              <a:gd name="connsiteY13" fmla="*/ 5447458 h 5447458"/>
              <a:gd name="connsiteX14" fmla="*/ 3543293 w 9143999"/>
              <a:gd name="connsiteY14" fmla="*/ 4345003 h 5447458"/>
              <a:gd name="connsiteX15" fmla="*/ 3530817 w 9143999"/>
              <a:gd name="connsiteY15" fmla="*/ 4221246 h 5447458"/>
              <a:gd name="connsiteX16" fmla="*/ 2928925 w 9143999"/>
              <a:gd name="connsiteY16" fmla="*/ 3730690 h 5447458"/>
              <a:gd name="connsiteX17" fmla="*/ 0 w 9143999"/>
              <a:gd name="connsiteY17" fmla="*/ 3730690 h 5447458"/>
              <a:gd name="connsiteX18" fmla="*/ 0 w 9143999"/>
              <a:gd name="connsiteY18" fmla="*/ 1673289 h 5447458"/>
              <a:gd name="connsiteX19" fmla="*/ 2928925 w 9143999"/>
              <a:gd name="connsiteY19" fmla="*/ 1673289 h 5447458"/>
              <a:gd name="connsiteX20" fmla="*/ 3530817 w 9143999"/>
              <a:gd name="connsiteY20" fmla="*/ 1182732 h 5447458"/>
              <a:gd name="connsiteX21" fmla="*/ 3543293 w 9143999"/>
              <a:gd name="connsiteY21" fmla="*/ 1058975 h 5447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143999" h="5447458">
                <a:moveTo>
                  <a:pt x="3543293" y="0"/>
                </a:moveTo>
                <a:lnTo>
                  <a:pt x="5600693" y="0"/>
                </a:lnTo>
                <a:lnTo>
                  <a:pt x="5600693" y="675724"/>
                </a:lnTo>
                <a:lnTo>
                  <a:pt x="5600700" y="675724"/>
                </a:lnTo>
                <a:lnTo>
                  <a:pt x="5600700" y="1058914"/>
                </a:lnTo>
                <a:cubicBezTo>
                  <a:pt x="5600700" y="1398224"/>
                  <a:pt x="5875764" y="1673289"/>
                  <a:pt x="6215074" y="1673289"/>
                </a:cubicBezTo>
                <a:lnTo>
                  <a:pt x="9143999" y="1673289"/>
                </a:lnTo>
                <a:lnTo>
                  <a:pt x="9143999" y="3730690"/>
                </a:lnTo>
                <a:lnTo>
                  <a:pt x="6215074" y="3730690"/>
                </a:lnTo>
                <a:cubicBezTo>
                  <a:pt x="5875764" y="3730690"/>
                  <a:pt x="5600700" y="4005754"/>
                  <a:pt x="5600700" y="4345064"/>
                </a:cubicBezTo>
                <a:lnTo>
                  <a:pt x="5600700" y="4728254"/>
                </a:lnTo>
                <a:lnTo>
                  <a:pt x="5600693" y="4728254"/>
                </a:lnTo>
                <a:lnTo>
                  <a:pt x="5600693" y="5447458"/>
                </a:lnTo>
                <a:lnTo>
                  <a:pt x="3543293" y="5447458"/>
                </a:lnTo>
                <a:lnTo>
                  <a:pt x="3543293" y="4345003"/>
                </a:lnTo>
                <a:lnTo>
                  <a:pt x="3530817" y="4221246"/>
                </a:lnTo>
                <a:cubicBezTo>
                  <a:pt x="3473529" y="3941286"/>
                  <a:pt x="3225821" y="3730690"/>
                  <a:pt x="2928925" y="3730690"/>
                </a:cubicBezTo>
                <a:lnTo>
                  <a:pt x="0" y="3730690"/>
                </a:lnTo>
                <a:lnTo>
                  <a:pt x="0" y="1673289"/>
                </a:lnTo>
                <a:lnTo>
                  <a:pt x="2928925" y="1673289"/>
                </a:lnTo>
                <a:cubicBezTo>
                  <a:pt x="3225821" y="1673289"/>
                  <a:pt x="3473529" y="1462692"/>
                  <a:pt x="3530817" y="1182732"/>
                </a:cubicBezTo>
                <a:lnTo>
                  <a:pt x="3543293" y="1058975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7A376E7-FF94-4429-A252-30E445C61BAF}"/>
              </a:ext>
            </a:extLst>
          </p:cNvPr>
          <p:cNvSpPr/>
          <p:nvPr/>
        </p:nvSpPr>
        <p:spPr>
          <a:xfrm>
            <a:off x="3629024" y="858450"/>
            <a:ext cx="1885944" cy="544743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2A9AFB0-91D6-4A13-94D6-2DC88833EB55}"/>
              </a:ext>
            </a:extLst>
          </p:cNvPr>
          <p:cNvSpPr/>
          <p:nvPr/>
        </p:nvSpPr>
        <p:spPr>
          <a:xfrm rot="5400000">
            <a:off x="3629025" y="-1011584"/>
            <a:ext cx="1885952" cy="914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F78E0CF-12E6-4706-80A6-FBB2DA6B0242}"/>
              </a:ext>
            </a:extLst>
          </p:cNvPr>
          <p:cNvSpPr/>
          <p:nvPr/>
        </p:nvSpPr>
        <p:spPr>
          <a:xfrm rot="5400000">
            <a:off x="6857999" y="1274414"/>
            <a:ext cx="857249" cy="37147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A342DF5-3596-4890-9C12-B5E814EE31E8}"/>
              </a:ext>
            </a:extLst>
          </p:cNvPr>
          <p:cNvSpPr/>
          <p:nvPr/>
        </p:nvSpPr>
        <p:spPr>
          <a:xfrm rot="5400000">
            <a:off x="6857999" y="2131665"/>
            <a:ext cx="857249" cy="37147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C5602CB-3734-4E62-8AE7-0340CB9B6145}"/>
              </a:ext>
            </a:extLst>
          </p:cNvPr>
          <p:cNvSpPr/>
          <p:nvPr/>
        </p:nvSpPr>
        <p:spPr>
          <a:xfrm rot="5400000">
            <a:off x="1428751" y="2131666"/>
            <a:ext cx="857249" cy="37147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9ADDDAD-5C2A-4EBC-AEC6-1CAEB1952544}"/>
              </a:ext>
            </a:extLst>
          </p:cNvPr>
          <p:cNvSpPr/>
          <p:nvPr/>
        </p:nvSpPr>
        <p:spPr>
          <a:xfrm rot="5400000">
            <a:off x="1428749" y="1274412"/>
            <a:ext cx="857249" cy="37147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E781CA6-296C-4A6D-B223-2245E3BC1168}"/>
              </a:ext>
            </a:extLst>
          </p:cNvPr>
          <p:cNvSpPr/>
          <p:nvPr/>
        </p:nvSpPr>
        <p:spPr>
          <a:xfrm>
            <a:off x="3714751" y="858458"/>
            <a:ext cx="857249" cy="1871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04F5952-31DE-4DCC-913A-023EB2578855}"/>
              </a:ext>
            </a:extLst>
          </p:cNvPr>
          <p:cNvSpPr/>
          <p:nvPr/>
        </p:nvSpPr>
        <p:spPr>
          <a:xfrm>
            <a:off x="4572001" y="858458"/>
            <a:ext cx="857249" cy="1871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6504FA3-FC6C-4E25-8644-07FCC16C0895}"/>
              </a:ext>
            </a:extLst>
          </p:cNvPr>
          <p:cNvSpPr/>
          <p:nvPr/>
        </p:nvSpPr>
        <p:spPr>
          <a:xfrm>
            <a:off x="3714745" y="4389124"/>
            <a:ext cx="857249" cy="19167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9E28DA2-BFB3-449F-BDC8-473533604DC2}"/>
              </a:ext>
            </a:extLst>
          </p:cNvPr>
          <p:cNvSpPr/>
          <p:nvPr/>
        </p:nvSpPr>
        <p:spPr>
          <a:xfrm>
            <a:off x="4571996" y="4389124"/>
            <a:ext cx="857249" cy="19167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3C3166D-D270-4D8F-937B-8173A54B04C4}"/>
              </a:ext>
            </a:extLst>
          </p:cNvPr>
          <p:cNvSpPr/>
          <p:nvPr/>
        </p:nvSpPr>
        <p:spPr>
          <a:xfrm>
            <a:off x="727770" y="2854791"/>
            <a:ext cx="2259209" cy="5539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B50F995-23AA-4958-BF06-D7DF94FDA9EF}"/>
              </a:ext>
            </a:extLst>
          </p:cNvPr>
          <p:cNvSpPr/>
          <p:nvPr/>
        </p:nvSpPr>
        <p:spPr>
          <a:xfrm>
            <a:off x="727772" y="3712042"/>
            <a:ext cx="2259209" cy="5539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8C25BE6-E762-4D52-BEFC-0EA4DFA41BE8}"/>
              </a:ext>
            </a:extLst>
          </p:cNvPr>
          <p:cNvSpPr/>
          <p:nvPr/>
        </p:nvSpPr>
        <p:spPr>
          <a:xfrm>
            <a:off x="6157012" y="2854781"/>
            <a:ext cx="2259209" cy="5539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D0EB654-7BDA-43AC-83B3-FF72994AAA31}"/>
              </a:ext>
            </a:extLst>
          </p:cNvPr>
          <p:cNvSpPr/>
          <p:nvPr/>
        </p:nvSpPr>
        <p:spPr>
          <a:xfrm>
            <a:off x="6157014" y="3712033"/>
            <a:ext cx="2259209" cy="5539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BAF0783-1958-4567-B68C-A75DFA00A327}"/>
              </a:ext>
            </a:extLst>
          </p:cNvPr>
          <p:cNvSpPr/>
          <p:nvPr/>
        </p:nvSpPr>
        <p:spPr>
          <a:xfrm>
            <a:off x="3714751" y="2703163"/>
            <a:ext cx="857249" cy="85953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044521E-42B2-42BA-8439-C52099861BE4}"/>
              </a:ext>
            </a:extLst>
          </p:cNvPr>
          <p:cNvSpPr/>
          <p:nvPr/>
        </p:nvSpPr>
        <p:spPr>
          <a:xfrm>
            <a:off x="4572001" y="2703163"/>
            <a:ext cx="857249" cy="85953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7F6BD68-B279-4623-A929-64E49A1D5381}"/>
              </a:ext>
            </a:extLst>
          </p:cNvPr>
          <p:cNvSpPr/>
          <p:nvPr/>
        </p:nvSpPr>
        <p:spPr>
          <a:xfrm>
            <a:off x="3714751" y="3560417"/>
            <a:ext cx="857249" cy="85724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3162696-11D7-4C02-9B05-7E581181894B}"/>
              </a:ext>
            </a:extLst>
          </p:cNvPr>
          <p:cNvSpPr/>
          <p:nvPr/>
        </p:nvSpPr>
        <p:spPr>
          <a:xfrm>
            <a:off x="4572001" y="3560419"/>
            <a:ext cx="857249" cy="8572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A86841D-1BF2-4C43-A46F-8AAB4D30DBA2}"/>
              </a:ext>
            </a:extLst>
          </p:cNvPr>
          <p:cNvCxnSpPr>
            <a:cxnSpLocks/>
          </p:cNvCxnSpPr>
          <p:nvPr/>
        </p:nvCxnSpPr>
        <p:spPr>
          <a:xfrm>
            <a:off x="215900" y="3560418"/>
            <a:ext cx="8846680" cy="0"/>
          </a:xfrm>
          <a:prstGeom prst="line">
            <a:avLst/>
          </a:prstGeom>
          <a:ln w="635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Graphic 57" descr="Users">
            <a:extLst>
              <a:ext uri="{FF2B5EF4-FFF2-40B4-BE49-F238E27FC236}">
                <a16:creationId xmlns:a16="http://schemas.microsoft.com/office/drawing/2014/main" id="{0F6F233E-30C6-4673-A7DD-5D5CAF226E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53096" y="2884261"/>
            <a:ext cx="495059" cy="495059"/>
          </a:xfrm>
          <a:prstGeom prst="rect">
            <a:avLst/>
          </a:prstGeom>
        </p:spPr>
      </p:pic>
      <p:pic>
        <p:nvPicPr>
          <p:cNvPr id="59" name="Graphic 58" descr="Puzzle">
            <a:extLst>
              <a:ext uri="{FF2B5EF4-FFF2-40B4-BE49-F238E27FC236}">
                <a16:creationId xmlns:a16="http://schemas.microsoft.com/office/drawing/2014/main" id="{AB6F97AD-DE11-450C-9D2C-36B3FAF9BF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53096" y="3741511"/>
            <a:ext cx="495059" cy="495059"/>
          </a:xfrm>
          <a:prstGeom prst="rect">
            <a:avLst/>
          </a:prstGeom>
        </p:spPr>
      </p:pic>
      <p:pic>
        <p:nvPicPr>
          <p:cNvPr id="60" name="Graphic 59" descr="Lightbulb">
            <a:extLst>
              <a:ext uri="{FF2B5EF4-FFF2-40B4-BE49-F238E27FC236}">
                <a16:creationId xmlns:a16="http://schemas.microsoft.com/office/drawing/2014/main" id="{9F6FA770-3B52-47B1-BBE6-4E95ECEA516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95845" y="3741508"/>
            <a:ext cx="495059" cy="495059"/>
          </a:xfrm>
          <a:prstGeom prst="rect">
            <a:avLst/>
          </a:prstGeom>
        </p:spPr>
      </p:pic>
      <p:pic>
        <p:nvPicPr>
          <p:cNvPr id="61" name="Graphic 60" descr="Rocket">
            <a:extLst>
              <a:ext uri="{FF2B5EF4-FFF2-40B4-BE49-F238E27FC236}">
                <a16:creationId xmlns:a16="http://schemas.microsoft.com/office/drawing/2014/main" id="{5251821F-D839-4058-BFE3-66FF406BBD1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95845" y="2884728"/>
            <a:ext cx="495059" cy="495059"/>
          </a:xfrm>
          <a:prstGeom prst="rect">
            <a:avLst/>
          </a:prstGeom>
        </p:spPr>
      </p:pic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B7726A39-B4DD-4CE0-A624-6092638D26B2}"/>
              </a:ext>
            </a:extLst>
          </p:cNvPr>
          <p:cNvCxnSpPr>
            <a:cxnSpLocks/>
          </p:cNvCxnSpPr>
          <p:nvPr/>
        </p:nvCxnSpPr>
        <p:spPr>
          <a:xfrm>
            <a:off x="4571996" y="997967"/>
            <a:ext cx="0" cy="5208679"/>
          </a:xfrm>
          <a:prstGeom prst="line">
            <a:avLst/>
          </a:prstGeom>
          <a:ln w="635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>
            <a:extLst>
              <a:ext uri="{FF2B5EF4-FFF2-40B4-BE49-F238E27FC236}">
                <a16:creationId xmlns:a16="http://schemas.microsoft.com/office/drawing/2014/main" id="{04B72ED4-7889-426D-B9FD-F65495B03B72}"/>
              </a:ext>
            </a:extLst>
          </p:cNvPr>
          <p:cNvGrpSpPr/>
          <p:nvPr/>
        </p:nvGrpSpPr>
        <p:grpSpPr>
          <a:xfrm>
            <a:off x="6189343" y="4824630"/>
            <a:ext cx="2194560" cy="1237866"/>
            <a:chOff x="6691483" y="4621698"/>
            <a:chExt cx="2194560" cy="1237866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E07D973-B3A8-45C3-B8CA-375D80866215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F130B0E-67DF-4A11-BEDF-20BEC14B9E60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E92D704-B809-4E8E-A55C-2401AC0A5209}"/>
              </a:ext>
            </a:extLst>
          </p:cNvPr>
          <p:cNvGrpSpPr/>
          <p:nvPr/>
        </p:nvGrpSpPr>
        <p:grpSpPr>
          <a:xfrm>
            <a:off x="760095" y="4824630"/>
            <a:ext cx="2194560" cy="1237866"/>
            <a:chOff x="249702" y="4621698"/>
            <a:chExt cx="2194560" cy="1237866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247A0171-0ACD-4367-8622-3C49DD88A965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DCD1734-A34C-4D01-A816-512B493B5D58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72C63C9B-0689-4B67-9EB4-DE8A17FAF7C8}"/>
              </a:ext>
            </a:extLst>
          </p:cNvPr>
          <p:cNvGrpSpPr/>
          <p:nvPr/>
        </p:nvGrpSpPr>
        <p:grpSpPr>
          <a:xfrm>
            <a:off x="6189343" y="997968"/>
            <a:ext cx="2194560" cy="1237868"/>
            <a:chOff x="6697329" y="1465257"/>
            <a:chExt cx="2194560" cy="1237868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18E2BFAC-BEAB-4505-A63E-1AFD7AD59BF6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18BD67D-3959-4905-9CA0-AA6AFA318D8E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5EC5263-FE14-4D7C-A4FF-324A61B85EB5}"/>
              </a:ext>
            </a:extLst>
          </p:cNvPr>
          <p:cNvGrpSpPr/>
          <p:nvPr/>
        </p:nvGrpSpPr>
        <p:grpSpPr>
          <a:xfrm>
            <a:off x="760095" y="997967"/>
            <a:ext cx="2194560" cy="1237867"/>
            <a:chOff x="255548" y="1465256"/>
            <a:chExt cx="2194560" cy="1237867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B740AF3-7CBB-4EB1-87F1-AD1A00F66FE1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407D3C1-A844-4066-B5F9-A8459E4BF169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7473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Crossroads Matrix – Slide Template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49F7F50C-8077-4F51-BE70-50B3B33AD087}"/>
              </a:ext>
            </a:extLst>
          </p:cNvPr>
          <p:cNvSpPr/>
          <p:nvPr/>
        </p:nvSpPr>
        <p:spPr>
          <a:xfrm>
            <a:off x="1" y="858429"/>
            <a:ext cx="9143999" cy="5447458"/>
          </a:xfrm>
          <a:custGeom>
            <a:avLst/>
            <a:gdLst>
              <a:gd name="connsiteX0" fmla="*/ 3543293 w 9143999"/>
              <a:gd name="connsiteY0" fmla="*/ 0 h 5447458"/>
              <a:gd name="connsiteX1" fmla="*/ 5600693 w 9143999"/>
              <a:gd name="connsiteY1" fmla="*/ 0 h 5447458"/>
              <a:gd name="connsiteX2" fmla="*/ 5600693 w 9143999"/>
              <a:gd name="connsiteY2" fmla="*/ 675724 h 5447458"/>
              <a:gd name="connsiteX3" fmla="*/ 5600700 w 9143999"/>
              <a:gd name="connsiteY3" fmla="*/ 675724 h 5447458"/>
              <a:gd name="connsiteX4" fmla="*/ 5600700 w 9143999"/>
              <a:gd name="connsiteY4" fmla="*/ 1058914 h 5447458"/>
              <a:gd name="connsiteX5" fmla="*/ 6215074 w 9143999"/>
              <a:gd name="connsiteY5" fmla="*/ 1673289 h 5447458"/>
              <a:gd name="connsiteX6" fmla="*/ 9143999 w 9143999"/>
              <a:gd name="connsiteY6" fmla="*/ 1673289 h 5447458"/>
              <a:gd name="connsiteX7" fmla="*/ 9143999 w 9143999"/>
              <a:gd name="connsiteY7" fmla="*/ 3730690 h 5447458"/>
              <a:gd name="connsiteX8" fmla="*/ 6215074 w 9143999"/>
              <a:gd name="connsiteY8" fmla="*/ 3730690 h 5447458"/>
              <a:gd name="connsiteX9" fmla="*/ 5600700 w 9143999"/>
              <a:gd name="connsiteY9" fmla="*/ 4345064 h 5447458"/>
              <a:gd name="connsiteX10" fmla="*/ 5600700 w 9143999"/>
              <a:gd name="connsiteY10" fmla="*/ 4728254 h 5447458"/>
              <a:gd name="connsiteX11" fmla="*/ 5600693 w 9143999"/>
              <a:gd name="connsiteY11" fmla="*/ 4728254 h 5447458"/>
              <a:gd name="connsiteX12" fmla="*/ 5600693 w 9143999"/>
              <a:gd name="connsiteY12" fmla="*/ 5447458 h 5447458"/>
              <a:gd name="connsiteX13" fmla="*/ 3543293 w 9143999"/>
              <a:gd name="connsiteY13" fmla="*/ 5447458 h 5447458"/>
              <a:gd name="connsiteX14" fmla="*/ 3543293 w 9143999"/>
              <a:gd name="connsiteY14" fmla="*/ 4345003 h 5447458"/>
              <a:gd name="connsiteX15" fmla="*/ 3530817 w 9143999"/>
              <a:gd name="connsiteY15" fmla="*/ 4221246 h 5447458"/>
              <a:gd name="connsiteX16" fmla="*/ 2928925 w 9143999"/>
              <a:gd name="connsiteY16" fmla="*/ 3730690 h 5447458"/>
              <a:gd name="connsiteX17" fmla="*/ 0 w 9143999"/>
              <a:gd name="connsiteY17" fmla="*/ 3730690 h 5447458"/>
              <a:gd name="connsiteX18" fmla="*/ 0 w 9143999"/>
              <a:gd name="connsiteY18" fmla="*/ 1673289 h 5447458"/>
              <a:gd name="connsiteX19" fmla="*/ 2928925 w 9143999"/>
              <a:gd name="connsiteY19" fmla="*/ 1673289 h 5447458"/>
              <a:gd name="connsiteX20" fmla="*/ 3530817 w 9143999"/>
              <a:gd name="connsiteY20" fmla="*/ 1182732 h 5447458"/>
              <a:gd name="connsiteX21" fmla="*/ 3543293 w 9143999"/>
              <a:gd name="connsiteY21" fmla="*/ 1058975 h 5447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143999" h="5447458">
                <a:moveTo>
                  <a:pt x="3543293" y="0"/>
                </a:moveTo>
                <a:lnTo>
                  <a:pt x="5600693" y="0"/>
                </a:lnTo>
                <a:lnTo>
                  <a:pt x="5600693" y="675724"/>
                </a:lnTo>
                <a:lnTo>
                  <a:pt x="5600700" y="675724"/>
                </a:lnTo>
                <a:lnTo>
                  <a:pt x="5600700" y="1058914"/>
                </a:lnTo>
                <a:cubicBezTo>
                  <a:pt x="5600700" y="1398224"/>
                  <a:pt x="5875764" y="1673289"/>
                  <a:pt x="6215074" y="1673289"/>
                </a:cubicBezTo>
                <a:lnTo>
                  <a:pt x="9143999" y="1673289"/>
                </a:lnTo>
                <a:lnTo>
                  <a:pt x="9143999" y="3730690"/>
                </a:lnTo>
                <a:lnTo>
                  <a:pt x="6215074" y="3730690"/>
                </a:lnTo>
                <a:cubicBezTo>
                  <a:pt x="5875764" y="3730690"/>
                  <a:pt x="5600700" y="4005754"/>
                  <a:pt x="5600700" y="4345064"/>
                </a:cubicBezTo>
                <a:lnTo>
                  <a:pt x="5600700" y="4728254"/>
                </a:lnTo>
                <a:lnTo>
                  <a:pt x="5600693" y="4728254"/>
                </a:lnTo>
                <a:lnTo>
                  <a:pt x="5600693" y="5447458"/>
                </a:lnTo>
                <a:lnTo>
                  <a:pt x="3543293" y="5447458"/>
                </a:lnTo>
                <a:lnTo>
                  <a:pt x="3543293" y="4345003"/>
                </a:lnTo>
                <a:lnTo>
                  <a:pt x="3530817" y="4221246"/>
                </a:lnTo>
                <a:cubicBezTo>
                  <a:pt x="3473529" y="3941286"/>
                  <a:pt x="3225821" y="3730690"/>
                  <a:pt x="2928925" y="3730690"/>
                </a:cubicBezTo>
                <a:lnTo>
                  <a:pt x="0" y="3730690"/>
                </a:lnTo>
                <a:lnTo>
                  <a:pt x="0" y="1673289"/>
                </a:lnTo>
                <a:lnTo>
                  <a:pt x="2928925" y="1673289"/>
                </a:lnTo>
                <a:cubicBezTo>
                  <a:pt x="3225821" y="1673289"/>
                  <a:pt x="3473529" y="1462692"/>
                  <a:pt x="3530817" y="1182732"/>
                </a:cubicBezTo>
                <a:lnTo>
                  <a:pt x="3543293" y="1058975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7A376E7-FF94-4429-A252-30E445C61BAF}"/>
              </a:ext>
            </a:extLst>
          </p:cNvPr>
          <p:cNvSpPr/>
          <p:nvPr/>
        </p:nvSpPr>
        <p:spPr>
          <a:xfrm>
            <a:off x="3629024" y="858450"/>
            <a:ext cx="1885944" cy="544743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2A9AFB0-91D6-4A13-94D6-2DC88833EB55}"/>
              </a:ext>
            </a:extLst>
          </p:cNvPr>
          <p:cNvSpPr/>
          <p:nvPr/>
        </p:nvSpPr>
        <p:spPr>
          <a:xfrm rot="5400000">
            <a:off x="3629025" y="-1011584"/>
            <a:ext cx="1885952" cy="914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F78E0CF-12E6-4706-80A6-FBB2DA6B0242}"/>
              </a:ext>
            </a:extLst>
          </p:cNvPr>
          <p:cNvSpPr/>
          <p:nvPr/>
        </p:nvSpPr>
        <p:spPr>
          <a:xfrm rot="5400000">
            <a:off x="6857999" y="1274414"/>
            <a:ext cx="857249" cy="37147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A342DF5-3596-4890-9C12-B5E814EE31E8}"/>
              </a:ext>
            </a:extLst>
          </p:cNvPr>
          <p:cNvSpPr/>
          <p:nvPr/>
        </p:nvSpPr>
        <p:spPr>
          <a:xfrm rot="5400000">
            <a:off x="6857999" y="2131665"/>
            <a:ext cx="857249" cy="37147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C5602CB-3734-4E62-8AE7-0340CB9B6145}"/>
              </a:ext>
            </a:extLst>
          </p:cNvPr>
          <p:cNvSpPr/>
          <p:nvPr/>
        </p:nvSpPr>
        <p:spPr>
          <a:xfrm rot="5400000">
            <a:off x="1428751" y="2131666"/>
            <a:ext cx="857249" cy="37147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9ADDDAD-5C2A-4EBC-AEC6-1CAEB1952544}"/>
              </a:ext>
            </a:extLst>
          </p:cNvPr>
          <p:cNvSpPr/>
          <p:nvPr/>
        </p:nvSpPr>
        <p:spPr>
          <a:xfrm rot="5400000">
            <a:off x="1428749" y="1274412"/>
            <a:ext cx="857249" cy="37147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E781CA6-296C-4A6D-B223-2245E3BC1168}"/>
              </a:ext>
            </a:extLst>
          </p:cNvPr>
          <p:cNvSpPr/>
          <p:nvPr/>
        </p:nvSpPr>
        <p:spPr>
          <a:xfrm>
            <a:off x="3714751" y="858458"/>
            <a:ext cx="857249" cy="1871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04F5952-31DE-4DCC-913A-023EB2578855}"/>
              </a:ext>
            </a:extLst>
          </p:cNvPr>
          <p:cNvSpPr/>
          <p:nvPr/>
        </p:nvSpPr>
        <p:spPr>
          <a:xfrm>
            <a:off x="4572001" y="858458"/>
            <a:ext cx="857249" cy="1871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6504FA3-FC6C-4E25-8644-07FCC16C0895}"/>
              </a:ext>
            </a:extLst>
          </p:cNvPr>
          <p:cNvSpPr/>
          <p:nvPr/>
        </p:nvSpPr>
        <p:spPr>
          <a:xfrm>
            <a:off x="3714745" y="4389124"/>
            <a:ext cx="857249" cy="19167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9E28DA2-BFB3-449F-BDC8-473533604DC2}"/>
              </a:ext>
            </a:extLst>
          </p:cNvPr>
          <p:cNvSpPr/>
          <p:nvPr/>
        </p:nvSpPr>
        <p:spPr>
          <a:xfrm>
            <a:off x="4571996" y="4389124"/>
            <a:ext cx="857249" cy="19167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3C3166D-D270-4D8F-937B-8173A54B04C4}"/>
              </a:ext>
            </a:extLst>
          </p:cNvPr>
          <p:cNvSpPr/>
          <p:nvPr/>
        </p:nvSpPr>
        <p:spPr>
          <a:xfrm>
            <a:off x="727770" y="2854791"/>
            <a:ext cx="2259209" cy="5539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B50F995-23AA-4958-BF06-D7DF94FDA9EF}"/>
              </a:ext>
            </a:extLst>
          </p:cNvPr>
          <p:cNvSpPr/>
          <p:nvPr/>
        </p:nvSpPr>
        <p:spPr>
          <a:xfrm>
            <a:off x="727772" y="3712042"/>
            <a:ext cx="2259209" cy="5539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8C25BE6-E762-4D52-BEFC-0EA4DFA41BE8}"/>
              </a:ext>
            </a:extLst>
          </p:cNvPr>
          <p:cNvSpPr/>
          <p:nvPr/>
        </p:nvSpPr>
        <p:spPr>
          <a:xfrm>
            <a:off x="6157012" y="2854781"/>
            <a:ext cx="2259209" cy="5539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D0EB654-7BDA-43AC-83B3-FF72994AAA31}"/>
              </a:ext>
            </a:extLst>
          </p:cNvPr>
          <p:cNvSpPr/>
          <p:nvPr/>
        </p:nvSpPr>
        <p:spPr>
          <a:xfrm>
            <a:off x="6157014" y="3712033"/>
            <a:ext cx="2259209" cy="5539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BAF0783-1958-4567-B68C-A75DFA00A327}"/>
              </a:ext>
            </a:extLst>
          </p:cNvPr>
          <p:cNvSpPr/>
          <p:nvPr/>
        </p:nvSpPr>
        <p:spPr>
          <a:xfrm>
            <a:off x="3714751" y="2703163"/>
            <a:ext cx="857249" cy="85953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044521E-42B2-42BA-8439-C52099861BE4}"/>
              </a:ext>
            </a:extLst>
          </p:cNvPr>
          <p:cNvSpPr/>
          <p:nvPr/>
        </p:nvSpPr>
        <p:spPr>
          <a:xfrm>
            <a:off x="4572001" y="2703163"/>
            <a:ext cx="857249" cy="85953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7F6BD68-B279-4623-A929-64E49A1D5381}"/>
              </a:ext>
            </a:extLst>
          </p:cNvPr>
          <p:cNvSpPr/>
          <p:nvPr/>
        </p:nvSpPr>
        <p:spPr>
          <a:xfrm>
            <a:off x="3714751" y="3560417"/>
            <a:ext cx="857249" cy="85724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3162696-11D7-4C02-9B05-7E581181894B}"/>
              </a:ext>
            </a:extLst>
          </p:cNvPr>
          <p:cNvSpPr/>
          <p:nvPr/>
        </p:nvSpPr>
        <p:spPr>
          <a:xfrm>
            <a:off x="4572001" y="3560419"/>
            <a:ext cx="857249" cy="8572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8" name="Graphic 57" descr="Users">
            <a:extLst>
              <a:ext uri="{FF2B5EF4-FFF2-40B4-BE49-F238E27FC236}">
                <a16:creationId xmlns:a16="http://schemas.microsoft.com/office/drawing/2014/main" id="{0F6F233E-30C6-4673-A7DD-5D5CAF226E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53096" y="2884261"/>
            <a:ext cx="495059" cy="495059"/>
          </a:xfrm>
          <a:prstGeom prst="rect">
            <a:avLst/>
          </a:prstGeom>
        </p:spPr>
      </p:pic>
      <p:pic>
        <p:nvPicPr>
          <p:cNvPr id="59" name="Graphic 58" descr="Puzzle">
            <a:extLst>
              <a:ext uri="{FF2B5EF4-FFF2-40B4-BE49-F238E27FC236}">
                <a16:creationId xmlns:a16="http://schemas.microsoft.com/office/drawing/2014/main" id="{AB6F97AD-DE11-450C-9D2C-36B3FAF9BF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53096" y="3741511"/>
            <a:ext cx="495059" cy="495059"/>
          </a:xfrm>
          <a:prstGeom prst="rect">
            <a:avLst/>
          </a:prstGeom>
        </p:spPr>
      </p:pic>
      <p:pic>
        <p:nvPicPr>
          <p:cNvPr id="60" name="Graphic 59" descr="Lightbulb">
            <a:extLst>
              <a:ext uri="{FF2B5EF4-FFF2-40B4-BE49-F238E27FC236}">
                <a16:creationId xmlns:a16="http://schemas.microsoft.com/office/drawing/2014/main" id="{9F6FA770-3B52-47B1-BBE6-4E95ECEA516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95845" y="3741508"/>
            <a:ext cx="495059" cy="495059"/>
          </a:xfrm>
          <a:prstGeom prst="rect">
            <a:avLst/>
          </a:prstGeom>
        </p:spPr>
      </p:pic>
      <p:pic>
        <p:nvPicPr>
          <p:cNvPr id="61" name="Graphic 60" descr="Rocket">
            <a:extLst>
              <a:ext uri="{FF2B5EF4-FFF2-40B4-BE49-F238E27FC236}">
                <a16:creationId xmlns:a16="http://schemas.microsoft.com/office/drawing/2014/main" id="{5251821F-D839-4058-BFE3-66FF406BBD1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95845" y="2884728"/>
            <a:ext cx="495059" cy="495059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80B38EFD-B01C-45F5-B86D-E9FF8177416D}"/>
              </a:ext>
            </a:extLst>
          </p:cNvPr>
          <p:cNvGrpSpPr/>
          <p:nvPr/>
        </p:nvGrpSpPr>
        <p:grpSpPr>
          <a:xfrm>
            <a:off x="6189343" y="4824630"/>
            <a:ext cx="2194560" cy="1237866"/>
            <a:chOff x="6691483" y="4621698"/>
            <a:chExt cx="2194560" cy="123786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5E9C7B5-5126-447E-822B-D073F1F79C62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D15B3E4-2479-4075-82A4-816EC71ECC2B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7BE2500-49EF-4A4B-86D5-187218678322}"/>
              </a:ext>
            </a:extLst>
          </p:cNvPr>
          <p:cNvGrpSpPr/>
          <p:nvPr/>
        </p:nvGrpSpPr>
        <p:grpSpPr>
          <a:xfrm>
            <a:off x="760095" y="4824630"/>
            <a:ext cx="2194560" cy="1237866"/>
            <a:chOff x="249702" y="4621698"/>
            <a:chExt cx="2194560" cy="123786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4CFF403-568B-43AD-A55E-2924B0DB26E8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04C9CCC-8CDA-41DC-BEFD-34F86050AB08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A5395CB-6B94-4196-8900-5E48B88865C2}"/>
              </a:ext>
            </a:extLst>
          </p:cNvPr>
          <p:cNvGrpSpPr/>
          <p:nvPr/>
        </p:nvGrpSpPr>
        <p:grpSpPr>
          <a:xfrm>
            <a:off x="6189343" y="997968"/>
            <a:ext cx="2194560" cy="1237868"/>
            <a:chOff x="6697329" y="1465257"/>
            <a:chExt cx="2194560" cy="123786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C028E3A-B9A0-4119-9DB6-3B1A9474BBA2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17A7A67-AF1B-4DE7-A4E5-D6A1825DCEE5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AF8B6DA-3548-44EE-B1A6-BF9BA17BD437}"/>
              </a:ext>
            </a:extLst>
          </p:cNvPr>
          <p:cNvGrpSpPr/>
          <p:nvPr/>
        </p:nvGrpSpPr>
        <p:grpSpPr>
          <a:xfrm>
            <a:off x="760095" y="997967"/>
            <a:ext cx="2194560" cy="1237867"/>
            <a:chOff x="255548" y="1465256"/>
            <a:chExt cx="2194560" cy="1237867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C4C76F8-9B38-4C26-A3BD-C7DAF13EF8D1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A98E6CE3-1012-4CDE-893A-57DC88739889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0A52AF67-E1AC-40B9-8853-BEDB257B5A0A}"/>
              </a:ext>
            </a:extLst>
          </p:cNvPr>
          <p:cNvCxnSpPr>
            <a:cxnSpLocks/>
          </p:cNvCxnSpPr>
          <p:nvPr/>
        </p:nvCxnSpPr>
        <p:spPr>
          <a:xfrm>
            <a:off x="215900" y="3560418"/>
            <a:ext cx="8846680" cy="0"/>
          </a:xfrm>
          <a:prstGeom prst="line">
            <a:avLst/>
          </a:prstGeom>
          <a:ln w="635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43849A4-4929-4A3A-A06F-11C77C488C2B}"/>
              </a:ext>
            </a:extLst>
          </p:cNvPr>
          <p:cNvCxnSpPr>
            <a:cxnSpLocks/>
          </p:cNvCxnSpPr>
          <p:nvPr/>
        </p:nvCxnSpPr>
        <p:spPr>
          <a:xfrm>
            <a:off x="4571996" y="997967"/>
            <a:ext cx="0" cy="5208679"/>
          </a:xfrm>
          <a:prstGeom prst="line">
            <a:avLst/>
          </a:prstGeom>
          <a:ln w="635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8585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10276</TotalTime>
  <Words>383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Crossroads Matrix – Slide Template</vt:lpstr>
      <vt:lpstr>Crossroads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Crossroads Matrix</dc:title>
  <dc:creator>PresentationGO.com</dc:creator>
  <dc:description>© Copyright PresentationGO.com</dc:description>
  <dcterms:created xsi:type="dcterms:W3CDTF">2014-11-26T05:14:11Z</dcterms:created>
  <dcterms:modified xsi:type="dcterms:W3CDTF">2020-02-14T05:27:11Z</dcterms:modified>
  <cp:category>Graphics &amp; Metaphors</cp:category>
</cp:coreProperties>
</file>