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1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44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DC6EF772-46B2-4F46-864F-8A472EB3B8F6}"/>
              </a:ext>
            </a:extLst>
          </p:cNvPr>
          <p:cNvSpPr/>
          <p:nvPr/>
        </p:nvSpPr>
        <p:spPr>
          <a:xfrm>
            <a:off x="2" y="902534"/>
            <a:ext cx="12191997" cy="5403371"/>
          </a:xfrm>
          <a:custGeom>
            <a:avLst/>
            <a:gdLst>
              <a:gd name="connsiteX0" fmla="*/ 4724399 w 12191999"/>
              <a:gd name="connsiteY0" fmla="*/ 0 h 5403373"/>
              <a:gd name="connsiteX1" fmla="*/ 7467600 w 12191999"/>
              <a:gd name="connsiteY1" fmla="*/ 0 h 5403373"/>
              <a:gd name="connsiteX2" fmla="*/ 7467600 w 12191999"/>
              <a:gd name="connsiteY2" fmla="*/ 510920 h 5403373"/>
              <a:gd name="connsiteX3" fmla="*/ 8286765 w 12191999"/>
              <a:gd name="connsiteY3" fmla="*/ 1330086 h 5403373"/>
              <a:gd name="connsiteX4" fmla="*/ 12191999 w 12191999"/>
              <a:gd name="connsiteY4" fmla="*/ 1330086 h 5403373"/>
              <a:gd name="connsiteX5" fmla="*/ 12191999 w 12191999"/>
              <a:gd name="connsiteY5" fmla="*/ 4073287 h 5403373"/>
              <a:gd name="connsiteX6" fmla="*/ 8286765 w 12191999"/>
              <a:gd name="connsiteY6" fmla="*/ 4073287 h 5403373"/>
              <a:gd name="connsiteX7" fmla="*/ 7467600 w 12191999"/>
              <a:gd name="connsiteY7" fmla="*/ 4892453 h 5403373"/>
              <a:gd name="connsiteX8" fmla="*/ 7467600 w 12191999"/>
              <a:gd name="connsiteY8" fmla="*/ 5403373 h 5403373"/>
              <a:gd name="connsiteX9" fmla="*/ 4724399 w 12191999"/>
              <a:gd name="connsiteY9" fmla="*/ 5403373 h 5403373"/>
              <a:gd name="connsiteX10" fmla="*/ 4724399 w 12191999"/>
              <a:gd name="connsiteY10" fmla="*/ 4892453 h 5403373"/>
              <a:gd name="connsiteX11" fmla="*/ 3905233 w 12191999"/>
              <a:gd name="connsiteY11" fmla="*/ 4073287 h 5403373"/>
              <a:gd name="connsiteX12" fmla="*/ 0 w 12191999"/>
              <a:gd name="connsiteY12" fmla="*/ 4073287 h 5403373"/>
              <a:gd name="connsiteX13" fmla="*/ 0 w 12191999"/>
              <a:gd name="connsiteY13" fmla="*/ 1330086 h 5403373"/>
              <a:gd name="connsiteX14" fmla="*/ 3905233 w 12191999"/>
              <a:gd name="connsiteY14" fmla="*/ 1330086 h 5403373"/>
              <a:gd name="connsiteX15" fmla="*/ 4724399 w 12191999"/>
              <a:gd name="connsiteY15" fmla="*/ 510920 h 540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99" h="5403373">
                <a:moveTo>
                  <a:pt x="4724399" y="0"/>
                </a:moveTo>
                <a:lnTo>
                  <a:pt x="7467600" y="0"/>
                </a:lnTo>
                <a:lnTo>
                  <a:pt x="7467600" y="510920"/>
                </a:lnTo>
                <a:cubicBezTo>
                  <a:pt x="7467600" y="963333"/>
                  <a:pt x="7834352" y="1330086"/>
                  <a:pt x="8286765" y="1330086"/>
                </a:cubicBezTo>
                <a:lnTo>
                  <a:pt x="12191999" y="1330086"/>
                </a:lnTo>
                <a:lnTo>
                  <a:pt x="12191999" y="4073287"/>
                </a:lnTo>
                <a:lnTo>
                  <a:pt x="8286765" y="4073287"/>
                </a:lnTo>
                <a:cubicBezTo>
                  <a:pt x="7834352" y="4073287"/>
                  <a:pt x="7467600" y="4440040"/>
                  <a:pt x="7467600" y="4892453"/>
                </a:cubicBezTo>
                <a:lnTo>
                  <a:pt x="7467600" y="5403373"/>
                </a:lnTo>
                <a:lnTo>
                  <a:pt x="4724399" y="5403373"/>
                </a:lnTo>
                <a:lnTo>
                  <a:pt x="4724399" y="4892453"/>
                </a:lnTo>
                <a:cubicBezTo>
                  <a:pt x="4724399" y="4440040"/>
                  <a:pt x="4357646" y="4073287"/>
                  <a:pt x="3905233" y="4073287"/>
                </a:cubicBezTo>
                <a:lnTo>
                  <a:pt x="0" y="4073287"/>
                </a:lnTo>
                <a:lnTo>
                  <a:pt x="0" y="1330086"/>
                </a:lnTo>
                <a:lnTo>
                  <a:pt x="3905233" y="1330086"/>
                </a:lnTo>
                <a:cubicBezTo>
                  <a:pt x="4357646" y="1330086"/>
                  <a:pt x="4724399" y="963333"/>
                  <a:pt x="4724399" y="51092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9D5F1CC-5CD0-44E1-A380-4C9CD09AF4A0}"/>
              </a:ext>
            </a:extLst>
          </p:cNvPr>
          <p:cNvSpPr/>
          <p:nvPr/>
        </p:nvSpPr>
        <p:spPr>
          <a:xfrm>
            <a:off x="4838699" y="902528"/>
            <a:ext cx="2514592" cy="54033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A10AF0C-02FE-453D-8827-29E44E3DAF63}"/>
              </a:ext>
            </a:extLst>
          </p:cNvPr>
          <p:cNvSpPr/>
          <p:nvPr/>
        </p:nvSpPr>
        <p:spPr>
          <a:xfrm rot="5400000">
            <a:off x="4838700" y="-2491782"/>
            <a:ext cx="2514602" cy="1219199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638546C-9BA1-44F8-AE14-FA124587FEA2}"/>
              </a:ext>
            </a:extLst>
          </p:cNvPr>
          <p:cNvSpPr/>
          <p:nvPr/>
        </p:nvSpPr>
        <p:spPr>
          <a:xfrm rot="5400000">
            <a:off x="9143998" y="556215"/>
            <a:ext cx="1142998" cy="49530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19ABFC3-4B5A-4CDB-9758-24E9CC48F6AF}"/>
              </a:ext>
            </a:extLst>
          </p:cNvPr>
          <p:cNvSpPr/>
          <p:nvPr/>
        </p:nvSpPr>
        <p:spPr>
          <a:xfrm rot="5400000">
            <a:off x="9143998" y="1699216"/>
            <a:ext cx="1142998" cy="49530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1F01ACF-815C-40D4-942E-07F62BCCD4D3}"/>
              </a:ext>
            </a:extLst>
          </p:cNvPr>
          <p:cNvSpPr/>
          <p:nvPr/>
        </p:nvSpPr>
        <p:spPr>
          <a:xfrm rot="5400000">
            <a:off x="1905002" y="1699217"/>
            <a:ext cx="1142998" cy="49530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470CA84-BC2C-4456-A0F2-58E7274E1BB3}"/>
              </a:ext>
            </a:extLst>
          </p:cNvPr>
          <p:cNvSpPr/>
          <p:nvPr/>
        </p:nvSpPr>
        <p:spPr>
          <a:xfrm rot="5400000">
            <a:off x="1904999" y="556212"/>
            <a:ext cx="1142998" cy="49530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C1DF5B8-EB21-43CF-9264-B4D91847CDF4}"/>
              </a:ext>
            </a:extLst>
          </p:cNvPr>
          <p:cNvSpPr/>
          <p:nvPr/>
        </p:nvSpPr>
        <p:spPr>
          <a:xfrm>
            <a:off x="4953001" y="902523"/>
            <a:ext cx="1142998" cy="15938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8051CFB-AC34-4AED-B7B7-DECD6F75DFCB}"/>
              </a:ext>
            </a:extLst>
          </p:cNvPr>
          <p:cNvSpPr/>
          <p:nvPr/>
        </p:nvSpPr>
        <p:spPr>
          <a:xfrm>
            <a:off x="6096001" y="902523"/>
            <a:ext cx="1142998" cy="15938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915557E-84C7-45BE-A268-3FB087EF14D9}"/>
              </a:ext>
            </a:extLst>
          </p:cNvPr>
          <p:cNvSpPr/>
          <p:nvPr/>
        </p:nvSpPr>
        <p:spPr>
          <a:xfrm>
            <a:off x="4952993" y="4747202"/>
            <a:ext cx="1142998" cy="1558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E01204E-20C5-465D-B894-D756AF645F6E}"/>
              </a:ext>
            </a:extLst>
          </p:cNvPr>
          <p:cNvSpPr/>
          <p:nvPr/>
        </p:nvSpPr>
        <p:spPr>
          <a:xfrm>
            <a:off x="6095994" y="4747202"/>
            <a:ext cx="1142998" cy="1558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Crossroads Matrix – Slide Template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7905934-F665-461E-8C34-A4BFA9A79668}"/>
              </a:ext>
            </a:extLst>
          </p:cNvPr>
          <p:cNvSpPr/>
          <p:nvPr/>
        </p:nvSpPr>
        <p:spPr>
          <a:xfrm>
            <a:off x="1000902" y="2678776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B1D2DDE-682F-4DDB-A604-6B2FEA6278B1}"/>
              </a:ext>
            </a:extLst>
          </p:cNvPr>
          <p:cNvSpPr/>
          <p:nvPr/>
        </p:nvSpPr>
        <p:spPr>
          <a:xfrm>
            <a:off x="1000905" y="3821778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4710B79-A2B3-40A4-922D-57302A661798}"/>
              </a:ext>
            </a:extLst>
          </p:cNvPr>
          <p:cNvSpPr/>
          <p:nvPr/>
        </p:nvSpPr>
        <p:spPr>
          <a:xfrm>
            <a:off x="8239892" y="2678763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BAEAEBB-E207-4C6B-9389-663F0EF233F3}"/>
              </a:ext>
            </a:extLst>
          </p:cNvPr>
          <p:cNvSpPr/>
          <p:nvPr/>
        </p:nvSpPr>
        <p:spPr>
          <a:xfrm>
            <a:off x="8239895" y="3821765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4A3D297-9742-493E-A184-7512C25DCC11}"/>
              </a:ext>
            </a:extLst>
          </p:cNvPr>
          <p:cNvSpPr/>
          <p:nvPr/>
        </p:nvSpPr>
        <p:spPr>
          <a:xfrm>
            <a:off x="4953001" y="2461213"/>
            <a:ext cx="1142998" cy="1146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65D559E-DB1A-404C-BCED-4A5CBD14C622}"/>
              </a:ext>
            </a:extLst>
          </p:cNvPr>
          <p:cNvSpPr/>
          <p:nvPr/>
        </p:nvSpPr>
        <p:spPr>
          <a:xfrm>
            <a:off x="6096001" y="2461213"/>
            <a:ext cx="1142998" cy="1146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0997D55-9890-47A6-B145-BDA7C7670138}"/>
              </a:ext>
            </a:extLst>
          </p:cNvPr>
          <p:cNvSpPr/>
          <p:nvPr/>
        </p:nvSpPr>
        <p:spPr>
          <a:xfrm>
            <a:off x="4953001" y="3604218"/>
            <a:ext cx="1142998" cy="114298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29702FE-A244-4C59-8AD2-5A2F0778482E}"/>
              </a:ext>
            </a:extLst>
          </p:cNvPr>
          <p:cNvSpPr/>
          <p:nvPr/>
        </p:nvSpPr>
        <p:spPr>
          <a:xfrm>
            <a:off x="6096001" y="3604221"/>
            <a:ext cx="1142998" cy="114299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DDC14755-47AC-4376-97A1-3324CEC796A8}"/>
              </a:ext>
            </a:extLst>
          </p:cNvPr>
          <p:cNvCxnSpPr>
            <a:cxnSpLocks/>
          </p:cNvCxnSpPr>
          <p:nvPr/>
        </p:nvCxnSpPr>
        <p:spPr>
          <a:xfrm>
            <a:off x="76202" y="3604219"/>
            <a:ext cx="12115797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5" name="Graphic 134" descr="Users">
            <a:extLst>
              <a:ext uri="{FF2B5EF4-FFF2-40B4-BE49-F238E27FC236}">
                <a16:creationId xmlns:a16="http://schemas.microsoft.com/office/drawing/2014/main" id="{C30AA8C4-5C98-43EA-B88A-A23D48206A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7461" y="2702677"/>
            <a:ext cx="660079" cy="660078"/>
          </a:xfrm>
          <a:prstGeom prst="rect">
            <a:avLst/>
          </a:prstGeom>
        </p:spPr>
      </p:pic>
      <p:pic>
        <p:nvPicPr>
          <p:cNvPr id="136" name="Graphic 135" descr="Puzzle">
            <a:extLst>
              <a:ext uri="{FF2B5EF4-FFF2-40B4-BE49-F238E27FC236}">
                <a16:creationId xmlns:a16="http://schemas.microsoft.com/office/drawing/2014/main" id="{1C90678F-A622-45A1-81E2-7EFD147C27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37461" y="3845677"/>
            <a:ext cx="660079" cy="660078"/>
          </a:xfrm>
          <a:prstGeom prst="rect">
            <a:avLst/>
          </a:prstGeom>
        </p:spPr>
      </p:pic>
      <p:pic>
        <p:nvPicPr>
          <p:cNvPr id="137" name="Graphic 136" descr="Lightbulb">
            <a:extLst>
              <a:ext uri="{FF2B5EF4-FFF2-40B4-BE49-F238E27FC236}">
                <a16:creationId xmlns:a16="http://schemas.microsoft.com/office/drawing/2014/main" id="{19D1C8F2-59DF-4208-9F15-B157A30798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4460" y="3845673"/>
            <a:ext cx="660079" cy="660078"/>
          </a:xfrm>
          <a:prstGeom prst="rect">
            <a:avLst/>
          </a:prstGeom>
        </p:spPr>
      </p:pic>
      <p:pic>
        <p:nvPicPr>
          <p:cNvPr id="138" name="Graphic 137" descr="Rocket">
            <a:extLst>
              <a:ext uri="{FF2B5EF4-FFF2-40B4-BE49-F238E27FC236}">
                <a16:creationId xmlns:a16="http://schemas.microsoft.com/office/drawing/2014/main" id="{D31FC2C7-77C9-4FB8-8D92-A34C25E866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94460" y="2703300"/>
            <a:ext cx="660079" cy="660078"/>
          </a:xfrm>
          <a:prstGeom prst="rect">
            <a:avLst/>
          </a:prstGeom>
        </p:spPr>
      </p:pic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CFC7C325-E1B4-4F99-BCCF-C7DAEDC331BD}"/>
              </a:ext>
            </a:extLst>
          </p:cNvPr>
          <p:cNvCxnSpPr>
            <a:cxnSpLocks/>
          </p:cNvCxnSpPr>
          <p:nvPr/>
        </p:nvCxnSpPr>
        <p:spPr>
          <a:xfrm>
            <a:off x="6095994" y="1062548"/>
            <a:ext cx="0" cy="5147746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47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Crossroads Matrix – Slide Template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AE31F79-8722-4ED2-A3D7-880D7C4E4603}"/>
              </a:ext>
            </a:extLst>
          </p:cNvPr>
          <p:cNvSpPr/>
          <p:nvPr/>
        </p:nvSpPr>
        <p:spPr>
          <a:xfrm>
            <a:off x="2" y="902534"/>
            <a:ext cx="12191997" cy="5403371"/>
          </a:xfrm>
          <a:custGeom>
            <a:avLst/>
            <a:gdLst>
              <a:gd name="connsiteX0" fmla="*/ 4724399 w 12191999"/>
              <a:gd name="connsiteY0" fmla="*/ 0 h 5403373"/>
              <a:gd name="connsiteX1" fmla="*/ 7467600 w 12191999"/>
              <a:gd name="connsiteY1" fmla="*/ 0 h 5403373"/>
              <a:gd name="connsiteX2" fmla="*/ 7467600 w 12191999"/>
              <a:gd name="connsiteY2" fmla="*/ 510920 h 5403373"/>
              <a:gd name="connsiteX3" fmla="*/ 8286765 w 12191999"/>
              <a:gd name="connsiteY3" fmla="*/ 1330086 h 5403373"/>
              <a:gd name="connsiteX4" fmla="*/ 12191999 w 12191999"/>
              <a:gd name="connsiteY4" fmla="*/ 1330086 h 5403373"/>
              <a:gd name="connsiteX5" fmla="*/ 12191999 w 12191999"/>
              <a:gd name="connsiteY5" fmla="*/ 4073287 h 5403373"/>
              <a:gd name="connsiteX6" fmla="*/ 8286765 w 12191999"/>
              <a:gd name="connsiteY6" fmla="*/ 4073287 h 5403373"/>
              <a:gd name="connsiteX7" fmla="*/ 7467600 w 12191999"/>
              <a:gd name="connsiteY7" fmla="*/ 4892453 h 5403373"/>
              <a:gd name="connsiteX8" fmla="*/ 7467600 w 12191999"/>
              <a:gd name="connsiteY8" fmla="*/ 5403373 h 5403373"/>
              <a:gd name="connsiteX9" fmla="*/ 4724399 w 12191999"/>
              <a:gd name="connsiteY9" fmla="*/ 5403373 h 5403373"/>
              <a:gd name="connsiteX10" fmla="*/ 4724399 w 12191999"/>
              <a:gd name="connsiteY10" fmla="*/ 4892453 h 5403373"/>
              <a:gd name="connsiteX11" fmla="*/ 3905233 w 12191999"/>
              <a:gd name="connsiteY11" fmla="*/ 4073287 h 5403373"/>
              <a:gd name="connsiteX12" fmla="*/ 0 w 12191999"/>
              <a:gd name="connsiteY12" fmla="*/ 4073287 h 5403373"/>
              <a:gd name="connsiteX13" fmla="*/ 0 w 12191999"/>
              <a:gd name="connsiteY13" fmla="*/ 1330086 h 5403373"/>
              <a:gd name="connsiteX14" fmla="*/ 3905233 w 12191999"/>
              <a:gd name="connsiteY14" fmla="*/ 1330086 h 5403373"/>
              <a:gd name="connsiteX15" fmla="*/ 4724399 w 12191999"/>
              <a:gd name="connsiteY15" fmla="*/ 510920 h 540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99" h="5403373">
                <a:moveTo>
                  <a:pt x="4724399" y="0"/>
                </a:moveTo>
                <a:lnTo>
                  <a:pt x="7467600" y="0"/>
                </a:lnTo>
                <a:lnTo>
                  <a:pt x="7467600" y="510920"/>
                </a:lnTo>
                <a:cubicBezTo>
                  <a:pt x="7467600" y="963333"/>
                  <a:pt x="7834352" y="1330086"/>
                  <a:pt x="8286765" y="1330086"/>
                </a:cubicBezTo>
                <a:lnTo>
                  <a:pt x="12191999" y="1330086"/>
                </a:lnTo>
                <a:lnTo>
                  <a:pt x="12191999" y="4073287"/>
                </a:lnTo>
                <a:lnTo>
                  <a:pt x="8286765" y="4073287"/>
                </a:lnTo>
                <a:cubicBezTo>
                  <a:pt x="7834352" y="4073287"/>
                  <a:pt x="7467600" y="4440040"/>
                  <a:pt x="7467600" y="4892453"/>
                </a:cubicBezTo>
                <a:lnTo>
                  <a:pt x="7467600" y="5403373"/>
                </a:lnTo>
                <a:lnTo>
                  <a:pt x="4724399" y="5403373"/>
                </a:lnTo>
                <a:lnTo>
                  <a:pt x="4724399" y="4892453"/>
                </a:lnTo>
                <a:cubicBezTo>
                  <a:pt x="4724399" y="4440040"/>
                  <a:pt x="4357646" y="4073287"/>
                  <a:pt x="3905233" y="4073287"/>
                </a:cubicBezTo>
                <a:lnTo>
                  <a:pt x="0" y="4073287"/>
                </a:lnTo>
                <a:lnTo>
                  <a:pt x="0" y="1330086"/>
                </a:lnTo>
                <a:lnTo>
                  <a:pt x="3905233" y="1330086"/>
                </a:lnTo>
                <a:cubicBezTo>
                  <a:pt x="4357646" y="1330086"/>
                  <a:pt x="4724399" y="963333"/>
                  <a:pt x="4724399" y="51092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3C269D5-C1DB-495E-AC3A-59D1334A80F0}"/>
              </a:ext>
            </a:extLst>
          </p:cNvPr>
          <p:cNvSpPr/>
          <p:nvPr/>
        </p:nvSpPr>
        <p:spPr>
          <a:xfrm>
            <a:off x="4838699" y="902528"/>
            <a:ext cx="2514592" cy="54033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404F33E-B779-4D88-889B-029A135959B2}"/>
              </a:ext>
            </a:extLst>
          </p:cNvPr>
          <p:cNvSpPr/>
          <p:nvPr/>
        </p:nvSpPr>
        <p:spPr>
          <a:xfrm rot="5400000">
            <a:off x="4838700" y="-2491782"/>
            <a:ext cx="2514602" cy="1219199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3FF35F1-12AD-4FC5-8466-B8618BC54D8A}"/>
              </a:ext>
            </a:extLst>
          </p:cNvPr>
          <p:cNvSpPr/>
          <p:nvPr/>
        </p:nvSpPr>
        <p:spPr>
          <a:xfrm rot="5400000">
            <a:off x="9143998" y="556215"/>
            <a:ext cx="1142998" cy="49530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A2A51D-9586-4C73-BB1C-F27C239D0502}"/>
              </a:ext>
            </a:extLst>
          </p:cNvPr>
          <p:cNvSpPr/>
          <p:nvPr/>
        </p:nvSpPr>
        <p:spPr>
          <a:xfrm rot="5400000">
            <a:off x="9143998" y="1699216"/>
            <a:ext cx="1142998" cy="49530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B1C6BF9-1C07-4DD5-96F2-27779040550F}"/>
              </a:ext>
            </a:extLst>
          </p:cNvPr>
          <p:cNvSpPr/>
          <p:nvPr/>
        </p:nvSpPr>
        <p:spPr>
          <a:xfrm rot="5400000">
            <a:off x="1905002" y="1699217"/>
            <a:ext cx="1142998" cy="49530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C93219B-6D1B-4BF0-A979-15727C14B5F6}"/>
              </a:ext>
            </a:extLst>
          </p:cNvPr>
          <p:cNvSpPr/>
          <p:nvPr/>
        </p:nvSpPr>
        <p:spPr>
          <a:xfrm rot="5400000">
            <a:off x="1904999" y="556212"/>
            <a:ext cx="1142998" cy="49530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3D939C-C422-4D90-A4A1-733493A859A8}"/>
              </a:ext>
            </a:extLst>
          </p:cNvPr>
          <p:cNvSpPr/>
          <p:nvPr/>
        </p:nvSpPr>
        <p:spPr>
          <a:xfrm>
            <a:off x="4953001" y="902523"/>
            <a:ext cx="1142998" cy="15938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0B58550-8995-4074-B393-A940C39BB563}"/>
              </a:ext>
            </a:extLst>
          </p:cNvPr>
          <p:cNvSpPr/>
          <p:nvPr/>
        </p:nvSpPr>
        <p:spPr>
          <a:xfrm>
            <a:off x="6096001" y="902523"/>
            <a:ext cx="1142998" cy="15938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DED4A58-48D6-44CE-82DA-041049BD7B24}"/>
              </a:ext>
            </a:extLst>
          </p:cNvPr>
          <p:cNvSpPr/>
          <p:nvPr/>
        </p:nvSpPr>
        <p:spPr>
          <a:xfrm>
            <a:off x="4952993" y="4747202"/>
            <a:ext cx="1142998" cy="1558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BC2FCBC-B75F-476D-AC62-36A12BCBFD73}"/>
              </a:ext>
            </a:extLst>
          </p:cNvPr>
          <p:cNvSpPr/>
          <p:nvPr/>
        </p:nvSpPr>
        <p:spPr>
          <a:xfrm>
            <a:off x="6095994" y="4747202"/>
            <a:ext cx="1142998" cy="15586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4F950B-E9B3-42B6-BB70-134EF4F55250}"/>
              </a:ext>
            </a:extLst>
          </p:cNvPr>
          <p:cNvSpPr/>
          <p:nvPr/>
        </p:nvSpPr>
        <p:spPr>
          <a:xfrm>
            <a:off x="1000902" y="2678776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814D1AA-587F-4A47-8035-45C3282E3CBA}"/>
              </a:ext>
            </a:extLst>
          </p:cNvPr>
          <p:cNvSpPr/>
          <p:nvPr/>
        </p:nvSpPr>
        <p:spPr>
          <a:xfrm>
            <a:off x="1000905" y="3821778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18FC437-A3D8-4599-A643-F3636D9858C3}"/>
              </a:ext>
            </a:extLst>
          </p:cNvPr>
          <p:cNvSpPr/>
          <p:nvPr/>
        </p:nvSpPr>
        <p:spPr>
          <a:xfrm>
            <a:off x="8239892" y="2678763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660DE8B-CD80-4E16-84EA-7366376CAAC0}"/>
              </a:ext>
            </a:extLst>
          </p:cNvPr>
          <p:cNvSpPr/>
          <p:nvPr/>
        </p:nvSpPr>
        <p:spPr>
          <a:xfrm>
            <a:off x="8239895" y="3821765"/>
            <a:ext cx="295119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F535382-7C50-4615-A139-DC47C1C057CA}"/>
              </a:ext>
            </a:extLst>
          </p:cNvPr>
          <p:cNvSpPr/>
          <p:nvPr/>
        </p:nvSpPr>
        <p:spPr>
          <a:xfrm>
            <a:off x="4953001" y="2461213"/>
            <a:ext cx="1142998" cy="1146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B3A820A-9264-4987-AC9B-46F7687102B3}"/>
              </a:ext>
            </a:extLst>
          </p:cNvPr>
          <p:cNvSpPr/>
          <p:nvPr/>
        </p:nvSpPr>
        <p:spPr>
          <a:xfrm>
            <a:off x="6096001" y="2461213"/>
            <a:ext cx="1142998" cy="1146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2413A9F-58DD-41CE-877B-8762DB2873F1}"/>
              </a:ext>
            </a:extLst>
          </p:cNvPr>
          <p:cNvSpPr/>
          <p:nvPr/>
        </p:nvSpPr>
        <p:spPr>
          <a:xfrm>
            <a:off x="4953001" y="3604218"/>
            <a:ext cx="1142998" cy="114298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CA7693D-7F41-43C2-97A0-9D32261A76A9}"/>
              </a:ext>
            </a:extLst>
          </p:cNvPr>
          <p:cNvSpPr/>
          <p:nvPr/>
        </p:nvSpPr>
        <p:spPr>
          <a:xfrm>
            <a:off x="6096001" y="3604221"/>
            <a:ext cx="1142998" cy="114299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0EE4018-55D8-4C77-BDB6-C9831F22B14E}"/>
              </a:ext>
            </a:extLst>
          </p:cNvPr>
          <p:cNvCxnSpPr>
            <a:cxnSpLocks/>
          </p:cNvCxnSpPr>
          <p:nvPr/>
        </p:nvCxnSpPr>
        <p:spPr>
          <a:xfrm>
            <a:off x="76202" y="3604219"/>
            <a:ext cx="12115797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Graphic 61" descr="Users">
            <a:extLst>
              <a:ext uri="{FF2B5EF4-FFF2-40B4-BE49-F238E27FC236}">
                <a16:creationId xmlns:a16="http://schemas.microsoft.com/office/drawing/2014/main" id="{B82FAEFE-82D6-4A5F-B8F5-2523E9D68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7461" y="2702677"/>
            <a:ext cx="660079" cy="660078"/>
          </a:xfrm>
          <a:prstGeom prst="rect">
            <a:avLst/>
          </a:prstGeom>
        </p:spPr>
      </p:pic>
      <p:pic>
        <p:nvPicPr>
          <p:cNvPr id="63" name="Graphic 62" descr="Puzzle">
            <a:extLst>
              <a:ext uri="{FF2B5EF4-FFF2-40B4-BE49-F238E27FC236}">
                <a16:creationId xmlns:a16="http://schemas.microsoft.com/office/drawing/2014/main" id="{66E48AE4-75CA-458E-82D8-0074A82844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37461" y="3845677"/>
            <a:ext cx="660079" cy="660078"/>
          </a:xfrm>
          <a:prstGeom prst="rect">
            <a:avLst/>
          </a:prstGeom>
        </p:spPr>
      </p:pic>
      <p:pic>
        <p:nvPicPr>
          <p:cNvPr id="64" name="Graphic 63" descr="Lightbulb">
            <a:extLst>
              <a:ext uri="{FF2B5EF4-FFF2-40B4-BE49-F238E27FC236}">
                <a16:creationId xmlns:a16="http://schemas.microsoft.com/office/drawing/2014/main" id="{1C0F3705-38E8-40DF-A9D9-F5E9745D42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4460" y="3845673"/>
            <a:ext cx="660079" cy="660078"/>
          </a:xfrm>
          <a:prstGeom prst="rect">
            <a:avLst/>
          </a:prstGeom>
        </p:spPr>
      </p:pic>
      <p:pic>
        <p:nvPicPr>
          <p:cNvPr id="65" name="Graphic 64" descr="Rocket">
            <a:extLst>
              <a:ext uri="{FF2B5EF4-FFF2-40B4-BE49-F238E27FC236}">
                <a16:creationId xmlns:a16="http://schemas.microsoft.com/office/drawing/2014/main" id="{B3AFBA4B-967D-47DD-AB1E-75D0547447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94460" y="2703300"/>
            <a:ext cx="660079" cy="660078"/>
          </a:xfrm>
          <a:prstGeom prst="rect">
            <a:avLst/>
          </a:prstGeom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F9460-68E7-47D6-8205-7192463CA846}"/>
              </a:ext>
            </a:extLst>
          </p:cNvPr>
          <p:cNvCxnSpPr>
            <a:cxnSpLocks/>
          </p:cNvCxnSpPr>
          <p:nvPr/>
        </p:nvCxnSpPr>
        <p:spPr>
          <a:xfrm>
            <a:off x="6095994" y="1062548"/>
            <a:ext cx="0" cy="5147746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38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71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Crossroads Matrix – Slide Template</vt:lpstr>
      <vt:lpstr>Crossroads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Crossroads Matrix</dc:title>
  <dc:creator>PresentationGO.com</dc:creator>
  <dc:description>© Copyright PresentationGO.com</dc:description>
  <dcterms:created xsi:type="dcterms:W3CDTF">2014-11-26T05:14:11Z</dcterms:created>
  <dcterms:modified xsi:type="dcterms:W3CDTF">2020-02-14T05:20:59Z</dcterms:modified>
  <cp:category>Graphics &amp; Metaphors</cp:category>
</cp:coreProperties>
</file>