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1" r:id="rId4"/>
    <p:sldId id="352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39" d="100"/>
          <a:sy n="139" d="100"/>
        </p:scale>
        <p:origin x="1002" y="1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11/13/2019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3583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42298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EDF2B47-7C58-458B-A014-B081B81A8D06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180DD64-6AC6-41B8-826F-6BE55763C65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CF4C143-2DE4-4A59-9225-C44B17F8F99F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F35CDF3A-32A4-4944-8471-5618C2895CD6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0C6B6273-908A-4447-8576-D3C55254554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11/13/2019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Cube Block List – Slide Template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736ECA9F-66C1-43C0-9697-F7CD172A0244}"/>
              </a:ext>
            </a:extLst>
          </p:cNvPr>
          <p:cNvSpPr/>
          <p:nvPr/>
        </p:nvSpPr>
        <p:spPr>
          <a:xfrm>
            <a:off x="834390" y="1649254"/>
            <a:ext cx="2007870" cy="196724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7160" tIns="480060" rIns="137160" rtlCol="0" anchor="t"/>
          <a:lstStyle/>
          <a:p>
            <a:pPr algn="just"/>
            <a:r>
              <a:rPr lang="en-US" sz="1100" noProof="1">
                <a:solidFill>
                  <a:schemeClr val="bg1"/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grpSp>
        <p:nvGrpSpPr>
          <p:cNvPr id="34" name="Group 33">
            <a:extLst>
              <a:ext uri="{FF2B5EF4-FFF2-40B4-BE49-F238E27FC236}">
                <a16:creationId xmlns:a16="http://schemas.microsoft.com/office/drawing/2014/main" id="{7B955ABD-3349-4556-8563-FB01FB024B77}"/>
              </a:ext>
            </a:extLst>
          </p:cNvPr>
          <p:cNvGrpSpPr/>
          <p:nvPr/>
        </p:nvGrpSpPr>
        <p:grpSpPr>
          <a:xfrm>
            <a:off x="628650" y="1260634"/>
            <a:ext cx="2213610" cy="777240"/>
            <a:chOff x="5062668" y="1385943"/>
            <a:chExt cx="2951480" cy="1036320"/>
          </a:xfrm>
        </p:grpSpPr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C8C8F39E-E571-41FC-A878-73BC801CB9B7}"/>
                </a:ext>
              </a:extLst>
            </p:cNvPr>
            <p:cNvSpPr/>
            <p:nvPr/>
          </p:nvSpPr>
          <p:spPr>
            <a:xfrm>
              <a:off x="5062668" y="1385943"/>
              <a:ext cx="2951480" cy="1036320"/>
            </a:xfrm>
            <a:custGeom>
              <a:avLst/>
              <a:gdLst>
                <a:gd name="connsiteX0" fmla="*/ 0 w 2951480"/>
                <a:gd name="connsiteY0" fmla="*/ 0 h 1036320"/>
                <a:gd name="connsiteX1" fmla="*/ 2677160 w 2951480"/>
                <a:gd name="connsiteY1" fmla="*/ 0 h 1036320"/>
                <a:gd name="connsiteX2" fmla="*/ 2677160 w 2951480"/>
                <a:gd name="connsiteY2" fmla="*/ 345440 h 1036320"/>
                <a:gd name="connsiteX3" fmla="*/ 2951480 w 2951480"/>
                <a:gd name="connsiteY3" fmla="*/ 345440 h 1036320"/>
                <a:gd name="connsiteX4" fmla="*/ 2951480 w 2951480"/>
                <a:gd name="connsiteY4" fmla="*/ 1036320 h 1036320"/>
                <a:gd name="connsiteX5" fmla="*/ 274320 w 2951480"/>
                <a:gd name="connsiteY5" fmla="*/ 1036320 h 1036320"/>
                <a:gd name="connsiteX6" fmla="*/ 274320 w 2951480"/>
                <a:gd name="connsiteY6" fmla="*/ 690880 h 1036320"/>
                <a:gd name="connsiteX7" fmla="*/ 0 w 2951480"/>
                <a:gd name="connsiteY7" fmla="*/ 690880 h 1036320"/>
                <a:gd name="connsiteX0" fmla="*/ 0 w 2951480"/>
                <a:gd name="connsiteY0" fmla="*/ 0 h 1036320"/>
                <a:gd name="connsiteX1" fmla="*/ 2677160 w 2951480"/>
                <a:gd name="connsiteY1" fmla="*/ 0 h 1036320"/>
                <a:gd name="connsiteX2" fmla="*/ 2677160 w 2951480"/>
                <a:gd name="connsiteY2" fmla="*/ 345440 h 1036320"/>
                <a:gd name="connsiteX3" fmla="*/ 2951480 w 2951480"/>
                <a:gd name="connsiteY3" fmla="*/ 345440 h 1036320"/>
                <a:gd name="connsiteX4" fmla="*/ 2951480 w 2951480"/>
                <a:gd name="connsiteY4" fmla="*/ 1036320 h 1036320"/>
                <a:gd name="connsiteX5" fmla="*/ 274320 w 2951480"/>
                <a:gd name="connsiteY5" fmla="*/ 1036320 h 1036320"/>
                <a:gd name="connsiteX6" fmla="*/ 0 w 2951480"/>
                <a:gd name="connsiteY6" fmla="*/ 690880 h 1036320"/>
                <a:gd name="connsiteX7" fmla="*/ 0 w 2951480"/>
                <a:gd name="connsiteY7" fmla="*/ 0 h 1036320"/>
                <a:gd name="connsiteX0" fmla="*/ 0 w 2951480"/>
                <a:gd name="connsiteY0" fmla="*/ 0 h 1036320"/>
                <a:gd name="connsiteX1" fmla="*/ 2677160 w 2951480"/>
                <a:gd name="connsiteY1" fmla="*/ 0 h 1036320"/>
                <a:gd name="connsiteX2" fmla="*/ 2951480 w 2951480"/>
                <a:gd name="connsiteY2" fmla="*/ 345440 h 1036320"/>
                <a:gd name="connsiteX3" fmla="*/ 2951480 w 2951480"/>
                <a:gd name="connsiteY3" fmla="*/ 1036320 h 1036320"/>
                <a:gd name="connsiteX4" fmla="*/ 274320 w 2951480"/>
                <a:gd name="connsiteY4" fmla="*/ 1036320 h 1036320"/>
                <a:gd name="connsiteX5" fmla="*/ 0 w 2951480"/>
                <a:gd name="connsiteY5" fmla="*/ 690880 h 1036320"/>
                <a:gd name="connsiteX6" fmla="*/ 0 w 2951480"/>
                <a:gd name="connsiteY6" fmla="*/ 0 h 10363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951480" h="1036320">
                  <a:moveTo>
                    <a:pt x="0" y="0"/>
                  </a:moveTo>
                  <a:lnTo>
                    <a:pt x="2677160" y="0"/>
                  </a:lnTo>
                  <a:lnTo>
                    <a:pt x="2951480" y="345440"/>
                  </a:lnTo>
                  <a:lnTo>
                    <a:pt x="2951480" y="1036320"/>
                  </a:lnTo>
                  <a:lnTo>
                    <a:pt x="274320" y="1036320"/>
                  </a:lnTo>
                  <a:lnTo>
                    <a:pt x="0" y="69088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4243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B1D30F0C-5585-4975-8080-496482C09565}"/>
                </a:ext>
              </a:extLst>
            </p:cNvPr>
            <p:cNvSpPr/>
            <p:nvPr/>
          </p:nvSpPr>
          <p:spPr>
            <a:xfrm>
              <a:off x="5062668" y="1385943"/>
              <a:ext cx="2677160" cy="690880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Ins="102870" rtlCol="0" anchor="ctr"/>
            <a:lstStyle/>
            <a:p>
              <a:pPr algn="r"/>
              <a:r>
                <a:rPr lang="en-US" b="1" dirty="0"/>
                <a:t>LOREM IPSUM</a:t>
              </a:r>
            </a:p>
          </p:txBody>
        </p:sp>
      </p:grpSp>
      <p:sp>
        <p:nvSpPr>
          <p:cNvPr id="37" name="Freeform: Shape 36">
            <a:extLst>
              <a:ext uri="{FF2B5EF4-FFF2-40B4-BE49-F238E27FC236}">
                <a16:creationId xmlns:a16="http://schemas.microsoft.com/office/drawing/2014/main" id="{47D20592-749B-4702-B329-880FA7C463CB}"/>
              </a:ext>
            </a:extLst>
          </p:cNvPr>
          <p:cNvSpPr/>
          <p:nvPr/>
        </p:nvSpPr>
        <p:spPr>
          <a:xfrm>
            <a:off x="2636520" y="1260634"/>
            <a:ext cx="205740" cy="777240"/>
          </a:xfrm>
          <a:custGeom>
            <a:avLst/>
            <a:gdLst>
              <a:gd name="connsiteX0" fmla="*/ 2677160 w 2951480"/>
              <a:gd name="connsiteY0" fmla="*/ 0 h 1036320"/>
              <a:gd name="connsiteX1" fmla="*/ 2951480 w 2951480"/>
              <a:gd name="connsiteY1" fmla="*/ 345440 h 1036320"/>
              <a:gd name="connsiteX2" fmla="*/ 2951480 w 2951480"/>
              <a:gd name="connsiteY2" fmla="*/ 1036320 h 1036320"/>
              <a:gd name="connsiteX3" fmla="*/ 274320 w 2951480"/>
              <a:gd name="connsiteY3" fmla="*/ 1036320 h 1036320"/>
              <a:gd name="connsiteX4" fmla="*/ 0 w 2951480"/>
              <a:gd name="connsiteY4" fmla="*/ 690880 h 1036320"/>
              <a:gd name="connsiteX5" fmla="*/ 2677160 w 2951480"/>
              <a:gd name="connsiteY5" fmla="*/ 690880 h 1036320"/>
              <a:gd name="connsiteX0" fmla="*/ 2402840 w 2677160"/>
              <a:gd name="connsiteY0" fmla="*/ 0 h 1036320"/>
              <a:gd name="connsiteX1" fmla="*/ 2677160 w 2677160"/>
              <a:gd name="connsiteY1" fmla="*/ 345440 h 1036320"/>
              <a:gd name="connsiteX2" fmla="*/ 2677160 w 2677160"/>
              <a:gd name="connsiteY2" fmla="*/ 1036320 h 1036320"/>
              <a:gd name="connsiteX3" fmla="*/ 0 w 2677160"/>
              <a:gd name="connsiteY3" fmla="*/ 1036320 h 1036320"/>
              <a:gd name="connsiteX4" fmla="*/ 2402840 w 2677160"/>
              <a:gd name="connsiteY4" fmla="*/ 690880 h 1036320"/>
              <a:gd name="connsiteX5" fmla="*/ 2402840 w 2677160"/>
              <a:gd name="connsiteY5" fmla="*/ 0 h 1036320"/>
              <a:gd name="connsiteX0" fmla="*/ 0 w 274320"/>
              <a:gd name="connsiteY0" fmla="*/ 0 h 1036320"/>
              <a:gd name="connsiteX1" fmla="*/ 274320 w 274320"/>
              <a:gd name="connsiteY1" fmla="*/ 345440 h 1036320"/>
              <a:gd name="connsiteX2" fmla="*/ 274320 w 274320"/>
              <a:gd name="connsiteY2" fmla="*/ 1036320 h 1036320"/>
              <a:gd name="connsiteX3" fmla="*/ 0 w 274320"/>
              <a:gd name="connsiteY3" fmla="*/ 690880 h 1036320"/>
              <a:gd name="connsiteX4" fmla="*/ 0 w 274320"/>
              <a:gd name="connsiteY4" fmla="*/ 0 h 1036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4320" h="1036320">
                <a:moveTo>
                  <a:pt x="0" y="0"/>
                </a:moveTo>
                <a:lnTo>
                  <a:pt x="274320" y="345440"/>
                </a:lnTo>
                <a:lnTo>
                  <a:pt x="274320" y="1036320"/>
                </a:lnTo>
                <a:lnTo>
                  <a:pt x="0" y="69088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lumMod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B36D6D47-5C41-440E-9FA4-4C70E5CE1F3B}"/>
              </a:ext>
            </a:extLst>
          </p:cNvPr>
          <p:cNvSpPr/>
          <p:nvPr/>
        </p:nvSpPr>
        <p:spPr>
          <a:xfrm>
            <a:off x="834390" y="3878680"/>
            <a:ext cx="2007870" cy="196724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7160" tIns="480060" rIns="137160" rtlCol="0" anchor="t"/>
          <a:lstStyle/>
          <a:p>
            <a:pPr algn="just"/>
            <a:r>
              <a:rPr lang="en-US" sz="1100" noProof="1">
                <a:solidFill>
                  <a:schemeClr val="bg2">
                    <a:lumMod val="2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grpSp>
        <p:nvGrpSpPr>
          <p:cNvPr id="39" name="Group 38">
            <a:extLst>
              <a:ext uri="{FF2B5EF4-FFF2-40B4-BE49-F238E27FC236}">
                <a16:creationId xmlns:a16="http://schemas.microsoft.com/office/drawing/2014/main" id="{FF842ED7-D6FA-4422-A12C-0C8AD76FC75D}"/>
              </a:ext>
            </a:extLst>
          </p:cNvPr>
          <p:cNvGrpSpPr/>
          <p:nvPr/>
        </p:nvGrpSpPr>
        <p:grpSpPr>
          <a:xfrm>
            <a:off x="628650" y="3490060"/>
            <a:ext cx="2213610" cy="777240"/>
            <a:chOff x="5062668" y="1385943"/>
            <a:chExt cx="2951480" cy="1036320"/>
          </a:xfrm>
        </p:grpSpPr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E90C0184-83CA-49A9-BD19-EAA4BDA9FA91}"/>
                </a:ext>
              </a:extLst>
            </p:cNvPr>
            <p:cNvSpPr/>
            <p:nvPr/>
          </p:nvSpPr>
          <p:spPr>
            <a:xfrm>
              <a:off x="5062668" y="1385943"/>
              <a:ext cx="2951480" cy="1036320"/>
            </a:xfrm>
            <a:custGeom>
              <a:avLst/>
              <a:gdLst>
                <a:gd name="connsiteX0" fmla="*/ 0 w 2951480"/>
                <a:gd name="connsiteY0" fmla="*/ 0 h 1036320"/>
                <a:gd name="connsiteX1" fmla="*/ 2677160 w 2951480"/>
                <a:gd name="connsiteY1" fmla="*/ 0 h 1036320"/>
                <a:gd name="connsiteX2" fmla="*/ 2677160 w 2951480"/>
                <a:gd name="connsiteY2" fmla="*/ 345440 h 1036320"/>
                <a:gd name="connsiteX3" fmla="*/ 2951480 w 2951480"/>
                <a:gd name="connsiteY3" fmla="*/ 345440 h 1036320"/>
                <a:gd name="connsiteX4" fmla="*/ 2951480 w 2951480"/>
                <a:gd name="connsiteY4" fmla="*/ 1036320 h 1036320"/>
                <a:gd name="connsiteX5" fmla="*/ 274320 w 2951480"/>
                <a:gd name="connsiteY5" fmla="*/ 1036320 h 1036320"/>
                <a:gd name="connsiteX6" fmla="*/ 274320 w 2951480"/>
                <a:gd name="connsiteY6" fmla="*/ 690880 h 1036320"/>
                <a:gd name="connsiteX7" fmla="*/ 0 w 2951480"/>
                <a:gd name="connsiteY7" fmla="*/ 690880 h 1036320"/>
                <a:gd name="connsiteX0" fmla="*/ 0 w 2951480"/>
                <a:gd name="connsiteY0" fmla="*/ 0 h 1036320"/>
                <a:gd name="connsiteX1" fmla="*/ 2677160 w 2951480"/>
                <a:gd name="connsiteY1" fmla="*/ 0 h 1036320"/>
                <a:gd name="connsiteX2" fmla="*/ 2677160 w 2951480"/>
                <a:gd name="connsiteY2" fmla="*/ 345440 h 1036320"/>
                <a:gd name="connsiteX3" fmla="*/ 2951480 w 2951480"/>
                <a:gd name="connsiteY3" fmla="*/ 345440 h 1036320"/>
                <a:gd name="connsiteX4" fmla="*/ 2951480 w 2951480"/>
                <a:gd name="connsiteY4" fmla="*/ 1036320 h 1036320"/>
                <a:gd name="connsiteX5" fmla="*/ 274320 w 2951480"/>
                <a:gd name="connsiteY5" fmla="*/ 1036320 h 1036320"/>
                <a:gd name="connsiteX6" fmla="*/ 0 w 2951480"/>
                <a:gd name="connsiteY6" fmla="*/ 690880 h 1036320"/>
                <a:gd name="connsiteX7" fmla="*/ 0 w 2951480"/>
                <a:gd name="connsiteY7" fmla="*/ 0 h 1036320"/>
                <a:gd name="connsiteX0" fmla="*/ 0 w 2951480"/>
                <a:gd name="connsiteY0" fmla="*/ 0 h 1036320"/>
                <a:gd name="connsiteX1" fmla="*/ 2677160 w 2951480"/>
                <a:gd name="connsiteY1" fmla="*/ 0 h 1036320"/>
                <a:gd name="connsiteX2" fmla="*/ 2951480 w 2951480"/>
                <a:gd name="connsiteY2" fmla="*/ 345440 h 1036320"/>
                <a:gd name="connsiteX3" fmla="*/ 2951480 w 2951480"/>
                <a:gd name="connsiteY3" fmla="*/ 1036320 h 1036320"/>
                <a:gd name="connsiteX4" fmla="*/ 274320 w 2951480"/>
                <a:gd name="connsiteY4" fmla="*/ 1036320 h 1036320"/>
                <a:gd name="connsiteX5" fmla="*/ 0 w 2951480"/>
                <a:gd name="connsiteY5" fmla="*/ 690880 h 1036320"/>
                <a:gd name="connsiteX6" fmla="*/ 0 w 2951480"/>
                <a:gd name="connsiteY6" fmla="*/ 0 h 10363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951480" h="1036320">
                  <a:moveTo>
                    <a:pt x="0" y="0"/>
                  </a:moveTo>
                  <a:lnTo>
                    <a:pt x="2677160" y="0"/>
                  </a:lnTo>
                  <a:lnTo>
                    <a:pt x="2951480" y="345440"/>
                  </a:lnTo>
                  <a:lnTo>
                    <a:pt x="2951480" y="1036320"/>
                  </a:lnTo>
                  <a:lnTo>
                    <a:pt x="274320" y="1036320"/>
                  </a:lnTo>
                  <a:lnTo>
                    <a:pt x="0" y="69088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71DFEDF6-ABE0-4FD0-A313-AB54E009ACC2}"/>
                </a:ext>
              </a:extLst>
            </p:cNvPr>
            <p:cNvSpPr/>
            <p:nvPr/>
          </p:nvSpPr>
          <p:spPr>
            <a:xfrm>
              <a:off x="5062668" y="1385943"/>
              <a:ext cx="2677160" cy="69088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Ins="102870" rtlCol="0" anchor="ctr"/>
            <a:lstStyle/>
            <a:p>
              <a:pPr algn="r"/>
              <a:r>
                <a:rPr lang="en-US" b="1" dirty="0">
                  <a:solidFill>
                    <a:schemeClr val="bg2">
                      <a:lumMod val="10000"/>
                    </a:schemeClr>
                  </a:solidFill>
                </a:rPr>
                <a:t>LOREM IPSUM</a:t>
              </a:r>
            </a:p>
          </p:txBody>
        </p:sp>
      </p:grpSp>
      <p:sp>
        <p:nvSpPr>
          <p:cNvPr id="42" name="Freeform: Shape 41">
            <a:extLst>
              <a:ext uri="{FF2B5EF4-FFF2-40B4-BE49-F238E27FC236}">
                <a16:creationId xmlns:a16="http://schemas.microsoft.com/office/drawing/2014/main" id="{AAA0296E-355F-4762-978D-DDF2AEEF9EE8}"/>
              </a:ext>
            </a:extLst>
          </p:cNvPr>
          <p:cNvSpPr/>
          <p:nvPr/>
        </p:nvSpPr>
        <p:spPr>
          <a:xfrm>
            <a:off x="2636520" y="3490060"/>
            <a:ext cx="205740" cy="777240"/>
          </a:xfrm>
          <a:custGeom>
            <a:avLst/>
            <a:gdLst>
              <a:gd name="connsiteX0" fmla="*/ 2677160 w 2951480"/>
              <a:gd name="connsiteY0" fmla="*/ 0 h 1036320"/>
              <a:gd name="connsiteX1" fmla="*/ 2951480 w 2951480"/>
              <a:gd name="connsiteY1" fmla="*/ 345440 h 1036320"/>
              <a:gd name="connsiteX2" fmla="*/ 2951480 w 2951480"/>
              <a:gd name="connsiteY2" fmla="*/ 1036320 h 1036320"/>
              <a:gd name="connsiteX3" fmla="*/ 274320 w 2951480"/>
              <a:gd name="connsiteY3" fmla="*/ 1036320 h 1036320"/>
              <a:gd name="connsiteX4" fmla="*/ 0 w 2951480"/>
              <a:gd name="connsiteY4" fmla="*/ 690880 h 1036320"/>
              <a:gd name="connsiteX5" fmla="*/ 2677160 w 2951480"/>
              <a:gd name="connsiteY5" fmla="*/ 690880 h 1036320"/>
              <a:gd name="connsiteX0" fmla="*/ 2402840 w 2677160"/>
              <a:gd name="connsiteY0" fmla="*/ 0 h 1036320"/>
              <a:gd name="connsiteX1" fmla="*/ 2677160 w 2677160"/>
              <a:gd name="connsiteY1" fmla="*/ 345440 h 1036320"/>
              <a:gd name="connsiteX2" fmla="*/ 2677160 w 2677160"/>
              <a:gd name="connsiteY2" fmla="*/ 1036320 h 1036320"/>
              <a:gd name="connsiteX3" fmla="*/ 0 w 2677160"/>
              <a:gd name="connsiteY3" fmla="*/ 1036320 h 1036320"/>
              <a:gd name="connsiteX4" fmla="*/ 2402840 w 2677160"/>
              <a:gd name="connsiteY4" fmla="*/ 690880 h 1036320"/>
              <a:gd name="connsiteX5" fmla="*/ 2402840 w 2677160"/>
              <a:gd name="connsiteY5" fmla="*/ 0 h 1036320"/>
              <a:gd name="connsiteX0" fmla="*/ 0 w 274320"/>
              <a:gd name="connsiteY0" fmla="*/ 0 h 1036320"/>
              <a:gd name="connsiteX1" fmla="*/ 274320 w 274320"/>
              <a:gd name="connsiteY1" fmla="*/ 345440 h 1036320"/>
              <a:gd name="connsiteX2" fmla="*/ 274320 w 274320"/>
              <a:gd name="connsiteY2" fmla="*/ 1036320 h 1036320"/>
              <a:gd name="connsiteX3" fmla="*/ 0 w 274320"/>
              <a:gd name="connsiteY3" fmla="*/ 690880 h 1036320"/>
              <a:gd name="connsiteX4" fmla="*/ 0 w 274320"/>
              <a:gd name="connsiteY4" fmla="*/ 0 h 1036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4320" h="1036320">
                <a:moveTo>
                  <a:pt x="0" y="0"/>
                </a:moveTo>
                <a:lnTo>
                  <a:pt x="274320" y="345440"/>
                </a:lnTo>
                <a:lnTo>
                  <a:pt x="274320" y="1036320"/>
                </a:lnTo>
                <a:lnTo>
                  <a:pt x="0" y="69088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3EE21E0B-3FBC-495E-84DA-6862D619C135}"/>
              </a:ext>
            </a:extLst>
          </p:cNvPr>
          <p:cNvSpPr/>
          <p:nvPr/>
        </p:nvSpPr>
        <p:spPr>
          <a:xfrm>
            <a:off x="3670935" y="1669725"/>
            <a:ext cx="2007870" cy="196724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7160" tIns="480060" rIns="137160" rtlCol="0" anchor="t"/>
          <a:lstStyle/>
          <a:p>
            <a:pPr algn="just"/>
            <a:r>
              <a:rPr lang="en-US" sz="1100" noProof="1">
                <a:solidFill>
                  <a:schemeClr val="bg2">
                    <a:lumMod val="2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grpSp>
        <p:nvGrpSpPr>
          <p:cNvPr id="75" name="Group 74">
            <a:extLst>
              <a:ext uri="{FF2B5EF4-FFF2-40B4-BE49-F238E27FC236}">
                <a16:creationId xmlns:a16="http://schemas.microsoft.com/office/drawing/2014/main" id="{8FAF7348-61A4-47EA-A81C-B5770902AA6D}"/>
              </a:ext>
            </a:extLst>
          </p:cNvPr>
          <p:cNvGrpSpPr/>
          <p:nvPr/>
        </p:nvGrpSpPr>
        <p:grpSpPr>
          <a:xfrm>
            <a:off x="3465195" y="1281105"/>
            <a:ext cx="2213610" cy="777240"/>
            <a:chOff x="5062668" y="1385943"/>
            <a:chExt cx="2951480" cy="1036320"/>
          </a:xfrm>
        </p:grpSpPr>
        <p:sp>
          <p:nvSpPr>
            <p:cNvPr id="82" name="Freeform: Shape 81">
              <a:extLst>
                <a:ext uri="{FF2B5EF4-FFF2-40B4-BE49-F238E27FC236}">
                  <a16:creationId xmlns:a16="http://schemas.microsoft.com/office/drawing/2014/main" id="{C15D15BA-6043-41E0-9828-20A517462785}"/>
                </a:ext>
              </a:extLst>
            </p:cNvPr>
            <p:cNvSpPr/>
            <p:nvPr/>
          </p:nvSpPr>
          <p:spPr>
            <a:xfrm>
              <a:off x="5062668" y="1385943"/>
              <a:ext cx="2951480" cy="1036320"/>
            </a:xfrm>
            <a:custGeom>
              <a:avLst/>
              <a:gdLst>
                <a:gd name="connsiteX0" fmla="*/ 0 w 2951480"/>
                <a:gd name="connsiteY0" fmla="*/ 0 h 1036320"/>
                <a:gd name="connsiteX1" fmla="*/ 2677160 w 2951480"/>
                <a:gd name="connsiteY1" fmla="*/ 0 h 1036320"/>
                <a:gd name="connsiteX2" fmla="*/ 2677160 w 2951480"/>
                <a:gd name="connsiteY2" fmla="*/ 345440 h 1036320"/>
                <a:gd name="connsiteX3" fmla="*/ 2951480 w 2951480"/>
                <a:gd name="connsiteY3" fmla="*/ 345440 h 1036320"/>
                <a:gd name="connsiteX4" fmla="*/ 2951480 w 2951480"/>
                <a:gd name="connsiteY4" fmla="*/ 1036320 h 1036320"/>
                <a:gd name="connsiteX5" fmla="*/ 274320 w 2951480"/>
                <a:gd name="connsiteY5" fmla="*/ 1036320 h 1036320"/>
                <a:gd name="connsiteX6" fmla="*/ 274320 w 2951480"/>
                <a:gd name="connsiteY6" fmla="*/ 690880 h 1036320"/>
                <a:gd name="connsiteX7" fmla="*/ 0 w 2951480"/>
                <a:gd name="connsiteY7" fmla="*/ 690880 h 1036320"/>
                <a:gd name="connsiteX0" fmla="*/ 0 w 2951480"/>
                <a:gd name="connsiteY0" fmla="*/ 0 h 1036320"/>
                <a:gd name="connsiteX1" fmla="*/ 2677160 w 2951480"/>
                <a:gd name="connsiteY1" fmla="*/ 0 h 1036320"/>
                <a:gd name="connsiteX2" fmla="*/ 2677160 w 2951480"/>
                <a:gd name="connsiteY2" fmla="*/ 345440 h 1036320"/>
                <a:gd name="connsiteX3" fmla="*/ 2951480 w 2951480"/>
                <a:gd name="connsiteY3" fmla="*/ 345440 h 1036320"/>
                <a:gd name="connsiteX4" fmla="*/ 2951480 w 2951480"/>
                <a:gd name="connsiteY4" fmla="*/ 1036320 h 1036320"/>
                <a:gd name="connsiteX5" fmla="*/ 274320 w 2951480"/>
                <a:gd name="connsiteY5" fmla="*/ 1036320 h 1036320"/>
                <a:gd name="connsiteX6" fmla="*/ 0 w 2951480"/>
                <a:gd name="connsiteY6" fmla="*/ 690880 h 1036320"/>
                <a:gd name="connsiteX7" fmla="*/ 0 w 2951480"/>
                <a:gd name="connsiteY7" fmla="*/ 0 h 1036320"/>
                <a:gd name="connsiteX0" fmla="*/ 0 w 2951480"/>
                <a:gd name="connsiteY0" fmla="*/ 0 h 1036320"/>
                <a:gd name="connsiteX1" fmla="*/ 2677160 w 2951480"/>
                <a:gd name="connsiteY1" fmla="*/ 0 h 1036320"/>
                <a:gd name="connsiteX2" fmla="*/ 2951480 w 2951480"/>
                <a:gd name="connsiteY2" fmla="*/ 345440 h 1036320"/>
                <a:gd name="connsiteX3" fmla="*/ 2951480 w 2951480"/>
                <a:gd name="connsiteY3" fmla="*/ 1036320 h 1036320"/>
                <a:gd name="connsiteX4" fmla="*/ 274320 w 2951480"/>
                <a:gd name="connsiteY4" fmla="*/ 1036320 h 1036320"/>
                <a:gd name="connsiteX5" fmla="*/ 0 w 2951480"/>
                <a:gd name="connsiteY5" fmla="*/ 690880 h 1036320"/>
                <a:gd name="connsiteX6" fmla="*/ 0 w 2951480"/>
                <a:gd name="connsiteY6" fmla="*/ 0 h 10363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951480" h="1036320">
                  <a:moveTo>
                    <a:pt x="0" y="0"/>
                  </a:moveTo>
                  <a:lnTo>
                    <a:pt x="2677160" y="0"/>
                  </a:lnTo>
                  <a:lnTo>
                    <a:pt x="2951480" y="345440"/>
                  </a:lnTo>
                  <a:lnTo>
                    <a:pt x="2951480" y="1036320"/>
                  </a:lnTo>
                  <a:lnTo>
                    <a:pt x="274320" y="1036320"/>
                  </a:lnTo>
                  <a:lnTo>
                    <a:pt x="0" y="69088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83" name="Rectangle 82">
              <a:extLst>
                <a:ext uri="{FF2B5EF4-FFF2-40B4-BE49-F238E27FC236}">
                  <a16:creationId xmlns:a16="http://schemas.microsoft.com/office/drawing/2014/main" id="{5AFC141F-E153-4F12-B2FB-0155B85CF400}"/>
                </a:ext>
              </a:extLst>
            </p:cNvPr>
            <p:cNvSpPr/>
            <p:nvPr/>
          </p:nvSpPr>
          <p:spPr>
            <a:xfrm>
              <a:off x="5062668" y="1385943"/>
              <a:ext cx="2677160" cy="69088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Ins="102870" rtlCol="0" anchor="ctr"/>
            <a:lstStyle/>
            <a:p>
              <a:pPr algn="r"/>
              <a:r>
                <a:rPr lang="en-US" b="1" dirty="0">
                  <a:solidFill>
                    <a:schemeClr val="bg2">
                      <a:lumMod val="10000"/>
                    </a:schemeClr>
                  </a:solidFill>
                </a:rPr>
                <a:t>LOREM IPSUM</a:t>
              </a:r>
            </a:p>
          </p:txBody>
        </p:sp>
      </p:grpSp>
      <p:sp>
        <p:nvSpPr>
          <p:cNvPr id="76" name="Freeform: Shape 75">
            <a:extLst>
              <a:ext uri="{FF2B5EF4-FFF2-40B4-BE49-F238E27FC236}">
                <a16:creationId xmlns:a16="http://schemas.microsoft.com/office/drawing/2014/main" id="{EAA67843-3BE2-4946-88F9-268377DF6671}"/>
              </a:ext>
            </a:extLst>
          </p:cNvPr>
          <p:cNvSpPr/>
          <p:nvPr/>
        </p:nvSpPr>
        <p:spPr>
          <a:xfrm>
            <a:off x="5473065" y="1281105"/>
            <a:ext cx="205740" cy="777240"/>
          </a:xfrm>
          <a:custGeom>
            <a:avLst/>
            <a:gdLst>
              <a:gd name="connsiteX0" fmla="*/ 2677160 w 2951480"/>
              <a:gd name="connsiteY0" fmla="*/ 0 h 1036320"/>
              <a:gd name="connsiteX1" fmla="*/ 2951480 w 2951480"/>
              <a:gd name="connsiteY1" fmla="*/ 345440 h 1036320"/>
              <a:gd name="connsiteX2" fmla="*/ 2951480 w 2951480"/>
              <a:gd name="connsiteY2" fmla="*/ 1036320 h 1036320"/>
              <a:gd name="connsiteX3" fmla="*/ 274320 w 2951480"/>
              <a:gd name="connsiteY3" fmla="*/ 1036320 h 1036320"/>
              <a:gd name="connsiteX4" fmla="*/ 0 w 2951480"/>
              <a:gd name="connsiteY4" fmla="*/ 690880 h 1036320"/>
              <a:gd name="connsiteX5" fmla="*/ 2677160 w 2951480"/>
              <a:gd name="connsiteY5" fmla="*/ 690880 h 1036320"/>
              <a:gd name="connsiteX0" fmla="*/ 2402840 w 2677160"/>
              <a:gd name="connsiteY0" fmla="*/ 0 h 1036320"/>
              <a:gd name="connsiteX1" fmla="*/ 2677160 w 2677160"/>
              <a:gd name="connsiteY1" fmla="*/ 345440 h 1036320"/>
              <a:gd name="connsiteX2" fmla="*/ 2677160 w 2677160"/>
              <a:gd name="connsiteY2" fmla="*/ 1036320 h 1036320"/>
              <a:gd name="connsiteX3" fmla="*/ 0 w 2677160"/>
              <a:gd name="connsiteY3" fmla="*/ 1036320 h 1036320"/>
              <a:gd name="connsiteX4" fmla="*/ 2402840 w 2677160"/>
              <a:gd name="connsiteY4" fmla="*/ 690880 h 1036320"/>
              <a:gd name="connsiteX5" fmla="*/ 2402840 w 2677160"/>
              <a:gd name="connsiteY5" fmla="*/ 0 h 1036320"/>
              <a:gd name="connsiteX0" fmla="*/ 0 w 274320"/>
              <a:gd name="connsiteY0" fmla="*/ 0 h 1036320"/>
              <a:gd name="connsiteX1" fmla="*/ 274320 w 274320"/>
              <a:gd name="connsiteY1" fmla="*/ 345440 h 1036320"/>
              <a:gd name="connsiteX2" fmla="*/ 274320 w 274320"/>
              <a:gd name="connsiteY2" fmla="*/ 1036320 h 1036320"/>
              <a:gd name="connsiteX3" fmla="*/ 0 w 274320"/>
              <a:gd name="connsiteY3" fmla="*/ 690880 h 1036320"/>
              <a:gd name="connsiteX4" fmla="*/ 0 w 274320"/>
              <a:gd name="connsiteY4" fmla="*/ 0 h 1036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4320" h="1036320">
                <a:moveTo>
                  <a:pt x="0" y="0"/>
                </a:moveTo>
                <a:lnTo>
                  <a:pt x="274320" y="345440"/>
                </a:lnTo>
                <a:lnTo>
                  <a:pt x="274320" y="1036320"/>
                </a:lnTo>
                <a:lnTo>
                  <a:pt x="0" y="69088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6FA0232C-1959-4EF9-A311-D947A42ADEB8}"/>
              </a:ext>
            </a:extLst>
          </p:cNvPr>
          <p:cNvSpPr/>
          <p:nvPr/>
        </p:nvSpPr>
        <p:spPr>
          <a:xfrm>
            <a:off x="3670935" y="3899151"/>
            <a:ext cx="2007870" cy="196724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7160" tIns="480060" rIns="137160" rtlCol="0" anchor="t"/>
          <a:lstStyle/>
          <a:p>
            <a:pPr algn="just"/>
            <a:r>
              <a:rPr lang="en-US" sz="1100" noProof="1">
                <a:solidFill>
                  <a:schemeClr val="bg2">
                    <a:lumMod val="2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grpSp>
        <p:nvGrpSpPr>
          <p:cNvPr id="78" name="Group 77">
            <a:extLst>
              <a:ext uri="{FF2B5EF4-FFF2-40B4-BE49-F238E27FC236}">
                <a16:creationId xmlns:a16="http://schemas.microsoft.com/office/drawing/2014/main" id="{CBF4CD1C-6DA0-4695-9A9D-9FB94A0E5418}"/>
              </a:ext>
            </a:extLst>
          </p:cNvPr>
          <p:cNvGrpSpPr/>
          <p:nvPr/>
        </p:nvGrpSpPr>
        <p:grpSpPr>
          <a:xfrm>
            <a:off x="3465195" y="3510531"/>
            <a:ext cx="2213610" cy="777240"/>
            <a:chOff x="5062668" y="1385943"/>
            <a:chExt cx="2951480" cy="1036320"/>
          </a:xfrm>
        </p:grpSpPr>
        <p:sp>
          <p:nvSpPr>
            <p:cNvPr id="80" name="Freeform: Shape 79">
              <a:extLst>
                <a:ext uri="{FF2B5EF4-FFF2-40B4-BE49-F238E27FC236}">
                  <a16:creationId xmlns:a16="http://schemas.microsoft.com/office/drawing/2014/main" id="{808CE493-DEF7-4409-B902-1B2FE189E0C7}"/>
                </a:ext>
              </a:extLst>
            </p:cNvPr>
            <p:cNvSpPr/>
            <p:nvPr/>
          </p:nvSpPr>
          <p:spPr>
            <a:xfrm>
              <a:off x="5062668" y="1385943"/>
              <a:ext cx="2951480" cy="1036320"/>
            </a:xfrm>
            <a:custGeom>
              <a:avLst/>
              <a:gdLst>
                <a:gd name="connsiteX0" fmla="*/ 0 w 2951480"/>
                <a:gd name="connsiteY0" fmla="*/ 0 h 1036320"/>
                <a:gd name="connsiteX1" fmla="*/ 2677160 w 2951480"/>
                <a:gd name="connsiteY1" fmla="*/ 0 h 1036320"/>
                <a:gd name="connsiteX2" fmla="*/ 2677160 w 2951480"/>
                <a:gd name="connsiteY2" fmla="*/ 345440 h 1036320"/>
                <a:gd name="connsiteX3" fmla="*/ 2951480 w 2951480"/>
                <a:gd name="connsiteY3" fmla="*/ 345440 h 1036320"/>
                <a:gd name="connsiteX4" fmla="*/ 2951480 w 2951480"/>
                <a:gd name="connsiteY4" fmla="*/ 1036320 h 1036320"/>
                <a:gd name="connsiteX5" fmla="*/ 274320 w 2951480"/>
                <a:gd name="connsiteY5" fmla="*/ 1036320 h 1036320"/>
                <a:gd name="connsiteX6" fmla="*/ 274320 w 2951480"/>
                <a:gd name="connsiteY6" fmla="*/ 690880 h 1036320"/>
                <a:gd name="connsiteX7" fmla="*/ 0 w 2951480"/>
                <a:gd name="connsiteY7" fmla="*/ 690880 h 1036320"/>
                <a:gd name="connsiteX0" fmla="*/ 0 w 2951480"/>
                <a:gd name="connsiteY0" fmla="*/ 0 h 1036320"/>
                <a:gd name="connsiteX1" fmla="*/ 2677160 w 2951480"/>
                <a:gd name="connsiteY1" fmla="*/ 0 h 1036320"/>
                <a:gd name="connsiteX2" fmla="*/ 2677160 w 2951480"/>
                <a:gd name="connsiteY2" fmla="*/ 345440 h 1036320"/>
                <a:gd name="connsiteX3" fmla="*/ 2951480 w 2951480"/>
                <a:gd name="connsiteY3" fmla="*/ 345440 h 1036320"/>
                <a:gd name="connsiteX4" fmla="*/ 2951480 w 2951480"/>
                <a:gd name="connsiteY4" fmla="*/ 1036320 h 1036320"/>
                <a:gd name="connsiteX5" fmla="*/ 274320 w 2951480"/>
                <a:gd name="connsiteY5" fmla="*/ 1036320 h 1036320"/>
                <a:gd name="connsiteX6" fmla="*/ 0 w 2951480"/>
                <a:gd name="connsiteY6" fmla="*/ 690880 h 1036320"/>
                <a:gd name="connsiteX7" fmla="*/ 0 w 2951480"/>
                <a:gd name="connsiteY7" fmla="*/ 0 h 1036320"/>
                <a:gd name="connsiteX0" fmla="*/ 0 w 2951480"/>
                <a:gd name="connsiteY0" fmla="*/ 0 h 1036320"/>
                <a:gd name="connsiteX1" fmla="*/ 2677160 w 2951480"/>
                <a:gd name="connsiteY1" fmla="*/ 0 h 1036320"/>
                <a:gd name="connsiteX2" fmla="*/ 2951480 w 2951480"/>
                <a:gd name="connsiteY2" fmla="*/ 345440 h 1036320"/>
                <a:gd name="connsiteX3" fmla="*/ 2951480 w 2951480"/>
                <a:gd name="connsiteY3" fmla="*/ 1036320 h 1036320"/>
                <a:gd name="connsiteX4" fmla="*/ 274320 w 2951480"/>
                <a:gd name="connsiteY4" fmla="*/ 1036320 h 1036320"/>
                <a:gd name="connsiteX5" fmla="*/ 0 w 2951480"/>
                <a:gd name="connsiteY5" fmla="*/ 690880 h 1036320"/>
                <a:gd name="connsiteX6" fmla="*/ 0 w 2951480"/>
                <a:gd name="connsiteY6" fmla="*/ 0 h 10363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951480" h="1036320">
                  <a:moveTo>
                    <a:pt x="0" y="0"/>
                  </a:moveTo>
                  <a:lnTo>
                    <a:pt x="2677160" y="0"/>
                  </a:lnTo>
                  <a:lnTo>
                    <a:pt x="2951480" y="345440"/>
                  </a:lnTo>
                  <a:lnTo>
                    <a:pt x="2951480" y="1036320"/>
                  </a:lnTo>
                  <a:lnTo>
                    <a:pt x="274320" y="1036320"/>
                  </a:lnTo>
                  <a:lnTo>
                    <a:pt x="0" y="69088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dirty="0"/>
            </a:p>
          </p:txBody>
        </p:sp>
        <p:sp>
          <p:nvSpPr>
            <p:cNvPr id="81" name="Rectangle 80">
              <a:extLst>
                <a:ext uri="{FF2B5EF4-FFF2-40B4-BE49-F238E27FC236}">
                  <a16:creationId xmlns:a16="http://schemas.microsoft.com/office/drawing/2014/main" id="{5F2A95DE-4133-47E5-95EC-EBCD20A7D7E6}"/>
                </a:ext>
              </a:extLst>
            </p:cNvPr>
            <p:cNvSpPr/>
            <p:nvPr/>
          </p:nvSpPr>
          <p:spPr>
            <a:xfrm>
              <a:off x="5062668" y="1385943"/>
              <a:ext cx="2677160" cy="69088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Ins="102870" rtlCol="0" anchor="ctr"/>
            <a:lstStyle/>
            <a:p>
              <a:pPr algn="r"/>
              <a:r>
                <a:rPr lang="en-US" b="1" dirty="0">
                  <a:solidFill>
                    <a:schemeClr val="bg2">
                      <a:lumMod val="10000"/>
                    </a:schemeClr>
                  </a:solidFill>
                </a:rPr>
                <a:t>LOREM IPSUM</a:t>
              </a:r>
            </a:p>
          </p:txBody>
        </p:sp>
      </p:grpSp>
      <p:sp>
        <p:nvSpPr>
          <p:cNvPr id="79" name="Freeform: Shape 78">
            <a:extLst>
              <a:ext uri="{FF2B5EF4-FFF2-40B4-BE49-F238E27FC236}">
                <a16:creationId xmlns:a16="http://schemas.microsoft.com/office/drawing/2014/main" id="{67CC96B1-89DC-40F6-8B1B-D3CE5D68165C}"/>
              </a:ext>
            </a:extLst>
          </p:cNvPr>
          <p:cNvSpPr/>
          <p:nvPr/>
        </p:nvSpPr>
        <p:spPr>
          <a:xfrm>
            <a:off x="5473065" y="3510531"/>
            <a:ext cx="205740" cy="777240"/>
          </a:xfrm>
          <a:custGeom>
            <a:avLst/>
            <a:gdLst>
              <a:gd name="connsiteX0" fmla="*/ 2677160 w 2951480"/>
              <a:gd name="connsiteY0" fmla="*/ 0 h 1036320"/>
              <a:gd name="connsiteX1" fmla="*/ 2951480 w 2951480"/>
              <a:gd name="connsiteY1" fmla="*/ 345440 h 1036320"/>
              <a:gd name="connsiteX2" fmla="*/ 2951480 w 2951480"/>
              <a:gd name="connsiteY2" fmla="*/ 1036320 h 1036320"/>
              <a:gd name="connsiteX3" fmla="*/ 274320 w 2951480"/>
              <a:gd name="connsiteY3" fmla="*/ 1036320 h 1036320"/>
              <a:gd name="connsiteX4" fmla="*/ 0 w 2951480"/>
              <a:gd name="connsiteY4" fmla="*/ 690880 h 1036320"/>
              <a:gd name="connsiteX5" fmla="*/ 2677160 w 2951480"/>
              <a:gd name="connsiteY5" fmla="*/ 690880 h 1036320"/>
              <a:gd name="connsiteX0" fmla="*/ 2402840 w 2677160"/>
              <a:gd name="connsiteY0" fmla="*/ 0 h 1036320"/>
              <a:gd name="connsiteX1" fmla="*/ 2677160 w 2677160"/>
              <a:gd name="connsiteY1" fmla="*/ 345440 h 1036320"/>
              <a:gd name="connsiteX2" fmla="*/ 2677160 w 2677160"/>
              <a:gd name="connsiteY2" fmla="*/ 1036320 h 1036320"/>
              <a:gd name="connsiteX3" fmla="*/ 0 w 2677160"/>
              <a:gd name="connsiteY3" fmla="*/ 1036320 h 1036320"/>
              <a:gd name="connsiteX4" fmla="*/ 2402840 w 2677160"/>
              <a:gd name="connsiteY4" fmla="*/ 690880 h 1036320"/>
              <a:gd name="connsiteX5" fmla="*/ 2402840 w 2677160"/>
              <a:gd name="connsiteY5" fmla="*/ 0 h 1036320"/>
              <a:gd name="connsiteX0" fmla="*/ 0 w 274320"/>
              <a:gd name="connsiteY0" fmla="*/ 0 h 1036320"/>
              <a:gd name="connsiteX1" fmla="*/ 274320 w 274320"/>
              <a:gd name="connsiteY1" fmla="*/ 345440 h 1036320"/>
              <a:gd name="connsiteX2" fmla="*/ 274320 w 274320"/>
              <a:gd name="connsiteY2" fmla="*/ 1036320 h 1036320"/>
              <a:gd name="connsiteX3" fmla="*/ 0 w 274320"/>
              <a:gd name="connsiteY3" fmla="*/ 690880 h 1036320"/>
              <a:gd name="connsiteX4" fmla="*/ 0 w 274320"/>
              <a:gd name="connsiteY4" fmla="*/ 0 h 1036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4320" h="1036320">
                <a:moveTo>
                  <a:pt x="0" y="0"/>
                </a:moveTo>
                <a:lnTo>
                  <a:pt x="274320" y="345440"/>
                </a:lnTo>
                <a:lnTo>
                  <a:pt x="274320" y="1036320"/>
                </a:lnTo>
                <a:lnTo>
                  <a:pt x="0" y="69088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C81C8339-319D-4DBA-80BB-35DF44798C97}"/>
              </a:ext>
            </a:extLst>
          </p:cNvPr>
          <p:cNvSpPr/>
          <p:nvPr/>
        </p:nvSpPr>
        <p:spPr>
          <a:xfrm>
            <a:off x="6507480" y="1669725"/>
            <a:ext cx="2007870" cy="1967244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7160" tIns="480060" rIns="137160" rtlCol="0" anchor="t"/>
          <a:lstStyle/>
          <a:p>
            <a:pPr algn="just"/>
            <a:r>
              <a:rPr lang="en-US" sz="1100" noProof="1">
                <a:solidFill>
                  <a:schemeClr val="bg1"/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grpSp>
        <p:nvGrpSpPr>
          <p:cNvPr id="86" name="Group 85">
            <a:extLst>
              <a:ext uri="{FF2B5EF4-FFF2-40B4-BE49-F238E27FC236}">
                <a16:creationId xmlns:a16="http://schemas.microsoft.com/office/drawing/2014/main" id="{FDE8948A-679E-4478-AD1D-E9479D382471}"/>
              </a:ext>
            </a:extLst>
          </p:cNvPr>
          <p:cNvGrpSpPr/>
          <p:nvPr/>
        </p:nvGrpSpPr>
        <p:grpSpPr>
          <a:xfrm>
            <a:off x="6301740" y="1281105"/>
            <a:ext cx="2213610" cy="777240"/>
            <a:chOff x="5062668" y="1385943"/>
            <a:chExt cx="2951480" cy="1036320"/>
          </a:xfrm>
        </p:grpSpPr>
        <p:sp>
          <p:nvSpPr>
            <p:cNvPr id="93" name="Freeform: Shape 92">
              <a:extLst>
                <a:ext uri="{FF2B5EF4-FFF2-40B4-BE49-F238E27FC236}">
                  <a16:creationId xmlns:a16="http://schemas.microsoft.com/office/drawing/2014/main" id="{45B637AF-F0B7-45AA-847D-EA746AF6333B}"/>
                </a:ext>
              </a:extLst>
            </p:cNvPr>
            <p:cNvSpPr/>
            <p:nvPr/>
          </p:nvSpPr>
          <p:spPr>
            <a:xfrm>
              <a:off x="5062668" y="1385943"/>
              <a:ext cx="2951480" cy="1036320"/>
            </a:xfrm>
            <a:custGeom>
              <a:avLst/>
              <a:gdLst>
                <a:gd name="connsiteX0" fmla="*/ 0 w 2951480"/>
                <a:gd name="connsiteY0" fmla="*/ 0 h 1036320"/>
                <a:gd name="connsiteX1" fmla="*/ 2677160 w 2951480"/>
                <a:gd name="connsiteY1" fmla="*/ 0 h 1036320"/>
                <a:gd name="connsiteX2" fmla="*/ 2677160 w 2951480"/>
                <a:gd name="connsiteY2" fmla="*/ 345440 h 1036320"/>
                <a:gd name="connsiteX3" fmla="*/ 2951480 w 2951480"/>
                <a:gd name="connsiteY3" fmla="*/ 345440 h 1036320"/>
                <a:gd name="connsiteX4" fmla="*/ 2951480 w 2951480"/>
                <a:gd name="connsiteY4" fmla="*/ 1036320 h 1036320"/>
                <a:gd name="connsiteX5" fmla="*/ 274320 w 2951480"/>
                <a:gd name="connsiteY5" fmla="*/ 1036320 h 1036320"/>
                <a:gd name="connsiteX6" fmla="*/ 274320 w 2951480"/>
                <a:gd name="connsiteY6" fmla="*/ 690880 h 1036320"/>
                <a:gd name="connsiteX7" fmla="*/ 0 w 2951480"/>
                <a:gd name="connsiteY7" fmla="*/ 690880 h 1036320"/>
                <a:gd name="connsiteX0" fmla="*/ 0 w 2951480"/>
                <a:gd name="connsiteY0" fmla="*/ 0 h 1036320"/>
                <a:gd name="connsiteX1" fmla="*/ 2677160 w 2951480"/>
                <a:gd name="connsiteY1" fmla="*/ 0 h 1036320"/>
                <a:gd name="connsiteX2" fmla="*/ 2677160 w 2951480"/>
                <a:gd name="connsiteY2" fmla="*/ 345440 h 1036320"/>
                <a:gd name="connsiteX3" fmla="*/ 2951480 w 2951480"/>
                <a:gd name="connsiteY3" fmla="*/ 345440 h 1036320"/>
                <a:gd name="connsiteX4" fmla="*/ 2951480 w 2951480"/>
                <a:gd name="connsiteY4" fmla="*/ 1036320 h 1036320"/>
                <a:gd name="connsiteX5" fmla="*/ 274320 w 2951480"/>
                <a:gd name="connsiteY5" fmla="*/ 1036320 h 1036320"/>
                <a:gd name="connsiteX6" fmla="*/ 0 w 2951480"/>
                <a:gd name="connsiteY6" fmla="*/ 690880 h 1036320"/>
                <a:gd name="connsiteX7" fmla="*/ 0 w 2951480"/>
                <a:gd name="connsiteY7" fmla="*/ 0 h 1036320"/>
                <a:gd name="connsiteX0" fmla="*/ 0 w 2951480"/>
                <a:gd name="connsiteY0" fmla="*/ 0 h 1036320"/>
                <a:gd name="connsiteX1" fmla="*/ 2677160 w 2951480"/>
                <a:gd name="connsiteY1" fmla="*/ 0 h 1036320"/>
                <a:gd name="connsiteX2" fmla="*/ 2951480 w 2951480"/>
                <a:gd name="connsiteY2" fmla="*/ 345440 h 1036320"/>
                <a:gd name="connsiteX3" fmla="*/ 2951480 w 2951480"/>
                <a:gd name="connsiteY3" fmla="*/ 1036320 h 1036320"/>
                <a:gd name="connsiteX4" fmla="*/ 274320 w 2951480"/>
                <a:gd name="connsiteY4" fmla="*/ 1036320 h 1036320"/>
                <a:gd name="connsiteX5" fmla="*/ 0 w 2951480"/>
                <a:gd name="connsiteY5" fmla="*/ 690880 h 1036320"/>
                <a:gd name="connsiteX6" fmla="*/ 0 w 2951480"/>
                <a:gd name="connsiteY6" fmla="*/ 0 h 10363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951480" h="1036320">
                  <a:moveTo>
                    <a:pt x="0" y="0"/>
                  </a:moveTo>
                  <a:lnTo>
                    <a:pt x="2677160" y="0"/>
                  </a:lnTo>
                  <a:lnTo>
                    <a:pt x="2951480" y="345440"/>
                  </a:lnTo>
                  <a:lnTo>
                    <a:pt x="2951480" y="1036320"/>
                  </a:lnTo>
                  <a:lnTo>
                    <a:pt x="274320" y="1036320"/>
                  </a:lnTo>
                  <a:lnTo>
                    <a:pt x="0" y="69088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94" name="Rectangle 93">
              <a:extLst>
                <a:ext uri="{FF2B5EF4-FFF2-40B4-BE49-F238E27FC236}">
                  <a16:creationId xmlns:a16="http://schemas.microsoft.com/office/drawing/2014/main" id="{41EBEB44-A9E0-4D0C-BFE3-98CA7E267BED}"/>
                </a:ext>
              </a:extLst>
            </p:cNvPr>
            <p:cNvSpPr/>
            <p:nvPr/>
          </p:nvSpPr>
          <p:spPr>
            <a:xfrm>
              <a:off x="5062668" y="1385943"/>
              <a:ext cx="2677160" cy="69088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Ins="102870" rtlCol="0" anchor="ctr"/>
            <a:lstStyle/>
            <a:p>
              <a:pPr algn="r"/>
              <a:r>
                <a:rPr lang="en-US" b="1" dirty="0"/>
                <a:t>LOREM IPSUM</a:t>
              </a:r>
            </a:p>
          </p:txBody>
        </p:sp>
      </p:grpSp>
      <p:sp>
        <p:nvSpPr>
          <p:cNvPr id="87" name="Freeform: Shape 86">
            <a:extLst>
              <a:ext uri="{FF2B5EF4-FFF2-40B4-BE49-F238E27FC236}">
                <a16:creationId xmlns:a16="http://schemas.microsoft.com/office/drawing/2014/main" id="{DF042F31-02C1-44E7-9A9D-37F95871A29D}"/>
              </a:ext>
            </a:extLst>
          </p:cNvPr>
          <p:cNvSpPr/>
          <p:nvPr/>
        </p:nvSpPr>
        <p:spPr>
          <a:xfrm>
            <a:off x="8309610" y="1281105"/>
            <a:ext cx="205740" cy="777240"/>
          </a:xfrm>
          <a:custGeom>
            <a:avLst/>
            <a:gdLst>
              <a:gd name="connsiteX0" fmla="*/ 2677160 w 2951480"/>
              <a:gd name="connsiteY0" fmla="*/ 0 h 1036320"/>
              <a:gd name="connsiteX1" fmla="*/ 2951480 w 2951480"/>
              <a:gd name="connsiteY1" fmla="*/ 345440 h 1036320"/>
              <a:gd name="connsiteX2" fmla="*/ 2951480 w 2951480"/>
              <a:gd name="connsiteY2" fmla="*/ 1036320 h 1036320"/>
              <a:gd name="connsiteX3" fmla="*/ 274320 w 2951480"/>
              <a:gd name="connsiteY3" fmla="*/ 1036320 h 1036320"/>
              <a:gd name="connsiteX4" fmla="*/ 0 w 2951480"/>
              <a:gd name="connsiteY4" fmla="*/ 690880 h 1036320"/>
              <a:gd name="connsiteX5" fmla="*/ 2677160 w 2951480"/>
              <a:gd name="connsiteY5" fmla="*/ 690880 h 1036320"/>
              <a:gd name="connsiteX0" fmla="*/ 2402840 w 2677160"/>
              <a:gd name="connsiteY0" fmla="*/ 0 h 1036320"/>
              <a:gd name="connsiteX1" fmla="*/ 2677160 w 2677160"/>
              <a:gd name="connsiteY1" fmla="*/ 345440 h 1036320"/>
              <a:gd name="connsiteX2" fmla="*/ 2677160 w 2677160"/>
              <a:gd name="connsiteY2" fmla="*/ 1036320 h 1036320"/>
              <a:gd name="connsiteX3" fmla="*/ 0 w 2677160"/>
              <a:gd name="connsiteY3" fmla="*/ 1036320 h 1036320"/>
              <a:gd name="connsiteX4" fmla="*/ 2402840 w 2677160"/>
              <a:gd name="connsiteY4" fmla="*/ 690880 h 1036320"/>
              <a:gd name="connsiteX5" fmla="*/ 2402840 w 2677160"/>
              <a:gd name="connsiteY5" fmla="*/ 0 h 1036320"/>
              <a:gd name="connsiteX0" fmla="*/ 0 w 274320"/>
              <a:gd name="connsiteY0" fmla="*/ 0 h 1036320"/>
              <a:gd name="connsiteX1" fmla="*/ 274320 w 274320"/>
              <a:gd name="connsiteY1" fmla="*/ 345440 h 1036320"/>
              <a:gd name="connsiteX2" fmla="*/ 274320 w 274320"/>
              <a:gd name="connsiteY2" fmla="*/ 1036320 h 1036320"/>
              <a:gd name="connsiteX3" fmla="*/ 0 w 274320"/>
              <a:gd name="connsiteY3" fmla="*/ 690880 h 1036320"/>
              <a:gd name="connsiteX4" fmla="*/ 0 w 274320"/>
              <a:gd name="connsiteY4" fmla="*/ 0 h 1036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4320" h="1036320">
                <a:moveTo>
                  <a:pt x="0" y="0"/>
                </a:moveTo>
                <a:lnTo>
                  <a:pt x="274320" y="345440"/>
                </a:lnTo>
                <a:lnTo>
                  <a:pt x="274320" y="1036320"/>
                </a:lnTo>
                <a:lnTo>
                  <a:pt x="0" y="69088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id="{26381801-6044-4934-BF0A-C021E52F2BA9}"/>
              </a:ext>
            </a:extLst>
          </p:cNvPr>
          <p:cNvSpPr/>
          <p:nvPr/>
        </p:nvSpPr>
        <p:spPr>
          <a:xfrm>
            <a:off x="6507480" y="3899151"/>
            <a:ext cx="2007870" cy="1967244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7160" tIns="480060" rIns="137160" rtlCol="0" anchor="t"/>
          <a:lstStyle/>
          <a:p>
            <a:pPr algn="just"/>
            <a:r>
              <a:rPr lang="en-US" sz="1100" noProof="1">
                <a:solidFill>
                  <a:schemeClr val="bg2">
                    <a:lumMod val="2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grpSp>
        <p:nvGrpSpPr>
          <p:cNvPr id="89" name="Group 88">
            <a:extLst>
              <a:ext uri="{FF2B5EF4-FFF2-40B4-BE49-F238E27FC236}">
                <a16:creationId xmlns:a16="http://schemas.microsoft.com/office/drawing/2014/main" id="{6B58B7F0-F898-49BD-9A33-86A47D571029}"/>
              </a:ext>
            </a:extLst>
          </p:cNvPr>
          <p:cNvGrpSpPr/>
          <p:nvPr/>
        </p:nvGrpSpPr>
        <p:grpSpPr>
          <a:xfrm>
            <a:off x="6301740" y="3510531"/>
            <a:ext cx="2213610" cy="777240"/>
            <a:chOff x="5062668" y="1385943"/>
            <a:chExt cx="2951480" cy="1036320"/>
          </a:xfrm>
        </p:grpSpPr>
        <p:sp>
          <p:nvSpPr>
            <p:cNvPr id="91" name="Freeform: Shape 90">
              <a:extLst>
                <a:ext uri="{FF2B5EF4-FFF2-40B4-BE49-F238E27FC236}">
                  <a16:creationId xmlns:a16="http://schemas.microsoft.com/office/drawing/2014/main" id="{034E1E94-4D0C-4EC3-8C40-2C6C33490391}"/>
                </a:ext>
              </a:extLst>
            </p:cNvPr>
            <p:cNvSpPr/>
            <p:nvPr/>
          </p:nvSpPr>
          <p:spPr>
            <a:xfrm>
              <a:off x="5062668" y="1385943"/>
              <a:ext cx="2951480" cy="1036320"/>
            </a:xfrm>
            <a:custGeom>
              <a:avLst/>
              <a:gdLst>
                <a:gd name="connsiteX0" fmla="*/ 0 w 2951480"/>
                <a:gd name="connsiteY0" fmla="*/ 0 h 1036320"/>
                <a:gd name="connsiteX1" fmla="*/ 2677160 w 2951480"/>
                <a:gd name="connsiteY1" fmla="*/ 0 h 1036320"/>
                <a:gd name="connsiteX2" fmla="*/ 2677160 w 2951480"/>
                <a:gd name="connsiteY2" fmla="*/ 345440 h 1036320"/>
                <a:gd name="connsiteX3" fmla="*/ 2951480 w 2951480"/>
                <a:gd name="connsiteY3" fmla="*/ 345440 h 1036320"/>
                <a:gd name="connsiteX4" fmla="*/ 2951480 w 2951480"/>
                <a:gd name="connsiteY4" fmla="*/ 1036320 h 1036320"/>
                <a:gd name="connsiteX5" fmla="*/ 274320 w 2951480"/>
                <a:gd name="connsiteY5" fmla="*/ 1036320 h 1036320"/>
                <a:gd name="connsiteX6" fmla="*/ 274320 w 2951480"/>
                <a:gd name="connsiteY6" fmla="*/ 690880 h 1036320"/>
                <a:gd name="connsiteX7" fmla="*/ 0 w 2951480"/>
                <a:gd name="connsiteY7" fmla="*/ 690880 h 1036320"/>
                <a:gd name="connsiteX0" fmla="*/ 0 w 2951480"/>
                <a:gd name="connsiteY0" fmla="*/ 0 h 1036320"/>
                <a:gd name="connsiteX1" fmla="*/ 2677160 w 2951480"/>
                <a:gd name="connsiteY1" fmla="*/ 0 h 1036320"/>
                <a:gd name="connsiteX2" fmla="*/ 2677160 w 2951480"/>
                <a:gd name="connsiteY2" fmla="*/ 345440 h 1036320"/>
                <a:gd name="connsiteX3" fmla="*/ 2951480 w 2951480"/>
                <a:gd name="connsiteY3" fmla="*/ 345440 h 1036320"/>
                <a:gd name="connsiteX4" fmla="*/ 2951480 w 2951480"/>
                <a:gd name="connsiteY4" fmla="*/ 1036320 h 1036320"/>
                <a:gd name="connsiteX5" fmla="*/ 274320 w 2951480"/>
                <a:gd name="connsiteY5" fmla="*/ 1036320 h 1036320"/>
                <a:gd name="connsiteX6" fmla="*/ 0 w 2951480"/>
                <a:gd name="connsiteY6" fmla="*/ 690880 h 1036320"/>
                <a:gd name="connsiteX7" fmla="*/ 0 w 2951480"/>
                <a:gd name="connsiteY7" fmla="*/ 0 h 1036320"/>
                <a:gd name="connsiteX0" fmla="*/ 0 w 2951480"/>
                <a:gd name="connsiteY0" fmla="*/ 0 h 1036320"/>
                <a:gd name="connsiteX1" fmla="*/ 2677160 w 2951480"/>
                <a:gd name="connsiteY1" fmla="*/ 0 h 1036320"/>
                <a:gd name="connsiteX2" fmla="*/ 2951480 w 2951480"/>
                <a:gd name="connsiteY2" fmla="*/ 345440 h 1036320"/>
                <a:gd name="connsiteX3" fmla="*/ 2951480 w 2951480"/>
                <a:gd name="connsiteY3" fmla="*/ 1036320 h 1036320"/>
                <a:gd name="connsiteX4" fmla="*/ 274320 w 2951480"/>
                <a:gd name="connsiteY4" fmla="*/ 1036320 h 1036320"/>
                <a:gd name="connsiteX5" fmla="*/ 0 w 2951480"/>
                <a:gd name="connsiteY5" fmla="*/ 690880 h 1036320"/>
                <a:gd name="connsiteX6" fmla="*/ 0 w 2951480"/>
                <a:gd name="connsiteY6" fmla="*/ 0 h 10363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951480" h="1036320">
                  <a:moveTo>
                    <a:pt x="0" y="0"/>
                  </a:moveTo>
                  <a:lnTo>
                    <a:pt x="2677160" y="0"/>
                  </a:lnTo>
                  <a:lnTo>
                    <a:pt x="2951480" y="345440"/>
                  </a:lnTo>
                  <a:lnTo>
                    <a:pt x="2951480" y="1036320"/>
                  </a:lnTo>
                  <a:lnTo>
                    <a:pt x="274320" y="1036320"/>
                  </a:lnTo>
                  <a:lnTo>
                    <a:pt x="0" y="69088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92" name="Rectangle 91">
              <a:extLst>
                <a:ext uri="{FF2B5EF4-FFF2-40B4-BE49-F238E27FC236}">
                  <a16:creationId xmlns:a16="http://schemas.microsoft.com/office/drawing/2014/main" id="{C277828D-C01F-48C9-9B9E-6DA89E960AF5}"/>
                </a:ext>
              </a:extLst>
            </p:cNvPr>
            <p:cNvSpPr/>
            <p:nvPr/>
          </p:nvSpPr>
          <p:spPr>
            <a:xfrm>
              <a:off x="5062668" y="1385943"/>
              <a:ext cx="2677160" cy="690880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Ins="102870" rtlCol="0" anchor="ctr"/>
            <a:lstStyle/>
            <a:p>
              <a:pPr algn="r"/>
              <a:r>
                <a:rPr lang="en-US" b="1" dirty="0">
                  <a:solidFill>
                    <a:schemeClr val="bg2">
                      <a:lumMod val="10000"/>
                    </a:schemeClr>
                  </a:solidFill>
                </a:rPr>
                <a:t>LOREM IPSUM</a:t>
              </a:r>
            </a:p>
          </p:txBody>
        </p:sp>
      </p:grpSp>
      <p:sp>
        <p:nvSpPr>
          <p:cNvPr id="90" name="Freeform: Shape 89">
            <a:extLst>
              <a:ext uri="{FF2B5EF4-FFF2-40B4-BE49-F238E27FC236}">
                <a16:creationId xmlns:a16="http://schemas.microsoft.com/office/drawing/2014/main" id="{74D7DBBE-8771-43D7-9D69-E78ED812A676}"/>
              </a:ext>
            </a:extLst>
          </p:cNvPr>
          <p:cNvSpPr/>
          <p:nvPr/>
        </p:nvSpPr>
        <p:spPr>
          <a:xfrm>
            <a:off x="8309610" y="3510531"/>
            <a:ext cx="205740" cy="777240"/>
          </a:xfrm>
          <a:custGeom>
            <a:avLst/>
            <a:gdLst>
              <a:gd name="connsiteX0" fmla="*/ 2677160 w 2951480"/>
              <a:gd name="connsiteY0" fmla="*/ 0 h 1036320"/>
              <a:gd name="connsiteX1" fmla="*/ 2951480 w 2951480"/>
              <a:gd name="connsiteY1" fmla="*/ 345440 h 1036320"/>
              <a:gd name="connsiteX2" fmla="*/ 2951480 w 2951480"/>
              <a:gd name="connsiteY2" fmla="*/ 1036320 h 1036320"/>
              <a:gd name="connsiteX3" fmla="*/ 274320 w 2951480"/>
              <a:gd name="connsiteY3" fmla="*/ 1036320 h 1036320"/>
              <a:gd name="connsiteX4" fmla="*/ 0 w 2951480"/>
              <a:gd name="connsiteY4" fmla="*/ 690880 h 1036320"/>
              <a:gd name="connsiteX5" fmla="*/ 2677160 w 2951480"/>
              <a:gd name="connsiteY5" fmla="*/ 690880 h 1036320"/>
              <a:gd name="connsiteX0" fmla="*/ 2402840 w 2677160"/>
              <a:gd name="connsiteY0" fmla="*/ 0 h 1036320"/>
              <a:gd name="connsiteX1" fmla="*/ 2677160 w 2677160"/>
              <a:gd name="connsiteY1" fmla="*/ 345440 h 1036320"/>
              <a:gd name="connsiteX2" fmla="*/ 2677160 w 2677160"/>
              <a:gd name="connsiteY2" fmla="*/ 1036320 h 1036320"/>
              <a:gd name="connsiteX3" fmla="*/ 0 w 2677160"/>
              <a:gd name="connsiteY3" fmla="*/ 1036320 h 1036320"/>
              <a:gd name="connsiteX4" fmla="*/ 2402840 w 2677160"/>
              <a:gd name="connsiteY4" fmla="*/ 690880 h 1036320"/>
              <a:gd name="connsiteX5" fmla="*/ 2402840 w 2677160"/>
              <a:gd name="connsiteY5" fmla="*/ 0 h 1036320"/>
              <a:gd name="connsiteX0" fmla="*/ 0 w 274320"/>
              <a:gd name="connsiteY0" fmla="*/ 0 h 1036320"/>
              <a:gd name="connsiteX1" fmla="*/ 274320 w 274320"/>
              <a:gd name="connsiteY1" fmla="*/ 345440 h 1036320"/>
              <a:gd name="connsiteX2" fmla="*/ 274320 w 274320"/>
              <a:gd name="connsiteY2" fmla="*/ 1036320 h 1036320"/>
              <a:gd name="connsiteX3" fmla="*/ 0 w 274320"/>
              <a:gd name="connsiteY3" fmla="*/ 690880 h 1036320"/>
              <a:gd name="connsiteX4" fmla="*/ 0 w 274320"/>
              <a:gd name="connsiteY4" fmla="*/ 0 h 1036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4320" h="1036320">
                <a:moveTo>
                  <a:pt x="0" y="0"/>
                </a:moveTo>
                <a:lnTo>
                  <a:pt x="274320" y="345440"/>
                </a:lnTo>
                <a:lnTo>
                  <a:pt x="274320" y="1036320"/>
                </a:lnTo>
                <a:lnTo>
                  <a:pt x="0" y="69088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6" name="Graphic 4" descr="Single gear">
            <a:extLst>
              <a:ext uri="{FF2B5EF4-FFF2-40B4-BE49-F238E27FC236}">
                <a16:creationId xmlns:a16="http://schemas.microsoft.com/office/drawing/2014/main" id="{6ED86ADF-35C0-411D-8AC5-1D1908E3CD25}"/>
              </a:ext>
            </a:extLst>
          </p:cNvPr>
          <p:cNvSpPr/>
          <p:nvPr/>
        </p:nvSpPr>
        <p:spPr>
          <a:xfrm>
            <a:off x="775843" y="1402051"/>
            <a:ext cx="259043" cy="258662"/>
          </a:xfrm>
          <a:custGeom>
            <a:avLst/>
            <a:gdLst>
              <a:gd name="connsiteX0" fmla="*/ 172442 w 345391"/>
              <a:gd name="connsiteY0" fmla="*/ 233304 h 344883"/>
              <a:gd name="connsiteX1" fmla="*/ 111580 w 345391"/>
              <a:gd name="connsiteY1" fmla="*/ 172442 h 344883"/>
              <a:gd name="connsiteX2" fmla="*/ 172442 w 345391"/>
              <a:gd name="connsiteY2" fmla="*/ 111580 h 344883"/>
              <a:gd name="connsiteX3" fmla="*/ 233304 w 345391"/>
              <a:gd name="connsiteY3" fmla="*/ 172442 h 344883"/>
              <a:gd name="connsiteX4" fmla="*/ 172442 w 345391"/>
              <a:gd name="connsiteY4" fmla="*/ 233304 h 344883"/>
              <a:gd name="connsiteX5" fmla="*/ 309381 w 345391"/>
              <a:gd name="connsiteY5" fmla="*/ 134403 h 344883"/>
              <a:gd name="connsiteX6" fmla="*/ 296194 w 345391"/>
              <a:gd name="connsiteY6" fmla="*/ 102958 h 344883"/>
              <a:gd name="connsiteX7" fmla="*/ 308874 w 345391"/>
              <a:gd name="connsiteY7" fmla="*/ 64919 h 344883"/>
              <a:gd name="connsiteX8" fmla="*/ 279965 w 345391"/>
              <a:gd name="connsiteY8" fmla="*/ 36010 h 344883"/>
              <a:gd name="connsiteX9" fmla="*/ 241926 w 345391"/>
              <a:gd name="connsiteY9" fmla="*/ 48690 h 344883"/>
              <a:gd name="connsiteX10" fmla="*/ 209973 w 345391"/>
              <a:gd name="connsiteY10" fmla="*/ 35503 h 344883"/>
              <a:gd name="connsiteX11" fmla="*/ 192729 w 345391"/>
              <a:gd name="connsiteY11" fmla="*/ 0 h 344883"/>
              <a:gd name="connsiteX12" fmla="*/ 152155 w 345391"/>
              <a:gd name="connsiteY12" fmla="*/ 0 h 344883"/>
              <a:gd name="connsiteX13" fmla="*/ 134403 w 345391"/>
              <a:gd name="connsiteY13" fmla="*/ 35503 h 344883"/>
              <a:gd name="connsiteX14" fmla="*/ 102958 w 345391"/>
              <a:gd name="connsiteY14" fmla="*/ 48690 h 344883"/>
              <a:gd name="connsiteX15" fmla="*/ 64919 w 345391"/>
              <a:gd name="connsiteY15" fmla="*/ 36010 h 344883"/>
              <a:gd name="connsiteX16" fmla="*/ 36010 w 345391"/>
              <a:gd name="connsiteY16" fmla="*/ 64919 h 344883"/>
              <a:gd name="connsiteX17" fmla="*/ 48690 w 345391"/>
              <a:gd name="connsiteY17" fmla="*/ 102958 h 344883"/>
              <a:gd name="connsiteX18" fmla="*/ 35503 w 345391"/>
              <a:gd name="connsiteY18" fmla="*/ 134910 h 344883"/>
              <a:gd name="connsiteX19" fmla="*/ 0 w 345391"/>
              <a:gd name="connsiteY19" fmla="*/ 152155 h 344883"/>
              <a:gd name="connsiteX20" fmla="*/ 0 w 345391"/>
              <a:gd name="connsiteY20" fmla="*/ 192729 h 344883"/>
              <a:gd name="connsiteX21" fmla="*/ 35503 w 345391"/>
              <a:gd name="connsiteY21" fmla="*/ 210481 h 344883"/>
              <a:gd name="connsiteX22" fmla="*/ 48690 w 345391"/>
              <a:gd name="connsiteY22" fmla="*/ 241926 h 344883"/>
              <a:gd name="connsiteX23" fmla="*/ 36010 w 345391"/>
              <a:gd name="connsiteY23" fmla="*/ 279965 h 344883"/>
              <a:gd name="connsiteX24" fmla="*/ 64919 w 345391"/>
              <a:gd name="connsiteY24" fmla="*/ 308874 h 344883"/>
              <a:gd name="connsiteX25" fmla="*/ 102958 w 345391"/>
              <a:gd name="connsiteY25" fmla="*/ 296194 h 344883"/>
              <a:gd name="connsiteX26" fmla="*/ 134910 w 345391"/>
              <a:gd name="connsiteY26" fmla="*/ 309381 h 344883"/>
              <a:gd name="connsiteX27" fmla="*/ 152662 w 345391"/>
              <a:gd name="connsiteY27" fmla="*/ 344884 h 344883"/>
              <a:gd name="connsiteX28" fmla="*/ 193236 w 345391"/>
              <a:gd name="connsiteY28" fmla="*/ 344884 h 344883"/>
              <a:gd name="connsiteX29" fmla="*/ 210988 w 345391"/>
              <a:gd name="connsiteY29" fmla="*/ 309381 h 344883"/>
              <a:gd name="connsiteX30" fmla="*/ 242433 w 345391"/>
              <a:gd name="connsiteY30" fmla="*/ 296194 h 344883"/>
              <a:gd name="connsiteX31" fmla="*/ 280472 w 345391"/>
              <a:gd name="connsiteY31" fmla="*/ 308874 h 344883"/>
              <a:gd name="connsiteX32" fmla="*/ 309381 w 345391"/>
              <a:gd name="connsiteY32" fmla="*/ 279965 h 344883"/>
              <a:gd name="connsiteX33" fmla="*/ 296702 w 345391"/>
              <a:gd name="connsiteY33" fmla="*/ 241926 h 344883"/>
              <a:gd name="connsiteX34" fmla="*/ 309888 w 345391"/>
              <a:gd name="connsiteY34" fmla="*/ 209973 h 344883"/>
              <a:gd name="connsiteX35" fmla="*/ 345391 w 345391"/>
              <a:gd name="connsiteY35" fmla="*/ 192222 h 344883"/>
              <a:gd name="connsiteX36" fmla="*/ 345391 w 345391"/>
              <a:gd name="connsiteY36" fmla="*/ 151648 h 344883"/>
              <a:gd name="connsiteX37" fmla="*/ 309381 w 345391"/>
              <a:gd name="connsiteY37" fmla="*/ 134403 h 3448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345391" h="344883">
                <a:moveTo>
                  <a:pt x="172442" y="233304"/>
                </a:moveTo>
                <a:cubicBezTo>
                  <a:pt x="138968" y="233304"/>
                  <a:pt x="111580" y="205916"/>
                  <a:pt x="111580" y="172442"/>
                </a:cubicBezTo>
                <a:cubicBezTo>
                  <a:pt x="111580" y="138968"/>
                  <a:pt x="138968" y="111580"/>
                  <a:pt x="172442" y="111580"/>
                </a:cubicBezTo>
                <a:cubicBezTo>
                  <a:pt x="205916" y="111580"/>
                  <a:pt x="233304" y="138968"/>
                  <a:pt x="233304" y="172442"/>
                </a:cubicBezTo>
                <a:cubicBezTo>
                  <a:pt x="233304" y="205916"/>
                  <a:pt x="205916" y="233304"/>
                  <a:pt x="172442" y="233304"/>
                </a:cubicBezTo>
                <a:close/>
                <a:moveTo>
                  <a:pt x="309381" y="134403"/>
                </a:moveTo>
                <a:cubicBezTo>
                  <a:pt x="306338" y="123245"/>
                  <a:pt x="301773" y="112594"/>
                  <a:pt x="296194" y="102958"/>
                </a:cubicBezTo>
                <a:lnTo>
                  <a:pt x="308874" y="64919"/>
                </a:lnTo>
                <a:lnTo>
                  <a:pt x="279965" y="36010"/>
                </a:lnTo>
                <a:lnTo>
                  <a:pt x="241926" y="48690"/>
                </a:lnTo>
                <a:cubicBezTo>
                  <a:pt x="231782" y="43110"/>
                  <a:pt x="221131" y="38546"/>
                  <a:pt x="209973" y="35503"/>
                </a:cubicBezTo>
                <a:lnTo>
                  <a:pt x="192729" y="0"/>
                </a:lnTo>
                <a:lnTo>
                  <a:pt x="152155" y="0"/>
                </a:lnTo>
                <a:lnTo>
                  <a:pt x="134403" y="35503"/>
                </a:lnTo>
                <a:cubicBezTo>
                  <a:pt x="123245" y="38546"/>
                  <a:pt x="112594" y="43110"/>
                  <a:pt x="102958" y="48690"/>
                </a:cubicBezTo>
                <a:lnTo>
                  <a:pt x="64919" y="36010"/>
                </a:lnTo>
                <a:lnTo>
                  <a:pt x="36010" y="64919"/>
                </a:lnTo>
                <a:lnTo>
                  <a:pt x="48690" y="102958"/>
                </a:lnTo>
                <a:cubicBezTo>
                  <a:pt x="43110" y="113102"/>
                  <a:pt x="38546" y="123752"/>
                  <a:pt x="35503" y="134910"/>
                </a:cubicBezTo>
                <a:lnTo>
                  <a:pt x="0" y="152155"/>
                </a:lnTo>
                <a:lnTo>
                  <a:pt x="0" y="192729"/>
                </a:lnTo>
                <a:lnTo>
                  <a:pt x="35503" y="210481"/>
                </a:lnTo>
                <a:cubicBezTo>
                  <a:pt x="38546" y="221639"/>
                  <a:pt x="43110" y="232289"/>
                  <a:pt x="48690" y="241926"/>
                </a:cubicBezTo>
                <a:lnTo>
                  <a:pt x="36010" y="279965"/>
                </a:lnTo>
                <a:lnTo>
                  <a:pt x="64919" y="308874"/>
                </a:lnTo>
                <a:lnTo>
                  <a:pt x="102958" y="296194"/>
                </a:lnTo>
                <a:cubicBezTo>
                  <a:pt x="113102" y="301773"/>
                  <a:pt x="123752" y="306338"/>
                  <a:pt x="134910" y="309381"/>
                </a:cubicBezTo>
                <a:lnTo>
                  <a:pt x="152662" y="344884"/>
                </a:lnTo>
                <a:lnTo>
                  <a:pt x="193236" y="344884"/>
                </a:lnTo>
                <a:lnTo>
                  <a:pt x="210988" y="309381"/>
                </a:lnTo>
                <a:cubicBezTo>
                  <a:pt x="222146" y="306338"/>
                  <a:pt x="232797" y="301773"/>
                  <a:pt x="242433" y="296194"/>
                </a:cubicBezTo>
                <a:lnTo>
                  <a:pt x="280472" y="308874"/>
                </a:lnTo>
                <a:lnTo>
                  <a:pt x="309381" y="279965"/>
                </a:lnTo>
                <a:lnTo>
                  <a:pt x="296702" y="241926"/>
                </a:lnTo>
                <a:cubicBezTo>
                  <a:pt x="302281" y="231782"/>
                  <a:pt x="306845" y="221131"/>
                  <a:pt x="309888" y="209973"/>
                </a:cubicBezTo>
                <a:lnTo>
                  <a:pt x="345391" y="192222"/>
                </a:lnTo>
                <a:lnTo>
                  <a:pt x="345391" y="151648"/>
                </a:lnTo>
                <a:lnTo>
                  <a:pt x="309381" y="134403"/>
                </a:lnTo>
                <a:close/>
              </a:path>
            </a:pathLst>
          </a:custGeom>
          <a:solidFill>
            <a:schemeClr val="bg1"/>
          </a:solidFill>
          <a:ln w="5060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grpSp>
        <p:nvGrpSpPr>
          <p:cNvPr id="17" name="Graphic 6" descr="Stopwatch">
            <a:extLst>
              <a:ext uri="{FF2B5EF4-FFF2-40B4-BE49-F238E27FC236}">
                <a16:creationId xmlns:a16="http://schemas.microsoft.com/office/drawing/2014/main" id="{A66E9A49-054E-4F1B-B16F-A45AEAC6D27E}"/>
              </a:ext>
            </a:extLst>
          </p:cNvPr>
          <p:cNvGrpSpPr/>
          <p:nvPr/>
        </p:nvGrpSpPr>
        <p:grpSpPr>
          <a:xfrm>
            <a:off x="6391616" y="1352838"/>
            <a:ext cx="365171" cy="365171"/>
            <a:chOff x="-2409871" y="2057399"/>
            <a:chExt cx="486895" cy="486895"/>
          </a:xfrm>
          <a:solidFill>
            <a:schemeClr val="bg1"/>
          </a:solidFill>
        </p:grpSpPr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CFBE4690-3190-442A-90FA-48B11D795471}"/>
                </a:ext>
              </a:extLst>
            </p:cNvPr>
            <p:cNvSpPr/>
            <p:nvPr/>
          </p:nvSpPr>
          <p:spPr>
            <a:xfrm>
              <a:off x="-2176567" y="2214625"/>
              <a:ext cx="20287" cy="20287"/>
            </a:xfrm>
            <a:custGeom>
              <a:avLst/>
              <a:gdLst>
                <a:gd name="connsiteX0" fmla="*/ 20287 w 20287"/>
                <a:gd name="connsiteY0" fmla="*/ 10144 h 20287"/>
                <a:gd name="connsiteX1" fmla="*/ 10144 w 20287"/>
                <a:gd name="connsiteY1" fmla="*/ 20287 h 20287"/>
                <a:gd name="connsiteX2" fmla="*/ 0 w 20287"/>
                <a:gd name="connsiteY2" fmla="*/ 10144 h 20287"/>
                <a:gd name="connsiteX3" fmla="*/ 10144 w 20287"/>
                <a:gd name="connsiteY3" fmla="*/ 0 h 20287"/>
                <a:gd name="connsiteX4" fmla="*/ 20287 w 20287"/>
                <a:gd name="connsiteY4" fmla="*/ 10144 h 20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287" h="20287">
                  <a:moveTo>
                    <a:pt x="20287" y="10144"/>
                  </a:moveTo>
                  <a:cubicBezTo>
                    <a:pt x="20287" y="15746"/>
                    <a:pt x="15746" y="20287"/>
                    <a:pt x="10144" y="20287"/>
                  </a:cubicBezTo>
                  <a:cubicBezTo>
                    <a:pt x="4541" y="20287"/>
                    <a:pt x="0" y="15746"/>
                    <a:pt x="0" y="10144"/>
                  </a:cubicBezTo>
                  <a:cubicBezTo>
                    <a:pt x="0" y="4541"/>
                    <a:pt x="4541" y="0"/>
                    <a:pt x="10144" y="0"/>
                  </a:cubicBezTo>
                  <a:cubicBezTo>
                    <a:pt x="15746" y="0"/>
                    <a:pt x="20287" y="4541"/>
                    <a:pt x="20287" y="10144"/>
                  </a:cubicBezTo>
                  <a:close/>
                </a:path>
              </a:pathLst>
            </a:custGeom>
            <a:grpFill/>
            <a:ln w="506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58B23101-0904-47E6-880F-F1677D76751E}"/>
                </a:ext>
              </a:extLst>
            </p:cNvPr>
            <p:cNvSpPr/>
            <p:nvPr/>
          </p:nvSpPr>
          <p:spPr>
            <a:xfrm>
              <a:off x="-2176567" y="2417498"/>
              <a:ext cx="20287" cy="20287"/>
            </a:xfrm>
            <a:custGeom>
              <a:avLst/>
              <a:gdLst>
                <a:gd name="connsiteX0" fmla="*/ 20287 w 20287"/>
                <a:gd name="connsiteY0" fmla="*/ 10144 h 20287"/>
                <a:gd name="connsiteX1" fmla="*/ 10144 w 20287"/>
                <a:gd name="connsiteY1" fmla="*/ 20287 h 20287"/>
                <a:gd name="connsiteX2" fmla="*/ 0 w 20287"/>
                <a:gd name="connsiteY2" fmla="*/ 10144 h 20287"/>
                <a:gd name="connsiteX3" fmla="*/ 10144 w 20287"/>
                <a:gd name="connsiteY3" fmla="*/ 0 h 20287"/>
                <a:gd name="connsiteX4" fmla="*/ 20287 w 20287"/>
                <a:gd name="connsiteY4" fmla="*/ 10144 h 20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287" h="20287">
                  <a:moveTo>
                    <a:pt x="20287" y="10144"/>
                  </a:moveTo>
                  <a:cubicBezTo>
                    <a:pt x="20287" y="15746"/>
                    <a:pt x="15746" y="20287"/>
                    <a:pt x="10144" y="20287"/>
                  </a:cubicBezTo>
                  <a:cubicBezTo>
                    <a:pt x="4541" y="20287"/>
                    <a:pt x="0" y="15746"/>
                    <a:pt x="0" y="10144"/>
                  </a:cubicBezTo>
                  <a:cubicBezTo>
                    <a:pt x="0" y="4541"/>
                    <a:pt x="4541" y="0"/>
                    <a:pt x="10144" y="0"/>
                  </a:cubicBezTo>
                  <a:cubicBezTo>
                    <a:pt x="15746" y="0"/>
                    <a:pt x="20287" y="4541"/>
                    <a:pt x="20287" y="10144"/>
                  </a:cubicBezTo>
                  <a:close/>
                </a:path>
              </a:pathLst>
            </a:custGeom>
            <a:grpFill/>
            <a:ln w="506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CE9EDCBE-67EC-439B-BAA5-CFB5A9805300}"/>
                </a:ext>
              </a:extLst>
            </p:cNvPr>
            <p:cNvSpPr/>
            <p:nvPr/>
          </p:nvSpPr>
          <p:spPr>
            <a:xfrm>
              <a:off x="-2075130" y="2310990"/>
              <a:ext cx="20287" cy="20287"/>
            </a:xfrm>
            <a:custGeom>
              <a:avLst/>
              <a:gdLst>
                <a:gd name="connsiteX0" fmla="*/ 20287 w 20287"/>
                <a:gd name="connsiteY0" fmla="*/ 10144 h 20287"/>
                <a:gd name="connsiteX1" fmla="*/ 10144 w 20287"/>
                <a:gd name="connsiteY1" fmla="*/ 20287 h 20287"/>
                <a:gd name="connsiteX2" fmla="*/ 0 w 20287"/>
                <a:gd name="connsiteY2" fmla="*/ 10144 h 20287"/>
                <a:gd name="connsiteX3" fmla="*/ 10144 w 20287"/>
                <a:gd name="connsiteY3" fmla="*/ 0 h 20287"/>
                <a:gd name="connsiteX4" fmla="*/ 20287 w 20287"/>
                <a:gd name="connsiteY4" fmla="*/ 10144 h 20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287" h="20287">
                  <a:moveTo>
                    <a:pt x="20287" y="10144"/>
                  </a:moveTo>
                  <a:cubicBezTo>
                    <a:pt x="20287" y="15746"/>
                    <a:pt x="15746" y="20287"/>
                    <a:pt x="10144" y="20287"/>
                  </a:cubicBezTo>
                  <a:cubicBezTo>
                    <a:pt x="4541" y="20287"/>
                    <a:pt x="0" y="15746"/>
                    <a:pt x="0" y="10144"/>
                  </a:cubicBezTo>
                  <a:cubicBezTo>
                    <a:pt x="0" y="4541"/>
                    <a:pt x="4541" y="0"/>
                    <a:pt x="10144" y="0"/>
                  </a:cubicBezTo>
                  <a:cubicBezTo>
                    <a:pt x="15746" y="0"/>
                    <a:pt x="20287" y="4541"/>
                    <a:pt x="20287" y="10144"/>
                  </a:cubicBezTo>
                  <a:close/>
                </a:path>
              </a:pathLst>
            </a:custGeom>
            <a:grpFill/>
            <a:ln w="506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4A4F4866-8161-4C60-AC20-F1002BE3E143}"/>
                </a:ext>
              </a:extLst>
            </p:cNvPr>
            <p:cNvSpPr/>
            <p:nvPr/>
          </p:nvSpPr>
          <p:spPr>
            <a:xfrm>
              <a:off x="-2278003" y="2310990"/>
              <a:ext cx="20287" cy="20287"/>
            </a:xfrm>
            <a:custGeom>
              <a:avLst/>
              <a:gdLst>
                <a:gd name="connsiteX0" fmla="*/ 20287 w 20287"/>
                <a:gd name="connsiteY0" fmla="*/ 10144 h 20287"/>
                <a:gd name="connsiteX1" fmla="*/ 10144 w 20287"/>
                <a:gd name="connsiteY1" fmla="*/ 20287 h 20287"/>
                <a:gd name="connsiteX2" fmla="*/ 0 w 20287"/>
                <a:gd name="connsiteY2" fmla="*/ 10144 h 20287"/>
                <a:gd name="connsiteX3" fmla="*/ 10144 w 20287"/>
                <a:gd name="connsiteY3" fmla="*/ 0 h 20287"/>
                <a:gd name="connsiteX4" fmla="*/ 20287 w 20287"/>
                <a:gd name="connsiteY4" fmla="*/ 10144 h 20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287" h="20287">
                  <a:moveTo>
                    <a:pt x="20287" y="10144"/>
                  </a:moveTo>
                  <a:cubicBezTo>
                    <a:pt x="20287" y="15746"/>
                    <a:pt x="15746" y="20287"/>
                    <a:pt x="10144" y="20287"/>
                  </a:cubicBezTo>
                  <a:cubicBezTo>
                    <a:pt x="4541" y="20287"/>
                    <a:pt x="0" y="15746"/>
                    <a:pt x="0" y="10144"/>
                  </a:cubicBezTo>
                  <a:cubicBezTo>
                    <a:pt x="0" y="4541"/>
                    <a:pt x="4541" y="0"/>
                    <a:pt x="10144" y="0"/>
                  </a:cubicBezTo>
                  <a:cubicBezTo>
                    <a:pt x="15746" y="0"/>
                    <a:pt x="20287" y="4541"/>
                    <a:pt x="20287" y="10144"/>
                  </a:cubicBezTo>
                  <a:close/>
                </a:path>
              </a:pathLst>
            </a:custGeom>
            <a:grpFill/>
            <a:ln w="506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C6A0BCCA-C2AD-4A79-8C7D-B7F41637E7AF}"/>
                </a:ext>
              </a:extLst>
            </p:cNvPr>
            <p:cNvSpPr/>
            <p:nvPr/>
          </p:nvSpPr>
          <p:spPr>
            <a:xfrm>
              <a:off x="-2176567" y="2250128"/>
              <a:ext cx="67455" cy="128317"/>
            </a:xfrm>
            <a:custGeom>
              <a:avLst/>
              <a:gdLst>
                <a:gd name="connsiteX0" fmla="*/ 20287 w 67455"/>
                <a:gd name="connsiteY0" fmla="*/ 0 h 128317"/>
                <a:gd name="connsiteX1" fmla="*/ 0 w 67455"/>
                <a:gd name="connsiteY1" fmla="*/ 0 h 128317"/>
                <a:gd name="connsiteX2" fmla="*/ 0 w 67455"/>
                <a:gd name="connsiteY2" fmla="*/ 71006 h 128317"/>
                <a:gd name="connsiteX3" fmla="*/ 3043 w 67455"/>
                <a:gd name="connsiteY3" fmla="*/ 78106 h 128317"/>
                <a:gd name="connsiteX4" fmla="*/ 53254 w 67455"/>
                <a:gd name="connsiteY4" fmla="*/ 128317 h 128317"/>
                <a:gd name="connsiteX5" fmla="*/ 67455 w 67455"/>
                <a:gd name="connsiteY5" fmla="*/ 114116 h 128317"/>
                <a:gd name="connsiteX6" fmla="*/ 20287 w 67455"/>
                <a:gd name="connsiteY6" fmla="*/ 66948 h 128317"/>
                <a:gd name="connsiteX7" fmla="*/ 20287 w 67455"/>
                <a:gd name="connsiteY7" fmla="*/ 0 h 1283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7455" h="128317">
                  <a:moveTo>
                    <a:pt x="20287" y="0"/>
                  </a:moveTo>
                  <a:lnTo>
                    <a:pt x="0" y="0"/>
                  </a:lnTo>
                  <a:lnTo>
                    <a:pt x="0" y="71006"/>
                  </a:lnTo>
                  <a:cubicBezTo>
                    <a:pt x="0" y="73541"/>
                    <a:pt x="1014" y="76077"/>
                    <a:pt x="3043" y="78106"/>
                  </a:cubicBezTo>
                  <a:lnTo>
                    <a:pt x="53254" y="128317"/>
                  </a:lnTo>
                  <a:lnTo>
                    <a:pt x="67455" y="114116"/>
                  </a:lnTo>
                  <a:lnTo>
                    <a:pt x="20287" y="66948"/>
                  </a:lnTo>
                  <a:lnTo>
                    <a:pt x="20287" y="0"/>
                  </a:lnTo>
                  <a:close/>
                </a:path>
              </a:pathLst>
            </a:custGeom>
            <a:grpFill/>
            <a:ln w="506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2A628150-E92B-4475-A9CD-51428DE3548C}"/>
                </a:ext>
              </a:extLst>
            </p:cNvPr>
            <p:cNvSpPr/>
            <p:nvPr/>
          </p:nvSpPr>
          <p:spPr>
            <a:xfrm>
              <a:off x="-2338710" y="2103045"/>
              <a:ext cx="345185" cy="395325"/>
            </a:xfrm>
            <a:custGeom>
              <a:avLst/>
              <a:gdLst>
                <a:gd name="connsiteX0" fmla="*/ 172287 w 345185"/>
                <a:gd name="connsiteY0" fmla="*/ 365171 h 395325"/>
                <a:gd name="connsiteX1" fmla="*/ 30276 w 345185"/>
                <a:gd name="connsiteY1" fmla="*/ 223160 h 395325"/>
                <a:gd name="connsiteX2" fmla="*/ 172287 w 345185"/>
                <a:gd name="connsiteY2" fmla="*/ 81149 h 395325"/>
                <a:gd name="connsiteX3" fmla="*/ 314298 w 345185"/>
                <a:gd name="connsiteY3" fmla="*/ 223160 h 395325"/>
                <a:gd name="connsiteX4" fmla="*/ 172287 w 345185"/>
                <a:gd name="connsiteY4" fmla="*/ 365171 h 395325"/>
                <a:gd name="connsiteX5" fmla="*/ 172287 w 345185"/>
                <a:gd name="connsiteY5" fmla="*/ 365171 h 395325"/>
                <a:gd name="connsiteX6" fmla="*/ 292489 w 345185"/>
                <a:gd name="connsiteY6" fmla="*/ 99408 h 395325"/>
                <a:gd name="connsiteX7" fmla="*/ 307705 w 345185"/>
                <a:gd name="connsiteY7" fmla="*/ 84192 h 395325"/>
                <a:gd name="connsiteX8" fmla="*/ 307197 w 345185"/>
                <a:gd name="connsiteY8" fmla="*/ 62891 h 395325"/>
                <a:gd name="connsiteX9" fmla="*/ 285896 w 345185"/>
                <a:gd name="connsiteY9" fmla="*/ 62383 h 395325"/>
                <a:gd name="connsiteX10" fmla="*/ 268652 w 345185"/>
                <a:gd name="connsiteY10" fmla="*/ 80135 h 395325"/>
                <a:gd name="connsiteX11" fmla="*/ 187502 w 345185"/>
                <a:gd name="connsiteY11" fmla="*/ 51733 h 395325"/>
                <a:gd name="connsiteX12" fmla="*/ 187502 w 345185"/>
                <a:gd name="connsiteY12" fmla="*/ 30431 h 395325"/>
                <a:gd name="connsiteX13" fmla="*/ 233149 w 345185"/>
                <a:gd name="connsiteY13" fmla="*/ 30431 h 395325"/>
                <a:gd name="connsiteX14" fmla="*/ 233149 w 345185"/>
                <a:gd name="connsiteY14" fmla="*/ 0 h 395325"/>
                <a:gd name="connsiteX15" fmla="*/ 111425 w 345185"/>
                <a:gd name="connsiteY15" fmla="*/ 0 h 395325"/>
                <a:gd name="connsiteX16" fmla="*/ 111425 w 345185"/>
                <a:gd name="connsiteY16" fmla="*/ 30431 h 395325"/>
                <a:gd name="connsiteX17" fmla="*/ 157071 w 345185"/>
                <a:gd name="connsiteY17" fmla="*/ 30431 h 395325"/>
                <a:gd name="connsiteX18" fmla="*/ 157071 w 345185"/>
                <a:gd name="connsiteY18" fmla="*/ 51225 h 395325"/>
                <a:gd name="connsiteX19" fmla="*/ 1366 w 345185"/>
                <a:gd name="connsiteY19" fmla="*/ 201351 h 395325"/>
                <a:gd name="connsiteX20" fmla="*/ 114975 w 345185"/>
                <a:gd name="connsiteY20" fmla="*/ 385459 h 395325"/>
                <a:gd name="connsiteX21" fmla="*/ 319370 w 345185"/>
                <a:gd name="connsiteY21" fmla="*/ 313946 h 395325"/>
                <a:gd name="connsiteX22" fmla="*/ 292489 w 345185"/>
                <a:gd name="connsiteY22" fmla="*/ 99408 h 395325"/>
                <a:gd name="connsiteX23" fmla="*/ 292489 w 345185"/>
                <a:gd name="connsiteY23" fmla="*/ 99408 h 3953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45185" h="395325">
                  <a:moveTo>
                    <a:pt x="172287" y="365171"/>
                  </a:moveTo>
                  <a:cubicBezTo>
                    <a:pt x="93674" y="365171"/>
                    <a:pt x="30276" y="301773"/>
                    <a:pt x="30276" y="223160"/>
                  </a:cubicBezTo>
                  <a:cubicBezTo>
                    <a:pt x="30276" y="144547"/>
                    <a:pt x="93674" y="81149"/>
                    <a:pt x="172287" y="81149"/>
                  </a:cubicBezTo>
                  <a:cubicBezTo>
                    <a:pt x="250900" y="81149"/>
                    <a:pt x="314298" y="144547"/>
                    <a:pt x="314298" y="223160"/>
                  </a:cubicBezTo>
                  <a:cubicBezTo>
                    <a:pt x="314298" y="301773"/>
                    <a:pt x="250900" y="365171"/>
                    <a:pt x="172287" y="365171"/>
                  </a:cubicBezTo>
                  <a:lnTo>
                    <a:pt x="172287" y="365171"/>
                  </a:lnTo>
                  <a:close/>
                  <a:moveTo>
                    <a:pt x="292489" y="99408"/>
                  </a:moveTo>
                  <a:lnTo>
                    <a:pt x="307705" y="84192"/>
                  </a:lnTo>
                  <a:cubicBezTo>
                    <a:pt x="313284" y="78106"/>
                    <a:pt x="313284" y="68977"/>
                    <a:pt x="307197" y="62891"/>
                  </a:cubicBezTo>
                  <a:cubicBezTo>
                    <a:pt x="301618" y="57312"/>
                    <a:pt x="291982" y="56804"/>
                    <a:pt x="285896" y="62383"/>
                  </a:cubicBezTo>
                  <a:lnTo>
                    <a:pt x="268652" y="80135"/>
                  </a:lnTo>
                  <a:cubicBezTo>
                    <a:pt x="244307" y="63905"/>
                    <a:pt x="216412" y="53761"/>
                    <a:pt x="187502" y="51733"/>
                  </a:cubicBezTo>
                  <a:lnTo>
                    <a:pt x="187502" y="30431"/>
                  </a:lnTo>
                  <a:lnTo>
                    <a:pt x="233149" y="30431"/>
                  </a:lnTo>
                  <a:lnTo>
                    <a:pt x="233149" y="0"/>
                  </a:lnTo>
                  <a:lnTo>
                    <a:pt x="111425" y="0"/>
                  </a:lnTo>
                  <a:lnTo>
                    <a:pt x="111425" y="30431"/>
                  </a:lnTo>
                  <a:lnTo>
                    <a:pt x="157071" y="30431"/>
                  </a:lnTo>
                  <a:lnTo>
                    <a:pt x="157071" y="51225"/>
                  </a:lnTo>
                  <a:cubicBezTo>
                    <a:pt x="76429" y="58326"/>
                    <a:pt x="11510" y="120709"/>
                    <a:pt x="1366" y="201351"/>
                  </a:cubicBezTo>
                  <a:cubicBezTo>
                    <a:pt x="-8777" y="281993"/>
                    <a:pt x="38391" y="358578"/>
                    <a:pt x="114975" y="385459"/>
                  </a:cubicBezTo>
                  <a:cubicBezTo>
                    <a:pt x="191560" y="412339"/>
                    <a:pt x="276259" y="382923"/>
                    <a:pt x="319370" y="313946"/>
                  </a:cubicBezTo>
                  <a:cubicBezTo>
                    <a:pt x="362480" y="244969"/>
                    <a:pt x="350308" y="155705"/>
                    <a:pt x="292489" y="99408"/>
                  </a:cubicBezTo>
                  <a:lnTo>
                    <a:pt x="292489" y="99408"/>
                  </a:lnTo>
                  <a:close/>
                </a:path>
              </a:pathLst>
            </a:custGeom>
            <a:grpFill/>
            <a:ln w="506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24" name="Graphic 8" descr="Head with gears">
            <a:extLst>
              <a:ext uri="{FF2B5EF4-FFF2-40B4-BE49-F238E27FC236}">
                <a16:creationId xmlns:a16="http://schemas.microsoft.com/office/drawing/2014/main" id="{1B45A87A-0B14-4475-BF84-4FAB3E447316}"/>
              </a:ext>
            </a:extLst>
          </p:cNvPr>
          <p:cNvGrpSpPr/>
          <p:nvPr/>
        </p:nvGrpSpPr>
        <p:grpSpPr>
          <a:xfrm>
            <a:off x="3564413" y="1356595"/>
            <a:ext cx="365171" cy="365171"/>
            <a:chOff x="-1584175" y="1171705"/>
            <a:chExt cx="486895" cy="486895"/>
          </a:xfrm>
        </p:grpSpPr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FB20033E-5EF6-45CE-A980-FF3256E31F61}"/>
                </a:ext>
              </a:extLst>
            </p:cNvPr>
            <p:cNvSpPr/>
            <p:nvPr/>
          </p:nvSpPr>
          <p:spPr>
            <a:xfrm>
              <a:off x="-1366593" y="1271619"/>
              <a:ext cx="42603" cy="42603"/>
            </a:xfrm>
            <a:custGeom>
              <a:avLst/>
              <a:gdLst>
                <a:gd name="connsiteX0" fmla="*/ 21302 w 42603"/>
                <a:gd name="connsiteY0" fmla="*/ 0 h 42603"/>
                <a:gd name="connsiteX1" fmla="*/ 0 w 42603"/>
                <a:gd name="connsiteY1" fmla="*/ 21302 h 42603"/>
                <a:gd name="connsiteX2" fmla="*/ 21302 w 42603"/>
                <a:gd name="connsiteY2" fmla="*/ 42603 h 42603"/>
                <a:gd name="connsiteX3" fmla="*/ 42603 w 42603"/>
                <a:gd name="connsiteY3" fmla="*/ 21302 h 42603"/>
                <a:gd name="connsiteX4" fmla="*/ 21302 w 42603"/>
                <a:gd name="connsiteY4" fmla="*/ 0 h 426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2603" h="42603">
                  <a:moveTo>
                    <a:pt x="21302" y="0"/>
                  </a:moveTo>
                  <a:cubicBezTo>
                    <a:pt x="9636" y="0"/>
                    <a:pt x="0" y="9636"/>
                    <a:pt x="0" y="21302"/>
                  </a:cubicBezTo>
                  <a:cubicBezTo>
                    <a:pt x="0" y="32967"/>
                    <a:pt x="9636" y="42603"/>
                    <a:pt x="21302" y="42603"/>
                  </a:cubicBezTo>
                  <a:cubicBezTo>
                    <a:pt x="32967" y="42603"/>
                    <a:pt x="42603" y="32967"/>
                    <a:pt x="42603" y="21302"/>
                  </a:cubicBezTo>
                  <a:cubicBezTo>
                    <a:pt x="42603" y="9636"/>
                    <a:pt x="32967" y="0"/>
                    <a:pt x="21302" y="0"/>
                  </a:cubicBezTo>
                  <a:close/>
                </a:path>
              </a:pathLst>
            </a:custGeom>
            <a:solidFill>
              <a:srgbClr val="000000"/>
            </a:solidFill>
            <a:ln w="506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2963F3A0-F66C-4B99-BC49-668A1E2D2F66}"/>
                </a:ext>
              </a:extLst>
            </p:cNvPr>
            <p:cNvSpPr/>
            <p:nvPr/>
          </p:nvSpPr>
          <p:spPr>
            <a:xfrm>
              <a:off x="-1430498" y="1374577"/>
              <a:ext cx="42603" cy="42603"/>
            </a:xfrm>
            <a:custGeom>
              <a:avLst/>
              <a:gdLst>
                <a:gd name="connsiteX0" fmla="*/ 42603 w 42603"/>
                <a:gd name="connsiteY0" fmla="*/ 21302 h 42603"/>
                <a:gd name="connsiteX1" fmla="*/ 21302 w 42603"/>
                <a:gd name="connsiteY1" fmla="*/ 42603 h 42603"/>
                <a:gd name="connsiteX2" fmla="*/ 0 w 42603"/>
                <a:gd name="connsiteY2" fmla="*/ 21302 h 42603"/>
                <a:gd name="connsiteX3" fmla="*/ 21302 w 42603"/>
                <a:gd name="connsiteY3" fmla="*/ 0 h 42603"/>
                <a:gd name="connsiteX4" fmla="*/ 42603 w 42603"/>
                <a:gd name="connsiteY4" fmla="*/ 21302 h 426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2603" h="42603">
                  <a:moveTo>
                    <a:pt x="42603" y="21302"/>
                  </a:moveTo>
                  <a:cubicBezTo>
                    <a:pt x="42603" y="33066"/>
                    <a:pt x="33066" y="42603"/>
                    <a:pt x="21302" y="42603"/>
                  </a:cubicBezTo>
                  <a:cubicBezTo>
                    <a:pt x="9537" y="42603"/>
                    <a:pt x="0" y="33066"/>
                    <a:pt x="0" y="21302"/>
                  </a:cubicBezTo>
                  <a:cubicBezTo>
                    <a:pt x="0" y="9537"/>
                    <a:pt x="9537" y="0"/>
                    <a:pt x="21302" y="0"/>
                  </a:cubicBezTo>
                  <a:cubicBezTo>
                    <a:pt x="33066" y="0"/>
                    <a:pt x="42603" y="9537"/>
                    <a:pt x="42603" y="21302"/>
                  </a:cubicBezTo>
                  <a:close/>
                </a:path>
              </a:pathLst>
            </a:custGeom>
            <a:solidFill>
              <a:srgbClr val="000000"/>
            </a:solidFill>
            <a:ln w="506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6B2E4824-1D9D-4894-A73E-636C06C1CB48}"/>
                </a:ext>
              </a:extLst>
            </p:cNvPr>
            <p:cNvSpPr/>
            <p:nvPr/>
          </p:nvSpPr>
          <p:spPr>
            <a:xfrm>
              <a:off x="-1513271" y="1200107"/>
              <a:ext cx="345036" cy="409296"/>
            </a:xfrm>
            <a:custGeom>
              <a:avLst/>
              <a:gdLst>
                <a:gd name="connsiteX0" fmla="*/ 228334 w 345036"/>
                <a:gd name="connsiteY0" fmla="*/ 99915 h 409296"/>
                <a:gd name="connsiteX1" fmla="*/ 215654 w 345036"/>
                <a:gd name="connsiteY1" fmla="*/ 106001 h 409296"/>
                <a:gd name="connsiteX2" fmla="*/ 210582 w 345036"/>
                <a:gd name="connsiteY2" fmla="*/ 117159 h 409296"/>
                <a:gd name="connsiteX3" fmla="*/ 215147 w 345036"/>
                <a:gd name="connsiteY3" fmla="*/ 130346 h 409296"/>
                <a:gd name="connsiteX4" fmla="*/ 205003 w 345036"/>
                <a:gd name="connsiteY4" fmla="*/ 140489 h 409296"/>
                <a:gd name="connsiteX5" fmla="*/ 191817 w 345036"/>
                <a:gd name="connsiteY5" fmla="*/ 135925 h 409296"/>
                <a:gd name="connsiteX6" fmla="*/ 180659 w 345036"/>
                <a:gd name="connsiteY6" fmla="*/ 140489 h 409296"/>
                <a:gd name="connsiteX7" fmla="*/ 174573 w 345036"/>
                <a:gd name="connsiteY7" fmla="*/ 152662 h 409296"/>
                <a:gd name="connsiteX8" fmla="*/ 160371 w 345036"/>
                <a:gd name="connsiteY8" fmla="*/ 152662 h 409296"/>
                <a:gd name="connsiteX9" fmla="*/ 154285 w 345036"/>
                <a:gd name="connsiteY9" fmla="*/ 139982 h 409296"/>
                <a:gd name="connsiteX10" fmla="*/ 143127 w 345036"/>
                <a:gd name="connsiteY10" fmla="*/ 135418 h 409296"/>
                <a:gd name="connsiteX11" fmla="*/ 129940 w 345036"/>
                <a:gd name="connsiteY11" fmla="*/ 139982 h 409296"/>
                <a:gd name="connsiteX12" fmla="*/ 119797 w 345036"/>
                <a:gd name="connsiteY12" fmla="*/ 129839 h 409296"/>
                <a:gd name="connsiteX13" fmla="*/ 124361 w 345036"/>
                <a:gd name="connsiteY13" fmla="*/ 116652 h 409296"/>
                <a:gd name="connsiteX14" fmla="*/ 119797 w 345036"/>
                <a:gd name="connsiteY14" fmla="*/ 105494 h 409296"/>
                <a:gd name="connsiteX15" fmla="*/ 107117 w 345036"/>
                <a:gd name="connsiteY15" fmla="*/ 99408 h 409296"/>
                <a:gd name="connsiteX16" fmla="*/ 107117 w 345036"/>
                <a:gd name="connsiteY16" fmla="*/ 85207 h 409296"/>
                <a:gd name="connsiteX17" fmla="*/ 119797 w 345036"/>
                <a:gd name="connsiteY17" fmla="*/ 79120 h 409296"/>
                <a:gd name="connsiteX18" fmla="*/ 124361 w 345036"/>
                <a:gd name="connsiteY18" fmla="*/ 67962 h 409296"/>
                <a:gd name="connsiteX19" fmla="*/ 120304 w 345036"/>
                <a:gd name="connsiteY19" fmla="*/ 54776 h 409296"/>
                <a:gd name="connsiteX20" fmla="*/ 130448 w 345036"/>
                <a:gd name="connsiteY20" fmla="*/ 44632 h 409296"/>
                <a:gd name="connsiteX21" fmla="*/ 143634 w 345036"/>
                <a:gd name="connsiteY21" fmla="*/ 49197 h 409296"/>
                <a:gd name="connsiteX22" fmla="*/ 154792 w 345036"/>
                <a:gd name="connsiteY22" fmla="*/ 44632 h 409296"/>
                <a:gd name="connsiteX23" fmla="*/ 160879 w 345036"/>
                <a:gd name="connsiteY23" fmla="*/ 31952 h 409296"/>
                <a:gd name="connsiteX24" fmla="*/ 175080 w 345036"/>
                <a:gd name="connsiteY24" fmla="*/ 31952 h 409296"/>
                <a:gd name="connsiteX25" fmla="*/ 181166 w 345036"/>
                <a:gd name="connsiteY25" fmla="*/ 44125 h 409296"/>
                <a:gd name="connsiteX26" fmla="*/ 192324 w 345036"/>
                <a:gd name="connsiteY26" fmla="*/ 48690 h 409296"/>
                <a:gd name="connsiteX27" fmla="*/ 205511 w 345036"/>
                <a:gd name="connsiteY27" fmla="*/ 44125 h 409296"/>
                <a:gd name="connsiteX28" fmla="*/ 215654 w 345036"/>
                <a:gd name="connsiteY28" fmla="*/ 54269 h 409296"/>
                <a:gd name="connsiteX29" fmla="*/ 211090 w 345036"/>
                <a:gd name="connsiteY29" fmla="*/ 67455 h 409296"/>
                <a:gd name="connsiteX30" fmla="*/ 215654 w 345036"/>
                <a:gd name="connsiteY30" fmla="*/ 78613 h 409296"/>
                <a:gd name="connsiteX31" fmla="*/ 228334 w 345036"/>
                <a:gd name="connsiteY31" fmla="*/ 84699 h 409296"/>
                <a:gd name="connsiteX32" fmla="*/ 228334 w 345036"/>
                <a:gd name="connsiteY32" fmla="*/ 99915 h 409296"/>
                <a:gd name="connsiteX33" fmla="*/ 164429 w 345036"/>
                <a:gd name="connsiteY33" fmla="*/ 202873 h 409296"/>
                <a:gd name="connsiteX34" fmla="*/ 151749 w 345036"/>
                <a:gd name="connsiteY34" fmla="*/ 208959 h 409296"/>
                <a:gd name="connsiteX35" fmla="*/ 147185 w 345036"/>
                <a:gd name="connsiteY35" fmla="*/ 220117 h 409296"/>
                <a:gd name="connsiteX36" fmla="*/ 151242 w 345036"/>
                <a:gd name="connsiteY36" fmla="*/ 233304 h 409296"/>
                <a:gd name="connsiteX37" fmla="*/ 141099 w 345036"/>
                <a:gd name="connsiteY37" fmla="*/ 243448 h 409296"/>
                <a:gd name="connsiteX38" fmla="*/ 127912 w 345036"/>
                <a:gd name="connsiteY38" fmla="*/ 238883 h 409296"/>
                <a:gd name="connsiteX39" fmla="*/ 116754 w 345036"/>
                <a:gd name="connsiteY39" fmla="*/ 243448 h 409296"/>
                <a:gd name="connsiteX40" fmla="*/ 111175 w 345036"/>
                <a:gd name="connsiteY40" fmla="*/ 255620 h 409296"/>
                <a:gd name="connsiteX41" fmla="*/ 96974 w 345036"/>
                <a:gd name="connsiteY41" fmla="*/ 255620 h 409296"/>
                <a:gd name="connsiteX42" fmla="*/ 90887 w 345036"/>
                <a:gd name="connsiteY42" fmla="*/ 242940 h 409296"/>
                <a:gd name="connsiteX43" fmla="*/ 79729 w 345036"/>
                <a:gd name="connsiteY43" fmla="*/ 238376 h 409296"/>
                <a:gd name="connsiteX44" fmla="*/ 66543 w 345036"/>
                <a:gd name="connsiteY44" fmla="*/ 242433 h 409296"/>
                <a:gd name="connsiteX45" fmla="*/ 56399 w 345036"/>
                <a:gd name="connsiteY45" fmla="*/ 232290 h 409296"/>
                <a:gd name="connsiteX46" fmla="*/ 60964 w 345036"/>
                <a:gd name="connsiteY46" fmla="*/ 219103 h 409296"/>
                <a:gd name="connsiteX47" fmla="*/ 56399 w 345036"/>
                <a:gd name="connsiteY47" fmla="*/ 207945 h 409296"/>
                <a:gd name="connsiteX48" fmla="*/ 43720 w 345036"/>
                <a:gd name="connsiteY48" fmla="*/ 201859 h 409296"/>
                <a:gd name="connsiteX49" fmla="*/ 43720 w 345036"/>
                <a:gd name="connsiteY49" fmla="*/ 187657 h 409296"/>
                <a:gd name="connsiteX50" fmla="*/ 56399 w 345036"/>
                <a:gd name="connsiteY50" fmla="*/ 181571 h 409296"/>
                <a:gd name="connsiteX51" fmla="*/ 60964 w 345036"/>
                <a:gd name="connsiteY51" fmla="*/ 170413 h 409296"/>
                <a:gd name="connsiteX52" fmla="*/ 56399 w 345036"/>
                <a:gd name="connsiteY52" fmla="*/ 157227 h 409296"/>
                <a:gd name="connsiteX53" fmla="*/ 66543 w 345036"/>
                <a:gd name="connsiteY53" fmla="*/ 147083 h 409296"/>
                <a:gd name="connsiteX54" fmla="*/ 79729 w 345036"/>
                <a:gd name="connsiteY54" fmla="*/ 151648 h 409296"/>
                <a:gd name="connsiteX55" fmla="*/ 90887 w 345036"/>
                <a:gd name="connsiteY55" fmla="*/ 147083 h 409296"/>
                <a:gd name="connsiteX56" fmla="*/ 96974 w 345036"/>
                <a:gd name="connsiteY56" fmla="*/ 134403 h 409296"/>
                <a:gd name="connsiteX57" fmla="*/ 111682 w 345036"/>
                <a:gd name="connsiteY57" fmla="*/ 134403 h 409296"/>
                <a:gd name="connsiteX58" fmla="*/ 117768 w 345036"/>
                <a:gd name="connsiteY58" fmla="*/ 147083 h 409296"/>
                <a:gd name="connsiteX59" fmla="*/ 128926 w 345036"/>
                <a:gd name="connsiteY59" fmla="*/ 151648 h 409296"/>
                <a:gd name="connsiteX60" fmla="*/ 142113 w 345036"/>
                <a:gd name="connsiteY60" fmla="*/ 147083 h 409296"/>
                <a:gd name="connsiteX61" fmla="*/ 152257 w 345036"/>
                <a:gd name="connsiteY61" fmla="*/ 157227 h 409296"/>
                <a:gd name="connsiteX62" fmla="*/ 147692 w 345036"/>
                <a:gd name="connsiteY62" fmla="*/ 170413 h 409296"/>
                <a:gd name="connsiteX63" fmla="*/ 152257 w 345036"/>
                <a:gd name="connsiteY63" fmla="*/ 181571 h 409296"/>
                <a:gd name="connsiteX64" fmla="*/ 164936 w 345036"/>
                <a:gd name="connsiteY64" fmla="*/ 187657 h 409296"/>
                <a:gd name="connsiteX65" fmla="*/ 164429 w 345036"/>
                <a:gd name="connsiteY65" fmla="*/ 202873 h 409296"/>
                <a:gd name="connsiteX66" fmla="*/ 164429 w 345036"/>
                <a:gd name="connsiteY66" fmla="*/ 202873 h 409296"/>
                <a:gd name="connsiteX67" fmla="*/ 339914 w 345036"/>
                <a:gd name="connsiteY67" fmla="*/ 221639 h 409296"/>
                <a:gd name="connsiteX68" fmla="*/ 304918 w 345036"/>
                <a:gd name="connsiteY68" fmla="*/ 160777 h 409296"/>
                <a:gd name="connsiteX69" fmla="*/ 304918 w 345036"/>
                <a:gd name="connsiteY69" fmla="*/ 158241 h 409296"/>
                <a:gd name="connsiteX70" fmla="*/ 230363 w 345036"/>
                <a:gd name="connsiteY70" fmla="*/ 21302 h 409296"/>
                <a:gd name="connsiteX71" fmla="*/ 74658 w 345036"/>
                <a:gd name="connsiteY71" fmla="*/ 21302 h 409296"/>
                <a:gd name="connsiteX72" fmla="*/ 102 w 345036"/>
                <a:gd name="connsiteY72" fmla="*/ 158241 h 409296"/>
                <a:gd name="connsiteX73" fmla="*/ 59949 w 345036"/>
                <a:gd name="connsiteY73" fmla="*/ 280979 h 409296"/>
                <a:gd name="connsiteX74" fmla="*/ 59949 w 345036"/>
                <a:gd name="connsiteY74" fmla="*/ 409296 h 409296"/>
                <a:gd name="connsiteX75" fmla="*/ 220219 w 345036"/>
                <a:gd name="connsiteY75" fmla="*/ 409296 h 409296"/>
                <a:gd name="connsiteX76" fmla="*/ 220219 w 345036"/>
                <a:gd name="connsiteY76" fmla="*/ 348434 h 409296"/>
                <a:gd name="connsiteX77" fmla="*/ 245071 w 345036"/>
                <a:gd name="connsiteY77" fmla="*/ 348434 h 409296"/>
                <a:gd name="connsiteX78" fmla="*/ 287674 w 345036"/>
                <a:gd name="connsiteY78" fmla="*/ 330683 h 409296"/>
                <a:gd name="connsiteX79" fmla="*/ 304918 w 345036"/>
                <a:gd name="connsiteY79" fmla="*/ 287572 h 409296"/>
                <a:gd name="connsiteX80" fmla="*/ 304918 w 345036"/>
                <a:gd name="connsiteY80" fmla="*/ 257141 h 409296"/>
                <a:gd name="connsiteX81" fmla="*/ 327234 w 345036"/>
                <a:gd name="connsiteY81" fmla="*/ 257141 h 409296"/>
                <a:gd name="connsiteX82" fmla="*/ 339914 w 345036"/>
                <a:gd name="connsiteY82" fmla="*/ 221639 h 4092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</a:cxnLst>
              <a:rect l="l" t="t" r="r" b="b"/>
              <a:pathLst>
                <a:path w="345036" h="409296">
                  <a:moveTo>
                    <a:pt x="228334" y="99915"/>
                  </a:moveTo>
                  <a:lnTo>
                    <a:pt x="215654" y="106001"/>
                  </a:lnTo>
                  <a:cubicBezTo>
                    <a:pt x="214640" y="110059"/>
                    <a:pt x="212611" y="113609"/>
                    <a:pt x="210582" y="117159"/>
                  </a:cubicBezTo>
                  <a:lnTo>
                    <a:pt x="215147" y="130346"/>
                  </a:lnTo>
                  <a:lnTo>
                    <a:pt x="205003" y="140489"/>
                  </a:lnTo>
                  <a:lnTo>
                    <a:pt x="191817" y="135925"/>
                  </a:lnTo>
                  <a:cubicBezTo>
                    <a:pt x="188266" y="137954"/>
                    <a:pt x="184716" y="139475"/>
                    <a:pt x="180659" y="140489"/>
                  </a:cubicBezTo>
                  <a:lnTo>
                    <a:pt x="174573" y="152662"/>
                  </a:lnTo>
                  <a:lnTo>
                    <a:pt x="160371" y="152662"/>
                  </a:lnTo>
                  <a:lnTo>
                    <a:pt x="154285" y="139982"/>
                  </a:lnTo>
                  <a:cubicBezTo>
                    <a:pt x="150228" y="138968"/>
                    <a:pt x="146678" y="137446"/>
                    <a:pt x="143127" y="135418"/>
                  </a:cubicBezTo>
                  <a:lnTo>
                    <a:pt x="129940" y="139982"/>
                  </a:lnTo>
                  <a:lnTo>
                    <a:pt x="119797" y="129839"/>
                  </a:lnTo>
                  <a:lnTo>
                    <a:pt x="124361" y="116652"/>
                  </a:lnTo>
                  <a:cubicBezTo>
                    <a:pt x="122333" y="113102"/>
                    <a:pt x="120811" y="109551"/>
                    <a:pt x="119797" y="105494"/>
                  </a:cubicBezTo>
                  <a:lnTo>
                    <a:pt x="107117" y="99408"/>
                  </a:lnTo>
                  <a:lnTo>
                    <a:pt x="107117" y="85207"/>
                  </a:lnTo>
                  <a:lnTo>
                    <a:pt x="119797" y="79120"/>
                  </a:lnTo>
                  <a:cubicBezTo>
                    <a:pt x="120811" y="75063"/>
                    <a:pt x="122333" y="71513"/>
                    <a:pt x="124361" y="67962"/>
                  </a:cubicBezTo>
                  <a:lnTo>
                    <a:pt x="120304" y="54776"/>
                  </a:lnTo>
                  <a:lnTo>
                    <a:pt x="130448" y="44632"/>
                  </a:lnTo>
                  <a:lnTo>
                    <a:pt x="143634" y="49197"/>
                  </a:lnTo>
                  <a:cubicBezTo>
                    <a:pt x="147185" y="47168"/>
                    <a:pt x="150735" y="45646"/>
                    <a:pt x="154792" y="44632"/>
                  </a:cubicBezTo>
                  <a:lnTo>
                    <a:pt x="160879" y="31952"/>
                  </a:lnTo>
                  <a:lnTo>
                    <a:pt x="175080" y="31952"/>
                  </a:lnTo>
                  <a:lnTo>
                    <a:pt x="181166" y="44125"/>
                  </a:lnTo>
                  <a:cubicBezTo>
                    <a:pt x="185223" y="45139"/>
                    <a:pt x="188774" y="46661"/>
                    <a:pt x="192324" y="48690"/>
                  </a:cubicBezTo>
                  <a:lnTo>
                    <a:pt x="205511" y="44125"/>
                  </a:lnTo>
                  <a:lnTo>
                    <a:pt x="215654" y="54269"/>
                  </a:lnTo>
                  <a:lnTo>
                    <a:pt x="211090" y="67455"/>
                  </a:lnTo>
                  <a:cubicBezTo>
                    <a:pt x="213118" y="71006"/>
                    <a:pt x="214640" y="74556"/>
                    <a:pt x="215654" y="78613"/>
                  </a:cubicBezTo>
                  <a:lnTo>
                    <a:pt x="228334" y="84699"/>
                  </a:lnTo>
                  <a:lnTo>
                    <a:pt x="228334" y="99915"/>
                  </a:lnTo>
                  <a:close/>
                  <a:moveTo>
                    <a:pt x="164429" y="202873"/>
                  </a:moveTo>
                  <a:lnTo>
                    <a:pt x="151749" y="208959"/>
                  </a:lnTo>
                  <a:cubicBezTo>
                    <a:pt x="150735" y="213017"/>
                    <a:pt x="149213" y="216567"/>
                    <a:pt x="147185" y="220117"/>
                  </a:cubicBezTo>
                  <a:lnTo>
                    <a:pt x="151242" y="233304"/>
                  </a:lnTo>
                  <a:lnTo>
                    <a:pt x="141099" y="243448"/>
                  </a:lnTo>
                  <a:lnTo>
                    <a:pt x="127912" y="238883"/>
                  </a:lnTo>
                  <a:cubicBezTo>
                    <a:pt x="124361" y="240912"/>
                    <a:pt x="120811" y="242433"/>
                    <a:pt x="116754" y="243448"/>
                  </a:cubicBezTo>
                  <a:lnTo>
                    <a:pt x="111175" y="255620"/>
                  </a:lnTo>
                  <a:lnTo>
                    <a:pt x="96974" y="255620"/>
                  </a:lnTo>
                  <a:lnTo>
                    <a:pt x="90887" y="242940"/>
                  </a:lnTo>
                  <a:cubicBezTo>
                    <a:pt x="86830" y="241926"/>
                    <a:pt x="83280" y="240404"/>
                    <a:pt x="79729" y="238376"/>
                  </a:cubicBezTo>
                  <a:lnTo>
                    <a:pt x="66543" y="242433"/>
                  </a:lnTo>
                  <a:lnTo>
                    <a:pt x="56399" y="232290"/>
                  </a:lnTo>
                  <a:lnTo>
                    <a:pt x="60964" y="219103"/>
                  </a:lnTo>
                  <a:cubicBezTo>
                    <a:pt x="58935" y="215552"/>
                    <a:pt x="57413" y="212002"/>
                    <a:pt x="56399" y="207945"/>
                  </a:cubicBezTo>
                  <a:lnTo>
                    <a:pt x="43720" y="201859"/>
                  </a:lnTo>
                  <a:lnTo>
                    <a:pt x="43720" y="187657"/>
                  </a:lnTo>
                  <a:lnTo>
                    <a:pt x="56399" y="181571"/>
                  </a:lnTo>
                  <a:cubicBezTo>
                    <a:pt x="57413" y="177514"/>
                    <a:pt x="58935" y="173964"/>
                    <a:pt x="60964" y="170413"/>
                  </a:cubicBezTo>
                  <a:lnTo>
                    <a:pt x="56399" y="157227"/>
                  </a:lnTo>
                  <a:lnTo>
                    <a:pt x="66543" y="147083"/>
                  </a:lnTo>
                  <a:lnTo>
                    <a:pt x="79729" y="151648"/>
                  </a:lnTo>
                  <a:cubicBezTo>
                    <a:pt x="83280" y="149619"/>
                    <a:pt x="86830" y="148097"/>
                    <a:pt x="90887" y="147083"/>
                  </a:cubicBezTo>
                  <a:lnTo>
                    <a:pt x="96974" y="134403"/>
                  </a:lnTo>
                  <a:lnTo>
                    <a:pt x="111682" y="134403"/>
                  </a:lnTo>
                  <a:lnTo>
                    <a:pt x="117768" y="147083"/>
                  </a:lnTo>
                  <a:cubicBezTo>
                    <a:pt x="121826" y="148097"/>
                    <a:pt x="125376" y="149619"/>
                    <a:pt x="128926" y="151648"/>
                  </a:cubicBezTo>
                  <a:lnTo>
                    <a:pt x="142113" y="147083"/>
                  </a:lnTo>
                  <a:lnTo>
                    <a:pt x="152257" y="157227"/>
                  </a:lnTo>
                  <a:lnTo>
                    <a:pt x="147692" y="170413"/>
                  </a:lnTo>
                  <a:cubicBezTo>
                    <a:pt x="149721" y="173964"/>
                    <a:pt x="151242" y="177514"/>
                    <a:pt x="152257" y="181571"/>
                  </a:cubicBezTo>
                  <a:lnTo>
                    <a:pt x="164936" y="187657"/>
                  </a:lnTo>
                  <a:lnTo>
                    <a:pt x="164429" y="202873"/>
                  </a:lnTo>
                  <a:lnTo>
                    <a:pt x="164429" y="202873"/>
                  </a:lnTo>
                  <a:close/>
                  <a:moveTo>
                    <a:pt x="339914" y="221639"/>
                  </a:moveTo>
                  <a:lnTo>
                    <a:pt x="304918" y="160777"/>
                  </a:lnTo>
                  <a:lnTo>
                    <a:pt x="304918" y="158241"/>
                  </a:lnTo>
                  <a:cubicBezTo>
                    <a:pt x="306947" y="102451"/>
                    <a:pt x="278545" y="50211"/>
                    <a:pt x="230363" y="21302"/>
                  </a:cubicBezTo>
                  <a:cubicBezTo>
                    <a:pt x="182180" y="-7101"/>
                    <a:pt x="122840" y="-7101"/>
                    <a:pt x="74658" y="21302"/>
                  </a:cubicBezTo>
                  <a:cubicBezTo>
                    <a:pt x="26475" y="49704"/>
                    <a:pt x="-1927" y="102451"/>
                    <a:pt x="102" y="158241"/>
                  </a:cubicBezTo>
                  <a:cubicBezTo>
                    <a:pt x="102" y="206423"/>
                    <a:pt x="21911" y="251562"/>
                    <a:pt x="59949" y="280979"/>
                  </a:cubicBezTo>
                  <a:lnTo>
                    <a:pt x="59949" y="409296"/>
                  </a:lnTo>
                  <a:lnTo>
                    <a:pt x="220219" y="409296"/>
                  </a:lnTo>
                  <a:lnTo>
                    <a:pt x="220219" y="348434"/>
                  </a:lnTo>
                  <a:lnTo>
                    <a:pt x="245071" y="348434"/>
                  </a:lnTo>
                  <a:cubicBezTo>
                    <a:pt x="261301" y="348434"/>
                    <a:pt x="276516" y="341841"/>
                    <a:pt x="287674" y="330683"/>
                  </a:cubicBezTo>
                  <a:cubicBezTo>
                    <a:pt x="298832" y="319018"/>
                    <a:pt x="304918" y="303802"/>
                    <a:pt x="304918" y="287572"/>
                  </a:cubicBezTo>
                  <a:lnTo>
                    <a:pt x="304918" y="257141"/>
                  </a:lnTo>
                  <a:lnTo>
                    <a:pt x="327234" y="257141"/>
                  </a:lnTo>
                  <a:cubicBezTo>
                    <a:pt x="340421" y="255620"/>
                    <a:pt x="352086" y="240404"/>
                    <a:pt x="339914" y="221639"/>
                  </a:cubicBezTo>
                  <a:close/>
                </a:path>
              </a:pathLst>
            </a:custGeom>
            <a:solidFill>
              <a:srgbClr val="000000"/>
            </a:solidFill>
            <a:ln w="506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28" name="Graphic 10" descr="Lightbulb">
            <a:extLst>
              <a:ext uri="{FF2B5EF4-FFF2-40B4-BE49-F238E27FC236}">
                <a16:creationId xmlns:a16="http://schemas.microsoft.com/office/drawing/2014/main" id="{235A2987-CB8E-4402-9357-3D4C5DB0D637}"/>
              </a:ext>
            </a:extLst>
          </p:cNvPr>
          <p:cNvGrpSpPr/>
          <p:nvPr/>
        </p:nvGrpSpPr>
        <p:grpSpPr>
          <a:xfrm>
            <a:off x="6391616" y="3587026"/>
            <a:ext cx="365171" cy="365171"/>
            <a:chOff x="-698046" y="2633652"/>
            <a:chExt cx="486895" cy="486895"/>
          </a:xfrm>
        </p:grpSpPr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99762F07-8BA6-4620-B80E-85D7D02E9ABD}"/>
                </a:ext>
              </a:extLst>
            </p:cNvPr>
            <p:cNvSpPr/>
            <p:nvPr/>
          </p:nvSpPr>
          <p:spPr>
            <a:xfrm>
              <a:off x="-520532" y="2958248"/>
              <a:ext cx="131867" cy="30430"/>
            </a:xfrm>
            <a:custGeom>
              <a:avLst/>
              <a:gdLst>
                <a:gd name="connsiteX0" fmla="*/ 15215 w 131867"/>
                <a:gd name="connsiteY0" fmla="*/ 0 h 30430"/>
                <a:gd name="connsiteX1" fmla="*/ 116652 w 131867"/>
                <a:gd name="connsiteY1" fmla="*/ 0 h 30430"/>
                <a:gd name="connsiteX2" fmla="*/ 131867 w 131867"/>
                <a:gd name="connsiteY2" fmla="*/ 15215 h 30430"/>
                <a:gd name="connsiteX3" fmla="*/ 116652 w 131867"/>
                <a:gd name="connsiteY3" fmla="*/ 30431 h 30430"/>
                <a:gd name="connsiteX4" fmla="*/ 15215 w 131867"/>
                <a:gd name="connsiteY4" fmla="*/ 30431 h 30430"/>
                <a:gd name="connsiteX5" fmla="*/ 0 w 131867"/>
                <a:gd name="connsiteY5" fmla="*/ 15215 h 30430"/>
                <a:gd name="connsiteX6" fmla="*/ 15215 w 131867"/>
                <a:gd name="connsiteY6" fmla="*/ 0 h 304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1867" h="30430">
                  <a:moveTo>
                    <a:pt x="15215" y="0"/>
                  </a:moveTo>
                  <a:lnTo>
                    <a:pt x="116652" y="0"/>
                  </a:lnTo>
                  <a:cubicBezTo>
                    <a:pt x="125274" y="0"/>
                    <a:pt x="131867" y="6593"/>
                    <a:pt x="131867" y="15215"/>
                  </a:cubicBezTo>
                  <a:cubicBezTo>
                    <a:pt x="131867" y="23838"/>
                    <a:pt x="125274" y="30431"/>
                    <a:pt x="116652" y="30431"/>
                  </a:cubicBezTo>
                  <a:lnTo>
                    <a:pt x="15215" y="30431"/>
                  </a:lnTo>
                  <a:cubicBezTo>
                    <a:pt x="6593" y="30431"/>
                    <a:pt x="0" y="23838"/>
                    <a:pt x="0" y="15215"/>
                  </a:cubicBezTo>
                  <a:cubicBezTo>
                    <a:pt x="0" y="6593"/>
                    <a:pt x="6593" y="0"/>
                    <a:pt x="15215" y="0"/>
                  </a:cubicBezTo>
                  <a:close/>
                </a:path>
              </a:pathLst>
            </a:custGeom>
            <a:solidFill>
              <a:srgbClr val="000000"/>
            </a:solidFill>
            <a:ln w="506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16C351A5-581A-4BEC-B5E7-D618BB3B2C39}"/>
                </a:ext>
              </a:extLst>
            </p:cNvPr>
            <p:cNvSpPr/>
            <p:nvPr/>
          </p:nvSpPr>
          <p:spPr>
            <a:xfrm>
              <a:off x="-520532" y="3008966"/>
              <a:ext cx="131867" cy="30430"/>
            </a:xfrm>
            <a:custGeom>
              <a:avLst/>
              <a:gdLst>
                <a:gd name="connsiteX0" fmla="*/ 15215 w 131867"/>
                <a:gd name="connsiteY0" fmla="*/ 0 h 30430"/>
                <a:gd name="connsiteX1" fmla="*/ 116652 w 131867"/>
                <a:gd name="connsiteY1" fmla="*/ 0 h 30430"/>
                <a:gd name="connsiteX2" fmla="*/ 131867 w 131867"/>
                <a:gd name="connsiteY2" fmla="*/ 15215 h 30430"/>
                <a:gd name="connsiteX3" fmla="*/ 116652 w 131867"/>
                <a:gd name="connsiteY3" fmla="*/ 30431 h 30430"/>
                <a:gd name="connsiteX4" fmla="*/ 15215 w 131867"/>
                <a:gd name="connsiteY4" fmla="*/ 30431 h 30430"/>
                <a:gd name="connsiteX5" fmla="*/ 0 w 131867"/>
                <a:gd name="connsiteY5" fmla="*/ 15215 h 30430"/>
                <a:gd name="connsiteX6" fmla="*/ 15215 w 131867"/>
                <a:gd name="connsiteY6" fmla="*/ 0 h 304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1867" h="30430">
                  <a:moveTo>
                    <a:pt x="15215" y="0"/>
                  </a:moveTo>
                  <a:lnTo>
                    <a:pt x="116652" y="0"/>
                  </a:lnTo>
                  <a:cubicBezTo>
                    <a:pt x="125274" y="0"/>
                    <a:pt x="131867" y="6593"/>
                    <a:pt x="131867" y="15215"/>
                  </a:cubicBezTo>
                  <a:cubicBezTo>
                    <a:pt x="131867" y="23838"/>
                    <a:pt x="125274" y="30431"/>
                    <a:pt x="116652" y="30431"/>
                  </a:cubicBezTo>
                  <a:lnTo>
                    <a:pt x="15215" y="30431"/>
                  </a:lnTo>
                  <a:cubicBezTo>
                    <a:pt x="6593" y="30431"/>
                    <a:pt x="0" y="23838"/>
                    <a:pt x="0" y="15215"/>
                  </a:cubicBezTo>
                  <a:cubicBezTo>
                    <a:pt x="0" y="6593"/>
                    <a:pt x="6593" y="0"/>
                    <a:pt x="15215" y="0"/>
                  </a:cubicBezTo>
                  <a:close/>
                </a:path>
              </a:pathLst>
            </a:custGeom>
            <a:solidFill>
              <a:srgbClr val="000000"/>
            </a:solidFill>
            <a:ln w="506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D5B0AD37-A649-4DCA-8C37-E39D381A8C5A}"/>
                </a:ext>
              </a:extLst>
            </p:cNvPr>
            <p:cNvSpPr/>
            <p:nvPr/>
          </p:nvSpPr>
          <p:spPr>
            <a:xfrm>
              <a:off x="-487565" y="3059685"/>
              <a:ext cx="65933" cy="30430"/>
            </a:xfrm>
            <a:custGeom>
              <a:avLst/>
              <a:gdLst>
                <a:gd name="connsiteX0" fmla="*/ 0 w 65933"/>
                <a:gd name="connsiteY0" fmla="*/ 0 h 30430"/>
                <a:gd name="connsiteX1" fmla="*/ 32967 w 65933"/>
                <a:gd name="connsiteY1" fmla="*/ 30431 h 30430"/>
                <a:gd name="connsiteX2" fmla="*/ 65934 w 65933"/>
                <a:gd name="connsiteY2" fmla="*/ 0 h 30430"/>
                <a:gd name="connsiteX3" fmla="*/ 0 w 65933"/>
                <a:gd name="connsiteY3" fmla="*/ 0 h 304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5933" h="30430">
                  <a:moveTo>
                    <a:pt x="0" y="0"/>
                  </a:moveTo>
                  <a:cubicBezTo>
                    <a:pt x="1522" y="17244"/>
                    <a:pt x="15723" y="30431"/>
                    <a:pt x="32967" y="30431"/>
                  </a:cubicBezTo>
                  <a:cubicBezTo>
                    <a:pt x="50211" y="30431"/>
                    <a:pt x="64412" y="17244"/>
                    <a:pt x="65934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506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1442419E-A7DC-4943-85A1-75A254520E6A}"/>
                </a:ext>
              </a:extLst>
            </p:cNvPr>
            <p:cNvSpPr/>
            <p:nvPr/>
          </p:nvSpPr>
          <p:spPr>
            <a:xfrm>
              <a:off x="-586465" y="2664082"/>
              <a:ext cx="263734" cy="273878"/>
            </a:xfrm>
            <a:custGeom>
              <a:avLst/>
              <a:gdLst>
                <a:gd name="connsiteX0" fmla="*/ 131867 w 263734"/>
                <a:gd name="connsiteY0" fmla="*/ 0 h 273878"/>
                <a:gd name="connsiteX1" fmla="*/ 131867 w 263734"/>
                <a:gd name="connsiteY1" fmla="*/ 0 h 273878"/>
                <a:gd name="connsiteX2" fmla="*/ 131867 w 263734"/>
                <a:gd name="connsiteY2" fmla="*/ 0 h 273878"/>
                <a:gd name="connsiteX3" fmla="*/ 0 w 263734"/>
                <a:gd name="connsiteY3" fmla="*/ 130346 h 273878"/>
                <a:gd name="connsiteX4" fmla="*/ 0 w 263734"/>
                <a:gd name="connsiteY4" fmla="*/ 134910 h 273878"/>
                <a:gd name="connsiteX5" fmla="*/ 9129 w 263734"/>
                <a:gd name="connsiteY5" fmla="*/ 180557 h 273878"/>
                <a:gd name="connsiteX6" fmla="*/ 31952 w 263734"/>
                <a:gd name="connsiteY6" fmla="*/ 218088 h 273878"/>
                <a:gd name="connsiteX7" fmla="*/ 62891 w 263734"/>
                <a:gd name="connsiteY7" fmla="*/ 268299 h 273878"/>
                <a:gd name="connsiteX8" fmla="*/ 72020 w 263734"/>
                <a:gd name="connsiteY8" fmla="*/ 273878 h 273878"/>
                <a:gd name="connsiteX9" fmla="*/ 191715 w 263734"/>
                <a:gd name="connsiteY9" fmla="*/ 273878 h 273878"/>
                <a:gd name="connsiteX10" fmla="*/ 200844 w 263734"/>
                <a:gd name="connsiteY10" fmla="*/ 268299 h 273878"/>
                <a:gd name="connsiteX11" fmla="*/ 231782 w 263734"/>
                <a:gd name="connsiteY11" fmla="*/ 218088 h 273878"/>
                <a:gd name="connsiteX12" fmla="*/ 254606 w 263734"/>
                <a:gd name="connsiteY12" fmla="*/ 180557 h 273878"/>
                <a:gd name="connsiteX13" fmla="*/ 263735 w 263734"/>
                <a:gd name="connsiteY13" fmla="*/ 134910 h 273878"/>
                <a:gd name="connsiteX14" fmla="*/ 263735 w 263734"/>
                <a:gd name="connsiteY14" fmla="*/ 130346 h 273878"/>
                <a:gd name="connsiteX15" fmla="*/ 131867 w 263734"/>
                <a:gd name="connsiteY15" fmla="*/ 0 h 273878"/>
                <a:gd name="connsiteX16" fmla="*/ 233304 w 263734"/>
                <a:gd name="connsiteY16" fmla="*/ 134403 h 273878"/>
                <a:gd name="connsiteX17" fmla="*/ 226203 w 263734"/>
                <a:gd name="connsiteY17" fmla="*/ 169906 h 273878"/>
                <a:gd name="connsiteX18" fmla="*/ 208959 w 263734"/>
                <a:gd name="connsiteY18" fmla="*/ 197801 h 273878"/>
                <a:gd name="connsiteX19" fmla="*/ 179543 w 263734"/>
                <a:gd name="connsiteY19" fmla="*/ 243448 h 273878"/>
                <a:gd name="connsiteX20" fmla="*/ 131867 w 263734"/>
                <a:gd name="connsiteY20" fmla="*/ 243448 h 273878"/>
                <a:gd name="connsiteX21" fmla="*/ 84699 w 263734"/>
                <a:gd name="connsiteY21" fmla="*/ 243448 h 273878"/>
                <a:gd name="connsiteX22" fmla="*/ 55283 w 263734"/>
                <a:gd name="connsiteY22" fmla="*/ 197801 h 273878"/>
                <a:gd name="connsiteX23" fmla="*/ 38039 w 263734"/>
                <a:gd name="connsiteY23" fmla="*/ 169906 h 273878"/>
                <a:gd name="connsiteX24" fmla="*/ 30938 w 263734"/>
                <a:gd name="connsiteY24" fmla="*/ 134403 h 273878"/>
                <a:gd name="connsiteX25" fmla="*/ 30938 w 263734"/>
                <a:gd name="connsiteY25" fmla="*/ 130346 h 273878"/>
                <a:gd name="connsiteX26" fmla="*/ 132375 w 263734"/>
                <a:gd name="connsiteY26" fmla="*/ 29924 h 273878"/>
                <a:gd name="connsiteX27" fmla="*/ 132375 w 263734"/>
                <a:gd name="connsiteY27" fmla="*/ 29924 h 273878"/>
                <a:gd name="connsiteX28" fmla="*/ 132375 w 263734"/>
                <a:gd name="connsiteY28" fmla="*/ 29924 h 273878"/>
                <a:gd name="connsiteX29" fmla="*/ 132375 w 263734"/>
                <a:gd name="connsiteY29" fmla="*/ 29924 h 273878"/>
                <a:gd name="connsiteX30" fmla="*/ 132375 w 263734"/>
                <a:gd name="connsiteY30" fmla="*/ 29924 h 273878"/>
                <a:gd name="connsiteX31" fmla="*/ 132375 w 263734"/>
                <a:gd name="connsiteY31" fmla="*/ 29924 h 273878"/>
                <a:gd name="connsiteX32" fmla="*/ 132375 w 263734"/>
                <a:gd name="connsiteY32" fmla="*/ 29924 h 273878"/>
                <a:gd name="connsiteX33" fmla="*/ 233811 w 263734"/>
                <a:gd name="connsiteY33" fmla="*/ 130346 h 273878"/>
                <a:gd name="connsiteX34" fmla="*/ 233811 w 263734"/>
                <a:gd name="connsiteY34" fmla="*/ 134403 h 2738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263734" h="273878">
                  <a:moveTo>
                    <a:pt x="131867" y="0"/>
                  </a:moveTo>
                  <a:cubicBezTo>
                    <a:pt x="131867" y="0"/>
                    <a:pt x="131867" y="0"/>
                    <a:pt x="131867" y="0"/>
                  </a:cubicBezTo>
                  <a:cubicBezTo>
                    <a:pt x="131867" y="0"/>
                    <a:pt x="131867" y="0"/>
                    <a:pt x="131867" y="0"/>
                  </a:cubicBezTo>
                  <a:cubicBezTo>
                    <a:pt x="59848" y="507"/>
                    <a:pt x="1522" y="58326"/>
                    <a:pt x="0" y="130346"/>
                  </a:cubicBezTo>
                  <a:lnTo>
                    <a:pt x="0" y="134910"/>
                  </a:lnTo>
                  <a:cubicBezTo>
                    <a:pt x="507" y="150633"/>
                    <a:pt x="3550" y="165849"/>
                    <a:pt x="9129" y="180557"/>
                  </a:cubicBezTo>
                  <a:cubicBezTo>
                    <a:pt x="14708" y="194251"/>
                    <a:pt x="22316" y="206930"/>
                    <a:pt x="31952" y="218088"/>
                  </a:cubicBezTo>
                  <a:cubicBezTo>
                    <a:pt x="44125" y="231275"/>
                    <a:pt x="57312" y="257141"/>
                    <a:pt x="62891" y="268299"/>
                  </a:cubicBezTo>
                  <a:cubicBezTo>
                    <a:pt x="64412" y="271850"/>
                    <a:pt x="67962" y="273878"/>
                    <a:pt x="72020" y="273878"/>
                  </a:cubicBezTo>
                  <a:lnTo>
                    <a:pt x="191715" y="273878"/>
                  </a:lnTo>
                  <a:cubicBezTo>
                    <a:pt x="195772" y="273878"/>
                    <a:pt x="199323" y="271850"/>
                    <a:pt x="200844" y="268299"/>
                  </a:cubicBezTo>
                  <a:cubicBezTo>
                    <a:pt x="206423" y="257141"/>
                    <a:pt x="219610" y="231275"/>
                    <a:pt x="231782" y="218088"/>
                  </a:cubicBezTo>
                  <a:cubicBezTo>
                    <a:pt x="241419" y="206930"/>
                    <a:pt x="249534" y="194251"/>
                    <a:pt x="254606" y="180557"/>
                  </a:cubicBezTo>
                  <a:cubicBezTo>
                    <a:pt x="260185" y="165849"/>
                    <a:pt x="263228" y="150633"/>
                    <a:pt x="263735" y="134910"/>
                  </a:cubicBezTo>
                  <a:lnTo>
                    <a:pt x="263735" y="130346"/>
                  </a:lnTo>
                  <a:cubicBezTo>
                    <a:pt x="262213" y="58326"/>
                    <a:pt x="203887" y="507"/>
                    <a:pt x="131867" y="0"/>
                  </a:cubicBezTo>
                  <a:close/>
                  <a:moveTo>
                    <a:pt x="233304" y="134403"/>
                  </a:moveTo>
                  <a:cubicBezTo>
                    <a:pt x="232797" y="146576"/>
                    <a:pt x="230261" y="158748"/>
                    <a:pt x="226203" y="169906"/>
                  </a:cubicBezTo>
                  <a:cubicBezTo>
                    <a:pt x="222146" y="180050"/>
                    <a:pt x="216567" y="189686"/>
                    <a:pt x="208959" y="197801"/>
                  </a:cubicBezTo>
                  <a:cubicBezTo>
                    <a:pt x="197294" y="212002"/>
                    <a:pt x="187150" y="227218"/>
                    <a:pt x="179543" y="243448"/>
                  </a:cubicBezTo>
                  <a:lnTo>
                    <a:pt x="131867" y="243448"/>
                  </a:lnTo>
                  <a:lnTo>
                    <a:pt x="84699" y="243448"/>
                  </a:lnTo>
                  <a:cubicBezTo>
                    <a:pt x="76585" y="227218"/>
                    <a:pt x="66441" y="212002"/>
                    <a:pt x="55283" y="197801"/>
                  </a:cubicBezTo>
                  <a:cubicBezTo>
                    <a:pt x="48182" y="189686"/>
                    <a:pt x="42096" y="180050"/>
                    <a:pt x="38039" y="169906"/>
                  </a:cubicBezTo>
                  <a:cubicBezTo>
                    <a:pt x="33474" y="158748"/>
                    <a:pt x="31445" y="146576"/>
                    <a:pt x="30938" y="134403"/>
                  </a:cubicBezTo>
                  <a:lnTo>
                    <a:pt x="30938" y="130346"/>
                  </a:lnTo>
                  <a:cubicBezTo>
                    <a:pt x="31952" y="75063"/>
                    <a:pt x="77092" y="30431"/>
                    <a:pt x="132375" y="29924"/>
                  </a:cubicBezTo>
                  <a:lnTo>
                    <a:pt x="132375" y="29924"/>
                  </a:lnTo>
                  <a:lnTo>
                    <a:pt x="132375" y="29924"/>
                  </a:lnTo>
                  <a:cubicBezTo>
                    <a:pt x="132375" y="29924"/>
                    <a:pt x="132375" y="29924"/>
                    <a:pt x="132375" y="29924"/>
                  </a:cubicBezTo>
                  <a:cubicBezTo>
                    <a:pt x="132375" y="29924"/>
                    <a:pt x="132375" y="29924"/>
                    <a:pt x="132375" y="29924"/>
                  </a:cubicBezTo>
                  <a:lnTo>
                    <a:pt x="132375" y="29924"/>
                  </a:lnTo>
                  <a:lnTo>
                    <a:pt x="132375" y="29924"/>
                  </a:lnTo>
                  <a:cubicBezTo>
                    <a:pt x="187657" y="30431"/>
                    <a:pt x="232797" y="74556"/>
                    <a:pt x="233811" y="130346"/>
                  </a:cubicBezTo>
                  <a:lnTo>
                    <a:pt x="233811" y="134403"/>
                  </a:lnTo>
                  <a:close/>
                </a:path>
              </a:pathLst>
            </a:custGeom>
            <a:solidFill>
              <a:srgbClr val="000000"/>
            </a:solidFill>
            <a:ln w="506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95" name="Graphic 12" descr="Research">
            <a:extLst>
              <a:ext uri="{FF2B5EF4-FFF2-40B4-BE49-F238E27FC236}">
                <a16:creationId xmlns:a16="http://schemas.microsoft.com/office/drawing/2014/main" id="{14A5D34E-0F6B-4226-888B-88243BD748E2}"/>
              </a:ext>
            </a:extLst>
          </p:cNvPr>
          <p:cNvGrpSpPr/>
          <p:nvPr/>
        </p:nvGrpSpPr>
        <p:grpSpPr>
          <a:xfrm>
            <a:off x="3564413" y="3586029"/>
            <a:ext cx="365171" cy="365171"/>
            <a:chOff x="-611161" y="3978936"/>
            <a:chExt cx="486895" cy="486895"/>
          </a:xfrm>
        </p:grpSpPr>
        <p:sp>
          <p:nvSpPr>
            <p:cNvPr id="96" name="Freeform: Shape 95">
              <a:extLst>
                <a:ext uri="{FF2B5EF4-FFF2-40B4-BE49-F238E27FC236}">
                  <a16:creationId xmlns:a16="http://schemas.microsoft.com/office/drawing/2014/main" id="{7C4EDCDC-E784-431E-998F-3AFAA16F4A96}"/>
                </a:ext>
              </a:extLst>
            </p:cNvPr>
            <p:cNvSpPr/>
            <p:nvPr/>
          </p:nvSpPr>
          <p:spPr>
            <a:xfrm>
              <a:off x="-571603" y="4021029"/>
              <a:ext cx="401310" cy="401817"/>
            </a:xfrm>
            <a:custGeom>
              <a:avLst/>
              <a:gdLst>
                <a:gd name="connsiteX0" fmla="*/ 328150 w 401310"/>
                <a:gd name="connsiteY0" fmla="*/ 277939 h 401817"/>
                <a:gd name="connsiteX1" fmla="*/ 296704 w 401310"/>
                <a:gd name="connsiteY1" fmla="*/ 268302 h 401817"/>
                <a:gd name="connsiteX2" fmla="*/ 273881 w 401310"/>
                <a:gd name="connsiteY2" fmla="*/ 245986 h 401817"/>
                <a:gd name="connsiteX3" fmla="*/ 305327 w 401310"/>
                <a:gd name="connsiteY3" fmla="*/ 153679 h 401817"/>
                <a:gd name="connsiteX4" fmla="*/ 153172 w 401310"/>
                <a:gd name="connsiteY4" fmla="*/ 3 h 401817"/>
                <a:gd name="connsiteX5" fmla="*/ 3 w 401310"/>
                <a:gd name="connsiteY5" fmla="*/ 152157 h 401817"/>
                <a:gd name="connsiteX6" fmla="*/ 152157 w 401310"/>
                <a:gd name="connsiteY6" fmla="*/ 305327 h 401817"/>
                <a:gd name="connsiteX7" fmla="*/ 245479 w 401310"/>
                <a:gd name="connsiteY7" fmla="*/ 273881 h 401817"/>
                <a:gd name="connsiteX8" fmla="*/ 267795 w 401310"/>
                <a:gd name="connsiteY8" fmla="*/ 296197 h 401817"/>
                <a:gd name="connsiteX9" fmla="*/ 277432 w 401310"/>
                <a:gd name="connsiteY9" fmla="*/ 328150 h 401817"/>
                <a:gd name="connsiteX10" fmla="*/ 340829 w 401310"/>
                <a:gd name="connsiteY10" fmla="*/ 391548 h 401817"/>
                <a:gd name="connsiteX11" fmla="*/ 391040 w 401310"/>
                <a:gd name="connsiteY11" fmla="*/ 391548 h 401817"/>
                <a:gd name="connsiteX12" fmla="*/ 391040 w 401310"/>
                <a:gd name="connsiteY12" fmla="*/ 341336 h 401817"/>
                <a:gd name="connsiteX13" fmla="*/ 328150 w 401310"/>
                <a:gd name="connsiteY13" fmla="*/ 277939 h 401817"/>
                <a:gd name="connsiteX14" fmla="*/ 153172 w 401310"/>
                <a:gd name="connsiteY14" fmla="*/ 274896 h 401817"/>
                <a:gd name="connsiteX15" fmla="*/ 31448 w 401310"/>
                <a:gd name="connsiteY15" fmla="*/ 153172 h 401817"/>
                <a:gd name="connsiteX16" fmla="*/ 153172 w 401310"/>
                <a:gd name="connsiteY16" fmla="*/ 31448 h 401817"/>
                <a:gd name="connsiteX17" fmla="*/ 274896 w 401310"/>
                <a:gd name="connsiteY17" fmla="*/ 153172 h 401817"/>
                <a:gd name="connsiteX18" fmla="*/ 153172 w 401310"/>
                <a:gd name="connsiteY18" fmla="*/ 274896 h 4018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401310" h="401817">
                  <a:moveTo>
                    <a:pt x="328150" y="277939"/>
                  </a:moveTo>
                  <a:cubicBezTo>
                    <a:pt x="320035" y="269824"/>
                    <a:pt x="307862" y="265766"/>
                    <a:pt x="296704" y="268302"/>
                  </a:cubicBezTo>
                  <a:lnTo>
                    <a:pt x="273881" y="245986"/>
                  </a:lnTo>
                  <a:cubicBezTo>
                    <a:pt x="294169" y="219613"/>
                    <a:pt x="305327" y="187153"/>
                    <a:pt x="305327" y="153679"/>
                  </a:cubicBezTo>
                  <a:cubicBezTo>
                    <a:pt x="305834" y="68980"/>
                    <a:pt x="237364" y="510"/>
                    <a:pt x="153172" y="3"/>
                  </a:cubicBezTo>
                  <a:cubicBezTo>
                    <a:pt x="68980" y="-504"/>
                    <a:pt x="510" y="67965"/>
                    <a:pt x="3" y="152157"/>
                  </a:cubicBezTo>
                  <a:cubicBezTo>
                    <a:pt x="-504" y="236350"/>
                    <a:pt x="67965" y="304819"/>
                    <a:pt x="152157" y="305327"/>
                  </a:cubicBezTo>
                  <a:cubicBezTo>
                    <a:pt x="185632" y="305327"/>
                    <a:pt x="218598" y="294169"/>
                    <a:pt x="245479" y="273881"/>
                  </a:cubicBezTo>
                  <a:lnTo>
                    <a:pt x="267795" y="296197"/>
                  </a:lnTo>
                  <a:cubicBezTo>
                    <a:pt x="265766" y="307862"/>
                    <a:pt x="269317" y="319528"/>
                    <a:pt x="277432" y="328150"/>
                  </a:cubicBezTo>
                  <a:lnTo>
                    <a:pt x="340829" y="391548"/>
                  </a:lnTo>
                  <a:cubicBezTo>
                    <a:pt x="354523" y="405241"/>
                    <a:pt x="377346" y="405241"/>
                    <a:pt x="391040" y="391548"/>
                  </a:cubicBezTo>
                  <a:cubicBezTo>
                    <a:pt x="404734" y="377854"/>
                    <a:pt x="404734" y="355030"/>
                    <a:pt x="391040" y="341336"/>
                  </a:cubicBezTo>
                  <a:lnTo>
                    <a:pt x="328150" y="277939"/>
                  </a:lnTo>
                  <a:close/>
                  <a:moveTo>
                    <a:pt x="153172" y="274896"/>
                  </a:moveTo>
                  <a:cubicBezTo>
                    <a:pt x="85717" y="274896"/>
                    <a:pt x="31448" y="220627"/>
                    <a:pt x="31448" y="153172"/>
                  </a:cubicBezTo>
                  <a:cubicBezTo>
                    <a:pt x="31448" y="85717"/>
                    <a:pt x="85717" y="31448"/>
                    <a:pt x="153172" y="31448"/>
                  </a:cubicBezTo>
                  <a:cubicBezTo>
                    <a:pt x="220627" y="31448"/>
                    <a:pt x="274896" y="85717"/>
                    <a:pt x="274896" y="153172"/>
                  </a:cubicBezTo>
                  <a:cubicBezTo>
                    <a:pt x="274896" y="220120"/>
                    <a:pt x="220120" y="274896"/>
                    <a:pt x="153172" y="274896"/>
                  </a:cubicBezTo>
                  <a:close/>
                </a:path>
              </a:pathLst>
            </a:custGeom>
            <a:solidFill>
              <a:srgbClr val="000000"/>
            </a:solidFill>
            <a:ln w="506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97" name="Freeform: Shape 96">
              <a:extLst>
                <a:ext uri="{FF2B5EF4-FFF2-40B4-BE49-F238E27FC236}">
                  <a16:creationId xmlns:a16="http://schemas.microsoft.com/office/drawing/2014/main" id="{F1FFE65F-C498-4B17-8B91-B0A5A8A2CDBF}"/>
                </a:ext>
              </a:extLst>
            </p:cNvPr>
            <p:cNvSpPr/>
            <p:nvPr/>
          </p:nvSpPr>
          <p:spPr>
            <a:xfrm>
              <a:off x="-527475" y="4096407"/>
              <a:ext cx="218595" cy="160463"/>
            </a:xfrm>
            <a:custGeom>
              <a:avLst/>
              <a:gdLst>
                <a:gd name="connsiteX0" fmla="*/ 218088 w 218595"/>
                <a:gd name="connsiteY0" fmla="*/ 70186 h 160463"/>
                <a:gd name="connsiteX1" fmla="*/ 189179 w 218595"/>
                <a:gd name="connsiteY1" fmla="*/ 70186 h 160463"/>
                <a:gd name="connsiteX2" fmla="*/ 182586 w 218595"/>
                <a:gd name="connsiteY2" fmla="*/ 74243 h 160463"/>
                <a:gd name="connsiteX3" fmla="*/ 163313 w 218595"/>
                <a:gd name="connsiteY3" fmla="*/ 95037 h 160463"/>
                <a:gd name="connsiteX4" fmla="*/ 147083 w 218595"/>
                <a:gd name="connsiteY4" fmla="*/ 38740 h 160463"/>
                <a:gd name="connsiteX5" fmla="*/ 135925 w 218595"/>
                <a:gd name="connsiteY5" fmla="*/ 32654 h 160463"/>
                <a:gd name="connsiteX6" fmla="*/ 129839 w 218595"/>
                <a:gd name="connsiteY6" fmla="*/ 38233 h 160463"/>
                <a:gd name="connsiteX7" fmla="*/ 99408 w 218595"/>
                <a:gd name="connsiteY7" fmla="*/ 118875 h 160463"/>
                <a:gd name="connsiteX8" fmla="*/ 78613 w 218595"/>
                <a:gd name="connsiteY8" fmla="*/ 7295 h 160463"/>
                <a:gd name="connsiteX9" fmla="*/ 68470 w 218595"/>
                <a:gd name="connsiteY9" fmla="*/ 194 h 160463"/>
                <a:gd name="connsiteX10" fmla="*/ 61369 w 218595"/>
                <a:gd name="connsiteY10" fmla="*/ 6281 h 160463"/>
                <a:gd name="connsiteX11" fmla="*/ 39560 w 218595"/>
                <a:gd name="connsiteY11" fmla="*/ 70186 h 160463"/>
                <a:gd name="connsiteX12" fmla="*/ 0 w 218595"/>
                <a:gd name="connsiteY12" fmla="*/ 70186 h 160463"/>
                <a:gd name="connsiteX13" fmla="*/ 0 w 218595"/>
                <a:gd name="connsiteY13" fmla="*/ 90473 h 160463"/>
                <a:gd name="connsiteX14" fmla="*/ 46154 w 218595"/>
                <a:gd name="connsiteY14" fmla="*/ 90473 h 160463"/>
                <a:gd name="connsiteX15" fmla="*/ 54776 w 218595"/>
                <a:gd name="connsiteY15" fmla="*/ 82865 h 160463"/>
                <a:gd name="connsiteX16" fmla="*/ 67455 w 218595"/>
                <a:gd name="connsiteY16" fmla="*/ 44319 h 160463"/>
                <a:gd name="connsiteX17" fmla="*/ 87743 w 218595"/>
                <a:gd name="connsiteY17" fmla="*/ 153363 h 160463"/>
                <a:gd name="connsiteX18" fmla="*/ 95857 w 218595"/>
                <a:gd name="connsiteY18" fmla="*/ 160464 h 160463"/>
                <a:gd name="connsiteX19" fmla="*/ 96872 w 218595"/>
                <a:gd name="connsiteY19" fmla="*/ 160464 h 160463"/>
                <a:gd name="connsiteX20" fmla="*/ 105494 w 218595"/>
                <a:gd name="connsiteY20" fmla="*/ 154885 h 160463"/>
                <a:gd name="connsiteX21" fmla="*/ 137954 w 218595"/>
                <a:gd name="connsiteY21" fmla="*/ 69678 h 160463"/>
                <a:gd name="connsiteX22" fmla="*/ 151140 w 218595"/>
                <a:gd name="connsiteY22" fmla="*/ 115325 h 160463"/>
                <a:gd name="connsiteX23" fmla="*/ 162298 w 218595"/>
                <a:gd name="connsiteY23" fmla="*/ 121411 h 160463"/>
                <a:gd name="connsiteX24" fmla="*/ 166356 w 218595"/>
                <a:gd name="connsiteY24" fmla="*/ 118875 h 160463"/>
                <a:gd name="connsiteX25" fmla="*/ 193744 w 218595"/>
                <a:gd name="connsiteY25" fmla="*/ 90473 h 160463"/>
                <a:gd name="connsiteX26" fmla="*/ 218596 w 218595"/>
                <a:gd name="connsiteY26" fmla="*/ 90473 h 160463"/>
                <a:gd name="connsiteX27" fmla="*/ 218596 w 218595"/>
                <a:gd name="connsiteY27" fmla="*/ 70186 h 1604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218595" h="160463">
                  <a:moveTo>
                    <a:pt x="218088" y="70186"/>
                  </a:moveTo>
                  <a:lnTo>
                    <a:pt x="189179" y="70186"/>
                  </a:lnTo>
                  <a:cubicBezTo>
                    <a:pt x="186643" y="70693"/>
                    <a:pt x="184107" y="72214"/>
                    <a:pt x="182586" y="74243"/>
                  </a:cubicBezTo>
                  <a:lnTo>
                    <a:pt x="163313" y="95037"/>
                  </a:lnTo>
                  <a:lnTo>
                    <a:pt x="147083" y="38740"/>
                  </a:lnTo>
                  <a:cubicBezTo>
                    <a:pt x="145561" y="34176"/>
                    <a:pt x="140490" y="31132"/>
                    <a:pt x="135925" y="32654"/>
                  </a:cubicBezTo>
                  <a:cubicBezTo>
                    <a:pt x="133389" y="33668"/>
                    <a:pt x="130853" y="35190"/>
                    <a:pt x="129839" y="38233"/>
                  </a:cubicBezTo>
                  <a:lnTo>
                    <a:pt x="99408" y="118875"/>
                  </a:lnTo>
                  <a:lnTo>
                    <a:pt x="78613" y="7295"/>
                  </a:lnTo>
                  <a:cubicBezTo>
                    <a:pt x="77599" y="2223"/>
                    <a:pt x="73034" y="-820"/>
                    <a:pt x="68470" y="194"/>
                  </a:cubicBezTo>
                  <a:cubicBezTo>
                    <a:pt x="65427" y="702"/>
                    <a:pt x="62891" y="3237"/>
                    <a:pt x="61369" y="6281"/>
                  </a:cubicBezTo>
                  <a:lnTo>
                    <a:pt x="39560" y="70186"/>
                  </a:lnTo>
                  <a:lnTo>
                    <a:pt x="0" y="70186"/>
                  </a:lnTo>
                  <a:lnTo>
                    <a:pt x="0" y="90473"/>
                  </a:lnTo>
                  <a:lnTo>
                    <a:pt x="46154" y="90473"/>
                  </a:lnTo>
                  <a:cubicBezTo>
                    <a:pt x="50211" y="89966"/>
                    <a:pt x="53761" y="86923"/>
                    <a:pt x="54776" y="82865"/>
                  </a:cubicBezTo>
                  <a:lnTo>
                    <a:pt x="67455" y="44319"/>
                  </a:lnTo>
                  <a:lnTo>
                    <a:pt x="87743" y="153363"/>
                  </a:lnTo>
                  <a:cubicBezTo>
                    <a:pt x="88250" y="157421"/>
                    <a:pt x="91800" y="160464"/>
                    <a:pt x="95857" y="160464"/>
                  </a:cubicBezTo>
                  <a:lnTo>
                    <a:pt x="96872" y="160464"/>
                  </a:lnTo>
                  <a:cubicBezTo>
                    <a:pt x="100422" y="160464"/>
                    <a:pt x="103972" y="158435"/>
                    <a:pt x="105494" y="154885"/>
                  </a:cubicBezTo>
                  <a:lnTo>
                    <a:pt x="137954" y="69678"/>
                  </a:lnTo>
                  <a:lnTo>
                    <a:pt x="151140" y="115325"/>
                  </a:lnTo>
                  <a:cubicBezTo>
                    <a:pt x="152662" y="119889"/>
                    <a:pt x="157227" y="122932"/>
                    <a:pt x="162298" y="121411"/>
                  </a:cubicBezTo>
                  <a:cubicBezTo>
                    <a:pt x="163820" y="120904"/>
                    <a:pt x="165341" y="119889"/>
                    <a:pt x="166356" y="118875"/>
                  </a:cubicBezTo>
                  <a:lnTo>
                    <a:pt x="193744" y="90473"/>
                  </a:lnTo>
                  <a:lnTo>
                    <a:pt x="218596" y="90473"/>
                  </a:lnTo>
                  <a:lnTo>
                    <a:pt x="218596" y="70186"/>
                  </a:lnTo>
                  <a:close/>
                </a:path>
              </a:pathLst>
            </a:custGeom>
            <a:solidFill>
              <a:srgbClr val="000000"/>
            </a:solidFill>
            <a:ln w="506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98" name="Graphic 14" descr="Database">
            <a:extLst>
              <a:ext uri="{FF2B5EF4-FFF2-40B4-BE49-F238E27FC236}">
                <a16:creationId xmlns:a16="http://schemas.microsoft.com/office/drawing/2014/main" id="{ED4F7816-5E08-43DE-B370-AAB76B0C967C}"/>
              </a:ext>
            </a:extLst>
          </p:cNvPr>
          <p:cNvGrpSpPr/>
          <p:nvPr/>
        </p:nvGrpSpPr>
        <p:grpSpPr>
          <a:xfrm>
            <a:off x="798855" y="3609847"/>
            <a:ext cx="213017" cy="289094"/>
            <a:chOff x="-1578674" y="5051192"/>
            <a:chExt cx="284022" cy="385458"/>
          </a:xfrm>
          <a:solidFill>
            <a:srgbClr val="000000"/>
          </a:solidFill>
        </p:grpSpPr>
        <p:sp>
          <p:nvSpPr>
            <p:cNvPr id="99" name="Freeform: Shape 98">
              <a:extLst>
                <a:ext uri="{FF2B5EF4-FFF2-40B4-BE49-F238E27FC236}">
                  <a16:creationId xmlns:a16="http://schemas.microsoft.com/office/drawing/2014/main" id="{7A4124D2-AF75-4117-A573-5DA82BA3C85A}"/>
                </a:ext>
              </a:extLst>
            </p:cNvPr>
            <p:cNvSpPr/>
            <p:nvPr/>
          </p:nvSpPr>
          <p:spPr>
            <a:xfrm>
              <a:off x="-1578674" y="5051192"/>
              <a:ext cx="284022" cy="81149"/>
            </a:xfrm>
            <a:custGeom>
              <a:avLst/>
              <a:gdLst>
                <a:gd name="connsiteX0" fmla="*/ 284022 w 284022"/>
                <a:gd name="connsiteY0" fmla="*/ 40575 h 81149"/>
                <a:gd name="connsiteX1" fmla="*/ 142011 w 284022"/>
                <a:gd name="connsiteY1" fmla="*/ 81149 h 81149"/>
                <a:gd name="connsiteX2" fmla="*/ 0 w 284022"/>
                <a:gd name="connsiteY2" fmla="*/ 40575 h 81149"/>
                <a:gd name="connsiteX3" fmla="*/ 142011 w 284022"/>
                <a:gd name="connsiteY3" fmla="*/ 0 h 81149"/>
                <a:gd name="connsiteX4" fmla="*/ 284022 w 284022"/>
                <a:gd name="connsiteY4" fmla="*/ 40575 h 81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4022" h="81149">
                  <a:moveTo>
                    <a:pt x="284022" y="40575"/>
                  </a:moveTo>
                  <a:cubicBezTo>
                    <a:pt x="284022" y="62983"/>
                    <a:pt x="220442" y="81149"/>
                    <a:pt x="142011" y="81149"/>
                  </a:cubicBezTo>
                  <a:cubicBezTo>
                    <a:pt x="63581" y="81149"/>
                    <a:pt x="0" y="62983"/>
                    <a:pt x="0" y="40575"/>
                  </a:cubicBezTo>
                  <a:cubicBezTo>
                    <a:pt x="0" y="18166"/>
                    <a:pt x="63581" y="0"/>
                    <a:pt x="142011" y="0"/>
                  </a:cubicBezTo>
                  <a:cubicBezTo>
                    <a:pt x="220442" y="0"/>
                    <a:pt x="284022" y="18166"/>
                    <a:pt x="284022" y="40575"/>
                  </a:cubicBezTo>
                  <a:close/>
                </a:path>
              </a:pathLst>
            </a:custGeom>
            <a:solidFill>
              <a:srgbClr val="000000"/>
            </a:solidFill>
            <a:ln w="506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00" name="Freeform: Shape 99">
              <a:extLst>
                <a:ext uri="{FF2B5EF4-FFF2-40B4-BE49-F238E27FC236}">
                  <a16:creationId xmlns:a16="http://schemas.microsoft.com/office/drawing/2014/main" id="{F6D5FCF0-626F-4F6B-9248-9201BC802EA9}"/>
                </a:ext>
              </a:extLst>
            </p:cNvPr>
            <p:cNvSpPr/>
            <p:nvPr/>
          </p:nvSpPr>
          <p:spPr>
            <a:xfrm>
              <a:off x="-1578674" y="5112054"/>
              <a:ext cx="284022" cy="121723"/>
            </a:xfrm>
            <a:custGeom>
              <a:avLst/>
              <a:gdLst>
                <a:gd name="connsiteX0" fmla="*/ 243448 w 284022"/>
                <a:gd name="connsiteY0" fmla="*/ 81149 h 121723"/>
                <a:gd name="connsiteX1" fmla="*/ 233304 w 284022"/>
                <a:gd name="connsiteY1" fmla="*/ 71006 h 121723"/>
                <a:gd name="connsiteX2" fmla="*/ 243448 w 284022"/>
                <a:gd name="connsiteY2" fmla="*/ 60862 h 121723"/>
                <a:gd name="connsiteX3" fmla="*/ 253591 w 284022"/>
                <a:gd name="connsiteY3" fmla="*/ 71006 h 121723"/>
                <a:gd name="connsiteX4" fmla="*/ 243448 w 284022"/>
                <a:gd name="connsiteY4" fmla="*/ 81149 h 121723"/>
                <a:gd name="connsiteX5" fmla="*/ 142011 w 284022"/>
                <a:gd name="connsiteY5" fmla="*/ 40575 h 121723"/>
                <a:gd name="connsiteX6" fmla="*/ 0 w 284022"/>
                <a:gd name="connsiteY6" fmla="*/ 0 h 121723"/>
                <a:gd name="connsiteX7" fmla="*/ 0 w 284022"/>
                <a:gd name="connsiteY7" fmla="*/ 81149 h 121723"/>
                <a:gd name="connsiteX8" fmla="*/ 142011 w 284022"/>
                <a:gd name="connsiteY8" fmla="*/ 121724 h 121723"/>
                <a:gd name="connsiteX9" fmla="*/ 284022 w 284022"/>
                <a:gd name="connsiteY9" fmla="*/ 81149 h 121723"/>
                <a:gd name="connsiteX10" fmla="*/ 284022 w 284022"/>
                <a:gd name="connsiteY10" fmla="*/ 0 h 121723"/>
                <a:gd name="connsiteX11" fmla="*/ 142011 w 284022"/>
                <a:gd name="connsiteY11" fmla="*/ 40575 h 1217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84022" h="121723">
                  <a:moveTo>
                    <a:pt x="243448" y="81149"/>
                  </a:moveTo>
                  <a:cubicBezTo>
                    <a:pt x="237361" y="81149"/>
                    <a:pt x="233304" y="77092"/>
                    <a:pt x="233304" y="71006"/>
                  </a:cubicBezTo>
                  <a:cubicBezTo>
                    <a:pt x="233304" y="64919"/>
                    <a:pt x="237361" y="60862"/>
                    <a:pt x="243448" y="60862"/>
                  </a:cubicBezTo>
                  <a:cubicBezTo>
                    <a:pt x="249534" y="60862"/>
                    <a:pt x="253591" y="64919"/>
                    <a:pt x="253591" y="71006"/>
                  </a:cubicBezTo>
                  <a:cubicBezTo>
                    <a:pt x="253591" y="77092"/>
                    <a:pt x="249534" y="81149"/>
                    <a:pt x="243448" y="81149"/>
                  </a:cubicBezTo>
                  <a:close/>
                  <a:moveTo>
                    <a:pt x="142011" y="40575"/>
                  </a:moveTo>
                  <a:cubicBezTo>
                    <a:pt x="63905" y="40575"/>
                    <a:pt x="0" y="22316"/>
                    <a:pt x="0" y="0"/>
                  </a:cubicBezTo>
                  <a:lnTo>
                    <a:pt x="0" y="81149"/>
                  </a:lnTo>
                  <a:cubicBezTo>
                    <a:pt x="0" y="103465"/>
                    <a:pt x="63905" y="121724"/>
                    <a:pt x="142011" y="121724"/>
                  </a:cubicBezTo>
                  <a:cubicBezTo>
                    <a:pt x="220117" y="121724"/>
                    <a:pt x="284022" y="103465"/>
                    <a:pt x="284022" y="81149"/>
                  </a:cubicBezTo>
                  <a:lnTo>
                    <a:pt x="284022" y="0"/>
                  </a:lnTo>
                  <a:cubicBezTo>
                    <a:pt x="284022" y="22316"/>
                    <a:pt x="220117" y="40575"/>
                    <a:pt x="142011" y="40575"/>
                  </a:cubicBezTo>
                  <a:close/>
                </a:path>
              </a:pathLst>
            </a:custGeom>
            <a:solidFill>
              <a:srgbClr val="000000"/>
            </a:solidFill>
            <a:ln w="506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01" name="Freeform: Shape 100">
              <a:extLst>
                <a:ext uri="{FF2B5EF4-FFF2-40B4-BE49-F238E27FC236}">
                  <a16:creationId xmlns:a16="http://schemas.microsoft.com/office/drawing/2014/main" id="{B3B66ADE-EAD5-4A54-B214-2A6DC8E0AB08}"/>
                </a:ext>
              </a:extLst>
            </p:cNvPr>
            <p:cNvSpPr/>
            <p:nvPr/>
          </p:nvSpPr>
          <p:spPr>
            <a:xfrm>
              <a:off x="-1578674" y="5213490"/>
              <a:ext cx="284022" cy="121723"/>
            </a:xfrm>
            <a:custGeom>
              <a:avLst/>
              <a:gdLst>
                <a:gd name="connsiteX0" fmla="*/ 243448 w 284022"/>
                <a:gd name="connsiteY0" fmla="*/ 81149 h 121723"/>
                <a:gd name="connsiteX1" fmla="*/ 233304 w 284022"/>
                <a:gd name="connsiteY1" fmla="*/ 71006 h 121723"/>
                <a:gd name="connsiteX2" fmla="*/ 243448 w 284022"/>
                <a:gd name="connsiteY2" fmla="*/ 60862 h 121723"/>
                <a:gd name="connsiteX3" fmla="*/ 253591 w 284022"/>
                <a:gd name="connsiteY3" fmla="*/ 71006 h 121723"/>
                <a:gd name="connsiteX4" fmla="*/ 243448 w 284022"/>
                <a:gd name="connsiteY4" fmla="*/ 81149 h 121723"/>
                <a:gd name="connsiteX5" fmla="*/ 142011 w 284022"/>
                <a:gd name="connsiteY5" fmla="*/ 40575 h 121723"/>
                <a:gd name="connsiteX6" fmla="*/ 0 w 284022"/>
                <a:gd name="connsiteY6" fmla="*/ 0 h 121723"/>
                <a:gd name="connsiteX7" fmla="*/ 0 w 284022"/>
                <a:gd name="connsiteY7" fmla="*/ 81149 h 121723"/>
                <a:gd name="connsiteX8" fmla="*/ 142011 w 284022"/>
                <a:gd name="connsiteY8" fmla="*/ 121724 h 121723"/>
                <a:gd name="connsiteX9" fmla="*/ 284022 w 284022"/>
                <a:gd name="connsiteY9" fmla="*/ 81149 h 121723"/>
                <a:gd name="connsiteX10" fmla="*/ 284022 w 284022"/>
                <a:gd name="connsiteY10" fmla="*/ 0 h 121723"/>
                <a:gd name="connsiteX11" fmla="*/ 142011 w 284022"/>
                <a:gd name="connsiteY11" fmla="*/ 40575 h 1217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84022" h="121723">
                  <a:moveTo>
                    <a:pt x="243448" y="81149"/>
                  </a:moveTo>
                  <a:cubicBezTo>
                    <a:pt x="237361" y="81149"/>
                    <a:pt x="233304" y="77092"/>
                    <a:pt x="233304" y="71006"/>
                  </a:cubicBezTo>
                  <a:cubicBezTo>
                    <a:pt x="233304" y="64919"/>
                    <a:pt x="237361" y="60862"/>
                    <a:pt x="243448" y="60862"/>
                  </a:cubicBezTo>
                  <a:cubicBezTo>
                    <a:pt x="249534" y="60862"/>
                    <a:pt x="253591" y="64919"/>
                    <a:pt x="253591" y="71006"/>
                  </a:cubicBezTo>
                  <a:cubicBezTo>
                    <a:pt x="253591" y="77092"/>
                    <a:pt x="249534" y="81149"/>
                    <a:pt x="243448" y="81149"/>
                  </a:cubicBezTo>
                  <a:close/>
                  <a:moveTo>
                    <a:pt x="142011" y="40575"/>
                  </a:moveTo>
                  <a:cubicBezTo>
                    <a:pt x="63905" y="40575"/>
                    <a:pt x="0" y="22316"/>
                    <a:pt x="0" y="0"/>
                  </a:cubicBezTo>
                  <a:lnTo>
                    <a:pt x="0" y="81149"/>
                  </a:lnTo>
                  <a:cubicBezTo>
                    <a:pt x="0" y="103465"/>
                    <a:pt x="63905" y="121724"/>
                    <a:pt x="142011" y="121724"/>
                  </a:cubicBezTo>
                  <a:cubicBezTo>
                    <a:pt x="220117" y="121724"/>
                    <a:pt x="284022" y="103465"/>
                    <a:pt x="284022" y="81149"/>
                  </a:cubicBezTo>
                  <a:lnTo>
                    <a:pt x="284022" y="0"/>
                  </a:lnTo>
                  <a:cubicBezTo>
                    <a:pt x="284022" y="22316"/>
                    <a:pt x="220117" y="40575"/>
                    <a:pt x="142011" y="40575"/>
                  </a:cubicBezTo>
                  <a:close/>
                </a:path>
              </a:pathLst>
            </a:custGeom>
            <a:solidFill>
              <a:srgbClr val="000000"/>
            </a:solidFill>
            <a:ln w="506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02" name="Freeform: Shape 101">
              <a:extLst>
                <a:ext uri="{FF2B5EF4-FFF2-40B4-BE49-F238E27FC236}">
                  <a16:creationId xmlns:a16="http://schemas.microsoft.com/office/drawing/2014/main" id="{D04A498D-46D1-49F5-916B-64A25B2C7CAE}"/>
                </a:ext>
              </a:extLst>
            </p:cNvPr>
            <p:cNvSpPr/>
            <p:nvPr/>
          </p:nvSpPr>
          <p:spPr>
            <a:xfrm>
              <a:off x="-1578674" y="5314927"/>
              <a:ext cx="284022" cy="121723"/>
            </a:xfrm>
            <a:custGeom>
              <a:avLst/>
              <a:gdLst>
                <a:gd name="connsiteX0" fmla="*/ 243448 w 284022"/>
                <a:gd name="connsiteY0" fmla="*/ 81149 h 121723"/>
                <a:gd name="connsiteX1" fmla="*/ 233304 w 284022"/>
                <a:gd name="connsiteY1" fmla="*/ 71006 h 121723"/>
                <a:gd name="connsiteX2" fmla="*/ 243448 w 284022"/>
                <a:gd name="connsiteY2" fmla="*/ 60862 h 121723"/>
                <a:gd name="connsiteX3" fmla="*/ 253591 w 284022"/>
                <a:gd name="connsiteY3" fmla="*/ 71006 h 121723"/>
                <a:gd name="connsiteX4" fmla="*/ 243448 w 284022"/>
                <a:gd name="connsiteY4" fmla="*/ 81149 h 121723"/>
                <a:gd name="connsiteX5" fmla="*/ 142011 w 284022"/>
                <a:gd name="connsiteY5" fmla="*/ 40575 h 121723"/>
                <a:gd name="connsiteX6" fmla="*/ 0 w 284022"/>
                <a:gd name="connsiteY6" fmla="*/ 0 h 121723"/>
                <a:gd name="connsiteX7" fmla="*/ 0 w 284022"/>
                <a:gd name="connsiteY7" fmla="*/ 81149 h 121723"/>
                <a:gd name="connsiteX8" fmla="*/ 142011 w 284022"/>
                <a:gd name="connsiteY8" fmla="*/ 121724 h 121723"/>
                <a:gd name="connsiteX9" fmla="*/ 284022 w 284022"/>
                <a:gd name="connsiteY9" fmla="*/ 81149 h 121723"/>
                <a:gd name="connsiteX10" fmla="*/ 284022 w 284022"/>
                <a:gd name="connsiteY10" fmla="*/ 0 h 121723"/>
                <a:gd name="connsiteX11" fmla="*/ 142011 w 284022"/>
                <a:gd name="connsiteY11" fmla="*/ 40575 h 1217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84022" h="121723">
                  <a:moveTo>
                    <a:pt x="243448" y="81149"/>
                  </a:moveTo>
                  <a:cubicBezTo>
                    <a:pt x="237361" y="81149"/>
                    <a:pt x="233304" y="77092"/>
                    <a:pt x="233304" y="71006"/>
                  </a:cubicBezTo>
                  <a:cubicBezTo>
                    <a:pt x="233304" y="64919"/>
                    <a:pt x="237361" y="60862"/>
                    <a:pt x="243448" y="60862"/>
                  </a:cubicBezTo>
                  <a:cubicBezTo>
                    <a:pt x="249534" y="60862"/>
                    <a:pt x="253591" y="64919"/>
                    <a:pt x="253591" y="71006"/>
                  </a:cubicBezTo>
                  <a:cubicBezTo>
                    <a:pt x="253591" y="77092"/>
                    <a:pt x="249534" y="81149"/>
                    <a:pt x="243448" y="81149"/>
                  </a:cubicBezTo>
                  <a:close/>
                  <a:moveTo>
                    <a:pt x="142011" y="40575"/>
                  </a:moveTo>
                  <a:cubicBezTo>
                    <a:pt x="63905" y="40575"/>
                    <a:pt x="0" y="22316"/>
                    <a:pt x="0" y="0"/>
                  </a:cubicBezTo>
                  <a:lnTo>
                    <a:pt x="0" y="81149"/>
                  </a:lnTo>
                  <a:cubicBezTo>
                    <a:pt x="0" y="103465"/>
                    <a:pt x="63905" y="121724"/>
                    <a:pt x="142011" y="121724"/>
                  </a:cubicBezTo>
                  <a:cubicBezTo>
                    <a:pt x="220117" y="121724"/>
                    <a:pt x="284022" y="103465"/>
                    <a:pt x="284022" y="81149"/>
                  </a:cubicBezTo>
                  <a:lnTo>
                    <a:pt x="284022" y="0"/>
                  </a:lnTo>
                  <a:cubicBezTo>
                    <a:pt x="284022" y="22316"/>
                    <a:pt x="220117" y="40575"/>
                    <a:pt x="142011" y="40575"/>
                  </a:cubicBezTo>
                  <a:close/>
                </a:path>
              </a:pathLst>
            </a:custGeom>
            <a:solidFill>
              <a:srgbClr val="000000"/>
            </a:solidFill>
            <a:ln w="506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</p:spTree>
    <p:extLst>
      <p:ext uri="{BB962C8B-B14F-4D97-AF65-F5344CB8AC3E}">
        <p14:creationId xmlns:p14="http://schemas.microsoft.com/office/powerpoint/2010/main" val="37187742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Cube Block List – Slide Template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736ECA9F-66C1-43C0-9697-F7CD172A0244}"/>
              </a:ext>
            </a:extLst>
          </p:cNvPr>
          <p:cNvSpPr/>
          <p:nvPr/>
        </p:nvSpPr>
        <p:spPr>
          <a:xfrm>
            <a:off x="834390" y="1649254"/>
            <a:ext cx="2007870" cy="1967244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7160" tIns="480060" rIns="137160" rtlCol="0" anchor="t"/>
          <a:lstStyle/>
          <a:p>
            <a:pPr algn="just"/>
            <a:r>
              <a:rPr lang="en-US" sz="1100" noProof="1">
                <a:solidFill>
                  <a:schemeClr val="bg2">
                    <a:lumMod val="2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grpSp>
        <p:nvGrpSpPr>
          <p:cNvPr id="34" name="Group 33">
            <a:extLst>
              <a:ext uri="{FF2B5EF4-FFF2-40B4-BE49-F238E27FC236}">
                <a16:creationId xmlns:a16="http://schemas.microsoft.com/office/drawing/2014/main" id="{7B955ABD-3349-4556-8563-FB01FB024B77}"/>
              </a:ext>
            </a:extLst>
          </p:cNvPr>
          <p:cNvGrpSpPr/>
          <p:nvPr/>
        </p:nvGrpSpPr>
        <p:grpSpPr>
          <a:xfrm>
            <a:off x="628650" y="1260634"/>
            <a:ext cx="2213610" cy="777240"/>
            <a:chOff x="5062668" y="1385943"/>
            <a:chExt cx="2951480" cy="1036320"/>
          </a:xfrm>
        </p:grpSpPr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C8C8F39E-E571-41FC-A878-73BC801CB9B7}"/>
                </a:ext>
              </a:extLst>
            </p:cNvPr>
            <p:cNvSpPr/>
            <p:nvPr/>
          </p:nvSpPr>
          <p:spPr>
            <a:xfrm>
              <a:off x="5062668" y="1385943"/>
              <a:ext cx="2951480" cy="1036320"/>
            </a:xfrm>
            <a:custGeom>
              <a:avLst/>
              <a:gdLst>
                <a:gd name="connsiteX0" fmla="*/ 0 w 2951480"/>
                <a:gd name="connsiteY0" fmla="*/ 0 h 1036320"/>
                <a:gd name="connsiteX1" fmla="*/ 2677160 w 2951480"/>
                <a:gd name="connsiteY1" fmla="*/ 0 h 1036320"/>
                <a:gd name="connsiteX2" fmla="*/ 2677160 w 2951480"/>
                <a:gd name="connsiteY2" fmla="*/ 345440 h 1036320"/>
                <a:gd name="connsiteX3" fmla="*/ 2951480 w 2951480"/>
                <a:gd name="connsiteY3" fmla="*/ 345440 h 1036320"/>
                <a:gd name="connsiteX4" fmla="*/ 2951480 w 2951480"/>
                <a:gd name="connsiteY4" fmla="*/ 1036320 h 1036320"/>
                <a:gd name="connsiteX5" fmla="*/ 274320 w 2951480"/>
                <a:gd name="connsiteY5" fmla="*/ 1036320 h 1036320"/>
                <a:gd name="connsiteX6" fmla="*/ 274320 w 2951480"/>
                <a:gd name="connsiteY6" fmla="*/ 690880 h 1036320"/>
                <a:gd name="connsiteX7" fmla="*/ 0 w 2951480"/>
                <a:gd name="connsiteY7" fmla="*/ 690880 h 1036320"/>
                <a:gd name="connsiteX0" fmla="*/ 0 w 2951480"/>
                <a:gd name="connsiteY0" fmla="*/ 0 h 1036320"/>
                <a:gd name="connsiteX1" fmla="*/ 2677160 w 2951480"/>
                <a:gd name="connsiteY1" fmla="*/ 0 h 1036320"/>
                <a:gd name="connsiteX2" fmla="*/ 2677160 w 2951480"/>
                <a:gd name="connsiteY2" fmla="*/ 345440 h 1036320"/>
                <a:gd name="connsiteX3" fmla="*/ 2951480 w 2951480"/>
                <a:gd name="connsiteY3" fmla="*/ 345440 h 1036320"/>
                <a:gd name="connsiteX4" fmla="*/ 2951480 w 2951480"/>
                <a:gd name="connsiteY4" fmla="*/ 1036320 h 1036320"/>
                <a:gd name="connsiteX5" fmla="*/ 274320 w 2951480"/>
                <a:gd name="connsiteY5" fmla="*/ 1036320 h 1036320"/>
                <a:gd name="connsiteX6" fmla="*/ 0 w 2951480"/>
                <a:gd name="connsiteY6" fmla="*/ 690880 h 1036320"/>
                <a:gd name="connsiteX7" fmla="*/ 0 w 2951480"/>
                <a:gd name="connsiteY7" fmla="*/ 0 h 1036320"/>
                <a:gd name="connsiteX0" fmla="*/ 0 w 2951480"/>
                <a:gd name="connsiteY0" fmla="*/ 0 h 1036320"/>
                <a:gd name="connsiteX1" fmla="*/ 2677160 w 2951480"/>
                <a:gd name="connsiteY1" fmla="*/ 0 h 1036320"/>
                <a:gd name="connsiteX2" fmla="*/ 2951480 w 2951480"/>
                <a:gd name="connsiteY2" fmla="*/ 345440 h 1036320"/>
                <a:gd name="connsiteX3" fmla="*/ 2951480 w 2951480"/>
                <a:gd name="connsiteY3" fmla="*/ 1036320 h 1036320"/>
                <a:gd name="connsiteX4" fmla="*/ 274320 w 2951480"/>
                <a:gd name="connsiteY4" fmla="*/ 1036320 h 1036320"/>
                <a:gd name="connsiteX5" fmla="*/ 0 w 2951480"/>
                <a:gd name="connsiteY5" fmla="*/ 690880 h 1036320"/>
                <a:gd name="connsiteX6" fmla="*/ 0 w 2951480"/>
                <a:gd name="connsiteY6" fmla="*/ 0 h 10363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951480" h="1036320">
                  <a:moveTo>
                    <a:pt x="0" y="0"/>
                  </a:moveTo>
                  <a:lnTo>
                    <a:pt x="2677160" y="0"/>
                  </a:lnTo>
                  <a:lnTo>
                    <a:pt x="2951480" y="345440"/>
                  </a:lnTo>
                  <a:lnTo>
                    <a:pt x="2951480" y="1036320"/>
                  </a:lnTo>
                  <a:lnTo>
                    <a:pt x="274320" y="1036320"/>
                  </a:lnTo>
                  <a:lnTo>
                    <a:pt x="0" y="69088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B1D30F0C-5585-4975-8080-496482C09565}"/>
                </a:ext>
              </a:extLst>
            </p:cNvPr>
            <p:cNvSpPr/>
            <p:nvPr/>
          </p:nvSpPr>
          <p:spPr>
            <a:xfrm>
              <a:off x="5062668" y="1385943"/>
              <a:ext cx="2677160" cy="69088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Ins="102870" rtlCol="0" anchor="ctr"/>
            <a:lstStyle/>
            <a:p>
              <a:pPr algn="r"/>
              <a:r>
                <a:rPr lang="en-US" b="1" dirty="0">
                  <a:solidFill>
                    <a:schemeClr val="bg2">
                      <a:lumMod val="25000"/>
                    </a:schemeClr>
                  </a:solidFill>
                </a:rPr>
                <a:t>LOREM IPSUM</a:t>
              </a:r>
            </a:p>
          </p:txBody>
        </p:sp>
      </p:grpSp>
      <p:sp>
        <p:nvSpPr>
          <p:cNvPr id="37" name="Freeform: Shape 36">
            <a:extLst>
              <a:ext uri="{FF2B5EF4-FFF2-40B4-BE49-F238E27FC236}">
                <a16:creationId xmlns:a16="http://schemas.microsoft.com/office/drawing/2014/main" id="{47D20592-749B-4702-B329-880FA7C463CB}"/>
              </a:ext>
            </a:extLst>
          </p:cNvPr>
          <p:cNvSpPr/>
          <p:nvPr/>
        </p:nvSpPr>
        <p:spPr>
          <a:xfrm>
            <a:off x="2636520" y="1260634"/>
            <a:ext cx="205740" cy="777240"/>
          </a:xfrm>
          <a:custGeom>
            <a:avLst/>
            <a:gdLst>
              <a:gd name="connsiteX0" fmla="*/ 2677160 w 2951480"/>
              <a:gd name="connsiteY0" fmla="*/ 0 h 1036320"/>
              <a:gd name="connsiteX1" fmla="*/ 2951480 w 2951480"/>
              <a:gd name="connsiteY1" fmla="*/ 345440 h 1036320"/>
              <a:gd name="connsiteX2" fmla="*/ 2951480 w 2951480"/>
              <a:gd name="connsiteY2" fmla="*/ 1036320 h 1036320"/>
              <a:gd name="connsiteX3" fmla="*/ 274320 w 2951480"/>
              <a:gd name="connsiteY3" fmla="*/ 1036320 h 1036320"/>
              <a:gd name="connsiteX4" fmla="*/ 0 w 2951480"/>
              <a:gd name="connsiteY4" fmla="*/ 690880 h 1036320"/>
              <a:gd name="connsiteX5" fmla="*/ 2677160 w 2951480"/>
              <a:gd name="connsiteY5" fmla="*/ 690880 h 1036320"/>
              <a:gd name="connsiteX0" fmla="*/ 2402840 w 2677160"/>
              <a:gd name="connsiteY0" fmla="*/ 0 h 1036320"/>
              <a:gd name="connsiteX1" fmla="*/ 2677160 w 2677160"/>
              <a:gd name="connsiteY1" fmla="*/ 345440 h 1036320"/>
              <a:gd name="connsiteX2" fmla="*/ 2677160 w 2677160"/>
              <a:gd name="connsiteY2" fmla="*/ 1036320 h 1036320"/>
              <a:gd name="connsiteX3" fmla="*/ 0 w 2677160"/>
              <a:gd name="connsiteY3" fmla="*/ 1036320 h 1036320"/>
              <a:gd name="connsiteX4" fmla="*/ 2402840 w 2677160"/>
              <a:gd name="connsiteY4" fmla="*/ 690880 h 1036320"/>
              <a:gd name="connsiteX5" fmla="*/ 2402840 w 2677160"/>
              <a:gd name="connsiteY5" fmla="*/ 0 h 1036320"/>
              <a:gd name="connsiteX0" fmla="*/ 0 w 274320"/>
              <a:gd name="connsiteY0" fmla="*/ 0 h 1036320"/>
              <a:gd name="connsiteX1" fmla="*/ 274320 w 274320"/>
              <a:gd name="connsiteY1" fmla="*/ 345440 h 1036320"/>
              <a:gd name="connsiteX2" fmla="*/ 274320 w 274320"/>
              <a:gd name="connsiteY2" fmla="*/ 1036320 h 1036320"/>
              <a:gd name="connsiteX3" fmla="*/ 0 w 274320"/>
              <a:gd name="connsiteY3" fmla="*/ 690880 h 1036320"/>
              <a:gd name="connsiteX4" fmla="*/ 0 w 274320"/>
              <a:gd name="connsiteY4" fmla="*/ 0 h 1036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4320" h="1036320">
                <a:moveTo>
                  <a:pt x="0" y="0"/>
                </a:moveTo>
                <a:lnTo>
                  <a:pt x="274320" y="345440"/>
                </a:lnTo>
                <a:lnTo>
                  <a:pt x="274320" y="1036320"/>
                </a:lnTo>
                <a:lnTo>
                  <a:pt x="0" y="69088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lumMod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B36D6D47-5C41-440E-9FA4-4C70E5CE1F3B}"/>
              </a:ext>
            </a:extLst>
          </p:cNvPr>
          <p:cNvSpPr/>
          <p:nvPr/>
        </p:nvSpPr>
        <p:spPr>
          <a:xfrm>
            <a:off x="834390" y="3878680"/>
            <a:ext cx="2007870" cy="196724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7160" tIns="480060" rIns="137160" rtlCol="0" anchor="t"/>
          <a:lstStyle/>
          <a:p>
            <a:pPr algn="just"/>
            <a:r>
              <a:rPr lang="en-US" sz="1100" noProof="1">
                <a:solidFill>
                  <a:schemeClr val="bg2">
                    <a:lumMod val="2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grpSp>
        <p:nvGrpSpPr>
          <p:cNvPr id="39" name="Group 38">
            <a:extLst>
              <a:ext uri="{FF2B5EF4-FFF2-40B4-BE49-F238E27FC236}">
                <a16:creationId xmlns:a16="http://schemas.microsoft.com/office/drawing/2014/main" id="{FF842ED7-D6FA-4422-A12C-0C8AD76FC75D}"/>
              </a:ext>
            </a:extLst>
          </p:cNvPr>
          <p:cNvGrpSpPr/>
          <p:nvPr/>
        </p:nvGrpSpPr>
        <p:grpSpPr>
          <a:xfrm>
            <a:off x="628650" y="3490060"/>
            <a:ext cx="2213610" cy="777240"/>
            <a:chOff x="5062668" y="1385943"/>
            <a:chExt cx="2951480" cy="1036320"/>
          </a:xfrm>
        </p:grpSpPr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E90C0184-83CA-49A9-BD19-EAA4BDA9FA91}"/>
                </a:ext>
              </a:extLst>
            </p:cNvPr>
            <p:cNvSpPr/>
            <p:nvPr/>
          </p:nvSpPr>
          <p:spPr>
            <a:xfrm>
              <a:off x="5062668" y="1385943"/>
              <a:ext cx="2951480" cy="1036320"/>
            </a:xfrm>
            <a:custGeom>
              <a:avLst/>
              <a:gdLst>
                <a:gd name="connsiteX0" fmla="*/ 0 w 2951480"/>
                <a:gd name="connsiteY0" fmla="*/ 0 h 1036320"/>
                <a:gd name="connsiteX1" fmla="*/ 2677160 w 2951480"/>
                <a:gd name="connsiteY1" fmla="*/ 0 h 1036320"/>
                <a:gd name="connsiteX2" fmla="*/ 2677160 w 2951480"/>
                <a:gd name="connsiteY2" fmla="*/ 345440 h 1036320"/>
                <a:gd name="connsiteX3" fmla="*/ 2951480 w 2951480"/>
                <a:gd name="connsiteY3" fmla="*/ 345440 h 1036320"/>
                <a:gd name="connsiteX4" fmla="*/ 2951480 w 2951480"/>
                <a:gd name="connsiteY4" fmla="*/ 1036320 h 1036320"/>
                <a:gd name="connsiteX5" fmla="*/ 274320 w 2951480"/>
                <a:gd name="connsiteY5" fmla="*/ 1036320 h 1036320"/>
                <a:gd name="connsiteX6" fmla="*/ 274320 w 2951480"/>
                <a:gd name="connsiteY6" fmla="*/ 690880 h 1036320"/>
                <a:gd name="connsiteX7" fmla="*/ 0 w 2951480"/>
                <a:gd name="connsiteY7" fmla="*/ 690880 h 1036320"/>
                <a:gd name="connsiteX0" fmla="*/ 0 w 2951480"/>
                <a:gd name="connsiteY0" fmla="*/ 0 h 1036320"/>
                <a:gd name="connsiteX1" fmla="*/ 2677160 w 2951480"/>
                <a:gd name="connsiteY1" fmla="*/ 0 h 1036320"/>
                <a:gd name="connsiteX2" fmla="*/ 2677160 w 2951480"/>
                <a:gd name="connsiteY2" fmla="*/ 345440 h 1036320"/>
                <a:gd name="connsiteX3" fmla="*/ 2951480 w 2951480"/>
                <a:gd name="connsiteY3" fmla="*/ 345440 h 1036320"/>
                <a:gd name="connsiteX4" fmla="*/ 2951480 w 2951480"/>
                <a:gd name="connsiteY4" fmla="*/ 1036320 h 1036320"/>
                <a:gd name="connsiteX5" fmla="*/ 274320 w 2951480"/>
                <a:gd name="connsiteY5" fmla="*/ 1036320 h 1036320"/>
                <a:gd name="connsiteX6" fmla="*/ 0 w 2951480"/>
                <a:gd name="connsiteY6" fmla="*/ 690880 h 1036320"/>
                <a:gd name="connsiteX7" fmla="*/ 0 w 2951480"/>
                <a:gd name="connsiteY7" fmla="*/ 0 h 1036320"/>
                <a:gd name="connsiteX0" fmla="*/ 0 w 2951480"/>
                <a:gd name="connsiteY0" fmla="*/ 0 h 1036320"/>
                <a:gd name="connsiteX1" fmla="*/ 2677160 w 2951480"/>
                <a:gd name="connsiteY1" fmla="*/ 0 h 1036320"/>
                <a:gd name="connsiteX2" fmla="*/ 2951480 w 2951480"/>
                <a:gd name="connsiteY2" fmla="*/ 345440 h 1036320"/>
                <a:gd name="connsiteX3" fmla="*/ 2951480 w 2951480"/>
                <a:gd name="connsiteY3" fmla="*/ 1036320 h 1036320"/>
                <a:gd name="connsiteX4" fmla="*/ 274320 w 2951480"/>
                <a:gd name="connsiteY4" fmla="*/ 1036320 h 1036320"/>
                <a:gd name="connsiteX5" fmla="*/ 0 w 2951480"/>
                <a:gd name="connsiteY5" fmla="*/ 690880 h 1036320"/>
                <a:gd name="connsiteX6" fmla="*/ 0 w 2951480"/>
                <a:gd name="connsiteY6" fmla="*/ 0 h 10363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951480" h="1036320">
                  <a:moveTo>
                    <a:pt x="0" y="0"/>
                  </a:moveTo>
                  <a:lnTo>
                    <a:pt x="2677160" y="0"/>
                  </a:lnTo>
                  <a:lnTo>
                    <a:pt x="2951480" y="345440"/>
                  </a:lnTo>
                  <a:lnTo>
                    <a:pt x="2951480" y="1036320"/>
                  </a:lnTo>
                  <a:lnTo>
                    <a:pt x="274320" y="1036320"/>
                  </a:lnTo>
                  <a:lnTo>
                    <a:pt x="0" y="69088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71DFEDF6-ABE0-4FD0-A313-AB54E009ACC2}"/>
                </a:ext>
              </a:extLst>
            </p:cNvPr>
            <p:cNvSpPr/>
            <p:nvPr/>
          </p:nvSpPr>
          <p:spPr>
            <a:xfrm>
              <a:off x="5062668" y="1385943"/>
              <a:ext cx="2677160" cy="69088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Ins="102870" rtlCol="0" anchor="ctr"/>
            <a:lstStyle/>
            <a:p>
              <a:pPr algn="r"/>
              <a:r>
                <a:rPr lang="en-US" b="1" dirty="0">
                  <a:solidFill>
                    <a:schemeClr val="bg2">
                      <a:lumMod val="10000"/>
                    </a:schemeClr>
                  </a:solidFill>
                </a:rPr>
                <a:t>LOREM IPSUM</a:t>
              </a:r>
            </a:p>
          </p:txBody>
        </p:sp>
      </p:grpSp>
      <p:sp>
        <p:nvSpPr>
          <p:cNvPr id="42" name="Freeform: Shape 41">
            <a:extLst>
              <a:ext uri="{FF2B5EF4-FFF2-40B4-BE49-F238E27FC236}">
                <a16:creationId xmlns:a16="http://schemas.microsoft.com/office/drawing/2014/main" id="{AAA0296E-355F-4762-978D-DDF2AEEF9EE8}"/>
              </a:ext>
            </a:extLst>
          </p:cNvPr>
          <p:cNvSpPr/>
          <p:nvPr/>
        </p:nvSpPr>
        <p:spPr>
          <a:xfrm>
            <a:off x="2636520" y="3490060"/>
            <a:ext cx="205740" cy="777240"/>
          </a:xfrm>
          <a:custGeom>
            <a:avLst/>
            <a:gdLst>
              <a:gd name="connsiteX0" fmla="*/ 2677160 w 2951480"/>
              <a:gd name="connsiteY0" fmla="*/ 0 h 1036320"/>
              <a:gd name="connsiteX1" fmla="*/ 2951480 w 2951480"/>
              <a:gd name="connsiteY1" fmla="*/ 345440 h 1036320"/>
              <a:gd name="connsiteX2" fmla="*/ 2951480 w 2951480"/>
              <a:gd name="connsiteY2" fmla="*/ 1036320 h 1036320"/>
              <a:gd name="connsiteX3" fmla="*/ 274320 w 2951480"/>
              <a:gd name="connsiteY3" fmla="*/ 1036320 h 1036320"/>
              <a:gd name="connsiteX4" fmla="*/ 0 w 2951480"/>
              <a:gd name="connsiteY4" fmla="*/ 690880 h 1036320"/>
              <a:gd name="connsiteX5" fmla="*/ 2677160 w 2951480"/>
              <a:gd name="connsiteY5" fmla="*/ 690880 h 1036320"/>
              <a:gd name="connsiteX0" fmla="*/ 2402840 w 2677160"/>
              <a:gd name="connsiteY0" fmla="*/ 0 h 1036320"/>
              <a:gd name="connsiteX1" fmla="*/ 2677160 w 2677160"/>
              <a:gd name="connsiteY1" fmla="*/ 345440 h 1036320"/>
              <a:gd name="connsiteX2" fmla="*/ 2677160 w 2677160"/>
              <a:gd name="connsiteY2" fmla="*/ 1036320 h 1036320"/>
              <a:gd name="connsiteX3" fmla="*/ 0 w 2677160"/>
              <a:gd name="connsiteY3" fmla="*/ 1036320 h 1036320"/>
              <a:gd name="connsiteX4" fmla="*/ 2402840 w 2677160"/>
              <a:gd name="connsiteY4" fmla="*/ 690880 h 1036320"/>
              <a:gd name="connsiteX5" fmla="*/ 2402840 w 2677160"/>
              <a:gd name="connsiteY5" fmla="*/ 0 h 1036320"/>
              <a:gd name="connsiteX0" fmla="*/ 0 w 274320"/>
              <a:gd name="connsiteY0" fmla="*/ 0 h 1036320"/>
              <a:gd name="connsiteX1" fmla="*/ 274320 w 274320"/>
              <a:gd name="connsiteY1" fmla="*/ 345440 h 1036320"/>
              <a:gd name="connsiteX2" fmla="*/ 274320 w 274320"/>
              <a:gd name="connsiteY2" fmla="*/ 1036320 h 1036320"/>
              <a:gd name="connsiteX3" fmla="*/ 0 w 274320"/>
              <a:gd name="connsiteY3" fmla="*/ 690880 h 1036320"/>
              <a:gd name="connsiteX4" fmla="*/ 0 w 274320"/>
              <a:gd name="connsiteY4" fmla="*/ 0 h 1036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4320" h="1036320">
                <a:moveTo>
                  <a:pt x="0" y="0"/>
                </a:moveTo>
                <a:lnTo>
                  <a:pt x="274320" y="345440"/>
                </a:lnTo>
                <a:lnTo>
                  <a:pt x="274320" y="1036320"/>
                </a:lnTo>
                <a:lnTo>
                  <a:pt x="0" y="69088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3EE21E0B-3FBC-495E-84DA-6862D619C135}"/>
              </a:ext>
            </a:extLst>
          </p:cNvPr>
          <p:cNvSpPr/>
          <p:nvPr/>
        </p:nvSpPr>
        <p:spPr>
          <a:xfrm>
            <a:off x="3670935" y="1669725"/>
            <a:ext cx="2007870" cy="196724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7160" tIns="480060" rIns="137160" rtlCol="0" anchor="t"/>
          <a:lstStyle/>
          <a:p>
            <a:pPr algn="just"/>
            <a:r>
              <a:rPr lang="en-US" sz="1100" noProof="1">
                <a:solidFill>
                  <a:schemeClr val="bg2">
                    <a:lumMod val="2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grpSp>
        <p:nvGrpSpPr>
          <p:cNvPr id="75" name="Group 74">
            <a:extLst>
              <a:ext uri="{FF2B5EF4-FFF2-40B4-BE49-F238E27FC236}">
                <a16:creationId xmlns:a16="http://schemas.microsoft.com/office/drawing/2014/main" id="{8FAF7348-61A4-47EA-A81C-B5770902AA6D}"/>
              </a:ext>
            </a:extLst>
          </p:cNvPr>
          <p:cNvGrpSpPr/>
          <p:nvPr/>
        </p:nvGrpSpPr>
        <p:grpSpPr>
          <a:xfrm>
            <a:off x="3465195" y="1281105"/>
            <a:ext cx="2213610" cy="777240"/>
            <a:chOff x="5062668" y="1385943"/>
            <a:chExt cx="2951480" cy="1036320"/>
          </a:xfrm>
        </p:grpSpPr>
        <p:sp>
          <p:nvSpPr>
            <p:cNvPr id="82" name="Freeform: Shape 81">
              <a:extLst>
                <a:ext uri="{FF2B5EF4-FFF2-40B4-BE49-F238E27FC236}">
                  <a16:creationId xmlns:a16="http://schemas.microsoft.com/office/drawing/2014/main" id="{C15D15BA-6043-41E0-9828-20A517462785}"/>
                </a:ext>
              </a:extLst>
            </p:cNvPr>
            <p:cNvSpPr/>
            <p:nvPr/>
          </p:nvSpPr>
          <p:spPr>
            <a:xfrm>
              <a:off x="5062668" y="1385943"/>
              <a:ext cx="2951480" cy="1036320"/>
            </a:xfrm>
            <a:custGeom>
              <a:avLst/>
              <a:gdLst>
                <a:gd name="connsiteX0" fmla="*/ 0 w 2951480"/>
                <a:gd name="connsiteY0" fmla="*/ 0 h 1036320"/>
                <a:gd name="connsiteX1" fmla="*/ 2677160 w 2951480"/>
                <a:gd name="connsiteY1" fmla="*/ 0 h 1036320"/>
                <a:gd name="connsiteX2" fmla="*/ 2677160 w 2951480"/>
                <a:gd name="connsiteY2" fmla="*/ 345440 h 1036320"/>
                <a:gd name="connsiteX3" fmla="*/ 2951480 w 2951480"/>
                <a:gd name="connsiteY3" fmla="*/ 345440 h 1036320"/>
                <a:gd name="connsiteX4" fmla="*/ 2951480 w 2951480"/>
                <a:gd name="connsiteY4" fmla="*/ 1036320 h 1036320"/>
                <a:gd name="connsiteX5" fmla="*/ 274320 w 2951480"/>
                <a:gd name="connsiteY5" fmla="*/ 1036320 h 1036320"/>
                <a:gd name="connsiteX6" fmla="*/ 274320 w 2951480"/>
                <a:gd name="connsiteY6" fmla="*/ 690880 h 1036320"/>
                <a:gd name="connsiteX7" fmla="*/ 0 w 2951480"/>
                <a:gd name="connsiteY7" fmla="*/ 690880 h 1036320"/>
                <a:gd name="connsiteX0" fmla="*/ 0 w 2951480"/>
                <a:gd name="connsiteY0" fmla="*/ 0 h 1036320"/>
                <a:gd name="connsiteX1" fmla="*/ 2677160 w 2951480"/>
                <a:gd name="connsiteY1" fmla="*/ 0 h 1036320"/>
                <a:gd name="connsiteX2" fmla="*/ 2677160 w 2951480"/>
                <a:gd name="connsiteY2" fmla="*/ 345440 h 1036320"/>
                <a:gd name="connsiteX3" fmla="*/ 2951480 w 2951480"/>
                <a:gd name="connsiteY3" fmla="*/ 345440 h 1036320"/>
                <a:gd name="connsiteX4" fmla="*/ 2951480 w 2951480"/>
                <a:gd name="connsiteY4" fmla="*/ 1036320 h 1036320"/>
                <a:gd name="connsiteX5" fmla="*/ 274320 w 2951480"/>
                <a:gd name="connsiteY5" fmla="*/ 1036320 h 1036320"/>
                <a:gd name="connsiteX6" fmla="*/ 0 w 2951480"/>
                <a:gd name="connsiteY6" fmla="*/ 690880 h 1036320"/>
                <a:gd name="connsiteX7" fmla="*/ 0 w 2951480"/>
                <a:gd name="connsiteY7" fmla="*/ 0 h 1036320"/>
                <a:gd name="connsiteX0" fmla="*/ 0 w 2951480"/>
                <a:gd name="connsiteY0" fmla="*/ 0 h 1036320"/>
                <a:gd name="connsiteX1" fmla="*/ 2677160 w 2951480"/>
                <a:gd name="connsiteY1" fmla="*/ 0 h 1036320"/>
                <a:gd name="connsiteX2" fmla="*/ 2951480 w 2951480"/>
                <a:gd name="connsiteY2" fmla="*/ 345440 h 1036320"/>
                <a:gd name="connsiteX3" fmla="*/ 2951480 w 2951480"/>
                <a:gd name="connsiteY3" fmla="*/ 1036320 h 1036320"/>
                <a:gd name="connsiteX4" fmla="*/ 274320 w 2951480"/>
                <a:gd name="connsiteY4" fmla="*/ 1036320 h 1036320"/>
                <a:gd name="connsiteX5" fmla="*/ 0 w 2951480"/>
                <a:gd name="connsiteY5" fmla="*/ 690880 h 1036320"/>
                <a:gd name="connsiteX6" fmla="*/ 0 w 2951480"/>
                <a:gd name="connsiteY6" fmla="*/ 0 h 10363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951480" h="1036320">
                  <a:moveTo>
                    <a:pt x="0" y="0"/>
                  </a:moveTo>
                  <a:lnTo>
                    <a:pt x="2677160" y="0"/>
                  </a:lnTo>
                  <a:lnTo>
                    <a:pt x="2951480" y="345440"/>
                  </a:lnTo>
                  <a:lnTo>
                    <a:pt x="2951480" y="1036320"/>
                  </a:lnTo>
                  <a:lnTo>
                    <a:pt x="274320" y="1036320"/>
                  </a:lnTo>
                  <a:lnTo>
                    <a:pt x="0" y="69088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83" name="Rectangle 82">
              <a:extLst>
                <a:ext uri="{FF2B5EF4-FFF2-40B4-BE49-F238E27FC236}">
                  <a16:creationId xmlns:a16="http://schemas.microsoft.com/office/drawing/2014/main" id="{5AFC141F-E153-4F12-B2FB-0155B85CF400}"/>
                </a:ext>
              </a:extLst>
            </p:cNvPr>
            <p:cNvSpPr/>
            <p:nvPr/>
          </p:nvSpPr>
          <p:spPr>
            <a:xfrm>
              <a:off x="5062668" y="1385943"/>
              <a:ext cx="2677160" cy="69088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Ins="102870" rtlCol="0" anchor="ctr"/>
            <a:lstStyle/>
            <a:p>
              <a:pPr algn="r"/>
              <a:r>
                <a:rPr lang="en-US" b="1" dirty="0">
                  <a:solidFill>
                    <a:schemeClr val="bg2">
                      <a:lumMod val="10000"/>
                    </a:schemeClr>
                  </a:solidFill>
                </a:rPr>
                <a:t>LOREM IPSUM</a:t>
              </a:r>
            </a:p>
          </p:txBody>
        </p:sp>
      </p:grpSp>
      <p:sp>
        <p:nvSpPr>
          <p:cNvPr id="76" name="Freeform: Shape 75">
            <a:extLst>
              <a:ext uri="{FF2B5EF4-FFF2-40B4-BE49-F238E27FC236}">
                <a16:creationId xmlns:a16="http://schemas.microsoft.com/office/drawing/2014/main" id="{EAA67843-3BE2-4946-88F9-268377DF6671}"/>
              </a:ext>
            </a:extLst>
          </p:cNvPr>
          <p:cNvSpPr/>
          <p:nvPr/>
        </p:nvSpPr>
        <p:spPr>
          <a:xfrm>
            <a:off x="5473065" y="1281105"/>
            <a:ext cx="205740" cy="777240"/>
          </a:xfrm>
          <a:custGeom>
            <a:avLst/>
            <a:gdLst>
              <a:gd name="connsiteX0" fmla="*/ 2677160 w 2951480"/>
              <a:gd name="connsiteY0" fmla="*/ 0 h 1036320"/>
              <a:gd name="connsiteX1" fmla="*/ 2951480 w 2951480"/>
              <a:gd name="connsiteY1" fmla="*/ 345440 h 1036320"/>
              <a:gd name="connsiteX2" fmla="*/ 2951480 w 2951480"/>
              <a:gd name="connsiteY2" fmla="*/ 1036320 h 1036320"/>
              <a:gd name="connsiteX3" fmla="*/ 274320 w 2951480"/>
              <a:gd name="connsiteY3" fmla="*/ 1036320 h 1036320"/>
              <a:gd name="connsiteX4" fmla="*/ 0 w 2951480"/>
              <a:gd name="connsiteY4" fmla="*/ 690880 h 1036320"/>
              <a:gd name="connsiteX5" fmla="*/ 2677160 w 2951480"/>
              <a:gd name="connsiteY5" fmla="*/ 690880 h 1036320"/>
              <a:gd name="connsiteX0" fmla="*/ 2402840 w 2677160"/>
              <a:gd name="connsiteY0" fmla="*/ 0 h 1036320"/>
              <a:gd name="connsiteX1" fmla="*/ 2677160 w 2677160"/>
              <a:gd name="connsiteY1" fmla="*/ 345440 h 1036320"/>
              <a:gd name="connsiteX2" fmla="*/ 2677160 w 2677160"/>
              <a:gd name="connsiteY2" fmla="*/ 1036320 h 1036320"/>
              <a:gd name="connsiteX3" fmla="*/ 0 w 2677160"/>
              <a:gd name="connsiteY3" fmla="*/ 1036320 h 1036320"/>
              <a:gd name="connsiteX4" fmla="*/ 2402840 w 2677160"/>
              <a:gd name="connsiteY4" fmla="*/ 690880 h 1036320"/>
              <a:gd name="connsiteX5" fmla="*/ 2402840 w 2677160"/>
              <a:gd name="connsiteY5" fmla="*/ 0 h 1036320"/>
              <a:gd name="connsiteX0" fmla="*/ 0 w 274320"/>
              <a:gd name="connsiteY0" fmla="*/ 0 h 1036320"/>
              <a:gd name="connsiteX1" fmla="*/ 274320 w 274320"/>
              <a:gd name="connsiteY1" fmla="*/ 345440 h 1036320"/>
              <a:gd name="connsiteX2" fmla="*/ 274320 w 274320"/>
              <a:gd name="connsiteY2" fmla="*/ 1036320 h 1036320"/>
              <a:gd name="connsiteX3" fmla="*/ 0 w 274320"/>
              <a:gd name="connsiteY3" fmla="*/ 690880 h 1036320"/>
              <a:gd name="connsiteX4" fmla="*/ 0 w 274320"/>
              <a:gd name="connsiteY4" fmla="*/ 0 h 1036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4320" h="1036320">
                <a:moveTo>
                  <a:pt x="0" y="0"/>
                </a:moveTo>
                <a:lnTo>
                  <a:pt x="274320" y="345440"/>
                </a:lnTo>
                <a:lnTo>
                  <a:pt x="274320" y="1036320"/>
                </a:lnTo>
                <a:lnTo>
                  <a:pt x="0" y="69088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6FA0232C-1959-4EF9-A311-D947A42ADEB8}"/>
              </a:ext>
            </a:extLst>
          </p:cNvPr>
          <p:cNvSpPr/>
          <p:nvPr/>
        </p:nvSpPr>
        <p:spPr>
          <a:xfrm>
            <a:off x="3670935" y="3899151"/>
            <a:ext cx="2007870" cy="196724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7160" tIns="480060" rIns="137160" rtlCol="0" anchor="t"/>
          <a:lstStyle/>
          <a:p>
            <a:pPr algn="just"/>
            <a:r>
              <a:rPr lang="en-US" sz="1100" noProof="1">
                <a:solidFill>
                  <a:schemeClr val="bg2">
                    <a:lumMod val="2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grpSp>
        <p:nvGrpSpPr>
          <p:cNvPr id="78" name="Group 77">
            <a:extLst>
              <a:ext uri="{FF2B5EF4-FFF2-40B4-BE49-F238E27FC236}">
                <a16:creationId xmlns:a16="http://schemas.microsoft.com/office/drawing/2014/main" id="{CBF4CD1C-6DA0-4695-9A9D-9FB94A0E5418}"/>
              </a:ext>
            </a:extLst>
          </p:cNvPr>
          <p:cNvGrpSpPr/>
          <p:nvPr/>
        </p:nvGrpSpPr>
        <p:grpSpPr>
          <a:xfrm>
            <a:off x="3465195" y="3510531"/>
            <a:ext cx="2213610" cy="777240"/>
            <a:chOff x="5062668" y="1385943"/>
            <a:chExt cx="2951480" cy="1036320"/>
          </a:xfrm>
        </p:grpSpPr>
        <p:sp>
          <p:nvSpPr>
            <p:cNvPr id="80" name="Freeform: Shape 79">
              <a:extLst>
                <a:ext uri="{FF2B5EF4-FFF2-40B4-BE49-F238E27FC236}">
                  <a16:creationId xmlns:a16="http://schemas.microsoft.com/office/drawing/2014/main" id="{808CE493-DEF7-4409-B902-1B2FE189E0C7}"/>
                </a:ext>
              </a:extLst>
            </p:cNvPr>
            <p:cNvSpPr/>
            <p:nvPr/>
          </p:nvSpPr>
          <p:spPr>
            <a:xfrm>
              <a:off x="5062668" y="1385943"/>
              <a:ext cx="2951480" cy="1036320"/>
            </a:xfrm>
            <a:custGeom>
              <a:avLst/>
              <a:gdLst>
                <a:gd name="connsiteX0" fmla="*/ 0 w 2951480"/>
                <a:gd name="connsiteY0" fmla="*/ 0 h 1036320"/>
                <a:gd name="connsiteX1" fmla="*/ 2677160 w 2951480"/>
                <a:gd name="connsiteY1" fmla="*/ 0 h 1036320"/>
                <a:gd name="connsiteX2" fmla="*/ 2677160 w 2951480"/>
                <a:gd name="connsiteY2" fmla="*/ 345440 h 1036320"/>
                <a:gd name="connsiteX3" fmla="*/ 2951480 w 2951480"/>
                <a:gd name="connsiteY3" fmla="*/ 345440 h 1036320"/>
                <a:gd name="connsiteX4" fmla="*/ 2951480 w 2951480"/>
                <a:gd name="connsiteY4" fmla="*/ 1036320 h 1036320"/>
                <a:gd name="connsiteX5" fmla="*/ 274320 w 2951480"/>
                <a:gd name="connsiteY5" fmla="*/ 1036320 h 1036320"/>
                <a:gd name="connsiteX6" fmla="*/ 274320 w 2951480"/>
                <a:gd name="connsiteY6" fmla="*/ 690880 h 1036320"/>
                <a:gd name="connsiteX7" fmla="*/ 0 w 2951480"/>
                <a:gd name="connsiteY7" fmla="*/ 690880 h 1036320"/>
                <a:gd name="connsiteX0" fmla="*/ 0 w 2951480"/>
                <a:gd name="connsiteY0" fmla="*/ 0 h 1036320"/>
                <a:gd name="connsiteX1" fmla="*/ 2677160 w 2951480"/>
                <a:gd name="connsiteY1" fmla="*/ 0 h 1036320"/>
                <a:gd name="connsiteX2" fmla="*/ 2677160 w 2951480"/>
                <a:gd name="connsiteY2" fmla="*/ 345440 h 1036320"/>
                <a:gd name="connsiteX3" fmla="*/ 2951480 w 2951480"/>
                <a:gd name="connsiteY3" fmla="*/ 345440 h 1036320"/>
                <a:gd name="connsiteX4" fmla="*/ 2951480 w 2951480"/>
                <a:gd name="connsiteY4" fmla="*/ 1036320 h 1036320"/>
                <a:gd name="connsiteX5" fmla="*/ 274320 w 2951480"/>
                <a:gd name="connsiteY5" fmla="*/ 1036320 h 1036320"/>
                <a:gd name="connsiteX6" fmla="*/ 0 w 2951480"/>
                <a:gd name="connsiteY6" fmla="*/ 690880 h 1036320"/>
                <a:gd name="connsiteX7" fmla="*/ 0 w 2951480"/>
                <a:gd name="connsiteY7" fmla="*/ 0 h 1036320"/>
                <a:gd name="connsiteX0" fmla="*/ 0 w 2951480"/>
                <a:gd name="connsiteY0" fmla="*/ 0 h 1036320"/>
                <a:gd name="connsiteX1" fmla="*/ 2677160 w 2951480"/>
                <a:gd name="connsiteY1" fmla="*/ 0 h 1036320"/>
                <a:gd name="connsiteX2" fmla="*/ 2951480 w 2951480"/>
                <a:gd name="connsiteY2" fmla="*/ 345440 h 1036320"/>
                <a:gd name="connsiteX3" fmla="*/ 2951480 w 2951480"/>
                <a:gd name="connsiteY3" fmla="*/ 1036320 h 1036320"/>
                <a:gd name="connsiteX4" fmla="*/ 274320 w 2951480"/>
                <a:gd name="connsiteY4" fmla="*/ 1036320 h 1036320"/>
                <a:gd name="connsiteX5" fmla="*/ 0 w 2951480"/>
                <a:gd name="connsiteY5" fmla="*/ 690880 h 1036320"/>
                <a:gd name="connsiteX6" fmla="*/ 0 w 2951480"/>
                <a:gd name="connsiteY6" fmla="*/ 0 h 10363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951480" h="1036320">
                  <a:moveTo>
                    <a:pt x="0" y="0"/>
                  </a:moveTo>
                  <a:lnTo>
                    <a:pt x="2677160" y="0"/>
                  </a:lnTo>
                  <a:lnTo>
                    <a:pt x="2951480" y="345440"/>
                  </a:lnTo>
                  <a:lnTo>
                    <a:pt x="2951480" y="1036320"/>
                  </a:lnTo>
                  <a:lnTo>
                    <a:pt x="274320" y="1036320"/>
                  </a:lnTo>
                  <a:lnTo>
                    <a:pt x="0" y="69088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dirty="0"/>
            </a:p>
          </p:txBody>
        </p:sp>
        <p:sp>
          <p:nvSpPr>
            <p:cNvPr id="81" name="Rectangle 80">
              <a:extLst>
                <a:ext uri="{FF2B5EF4-FFF2-40B4-BE49-F238E27FC236}">
                  <a16:creationId xmlns:a16="http://schemas.microsoft.com/office/drawing/2014/main" id="{5F2A95DE-4133-47E5-95EC-EBCD20A7D7E6}"/>
                </a:ext>
              </a:extLst>
            </p:cNvPr>
            <p:cNvSpPr/>
            <p:nvPr/>
          </p:nvSpPr>
          <p:spPr>
            <a:xfrm>
              <a:off x="5062668" y="1385943"/>
              <a:ext cx="2677160" cy="69088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Ins="102870" rtlCol="0" anchor="ctr"/>
            <a:lstStyle/>
            <a:p>
              <a:pPr algn="r"/>
              <a:r>
                <a:rPr lang="en-US" b="1" dirty="0">
                  <a:solidFill>
                    <a:schemeClr val="bg2">
                      <a:lumMod val="10000"/>
                    </a:schemeClr>
                  </a:solidFill>
                </a:rPr>
                <a:t>LOREM IPSUM</a:t>
              </a:r>
            </a:p>
          </p:txBody>
        </p:sp>
      </p:grpSp>
      <p:sp>
        <p:nvSpPr>
          <p:cNvPr id="79" name="Freeform: Shape 78">
            <a:extLst>
              <a:ext uri="{FF2B5EF4-FFF2-40B4-BE49-F238E27FC236}">
                <a16:creationId xmlns:a16="http://schemas.microsoft.com/office/drawing/2014/main" id="{67CC96B1-89DC-40F6-8B1B-D3CE5D68165C}"/>
              </a:ext>
            </a:extLst>
          </p:cNvPr>
          <p:cNvSpPr/>
          <p:nvPr/>
        </p:nvSpPr>
        <p:spPr>
          <a:xfrm>
            <a:off x="5473065" y="3510531"/>
            <a:ext cx="205740" cy="777240"/>
          </a:xfrm>
          <a:custGeom>
            <a:avLst/>
            <a:gdLst>
              <a:gd name="connsiteX0" fmla="*/ 2677160 w 2951480"/>
              <a:gd name="connsiteY0" fmla="*/ 0 h 1036320"/>
              <a:gd name="connsiteX1" fmla="*/ 2951480 w 2951480"/>
              <a:gd name="connsiteY1" fmla="*/ 345440 h 1036320"/>
              <a:gd name="connsiteX2" fmla="*/ 2951480 w 2951480"/>
              <a:gd name="connsiteY2" fmla="*/ 1036320 h 1036320"/>
              <a:gd name="connsiteX3" fmla="*/ 274320 w 2951480"/>
              <a:gd name="connsiteY3" fmla="*/ 1036320 h 1036320"/>
              <a:gd name="connsiteX4" fmla="*/ 0 w 2951480"/>
              <a:gd name="connsiteY4" fmla="*/ 690880 h 1036320"/>
              <a:gd name="connsiteX5" fmla="*/ 2677160 w 2951480"/>
              <a:gd name="connsiteY5" fmla="*/ 690880 h 1036320"/>
              <a:gd name="connsiteX0" fmla="*/ 2402840 w 2677160"/>
              <a:gd name="connsiteY0" fmla="*/ 0 h 1036320"/>
              <a:gd name="connsiteX1" fmla="*/ 2677160 w 2677160"/>
              <a:gd name="connsiteY1" fmla="*/ 345440 h 1036320"/>
              <a:gd name="connsiteX2" fmla="*/ 2677160 w 2677160"/>
              <a:gd name="connsiteY2" fmla="*/ 1036320 h 1036320"/>
              <a:gd name="connsiteX3" fmla="*/ 0 w 2677160"/>
              <a:gd name="connsiteY3" fmla="*/ 1036320 h 1036320"/>
              <a:gd name="connsiteX4" fmla="*/ 2402840 w 2677160"/>
              <a:gd name="connsiteY4" fmla="*/ 690880 h 1036320"/>
              <a:gd name="connsiteX5" fmla="*/ 2402840 w 2677160"/>
              <a:gd name="connsiteY5" fmla="*/ 0 h 1036320"/>
              <a:gd name="connsiteX0" fmla="*/ 0 w 274320"/>
              <a:gd name="connsiteY0" fmla="*/ 0 h 1036320"/>
              <a:gd name="connsiteX1" fmla="*/ 274320 w 274320"/>
              <a:gd name="connsiteY1" fmla="*/ 345440 h 1036320"/>
              <a:gd name="connsiteX2" fmla="*/ 274320 w 274320"/>
              <a:gd name="connsiteY2" fmla="*/ 1036320 h 1036320"/>
              <a:gd name="connsiteX3" fmla="*/ 0 w 274320"/>
              <a:gd name="connsiteY3" fmla="*/ 690880 h 1036320"/>
              <a:gd name="connsiteX4" fmla="*/ 0 w 274320"/>
              <a:gd name="connsiteY4" fmla="*/ 0 h 1036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4320" h="1036320">
                <a:moveTo>
                  <a:pt x="0" y="0"/>
                </a:moveTo>
                <a:lnTo>
                  <a:pt x="274320" y="345440"/>
                </a:lnTo>
                <a:lnTo>
                  <a:pt x="274320" y="1036320"/>
                </a:lnTo>
                <a:lnTo>
                  <a:pt x="0" y="69088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C81C8339-319D-4DBA-80BB-35DF44798C97}"/>
              </a:ext>
            </a:extLst>
          </p:cNvPr>
          <p:cNvSpPr/>
          <p:nvPr/>
        </p:nvSpPr>
        <p:spPr>
          <a:xfrm>
            <a:off x="6507480" y="1669725"/>
            <a:ext cx="2007870" cy="1967244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7160" tIns="480060" rIns="137160" rtlCol="0" anchor="t"/>
          <a:lstStyle/>
          <a:p>
            <a:pPr algn="just"/>
            <a:r>
              <a:rPr lang="en-US" sz="1100" noProof="1">
                <a:solidFill>
                  <a:schemeClr val="bg1"/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grpSp>
        <p:nvGrpSpPr>
          <p:cNvPr id="86" name="Group 85">
            <a:extLst>
              <a:ext uri="{FF2B5EF4-FFF2-40B4-BE49-F238E27FC236}">
                <a16:creationId xmlns:a16="http://schemas.microsoft.com/office/drawing/2014/main" id="{FDE8948A-679E-4478-AD1D-E9479D382471}"/>
              </a:ext>
            </a:extLst>
          </p:cNvPr>
          <p:cNvGrpSpPr/>
          <p:nvPr/>
        </p:nvGrpSpPr>
        <p:grpSpPr>
          <a:xfrm>
            <a:off x="6301740" y="1281105"/>
            <a:ext cx="2213610" cy="777240"/>
            <a:chOff x="5062668" y="1385943"/>
            <a:chExt cx="2951480" cy="1036320"/>
          </a:xfrm>
        </p:grpSpPr>
        <p:sp>
          <p:nvSpPr>
            <p:cNvPr id="93" name="Freeform: Shape 92">
              <a:extLst>
                <a:ext uri="{FF2B5EF4-FFF2-40B4-BE49-F238E27FC236}">
                  <a16:creationId xmlns:a16="http://schemas.microsoft.com/office/drawing/2014/main" id="{45B637AF-F0B7-45AA-847D-EA746AF6333B}"/>
                </a:ext>
              </a:extLst>
            </p:cNvPr>
            <p:cNvSpPr/>
            <p:nvPr/>
          </p:nvSpPr>
          <p:spPr>
            <a:xfrm>
              <a:off x="5062668" y="1385943"/>
              <a:ext cx="2951480" cy="1036320"/>
            </a:xfrm>
            <a:custGeom>
              <a:avLst/>
              <a:gdLst>
                <a:gd name="connsiteX0" fmla="*/ 0 w 2951480"/>
                <a:gd name="connsiteY0" fmla="*/ 0 h 1036320"/>
                <a:gd name="connsiteX1" fmla="*/ 2677160 w 2951480"/>
                <a:gd name="connsiteY1" fmla="*/ 0 h 1036320"/>
                <a:gd name="connsiteX2" fmla="*/ 2677160 w 2951480"/>
                <a:gd name="connsiteY2" fmla="*/ 345440 h 1036320"/>
                <a:gd name="connsiteX3" fmla="*/ 2951480 w 2951480"/>
                <a:gd name="connsiteY3" fmla="*/ 345440 h 1036320"/>
                <a:gd name="connsiteX4" fmla="*/ 2951480 w 2951480"/>
                <a:gd name="connsiteY4" fmla="*/ 1036320 h 1036320"/>
                <a:gd name="connsiteX5" fmla="*/ 274320 w 2951480"/>
                <a:gd name="connsiteY5" fmla="*/ 1036320 h 1036320"/>
                <a:gd name="connsiteX6" fmla="*/ 274320 w 2951480"/>
                <a:gd name="connsiteY6" fmla="*/ 690880 h 1036320"/>
                <a:gd name="connsiteX7" fmla="*/ 0 w 2951480"/>
                <a:gd name="connsiteY7" fmla="*/ 690880 h 1036320"/>
                <a:gd name="connsiteX0" fmla="*/ 0 w 2951480"/>
                <a:gd name="connsiteY0" fmla="*/ 0 h 1036320"/>
                <a:gd name="connsiteX1" fmla="*/ 2677160 w 2951480"/>
                <a:gd name="connsiteY1" fmla="*/ 0 h 1036320"/>
                <a:gd name="connsiteX2" fmla="*/ 2677160 w 2951480"/>
                <a:gd name="connsiteY2" fmla="*/ 345440 h 1036320"/>
                <a:gd name="connsiteX3" fmla="*/ 2951480 w 2951480"/>
                <a:gd name="connsiteY3" fmla="*/ 345440 h 1036320"/>
                <a:gd name="connsiteX4" fmla="*/ 2951480 w 2951480"/>
                <a:gd name="connsiteY4" fmla="*/ 1036320 h 1036320"/>
                <a:gd name="connsiteX5" fmla="*/ 274320 w 2951480"/>
                <a:gd name="connsiteY5" fmla="*/ 1036320 h 1036320"/>
                <a:gd name="connsiteX6" fmla="*/ 0 w 2951480"/>
                <a:gd name="connsiteY6" fmla="*/ 690880 h 1036320"/>
                <a:gd name="connsiteX7" fmla="*/ 0 w 2951480"/>
                <a:gd name="connsiteY7" fmla="*/ 0 h 1036320"/>
                <a:gd name="connsiteX0" fmla="*/ 0 w 2951480"/>
                <a:gd name="connsiteY0" fmla="*/ 0 h 1036320"/>
                <a:gd name="connsiteX1" fmla="*/ 2677160 w 2951480"/>
                <a:gd name="connsiteY1" fmla="*/ 0 h 1036320"/>
                <a:gd name="connsiteX2" fmla="*/ 2951480 w 2951480"/>
                <a:gd name="connsiteY2" fmla="*/ 345440 h 1036320"/>
                <a:gd name="connsiteX3" fmla="*/ 2951480 w 2951480"/>
                <a:gd name="connsiteY3" fmla="*/ 1036320 h 1036320"/>
                <a:gd name="connsiteX4" fmla="*/ 274320 w 2951480"/>
                <a:gd name="connsiteY4" fmla="*/ 1036320 h 1036320"/>
                <a:gd name="connsiteX5" fmla="*/ 0 w 2951480"/>
                <a:gd name="connsiteY5" fmla="*/ 690880 h 1036320"/>
                <a:gd name="connsiteX6" fmla="*/ 0 w 2951480"/>
                <a:gd name="connsiteY6" fmla="*/ 0 h 10363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951480" h="1036320">
                  <a:moveTo>
                    <a:pt x="0" y="0"/>
                  </a:moveTo>
                  <a:lnTo>
                    <a:pt x="2677160" y="0"/>
                  </a:lnTo>
                  <a:lnTo>
                    <a:pt x="2951480" y="345440"/>
                  </a:lnTo>
                  <a:lnTo>
                    <a:pt x="2951480" y="1036320"/>
                  </a:lnTo>
                  <a:lnTo>
                    <a:pt x="274320" y="1036320"/>
                  </a:lnTo>
                  <a:lnTo>
                    <a:pt x="0" y="69088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94" name="Rectangle 93">
              <a:extLst>
                <a:ext uri="{FF2B5EF4-FFF2-40B4-BE49-F238E27FC236}">
                  <a16:creationId xmlns:a16="http://schemas.microsoft.com/office/drawing/2014/main" id="{41EBEB44-A9E0-4D0C-BFE3-98CA7E267BED}"/>
                </a:ext>
              </a:extLst>
            </p:cNvPr>
            <p:cNvSpPr/>
            <p:nvPr/>
          </p:nvSpPr>
          <p:spPr>
            <a:xfrm>
              <a:off x="5062668" y="1385943"/>
              <a:ext cx="2677160" cy="69088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Ins="102870" rtlCol="0" anchor="ctr"/>
            <a:lstStyle/>
            <a:p>
              <a:pPr algn="r"/>
              <a:r>
                <a:rPr lang="en-US" b="1" dirty="0"/>
                <a:t>LOREM IPSUM</a:t>
              </a:r>
            </a:p>
          </p:txBody>
        </p:sp>
      </p:grpSp>
      <p:sp>
        <p:nvSpPr>
          <p:cNvPr id="87" name="Freeform: Shape 86">
            <a:extLst>
              <a:ext uri="{FF2B5EF4-FFF2-40B4-BE49-F238E27FC236}">
                <a16:creationId xmlns:a16="http://schemas.microsoft.com/office/drawing/2014/main" id="{DF042F31-02C1-44E7-9A9D-37F95871A29D}"/>
              </a:ext>
            </a:extLst>
          </p:cNvPr>
          <p:cNvSpPr/>
          <p:nvPr/>
        </p:nvSpPr>
        <p:spPr>
          <a:xfrm>
            <a:off x="8309610" y="1281105"/>
            <a:ext cx="205740" cy="777240"/>
          </a:xfrm>
          <a:custGeom>
            <a:avLst/>
            <a:gdLst>
              <a:gd name="connsiteX0" fmla="*/ 2677160 w 2951480"/>
              <a:gd name="connsiteY0" fmla="*/ 0 h 1036320"/>
              <a:gd name="connsiteX1" fmla="*/ 2951480 w 2951480"/>
              <a:gd name="connsiteY1" fmla="*/ 345440 h 1036320"/>
              <a:gd name="connsiteX2" fmla="*/ 2951480 w 2951480"/>
              <a:gd name="connsiteY2" fmla="*/ 1036320 h 1036320"/>
              <a:gd name="connsiteX3" fmla="*/ 274320 w 2951480"/>
              <a:gd name="connsiteY3" fmla="*/ 1036320 h 1036320"/>
              <a:gd name="connsiteX4" fmla="*/ 0 w 2951480"/>
              <a:gd name="connsiteY4" fmla="*/ 690880 h 1036320"/>
              <a:gd name="connsiteX5" fmla="*/ 2677160 w 2951480"/>
              <a:gd name="connsiteY5" fmla="*/ 690880 h 1036320"/>
              <a:gd name="connsiteX0" fmla="*/ 2402840 w 2677160"/>
              <a:gd name="connsiteY0" fmla="*/ 0 h 1036320"/>
              <a:gd name="connsiteX1" fmla="*/ 2677160 w 2677160"/>
              <a:gd name="connsiteY1" fmla="*/ 345440 h 1036320"/>
              <a:gd name="connsiteX2" fmla="*/ 2677160 w 2677160"/>
              <a:gd name="connsiteY2" fmla="*/ 1036320 h 1036320"/>
              <a:gd name="connsiteX3" fmla="*/ 0 w 2677160"/>
              <a:gd name="connsiteY3" fmla="*/ 1036320 h 1036320"/>
              <a:gd name="connsiteX4" fmla="*/ 2402840 w 2677160"/>
              <a:gd name="connsiteY4" fmla="*/ 690880 h 1036320"/>
              <a:gd name="connsiteX5" fmla="*/ 2402840 w 2677160"/>
              <a:gd name="connsiteY5" fmla="*/ 0 h 1036320"/>
              <a:gd name="connsiteX0" fmla="*/ 0 w 274320"/>
              <a:gd name="connsiteY0" fmla="*/ 0 h 1036320"/>
              <a:gd name="connsiteX1" fmla="*/ 274320 w 274320"/>
              <a:gd name="connsiteY1" fmla="*/ 345440 h 1036320"/>
              <a:gd name="connsiteX2" fmla="*/ 274320 w 274320"/>
              <a:gd name="connsiteY2" fmla="*/ 1036320 h 1036320"/>
              <a:gd name="connsiteX3" fmla="*/ 0 w 274320"/>
              <a:gd name="connsiteY3" fmla="*/ 690880 h 1036320"/>
              <a:gd name="connsiteX4" fmla="*/ 0 w 274320"/>
              <a:gd name="connsiteY4" fmla="*/ 0 h 1036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4320" h="1036320">
                <a:moveTo>
                  <a:pt x="0" y="0"/>
                </a:moveTo>
                <a:lnTo>
                  <a:pt x="274320" y="345440"/>
                </a:lnTo>
                <a:lnTo>
                  <a:pt x="274320" y="1036320"/>
                </a:lnTo>
                <a:lnTo>
                  <a:pt x="0" y="69088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id="{26381801-6044-4934-BF0A-C021E52F2BA9}"/>
              </a:ext>
            </a:extLst>
          </p:cNvPr>
          <p:cNvSpPr/>
          <p:nvPr/>
        </p:nvSpPr>
        <p:spPr>
          <a:xfrm>
            <a:off x="6507480" y="3899151"/>
            <a:ext cx="2007870" cy="1967244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7160" tIns="480060" rIns="137160" rtlCol="0" anchor="t"/>
          <a:lstStyle/>
          <a:p>
            <a:pPr algn="just"/>
            <a:r>
              <a:rPr lang="en-US" sz="1100" noProof="1">
                <a:solidFill>
                  <a:schemeClr val="bg2">
                    <a:lumMod val="2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grpSp>
        <p:nvGrpSpPr>
          <p:cNvPr id="89" name="Group 88">
            <a:extLst>
              <a:ext uri="{FF2B5EF4-FFF2-40B4-BE49-F238E27FC236}">
                <a16:creationId xmlns:a16="http://schemas.microsoft.com/office/drawing/2014/main" id="{6B58B7F0-F898-49BD-9A33-86A47D571029}"/>
              </a:ext>
            </a:extLst>
          </p:cNvPr>
          <p:cNvGrpSpPr/>
          <p:nvPr/>
        </p:nvGrpSpPr>
        <p:grpSpPr>
          <a:xfrm>
            <a:off x="6301740" y="3510531"/>
            <a:ext cx="2213610" cy="777240"/>
            <a:chOff x="5062668" y="1385943"/>
            <a:chExt cx="2951480" cy="1036320"/>
          </a:xfrm>
        </p:grpSpPr>
        <p:sp>
          <p:nvSpPr>
            <p:cNvPr id="91" name="Freeform: Shape 90">
              <a:extLst>
                <a:ext uri="{FF2B5EF4-FFF2-40B4-BE49-F238E27FC236}">
                  <a16:creationId xmlns:a16="http://schemas.microsoft.com/office/drawing/2014/main" id="{034E1E94-4D0C-4EC3-8C40-2C6C33490391}"/>
                </a:ext>
              </a:extLst>
            </p:cNvPr>
            <p:cNvSpPr/>
            <p:nvPr/>
          </p:nvSpPr>
          <p:spPr>
            <a:xfrm>
              <a:off x="5062668" y="1385943"/>
              <a:ext cx="2951480" cy="1036320"/>
            </a:xfrm>
            <a:custGeom>
              <a:avLst/>
              <a:gdLst>
                <a:gd name="connsiteX0" fmla="*/ 0 w 2951480"/>
                <a:gd name="connsiteY0" fmla="*/ 0 h 1036320"/>
                <a:gd name="connsiteX1" fmla="*/ 2677160 w 2951480"/>
                <a:gd name="connsiteY1" fmla="*/ 0 h 1036320"/>
                <a:gd name="connsiteX2" fmla="*/ 2677160 w 2951480"/>
                <a:gd name="connsiteY2" fmla="*/ 345440 h 1036320"/>
                <a:gd name="connsiteX3" fmla="*/ 2951480 w 2951480"/>
                <a:gd name="connsiteY3" fmla="*/ 345440 h 1036320"/>
                <a:gd name="connsiteX4" fmla="*/ 2951480 w 2951480"/>
                <a:gd name="connsiteY4" fmla="*/ 1036320 h 1036320"/>
                <a:gd name="connsiteX5" fmla="*/ 274320 w 2951480"/>
                <a:gd name="connsiteY5" fmla="*/ 1036320 h 1036320"/>
                <a:gd name="connsiteX6" fmla="*/ 274320 w 2951480"/>
                <a:gd name="connsiteY6" fmla="*/ 690880 h 1036320"/>
                <a:gd name="connsiteX7" fmla="*/ 0 w 2951480"/>
                <a:gd name="connsiteY7" fmla="*/ 690880 h 1036320"/>
                <a:gd name="connsiteX0" fmla="*/ 0 w 2951480"/>
                <a:gd name="connsiteY0" fmla="*/ 0 h 1036320"/>
                <a:gd name="connsiteX1" fmla="*/ 2677160 w 2951480"/>
                <a:gd name="connsiteY1" fmla="*/ 0 h 1036320"/>
                <a:gd name="connsiteX2" fmla="*/ 2677160 w 2951480"/>
                <a:gd name="connsiteY2" fmla="*/ 345440 h 1036320"/>
                <a:gd name="connsiteX3" fmla="*/ 2951480 w 2951480"/>
                <a:gd name="connsiteY3" fmla="*/ 345440 h 1036320"/>
                <a:gd name="connsiteX4" fmla="*/ 2951480 w 2951480"/>
                <a:gd name="connsiteY4" fmla="*/ 1036320 h 1036320"/>
                <a:gd name="connsiteX5" fmla="*/ 274320 w 2951480"/>
                <a:gd name="connsiteY5" fmla="*/ 1036320 h 1036320"/>
                <a:gd name="connsiteX6" fmla="*/ 0 w 2951480"/>
                <a:gd name="connsiteY6" fmla="*/ 690880 h 1036320"/>
                <a:gd name="connsiteX7" fmla="*/ 0 w 2951480"/>
                <a:gd name="connsiteY7" fmla="*/ 0 h 1036320"/>
                <a:gd name="connsiteX0" fmla="*/ 0 w 2951480"/>
                <a:gd name="connsiteY0" fmla="*/ 0 h 1036320"/>
                <a:gd name="connsiteX1" fmla="*/ 2677160 w 2951480"/>
                <a:gd name="connsiteY1" fmla="*/ 0 h 1036320"/>
                <a:gd name="connsiteX2" fmla="*/ 2951480 w 2951480"/>
                <a:gd name="connsiteY2" fmla="*/ 345440 h 1036320"/>
                <a:gd name="connsiteX3" fmla="*/ 2951480 w 2951480"/>
                <a:gd name="connsiteY3" fmla="*/ 1036320 h 1036320"/>
                <a:gd name="connsiteX4" fmla="*/ 274320 w 2951480"/>
                <a:gd name="connsiteY4" fmla="*/ 1036320 h 1036320"/>
                <a:gd name="connsiteX5" fmla="*/ 0 w 2951480"/>
                <a:gd name="connsiteY5" fmla="*/ 690880 h 1036320"/>
                <a:gd name="connsiteX6" fmla="*/ 0 w 2951480"/>
                <a:gd name="connsiteY6" fmla="*/ 0 h 10363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951480" h="1036320">
                  <a:moveTo>
                    <a:pt x="0" y="0"/>
                  </a:moveTo>
                  <a:lnTo>
                    <a:pt x="2677160" y="0"/>
                  </a:lnTo>
                  <a:lnTo>
                    <a:pt x="2951480" y="345440"/>
                  </a:lnTo>
                  <a:lnTo>
                    <a:pt x="2951480" y="1036320"/>
                  </a:lnTo>
                  <a:lnTo>
                    <a:pt x="274320" y="1036320"/>
                  </a:lnTo>
                  <a:lnTo>
                    <a:pt x="0" y="69088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92" name="Rectangle 91">
              <a:extLst>
                <a:ext uri="{FF2B5EF4-FFF2-40B4-BE49-F238E27FC236}">
                  <a16:creationId xmlns:a16="http://schemas.microsoft.com/office/drawing/2014/main" id="{C277828D-C01F-48C9-9B9E-6DA89E960AF5}"/>
                </a:ext>
              </a:extLst>
            </p:cNvPr>
            <p:cNvSpPr/>
            <p:nvPr/>
          </p:nvSpPr>
          <p:spPr>
            <a:xfrm>
              <a:off x="5062668" y="1385943"/>
              <a:ext cx="2677160" cy="690880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Ins="102870" rtlCol="0" anchor="ctr"/>
            <a:lstStyle/>
            <a:p>
              <a:pPr algn="r"/>
              <a:r>
                <a:rPr lang="en-US" b="1" dirty="0">
                  <a:solidFill>
                    <a:schemeClr val="bg2">
                      <a:lumMod val="10000"/>
                    </a:schemeClr>
                  </a:solidFill>
                </a:rPr>
                <a:t>LOREM IPSUM</a:t>
              </a:r>
            </a:p>
          </p:txBody>
        </p:sp>
      </p:grpSp>
      <p:sp>
        <p:nvSpPr>
          <p:cNvPr id="90" name="Freeform: Shape 89">
            <a:extLst>
              <a:ext uri="{FF2B5EF4-FFF2-40B4-BE49-F238E27FC236}">
                <a16:creationId xmlns:a16="http://schemas.microsoft.com/office/drawing/2014/main" id="{74D7DBBE-8771-43D7-9D69-E78ED812A676}"/>
              </a:ext>
            </a:extLst>
          </p:cNvPr>
          <p:cNvSpPr/>
          <p:nvPr/>
        </p:nvSpPr>
        <p:spPr>
          <a:xfrm>
            <a:off x="8309610" y="3510531"/>
            <a:ext cx="205740" cy="777240"/>
          </a:xfrm>
          <a:custGeom>
            <a:avLst/>
            <a:gdLst>
              <a:gd name="connsiteX0" fmla="*/ 2677160 w 2951480"/>
              <a:gd name="connsiteY0" fmla="*/ 0 h 1036320"/>
              <a:gd name="connsiteX1" fmla="*/ 2951480 w 2951480"/>
              <a:gd name="connsiteY1" fmla="*/ 345440 h 1036320"/>
              <a:gd name="connsiteX2" fmla="*/ 2951480 w 2951480"/>
              <a:gd name="connsiteY2" fmla="*/ 1036320 h 1036320"/>
              <a:gd name="connsiteX3" fmla="*/ 274320 w 2951480"/>
              <a:gd name="connsiteY3" fmla="*/ 1036320 h 1036320"/>
              <a:gd name="connsiteX4" fmla="*/ 0 w 2951480"/>
              <a:gd name="connsiteY4" fmla="*/ 690880 h 1036320"/>
              <a:gd name="connsiteX5" fmla="*/ 2677160 w 2951480"/>
              <a:gd name="connsiteY5" fmla="*/ 690880 h 1036320"/>
              <a:gd name="connsiteX0" fmla="*/ 2402840 w 2677160"/>
              <a:gd name="connsiteY0" fmla="*/ 0 h 1036320"/>
              <a:gd name="connsiteX1" fmla="*/ 2677160 w 2677160"/>
              <a:gd name="connsiteY1" fmla="*/ 345440 h 1036320"/>
              <a:gd name="connsiteX2" fmla="*/ 2677160 w 2677160"/>
              <a:gd name="connsiteY2" fmla="*/ 1036320 h 1036320"/>
              <a:gd name="connsiteX3" fmla="*/ 0 w 2677160"/>
              <a:gd name="connsiteY3" fmla="*/ 1036320 h 1036320"/>
              <a:gd name="connsiteX4" fmla="*/ 2402840 w 2677160"/>
              <a:gd name="connsiteY4" fmla="*/ 690880 h 1036320"/>
              <a:gd name="connsiteX5" fmla="*/ 2402840 w 2677160"/>
              <a:gd name="connsiteY5" fmla="*/ 0 h 1036320"/>
              <a:gd name="connsiteX0" fmla="*/ 0 w 274320"/>
              <a:gd name="connsiteY0" fmla="*/ 0 h 1036320"/>
              <a:gd name="connsiteX1" fmla="*/ 274320 w 274320"/>
              <a:gd name="connsiteY1" fmla="*/ 345440 h 1036320"/>
              <a:gd name="connsiteX2" fmla="*/ 274320 w 274320"/>
              <a:gd name="connsiteY2" fmla="*/ 1036320 h 1036320"/>
              <a:gd name="connsiteX3" fmla="*/ 0 w 274320"/>
              <a:gd name="connsiteY3" fmla="*/ 690880 h 1036320"/>
              <a:gd name="connsiteX4" fmla="*/ 0 w 274320"/>
              <a:gd name="connsiteY4" fmla="*/ 0 h 1036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4320" h="1036320">
                <a:moveTo>
                  <a:pt x="0" y="0"/>
                </a:moveTo>
                <a:lnTo>
                  <a:pt x="274320" y="345440"/>
                </a:lnTo>
                <a:lnTo>
                  <a:pt x="274320" y="1036320"/>
                </a:lnTo>
                <a:lnTo>
                  <a:pt x="0" y="69088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6" name="Graphic 4" descr="Single gear">
            <a:extLst>
              <a:ext uri="{FF2B5EF4-FFF2-40B4-BE49-F238E27FC236}">
                <a16:creationId xmlns:a16="http://schemas.microsoft.com/office/drawing/2014/main" id="{6ED86ADF-35C0-411D-8AC5-1D1908E3CD25}"/>
              </a:ext>
            </a:extLst>
          </p:cNvPr>
          <p:cNvSpPr/>
          <p:nvPr/>
        </p:nvSpPr>
        <p:spPr>
          <a:xfrm>
            <a:off x="775843" y="1402051"/>
            <a:ext cx="259043" cy="258662"/>
          </a:xfrm>
          <a:custGeom>
            <a:avLst/>
            <a:gdLst>
              <a:gd name="connsiteX0" fmla="*/ 172442 w 345391"/>
              <a:gd name="connsiteY0" fmla="*/ 233304 h 344883"/>
              <a:gd name="connsiteX1" fmla="*/ 111580 w 345391"/>
              <a:gd name="connsiteY1" fmla="*/ 172442 h 344883"/>
              <a:gd name="connsiteX2" fmla="*/ 172442 w 345391"/>
              <a:gd name="connsiteY2" fmla="*/ 111580 h 344883"/>
              <a:gd name="connsiteX3" fmla="*/ 233304 w 345391"/>
              <a:gd name="connsiteY3" fmla="*/ 172442 h 344883"/>
              <a:gd name="connsiteX4" fmla="*/ 172442 w 345391"/>
              <a:gd name="connsiteY4" fmla="*/ 233304 h 344883"/>
              <a:gd name="connsiteX5" fmla="*/ 309381 w 345391"/>
              <a:gd name="connsiteY5" fmla="*/ 134403 h 344883"/>
              <a:gd name="connsiteX6" fmla="*/ 296194 w 345391"/>
              <a:gd name="connsiteY6" fmla="*/ 102958 h 344883"/>
              <a:gd name="connsiteX7" fmla="*/ 308874 w 345391"/>
              <a:gd name="connsiteY7" fmla="*/ 64919 h 344883"/>
              <a:gd name="connsiteX8" fmla="*/ 279965 w 345391"/>
              <a:gd name="connsiteY8" fmla="*/ 36010 h 344883"/>
              <a:gd name="connsiteX9" fmla="*/ 241926 w 345391"/>
              <a:gd name="connsiteY9" fmla="*/ 48690 h 344883"/>
              <a:gd name="connsiteX10" fmla="*/ 209973 w 345391"/>
              <a:gd name="connsiteY10" fmla="*/ 35503 h 344883"/>
              <a:gd name="connsiteX11" fmla="*/ 192729 w 345391"/>
              <a:gd name="connsiteY11" fmla="*/ 0 h 344883"/>
              <a:gd name="connsiteX12" fmla="*/ 152155 w 345391"/>
              <a:gd name="connsiteY12" fmla="*/ 0 h 344883"/>
              <a:gd name="connsiteX13" fmla="*/ 134403 w 345391"/>
              <a:gd name="connsiteY13" fmla="*/ 35503 h 344883"/>
              <a:gd name="connsiteX14" fmla="*/ 102958 w 345391"/>
              <a:gd name="connsiteY14" fmla="*/ 48690 h 344883"/>
              <a:gd name="connsiteX15" fmla="*/ 64919 w 345391"/>
              <a:gd name="connsiteY15" fmla="*/ 36010 h 344883"/>
              <a:gd name="connsiteX16" fmla="*/ 36010 w 345391"/>
              <a:gd name="connsiteY16" fmla="*/ 64919 h 344883"/>
              <a:gd name="connsiteX17" fmla="*/ 48690 w 345391"/>
              <a:gd name="connsiteY17" fmla="*/ 102958 h 344883"/>
              <a:gd name="connsiteX18" fmla="*/ 35503 w 345391"/>
              <a:gd name="connsiteY18" fmla="*/ 134910 h 344883"/>
              <a:gd name="connsiteX19" fmla="*/ 0 w 345391"/>
              <a:gd name="connsiteY19" fmla="*/ 152155 h 344883"/>
              <a:gd name="connsiteX20" fmla="*/ 0 w 345391"/>
              <a:gd name="connsiteY20" fmla="*/ 192729 h 344883"/>
              <a:gd name="connsiteX21" fmla="*/ 35503 w 345391"/>
              <a:gd name="connsiteY21" fmla="*/ 210481 h 344883"/>
              <a:gd name="connsiteX22" fmla="*/ 48690 w 345391"/>
              <a:gd name="connsiteY22" fmla="*/ 241926 h 344883"/>
              <a:gd name="connsiteX23" fmla="*/ 36010 w 345391"/>
              <a:gd name="connsiteY23" fmla="*/ 279965 h 344883"/>
              <a:gd name="connsiteX24" fmla="*/ 64919 w 345391"/>
              <a:gd name="connsiteY24" fmla="*/ 308874 h 344883"/>
              <a:gd name="connsiteX25" fmla="*/ 102958 w 345391"/>
              <a:gd name="connsiteY25" fmla="*/ 296194 h 344883"/>
              <a:gd name="connsiteX26" fmla="*/ 134910 w 345391"/>
              <a:gd name="connsiteY26" fmla="*/ 309381 h 344883"/>
              <a:gd name="connsiteX27" fmla="*/ 152662 w 345391"/>
              <a:gd name="connsiteY27" fmla="*/ 344884 h 344883"/>
              <a:gd name="connsiteX28" fmla="*/ 193236 w 345391"/>
              <a:gd name="connsiteY28" fmla="*/ 344884 h 344883"/>
              <a:gd name="connsiteX29" fmla="*/ 210988 w 345391"/>
              <a:gd name="connsiteY29" fmla="*/ 309381 h 344883"/>
              <a:gd name="connsiteX30" fmla="*/ 242433 w 345391"/>
              <a:gd name="connsiteY30" fmla="*/ 296194 h 344883"/>
              <a:gd name="connsiteX31" fmla="*/ 280472 w 345391"/>
              <a:gd name="connsiteY31" fmla="*/ 308874 h 344883"/>
              <a:gd name="connsiteX32" fmla="*/ 309381 w 345391"/>
              <a:gd name="connsiteY32" fmla="*/ 279965 h 344883"/>
              <a:gd name="connsiteX33" fmla="*/ 296702 w 345391"/>
              <a:gd name="connsiteY33" fmla="*/ 241926 h 344883"/>
              <a:gd name="connsiteX34" fmla="*/ 309888 w 345391"/>
              <a:gd name="connsiteY34" fmla="*/ 209973 h 344883"/>
              <a:gd name="connsiteX35" fmla="*/ 345391 w 345391"/>
              <a:gd name="connsiteY35" fmla="*/ 192222 h 344883"/>
              <a:gd name="connsiteX36" fmla="*/ 345391 w 345391"/>
              <a:gd name="connsiteY36" fmla="*/ 151648 h 344883"/>
              <a:gd name="connsiteX37" fmla="*/ 309381 w 345391"/>
              <a:gd name="connsiteY37" fmla="*/ 134403 h 3448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345391" h="344883">
                <a:moveTo>
                  <a:pt x="172442" y="233304"/>
                </a:moveTo>
                <a:cubicBezTo>
                  <a:pt x="138968" y="233304"/>
                  <a:pt x="111580" y="205916"/>
                  <a:pt x="111580" y="172442"/>
                </a:cubicBezTo>
                <a:cubicBezTo>
                  <a:pt x="111580" y="138968"/>
                  <a:pt x="138968" y="111580"/>
                  <a:pt x="172442" y="111580"/>
                </a:cubicBezTo>
                <a:cubicBezTo>
                  <a:pt x="205916" y="111580"/>
                  <a:pt x="233304" y="138968"/>
                  <a:pt x="233304" y="172442"/>
                </a:cubicBezTo>
                <a:cubicBezTo>
                  <a:pt x="233304" y="205916"/>
                  <a:pt x="205916" y="233304"/>
                  <a:pt x="172442" y="233304"/>
                </a:cubicBezTo>
                <a:close/>
                <a:moveTo>
                  <a:pt x="309381" y="134403"/>
                </a:moveTo>
                <a:cubicBezTo>
                  <a:pt x="306338" y="123245"/>
                  <a:pt x="301773" y="112594"/>
                  <a:pt x="296194" y="102958"/>
                </a:cubicBezTo>
                <a:lnTo>
                  <a:pt x="308874" y="64919"/>
                </a:lnTo>
                <a:lnTo>
                  <a:pt x="279965" y="36010"/>
                </a:lnTo>
                <a:lnTo>
                  <a:pt x="241926" y="48690"/>
                </a:lnTo>
                <a:cubicBezTo>
                  <a:pt x="231782" y="43110"/>
                  <a:pt x="221131" y="38546"/>
                  <a:pt x="209973" y="35503"/>
                </a:cubicBezTo>
                <a:lnTo>
                  <a:pt x="192729" y="0"/>
                </a:lnTo>
                <a:lnTo>
                  <a:pt x="152155" y="0"/>
                </a:lnTo>
                <a:lnTo>
                  <a:pt x="134403" y="35503"/>
                </a:lnTo>
                <a:cubicBezTo>
                  <a:pt x="123245" y="38546"/>
                  <a:pt x="112594" y="43110"/>
                  <a:pt x="102958" y="48690"/>
                </a:cubicBezTo>
                <a:lnTo>
                  <a:pt x="64919" y="36010"/>
                </a:lnTo>
                <a:lnTo>
                  <a:pt x="36010" y="64919"/>
                </a:lnTo>
                <a:lnTo>
                  <a:pt x="48690" y="102958"/>
                </a:lnTo>
                <a:cubicBezTo>
                  <a:pt x="43110" y="113102"/>
                  <a:pt x="38546" y="123752"/>
                  <a:pt x="35503" y="134910"/>
                </a:cubicBezTo>
                <a:lnTo>
                  <a:pt x="0" y="152155"/>
                </a:lnTo>
                <a:lnTo>
                  <a:pt x="0" y="192729"/>
                </a:lnTo>
                <a:lnTo>
                  <a:pt x="35503" y="210481"/>
                </a:lnTo>
                <a:cubicBezTo>
                  <a:pt x="38546" y="221639"/>
                  <a:pt x="43110" y="232289"/>
                  <a:pt x="48690" y="241926"/>
                </a:cubicBezTo>
                <a:lnTo>
                  <a:pt x="36010" y="279965"/>
                </a:lnTo>
                <a:lnTo>
                  <a:pt x="64919" y="308874"/>
                </a:lnTo>
                <a:lnTo>
                  <a:pt x="102958" y="296194"/>
                </a:lnTo>
                <a:cubicBezTo>
                  <a:pt x="113102" y="301773"/>
                  <a:pt x="123752" y="306338"/>
                  <a:pt x="134910" y="309381"/>
                </a:cubicBezTo>
                <a:lnTo>
                  <a:pt x="152662" y="344884"/>
                </a:lnTo>
                <a:lnTo>
                  <a:pt x="193236" y="344884"/>
                </a:lnTo>
                <a:lnTo>
                  <a:pt x="210988" y="309381"/>
                </a:lnTo>
                <a:cubicBezTo>
                  <a:pt x="222146" y="306338"/>
                  <a:pt x="232797" y="301773"/>
                  <a:pt x="242433" y="296194"/>
                </a:cubicBezTo>
                <a:lnTo>
                  <a:pt x="280472" y="308874"/>
                </a:lnTo>
                <a:lnTo>
                  <a:pt x="309381" y="279965"/>
                </a:lnTo>
                <a:lnTo>
                  <a:pt x="296702" y="241926"/>
                </a:lnTo>
                <a:cubicBezTo>
                  <a:pt x="302281" y="231782"/>
                  <a:pt x="306845" y="221131"/>
                  <a:pt x="309888" y="209973"/>
                </a:cubicBezTo>
                <a:lnTo>
                  <a:pt x="345391" y="192222"/>
                </a:lnTo>
                <a:lnTo>
                  <a:pt x="345391" y="151648"/>
                </a:lnTo>
                <a:lnTo>
                  <a:pt x="309381" y="134403"/>
                </a:lnTo>
                <a:close/>
              </a:path>
            </a:pathLst>
          </a:custGeom>
          <a:solidFill>
            <a:schemeClr val="tx1"/>
          </a:solidFill>
          <a:ln w="5060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grpSp>
        <p:nvGrpSpPr>
          <p:cNvPr id="17" name="Graphic 6" descr="Stopwatch">
            <a:extLst>
              <a:ext uri="{FF2B5EF4-FFF2-40B4-BE49-F238E27FC236}">
                <a16:creationId xmlns:a16="http://schemas.microsoft.com/office/drawing/2014/main" id="{A66E9A49-054E-4F1B-B16F-A45AEAC6D27E}"/>
              </a:ext>
            </a:extLst>
          </p:cNvPr>
          <p:cNvGrpSpPr/>
          <p:nvPr/>
        </p:nvGrpSpPr>
        <p:grpSpPr>
          <a:xfrm>
            <a:off x="6391616" y="1352838"/>
            <a:ext cx="365171" cy="365171"/>
            <a:chOff x="-2409871" y="2057399"/>
            <a:chExt cx="486895" cy="486895"/>
          </a:xfrm>
          <a:solidFill>
            <a:schemeClr val="bg1"/>
          </a:solidFill>
        </p:grpSpPr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CFBE4690-3190-442A-90FA-48B11D795471}"/>
                </a:ext>
              </a:extLst>
            </p:cNvPr>
            <p:cNvSpPr/>
            <p:nvPr/>
          </p:nvSpPr>
          <p:spPr>
            <a:xfrm>
              <a:off x="-2176567" y="2214625"/>
              <a:ext cx="20287" cy="20287"/>
            </a:xfrm>
            <a:custGeom>
              <a:avLst/>
              <a:gdLst>
                <a:gd name="connsiteX0" fmla="*/ 20287 w 20287"/>
                <a:gd name="connsiteY0" fmla="*/ 10144 h 20287"/>
                <a:gd name="connsiteX1" fmla="*/ 10144 w 20287"/>
                <a:gd name="connsiteY1" fmla="*/ 20287 h 20287"/>
                <a:gd name="connsiteX2" fmla="*/ 0 w 20287"/>
                <a:gd name="connsiteY2" fmla="*/ 10144 h 20287"/>
                <a:gd name="connsiteX3" fmla="*/ 10144 w 20287"/>
                <a:gd name="connsiteY3" fmla="*/ 0 h 20287"/>
                <a:gd name="connsiteX4" fmla="*/ 20287 w 20287"/>
                <a:gd name="connsiteY4" fmla="*/ 10144 h 20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287" h="20287">
                  <a:moveTo>
                    <a:pt x="20287" y="10144"/>
                  </a:moveTo>
                  <a:cubicBezTo>
                    <a:pt x="20287" y="15746"/>
                    <a:pt x="15746" y="20287"/>
                    <a:pt x="10144" y="20287"/>
                  </a:cubicBezTo>
                  <a:cubicBezTo>
                    <a:pt x="4541" y="20287"/>
                    <a:pt x="0" y="15746"/>
                    <a:pt x="0" y="10144"/>
                  </a:cubicBezTo>
                  <a:cubicBezTo>
                    <a:pt x="0" y="4541"/>
                    <a:pt x="4541" y="0"/>
                    <a:pt x="10144" y="0"/>
                  </a:cubicBezTo>
                  <a:cubicBezTo>
                    <a:pt x="15746" y="0"/>
                    <a:pt x="20287" y="4541"/>
                    <a:pt x="20287" y="10144"/>
                  </a:cubicBezTo>
                  <a:close/>
                </a:path>
              </a:pathLst>
            </a:custGeom>
            <a:grpFill/>
            <a:ln w="506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58B23101-0904-47E6-880F-F1677D76751E}"/>
                </a:ext>
              </a:extLst>
            </p:cNvPr>
            <p:cNvSpPr/>
            <p:nvPr/>
          </p:nvSpPr>
          <p:spPr>
            <a:xfrm>
              <a:off x="-2176567" y="2417498"/>
              <a:ext cx="20287" cy="20287"/>
            </a:xfrm>
            <a:custGeom>
              <a:avLst/>
              <a:gdLst>
                <a:gd name="connsiteX0" fmla="*/ 20287 w 20287"/>
                <a:gd name="connsiteY0" fmla="*/ 10144 h 20287"/>
                <a:gd name="connsiteX1" fmla="*/ 10144 w 20287"/>
                <a:gd name="connsiteY1" fmla="*/ 20287 h 20287"/>
                <a:gd name="connsiteX2" fmla="*/ 0 w 20287"/>
                <a:gd name="connsiteY2" fmla="*/ 10144 h 20287"/>
                <a:gd name="connsiteX3" fmla="*/ 10144 w 20287"/>
                <a:gd name="connsiteY3" fmla="*/ 0 h 20287"/>
                <a:gd name="connsiteX4" fmla="*/ 20287 w 20287"/>
                <a:gd name="connsiteY4" fmla="*/ 10144 h 20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287" h="20287">
                  <a:moveTo>
                    <a:pt x="20287" y="10144"/>
                  </a:moveTo>
                  <a:cubicBezTo>
                    <a:pt x="20287" y="15746"/>
                    <a:pt x="15746" y="20287"/>
                    <a:pt x="10144" y="20287"/>
                  </a:cubicBezTo>
                  <a:cubicBezTo>
                    <a:pt x="4541" y="20287"/>
                    <a:pt x="0" y="15746"/>
                    <a:pt x="0" y="10144"/>
                  </a:cubicBezTo>
                  <a:cubicBezTo>
                    <a:pt x="0" y="4541"/>
                    <a:pt x="4541" y="0"/>
                    <a:pt x="10144" y="0"/>
                  </a:cubicBezTo>
                  <a:cubicBezTo>
                    <a:pt x="15746" y="0"/>
                    <a:pt x="20287" y="4541"/>
                    <a:pt x="20287" y="10144"/>
                  </a:cubicBezTo>
                  <a:close/>
                </a:path>
              </a:pathLst>
            </a:custGeom>
            <a:grpFill/>
            <a:ln w="506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CE9EDCBE-67EC-439B-BAA5-CFB5A9805300}"/>
                </a:ext>
              </a:extLst>
            </p:cNvPr>
            <p:cNvSpPr/>
            <p:nvPr/>
          </p:nvSpPr>
          <p:spPr>
            <a:xfrm>
              <a:off x="-2075130" y="2310990"/>
              <a:ext cx="20287" cy="20287"/>
            </a:xfrm>
            <a:custGeom>
              <a:avLst/>
              <a:gdLst>
                <a:gd name="connsiteX0" fmla="*/ 20287 w 20287"/>
                <a:gd name="connsiteY0" fmla="*/ 10144 h 20287"/>
                <a:gd name="connsiteX1" fmla="*/ 10144 w 20287"/>
                <a:gd name="connsiteY1" fmla="*/ 20287 h 20287"/>
                <a:gd name="connsiteX2" fmla="*/ 0 w 20287"/>
                <a:gd name="connsiteY2" fmla="*/ 10144 h 20287"/>
                <a:gd name="connsiteX3" fmla="*/ 10144 w 20287"/>
                <a:gd name="connsiteY3" fmla="*/ 0 h 20287"/>
                <a:gd name="connsiteX4" fmla="*/ 20287 w 20287"/>
                <a:gd name="connsiteY4" fmla="*/ 10144 h 20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287" h="20287">
                  <a:moveTo>
                    <a:pt x="20287" y="10144"/>
                  </a:moveTo>
                  <a:cubicBezTo>
                    <a:pt x="20287" y="15746"/>
                    <a:pt x="15746" y="20287"/>
                    <a:pt x="10144" y="20287"/>
                  </a:cubicBezTo>
                  <a:cubicBezTo>
                    <a:pt x="4541" y="20287"/>
                    <a:pt x="0" y="15746"/>
                    <a:pt x="0" y="10144"/>
                  </a:cubicBezTo>
                  <a:cubicBezTo>
                    <a:pt x="0" y="4541"/>
                    <a:pt x="4541" y="0"/>
                    <a:pt x="10144" y="0"/>
                  </a:cubicBezTo>
                  <a:cubicBezTo>
                    <a:pt x="15746" y="0"/>
                    <a:pt x="20287" y="4541"/>
                    <a:pt x="20287" y="10144"/>
                  </a:cubicBezTo>
                  <a:close/>
                </a:path>
              </a:pathLst>
            </a:custGeom>
            <a:grpFill/>
            <a:ln w="506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4A4F4866-8161-4C60-AC20-F1002BE3E143}"/>
                </a:ext>
              </a:extLst>
            </p:cNvPr>
            <p:cNvSpPr/>
            <p:nvPr/>
          </p:nvSpPr>
          <p:spPr>
            <a:xfrm>
              <a:off x="-2278003" y="2310990"/>
              <a:ext cx="20287" cy="20287"/>
            </a:xfrm>
            <a:custGeom>
              <a:avLst/>
              <a:gdLst>
                <a:gd name="connsiteX0" fmla="*/ 20287 w 20287"/>
                <a:gd name="connsiteY0" fmla="*/ 10144 h 20287"/>
                <a:gd name="connsiteX1" fmla="*/ 10144 w 20287"/>
                <a:gd name="connsiteY1" fmla="*/ 20287 h 20287"/>
                <a:gd name="connsiteX2" fmla="*/ 0 w 20287"/>
                <a:gd name="connsiteY2" fmla="*/ 10144 h 20287"/>
                <a:gd name="connsiteX3" fmla="*/ 10144 w 20287"/>
                <a:gd name="connsiteY3" fmla="*/ 0 h 20287"/>
                <a:gd name="connsiteX4" fmla="*/ 20287 w 20287"/>
                <a:gd name="connsiteY4" fmla="*/ 10144 h 20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287" h="20287">
                  <a:moveTo>
                    <a:pt x="20287" y="10144"/>
                  </a:moveTo>
                  <a:cubicBezTo>
                    <a:pt x="20287" y="15746"/>
                    <a:pt x="15746" y="20287"/>
                    <a:pt x="10144" y="20287"/>
                  </a:cubicBezTo>
                  <a:cubicBezTo>
                    <a:pt x="4541" y="20287"/>
                    <a:pt x="0" y="15746"/>
                    <a:pt x="0" y="10144"/>
                  </a:cubicBezTo>
                  <a:cubicBezTo>
                    <a:pt x="0" y="4541"/>
                    <a:pt x="4541" y="0"/>
                    <a:pt x="10144" y="0"/>
                  </a:cubicBezTo>
                  <a:cubicBezTo>
                    <a:pt x="15746" y="0"/>
                    <a:pt x="20287" y="4541"/>
                    <a:pt x="20287" y="10144"/>
                  </a:cubicBezTo>
                  <a:close/>
                </a:path>
              </a:pathLst>
            </a:custGeom>
            <a:grpFill/>
            <a:ln w="506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C6A0BCCA-C2AD-4A79-8C7D-B7F41637E7AF}"/>
                </a:ext>
              </a:extLst>
            </p:cNvPr>
            <p:cNvSpPr/>
            <p:nvPr/>
          </p:nvSpPr>
          <p:spPr>
            <a:xfrm>
              <a:off x="-2176567" y="2250128"/>
              <a:ext cx="67455" cy="128317"/>
            </a:xfrm>
            <a:custGeom>
              <a:avLst/>
              <a:gdLst>
                <a:gd name="connsiteX0" fmla="*/ 20287 w 67455"/>
                <a:gd name="connsiteY0" fmla="*/ 0 h 128317"/>
                <a:gd name="connsiteX1" fmla="*/ 0 w 67455"/>
                <a:gd name="connsiteY1" fmla="*/ 0 h 128317"/>
                <a:gd name="connsiteX2" fmla="*/ 0 w 67455"/>
                <a:gd name="connsiteY2" fmla="*/ 71006 h 128317"/>
                <a:gd name="connsiteX3" fmla="*/ 3043 w 67455"/>
                <a:gd name="connsiteY3" fmla="*/ 78106 h 128317"/>
                <a:gd name="connsiteX4" fmla="*/ 53254 w 67455"/>
                <a:gd name="connsiteY4" fmla="*/ 128317 h 128317"/>
                <a:gd name="connsiteX5" fmla="*/ 67455 w 67455"/>
                <a:gd name="connsiteY5" fmla="*/ 114116 h 128317"/>
                <a:gd name="connsiteX6" fmla="*/ 20287 w 67455"/>
                <a:gd name="connsiteY6" fmla="*/ 66948 h 128317"/>
                <a:gd name="connsiteX7" fmla="*/ 20287 w 67455"/>
                <a:gd name="connsiteY7" fmla="*/ 0 h 1283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7455" h="128317">
                  <a:moveTo>
                    <a:pt x="20287" y="0"/>
                  </a:moveTo>
                  <a:lnTo>
                    <a:pt x="0" y="0"/>
                  </a:lnTo>
                  <a:lnTo>
                    <a:pt x="0" y="71006"/>
                  </a:lnTo>
                  <a:cubicBezTo>
                    <a:pt x="0" y="73541"/>
                    <a:pt x="1014" y="76077"/>
                    <a:pt x="3043" y="78106"/>
                  </a:cubicBezTo>
                  <a:lnTo>
                    <a:pt x="53254" y="128317"/>
                  </a:lnTo>
                  <a:lnTo>
                    <a:pt x="67455" y="114116"/>
                  </a:lnTo>
                  <a:lnTo>
                    <a:pt x="20287" y="66948"/>
                  </a:lnTo>
                  <a:lnTo>
                    <a:pt x="20287" y="0"/>
                  </a:lnTo>
                  <a:close/>
                </a:path>
              </a:pathLst>
            </a:custGeom>
            <a:grpFill/>
            <a:ln w="506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2A628150-E92B-4475-A9CD-51428DE3548C}"/>
                </a:ext>
              </a:extLst>
            </p:cNvPr>
            <p:cNvSpPr/>
            <p:nvPr/>
          </p:nvSpPr>
          <p:spPr>
            <a:xfrm>
              <a:off x="-2338710" y="2103045"/>
              <a:ext cx="345185" cy="395325"/>
            </a:xfrm>
            <a:custGeom>
              <a:avLst/>
              <a:gdLst>
                <a:gd name="connsiteX0" fmla="*/ 172287 w 345185"/>
                <a:gd name="connsiteY0" fmla="*/ 365171 h 395325"/>
                <a:gd name="connsiteX1" fmla="*/ 30276 w 345185"/>
                <a:gd name="connsiteY1" fmla="*/ 223160 h 395325"/>
                <a:gd name="connsiteX2" fmla="*/ 172287 w 345185"/>
                <a:gd name="connsiteY2" fmla="*/ 81149 h 395325"/>
                <a:gd name="connsiteX3" fmla="*/ 314298 w 345185"/>
                <a:gd name="connsiteY3" fmla="*/ 223160 h 395325"/>
                <a:gd name="connsiteX4" fmla="*/ 172287 w 345185"/>
                <a:gd name="connsiteY4" fmla="*/ 365171 h 395325"/>
                <a:gd name="connsiteX5" fmla="*/ 172287 w 345185"/>
                <a:gd name="connsiteY5" fmla="*/ 365171 h 395325"/>
                <a:gd name="connsiteX6" fmla="*/ 292489 w 345185"/>
                <a:gd name="connsiteY6" fmla="*/ 99408 h 395325"/>
                <a:gd name="connsiteX7" fmla="*/ 307705 w 345185"/>
                <a:gd name="connsiteY7" fmla="*/ 84192 h 395325"/>
                <a:gd name="connsiteX8" fmla="*/ 307197 w 345185"/>
                <a:gd name="connsiteY8" fmla="*/ 62891 h 395325"/>
                <a:gd name="connsiteX9" fmla="*/ 285896 w 345185"/>
                <a:gd name="connsiteY9" fmla="*/ 62383 h 395325"/>
                <a:gd name="connsiteX10" fmla="*/ 268652 w 345185"/>
                <a:gd name="connsiteY10" fmla="*/ 80135 h 395325"/>
                <a:gd name="connsiteX11" fmla="*/ 187502 w 345185"/>
                <a:gd name="connsiteY11" fmla="*/ 51733 h 395325"/>
                <a:gd name="connsiteX12" fmla="*/ 187502 w 345185"/>
                <a:gd name="connsiteY12" fmla="*/ 30431 h 395325"/>
                <a:gd name="connsiteX13" fmla="*/ 233149 w 345185"/>
                <a:gd name="connsiteY13" fmla="*/ 30431 h 395325"/>
                <a:gd name="connsiteX14" fmla="*/ 233149 w 345185"/>
                <a:gd name="connsiteY14" fmla="*/ 0 h 395325"/>
                <a:gd name="connsiteX15" fmla="*/ 111425 w 345185"/>
                <a:gd name="connsiteY15" fmla="*/ 0 h 395325"/>
                <a:gd name="connsiteX16" fmla="*/ 111425 w 345185"/>
                <a:gd name="connsiteY16" fmla="*/ 30431 h 395325"/>
                <a:gd name="connsiteX17" fmla="*/ 157071 w 345185"/>
                <a:gd name="connsiteY17" fmla="*/ 30431 h 395325"/>
                <a:gd name="connsiteX18" fmla="*/ 157071 w 345185"/>
                <a:gd name="connsiteY18" fmla="*/ 51225 h 395325"/>
                <a:gd name="connsiteX19" fmla="*/ 1366 w 345185"/>
                <a:gd name="connsiteY19" fmla="*/ 201351 h 395325"/>
                <a:gd name="connsiteX20" fmla="*/ 114975 w 345185"/>
                <a:gd name="connsiteY20" fmla="*/ 385459 h 395325"/>
                <a:gd name="connsiteX21" fmla="*/ 319370 w 345185"/>
                <a:gd name="connsiteY21" fmla="*/ 313946 h 395325"/>
                <a:gd name="connsiteX22" fmla="*/ 292489 w 345185"/>
                <a:gd name="connsiteY22" fmla="*/ 99408 h 395325"/>
                <a:gd name="connsiteX23" fmla="*/ 292489 w 345185"/>
                <a:gd name="connsiteY23" fmla="*/ 99408 h 3953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45185" h="395325">
                  <a:moveTo>
                    <a:pt x="172287" y="365171"/>
                  </a:moveTo>
                  <a:cubicBezTo>
                    <a:pt x="93674" y="365171"/>
                    <a:pt x="30276" y="301773"/>
                    <a:pt x="30276" y="223160"/>
                  </a:cubicBezTo>
                  <a:cubicBezTo>
                    <a:pt x="30276" y="144547"/>
                    <a:pt x="93674" y="81149"/>
                    <a:pt x="172287" y="81149"/>
                  </a:cubicBezTo>
                  <a:cubicBezTo>
                    <a:pt x="250900" y="81149"/>
                    <a:pt x="314298" y="144547"/>
                    <a:pt x="314298" y="223160"/>
                  </a:cubicBezTo>
                  <a:cubicBezTo>
                    <a:pt x="314298" y="301773"/>
                    <a:pt x="250900" y="365171"/>
                    <a:pt x="172287" y="365171"/>
                  </a:cubicBezTo>
                  <a:lnTo>
                    <a:pt x="172287" y="365171"/>
                  </a:lnTo>
                  <a:close/>
                  <a:moveTo>
                    <a:pt x="292489" y="99408"/>
                  </a:moveTo>
                  <a:lnTo>
                    <a:pt x="307705" y="84192"/>
                  </a:lnTo>
                  <a:cubicBezTo>
                    <a:pt x="313284" y="78106"/>
                    <a:pt x="313284" y="68977"/>
                    <a:pt x="307197" y="62891"/>
                  </a:cubicBezTo>
                  <a:cubicBezTo>
                    <a:pt x="301618" y="57312"/>
                    <a:pt x="291982" y="56804"/>
                    <a:pt x="285896" y="62383"/>
                  </a:cubicBezTo>
                  <a:lnTo>
                    <a:pt x="268652" y="80135"/>
                  </a:lnTo>
                  <a:cubicBezTo>
                    <a:pt x="244307" y="63905"/>
                    <a:pt x="216412" y="53761"/>
                    <a:pt x="187502" y="51733"/>
                  </a:cubicBezTo>
                  <a:lnTo>
                    <a:pt x="187502" y="30431"/>
                  </a:lnTo>
                  <a:lnTo>
                    <a:pt x="233149" y="30431"/>
                  </a:lnTo>
                  <a:lnTo>
                    <a:pt x="233149" y="0"/>
                  </a:lnTo>
                  <a:lnTo>
                    <a:pt x="111425" y="0"/>
                  </a:lnTo>
                  <a:lnTo>
                    <a:pt x="111425" y="30431"/>
                  </a:lnTo>
                  <a:lnTo>
                    <a:pt x="157071" y="30431"/>
                  </a:lnTo>
                  <a:lnTo>
                    <a:pt x="157071" y="51225"/>
                  </a:lnTo>
                  <a:cubicBezTo>
                    <a:pt x="76429" y="58326"/>
                    <a:pt x="11510" y="120709"/>
                    <a:pt x="1366" y="201351"/>
                  </a:cubicBezTo>
                  <a:cubicBezTo>
                    <a:pt x="-8777" y="281993"/>
                    <a:pt x="38391" y="358578"/>
                    <a:pt x="114975" y="385459"/>
                  </a:cubicBezTo>
                  <a:cubicBezTo>
                    <a:pt x="191560" y="412339"/>
                    <a:pt x="276259" y="382923"/>
                    <a:pt x="319370" y="313946"/>
                  </a:cubicBezTo>
                  <a:cubicBezTo>
                    <a:pt x="362480" y="244969"/>
                    <a:pt x="350308" y="155705"/>
                    <a:pt x="292489" y="99408"/>
                  </a:cubicBezTo>
                  <a:lnTo>
                    <a:pt x="292489" y="99408"/>
                  </a:lnTo>
                  <a:close/>
                </a:path>
              </a:pathLst>
            </a:custGeom>
            <a:grpFill/>
            <a:ln w="506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24" name="Graphic 8" descr="Head with gears">
            <a:extLst>
              <a:ext uri="{FF2B5EF4-FFF2-40B4-BE49-F238E27FC236}">
                <a16:creationId xmlns:a16="http://schemas.microsoft.com/office/drawing/2014/main" id="{1B45A87A-0B14-4475-BF84-4FAB3E447316}"/>
              </a:ext>
            </a:extLst>
          </p:cNvPr>
          <p:cNvGrpSpPr/>
          <p:nvPr/>
        </p:nvGrpSpPr>
        <p:grpSpPr>
          <a:xfrm>
            <a:off x="3564413" y="1356595"/>
            <a:ext cx="365171" cy="365171"/>
            <a:chOff x="-1584175" y="1171705"/>
            <a:chExt cx="486895" cy="486895"/>
          </a:xfrm>
        </p:grpSpPr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FB20033E-5EF6-45CE-A980-FF3256E31F61}"/>
                </a:ext>
              </a:extLst>
            </p:cNvPr>
            <p:cNvSpPr/>
            <p:nvPr/>
          </p:nvSpPr>
          <p:spPr>
            <a:xfrm>
              <a:off x="-1366593" y="1271619"/>
              <a:ext cx="42603" cy="42603"/>
            </a:xfrm>
            <a:custGeom>
              <a:avLst/>
              <a:gdLst>
                <a:gd name="connsiteX0" fmla="*/ 21302 w 42603"/>
                <a:gd name="connsiteY0" fmla="*/ 0 h 42603"/>
                <a:gd name="connsiteX1" fmla="*/ 0 w 42603"/>
                <a:gd name="connsiteY1" fmla="*/ 21302 h 42603"/>
                <a:gd name="connsiteX2" fmla="*/ 21302 w 42603"/>
                <a:gd name="connsiteY2" fmla="*/ 42603 h 42603"/>
                <a:gd name="connsiteX3" fmla="*/ 42603 w 42603"/>
                <a:gd name="connsiteY3" fmla="*/ 21302 h 42603"/>
                <a:gd name="connsiteX4" fmla="*/ 21302 w 42603"/>
                <a:gd name="connsiteY4" fmla="*/ 0 h 426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2603" h="42603">
                  <a:moveTo>
                    <a:pt x="21302" y="0"/>
                  </a:moveTo>
                  <a:cubicBezTo>
                    <a:pt x="9636" y="0"/>
                    <a:pt x="0" y="9636"/>
                    <a:pt x="0" y="21302"/>
                  </a:cubicBezTo>
                  <a:cubicBezTo>
                    <a:pt x="0" y="32967"/>
                    <a:pt x="9636" y="42603"/>
                    <a:pt x="21302" y="42603"/>
                  </a:cubicBezTo>
                  <a:cubicBezTo>
                    <a:pt x="32967" y="42603"/>
                    <a:pt x="42603" y="32967"/>
                    <a:pt x="42603" y="21302"/>
                  </a:cubicBezTo>
                  <a:cubicBezTo>
                    <a:pt x="42603" y="9636"/>
                    <a:pt x="32967" y="0"/>
                    <a:pt x="21302" y="0"/>
                  </a:cubicBezTo>
                  <a:close/>
                </a:path>
              </a:pathLst>
            </a:custGeom>
            <a:solidFill>
              <a:srgbClr val="000000"/>
            </a:solidFill>
            <a:ln w="506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2963F3A0-F66C-4B99-BC49-668A1E2D2F66}"/>
                </a:ext>
              </a:extLst>
            </p:cNvPr>
            <p:cNvSpPr/>
            <p:nvPr/>
          </p:nvSpPr>
          <p:spPr>
            <a:xfrm>
              <a:off x="-1430498" y="1374577"/>
              <a:ext cx="42603" cy="42603"/>
            </a:xfrm>
            <a:custGeom>
              <a:avLst/>
              <a:gdLst>
                <a:gd name="connsiteX0" fmla="*/ 42603 w 42603"/>
                <a:gd name="connsiteY0" fmla="*/ 21302 h 42603"/>
                <a:gd name="connsiteX1" fmla="*/ 21302 w 42603"/>
                <a:gd name="connsiteY1" fmla="*/ 42603 h 42603"/>
                <a:gd name="connsiteX2" fmla="*/ 0 w 42603"/>
                <a:gd name="connsiteY2" fmla="*/ 21302 h 42603"/>
                <a:gd name="connsiteX3" fmla="*/ 21302 w 42603"/>
                <a:gd name="connsiteY3" fmla="*/ 0 h 42603"/>
                <a:gd name="connsiteX4" fmla="*/ 42603 w 42603"/>
                <a:gd name="connsiteY4" fmla="*/ 21302 h 426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2603" h="42603">
                  <a:moveTo>
                    <a:pt x="42603" y="21302"/>
                  </a:moveTo>
                  <a:cubicBezTo>
                    <a:pt x="42603" y="33066"/>
                    <a:pt x="33066" y="42603"/>
                    <a:pt x="21302" y="42603"/>
                  </a:cubicBezTo>
                  <a:cubicBezTo>
                    <a:pt x="9537" y="42603"/>
                    <a:pt x="0" y="33066"/>
                    <a:pt x="0" y="21302"/>
                  </a:cubicBezTo>
                  <a:cubicBezTo>
                    <a:pt x="0" y="9537"/>
                    <a:pt x="9537" y="0"/>
                    <a:pt x="21302" y="0"/>
                  </a:cubicBezTo>
                  <a:cubicBezTo>
                    <a:pt x="33066" y="0"/>
                    <a:pt x="42603" y="9537"/>
                    <a:pt x="42603" y="21302"/>
                  </a:cubicBezTo>
                  <a:close/>
                </a:path>
              </a:pathLst>
            </a:custGeom>
            <a:solidFill>
              <a:srgbClr val="000000"/>
            </a:solidFill>
            <a:ln w="506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6B2E4824-1D9D-4894-A73E-636C06C1CB48}"/>
                </a:ext>
              </a:extLst>
            </p:cNvPr>
            <p:cNvSpPr/>
            <p:nvPr/>
          </p:nvSpPr>
          <p:spPr>
            <a:xfrm>
              <a:off x="-1513271" y="1200107"/>
              <a:ext cx="345036" cy="409296"/>
            </a:xfrm>
            <a:custGeom>
              <a:avLst/>
              <a:gdLst>
                <a:gd name="connsiteX0" fmla="*/ 228334 w 345036"/>
                <a:gd name="connsiteY0" fmla="*/ 99915 h 409296"/>
                <a:gd name="connsiteX1" fmla="*/ 215654 w 345036"/>
                <a:gd name="connsiteY1" fmla="*/ 106001 h 409296"/>
                <a:gd name="connsiteX2" fmla="*/ 210582 w 345036"/>
                <a:gd name="connsiteY2" fmla="*/ 117159 h 409296"/>
                <a:gd name="connsiteX3" fmla="*/ 215147 w 345036"/>
                <a:gd name="connsiteY3" fmla="*/ 130346 h 409296"/>
                <a:gd name="connsiteX4" fmla="*/ 205003 w 345036"/>
                <a:gd name="connsiteY4" fmla="*/ 140489 h 409296"/>
                <a:gd name="connsiteX5" fmla="*/ 191817 w 345036"/>
                <a:gd name="connsiteY5" fmla="*/ 135925 h 409296"/>
                <a:gd name="connsiteX6" fmla="*/ 180659 w 345036"/>
                <a:gd name="connsiteY6" fmla="*/ 140489 h 409296"/>
                <a:gd name="connsiteX7" fmla="*/ 174573 w 345036"/>
                <a:gd name="connsiteY7" fmla="*/ 152662 h 409296"/>
                <a:gd name="connsiteX8" fmla="*/ 160371 w 345036"/>
                <a:gd name="connsiteY8" fmla="*/ 152662 h 409296"/>
                <a:gd name="connsiteX9" fmla="*/ 154285 w 345036"/>
                <a:gd name="connsiteY9" fmla="*/ 139982 h 409296"/>
                <a:gd name="connsiteX10" fmla="*/ 143127 w 345036"/>
                <a:gd name="connsiteY10" fmla="*/ 135418 h 409296"/>
                <a:gd name="connsiteX11" fmla="*/ 129940 w 345036"/>
                <a:gd name="connsiteY11" fmla="*/ 139982 h 409296"/>
                <a:gd name="connsiteX12" fmla="*/ 119797 w 345036"/>
                <a:gd name="connsiteY12" fmla="*/ 129839 h 409296"/>
                <a:gd name="connsiteX13" fmla="*/ 124361 w 345036"/>
                <a:gd name="connsiteY13" fmla="*/ 116652 h 409296"/>
                <a:gd name="connsiteX14" fmla="*/ 119797 w 345036"/>
                <a:gd name="connsiteY14" fmla="*/ 105494 h 409296"/>
                <a:gd name="connsiteX15" fmla="*/ 107117 w 345036"/>
                <a:gd name="connsiteY15" fmla="*/ 99408 h 409296"/>
                <a:gd name="connsiteX16" fmla="*/ 107117 w 345036"/>
                <a:gd name="connsiteY16" fmla="*/ 85207 h 409296"/>
                <a:gd name="connsiteX17" fmla="*/ 119797 w 345036"/>
                <a:gd name="connsiteY17" fmla="*/ 79120 h 409296"/>
                <a:gd name="connsiteX18" fmla="*/ 124361 w 345036"/>
                <a:gd name="connsiteY18" fmla="*/ 67962 h 409296"/>
                <a:gd name="connsiteX19" fmla="*/ 120304 w 345036"/>
                <a:gd name="connsiteY19" fmla="*/ 54776 h 409296"/>
                <a:gd name="connsiteX20" fmla="*/ 130448 w 345036"/>
                <a:gd name="connsiteY20" fmla="*/ 44632 h 409296"/>
                <a:gd name="connsiteX21" fmla="*/ 143634 w 345036"/>
                <a:gd name="connsiteY21" fmla="*/ 49197 h 409296"/>
                <a:gd name="connsiteX22" fmla="*/ 154792 w 345036"/>
                <a:gd name="connsiteY22" fmla="*/ 44632 h 409296"/>
                <a:gd name="connsiteX23" fmla="*/ 160879 w 345036"/>
                <a:gd name="connsiteY23" fmla="*/ 31952 h 409296"/>
                <a:gd name="connsiteX24" fmla="*/ 175080 w 345036"/>
                <a:gd name="connsiteY24" fmla="*/ 31952 h 409296"/>
                <a:gd name="connsiteX25" fmla="*/ 181166 w 345036"/>
                <a:gd name="connsiteY25" fmla="*/ 44125 h 409296"/>
                <a:gd name="connsiteX26" fmla="*/ 192324 w 345036"/>
                <a:gd name="connsiteY26" fmla="*/ 48690 h 409296"/>
                <a:gd name="connsiteX27" fmla="*/ 205511 w 345036"/>
                <a:gd name="connsiteY27" fmla="*/ 44125 h 409296"/>
                <a:gd name="connsiteX28" fmla="*/ 215654 w 345036"/>
                <a:gd name="connsiteY28" fmla="*/ 54269 h 409296"/>
                <a:gd name="connsiteX29" fmla="*/ 211090 w 345036"/>
                <a:gd name="connsiteY29" fmla="*/ 67455 h 409296"/>
                <a:gd name="connsiteX30" fmla="*/ 215654 w 345036"/>
                <a:gd name="connsiteY30" fmla="*/ 78613 h 409296"/>
                <a:gd name="connsiteX31" fmla="*/ 228334 w 345036"/>
                <a:gd name="connsiteY31" fmla="*/ 84699 h 409296"/>
                <a:gd name="connsiteX32" fmla="*/ 228334 w 345036"/>
                <a:gd name="connsiteY32" fmla="*/ 99915 h 409296"/>
                <a:gd name="connsiteX33" fmla="*/ 164429 w 345036"/>
                <a:gd name="connsiteY33" fmla="*/ 202873 h 409296"/>
                <a:gd name="connsiteX34" fmla="*/ 151749 w 345036"/>
                <a:gd name="connsiteY34" fmla="*/ 208959 h 409296"/>
                <a:gd name="connsiteX35" fmla="*/ 147185 w 345036"/>
                <a:gd name="connsiteY35" fmla="*/ 220117 h 409296"/>
                <a:gd name="connsiteX36" fmla="*/ 151242 w 345036"/>
                <a:gd name="connsiteY36" fmla="*/ 233304 h 409296"/>
                <a:gd name="connsiteX37" fmla="*/ 141099 w 345036"/>
                <a:gd name="connsiteY37" fmla="*/ 243448 h 409296"/>
                <a:gd name="connsiteX38" fmla="*/ 127912 w 345036"/>
                <a:gd name="connsiteY38" fmla="*/ 238883 h 409296"/>
                <a:gd name="connsiteX39" fmla="*/ 116754 w 345036"/>
                <a:gd name="connsiteY39" fmla="*/ 243448 h 409296"/>
                <a:gd name="connsiteX40" fmla="*/ 111175 w 345036"/>
                <a:gd name="connsiteY40" fmla="*/ 255620 h 409296"/>
                <a:gd name="connsiteX41" fmla="*/ 96974 w 345036"/>
                <a:gd name="connsiteY41" fmla="*/ 255620 h 409296"/>
                <a:gd name="connsiteX42" fmla="*/ 90887 w 345036"/>
                <a:gd name="connsiteY42" fmla="*/ 242940 h 409296"/>
                <a:gd name="connsiteX43" fmla="*/ 79729 w 345036"/>
                <a:gd name="connsiteY43" fmla="*/ 238376 h 409296"/>
                <a:gd name="connsiteX44" fmla="*/ 66543 w 345036"/>
                <a:gd name="connsiteY44" fmla="*/ 242433 h 409296"/>
                <a:gd name="connsiteX45" fmla="*/ 56399 w 345036"/>
                <a:gd name="connsiteY45" fmla="*/ 232290 h 409296"/>
                <a:gd name="connsiteX46" fmla="*/ 60964 w 345036"/>
                <a:gd name="connsiteY46" fmla="*/ 219103 h 409296"/>
                <a:gd name="connsiteX47" fmla="*/ 56399 w 345036"/>
                <a:gd name="connsiteY47" fmla="*/ 207945 h 409296"/>
                <a:gd name="connsiteX48" fmla="*/ 43720 w 345036"/>
                <a:gd name="connsiteY48" fmla="*/ 201859 h 409296"/>
                <a:gd name="connsiteX49" fmla="*/ 43720 w 345036"/>
                <a:gd name="connsiteY49" fmla="*/ 187657 h 409296"/>
                <a:gd name="connsiteX50" fmla="*/ 56399 w 345036"/>
                <a:gd name="connsiteY50" fmla="*/ 181571 h 409296"/>
                <a:gd name="connsiteX51" fmla="*/ 60964 w 345036"/>
                <a:gd name="connsiteY51" fmla="*/ 170413 h 409296"/>
                <a:gd name="connsiteX52" fmla="*/ 56399 w 345036"/>
                <a:gd name="connsiteY52" fmla="*/ 157227 h 409296"/>
                <a:gd name="connsiteX53" fmla="*/ 66543 w 345036"/>
                <a:gd name="connsiteY53" fmla="*/ 147083 h 409296"/>
                <a:gd name="connsiteX54" fmla="*/ 79729 w 345036"/>
                <a:gd name="connsiteY54" fmla="*/ 151648 h 409296"/>
                <a:gd name="connsiteX55" fmla="*/ 90887 w 345036"/>
                <a:gd name="connsiteY55" fmla="*/ 147083 h 409296"/>
                <a:gd name="connsiteX56" fmla="*/ 96974 w 345036"/>
                <a:gd name="connsiteY56" fmla="*/ 134403 h 409296"/>
                <a:gd name="connsiteX57" fmla="*/ 111682 w 345036"/>
                <a:gd name="connsiteY57" fmla="*/ 134403 h 409296"/>
                <a:gd name="connsiteX58" fmla="*/ 117768 w 345036"/>
                <a:gd name="connsiteY58" fmla="*/ 147083 h 409296"/>
                <a:gd name="connsiteX59" fmla="*/ 128926 w 345036"/>
                <a:gd name="connsiteY59" fmla="*/ 151648 h 409296"/>
                <a:gd name="connsiteX60" fmla="*/ 142113 w 345036"/>
                <a:gd name="connsiteY60" fmla="*/ 147083 h 409296"/>
                <a:gd name="connsiteX61" fmla="*/ 152257 w 345036"/>
                <a:gd name="connsiteY61" fmla="*/ 157227 h 409296"/>
                <a:gd name="connsiteX62" fmla="*/ 147692 w 345036"/>
                <a:gd name="connsiteY62" fmla="*/ 170413 h 409296"/>
                <a:gd name="connsiteX63" fmla="*/ 152257 w 345036"/>
                <a:gd name="connsiteY63" fmla="*/ 181571 h 409296"/>
                <a:gd name="connsiteX64" fmla="*/ 164936 w 345036"/>
                <a:gd name="connsiteY64" fmla="*/ 187657 h 409296"/>
                <a:gd name="connsiteX65" fmla="*/ 164429 w 345036"/>
                <a:gd name="connsiteY65" fmla="*/ 202873 h 409296"/>
                <a:gd name="connsiteX66" fmla="*/ 164429 w 345036"/>
                <a:gd name="connsiteY66" fmla="*/ 202873 h 409296"/>
                <a:gd name="connsiteX67" fmla="*/ 339914 w 345036"/>
                <a:gd name="connsiteY67" fmla="*/ 221639 h 409296"/>
                <a:gd name="connsiteX68" fmla="*/ 304918 w 345036"/>
                <a:gd name="connsiteY68" fmla="*/ 160777 h 409296"/>
                <a:gd name="connsiteX69" fmla="*/ 304918 w 345036"/>
                <a:gd name="connsiteY69" fmla="*/ 158241 h 409296"/>
                <a:gd name="connsiteX70" fmla="*/ 230363 w 345036"/>
                <a:gd name="connsiteY70" fmla="*/ 21302 h 409296"/>
                <a:gd name="connsiteX71" fmla="*/ 74658 w 345036"/>
                <a:gd name="connsiteY71" fmla="*/ 21302 h 409296"/>
                <a:gd name="connsiteX72" fmla="*/ 102 w 345036"/>
                <a:gd name="connsiteY72" fmla="*/ 158241 h 409296"/>
                <a:gd name="connsiteX73" fmla="*/ 59949 w 345036"/>
                <a:gd name="connsiteY73" fmla="*/ 280979 h 409296"/>
                <a:gd name="connsiteX74" fmla="*/ 59949 w 345036"/>
                <a:gd name="connsiteY74" fmla="*/ 409296 h 409296"/>
                <a:gd name="connsiteX75" fmla="*/ 220219 w 345036"/>
                <a:gd name="connsiteY75" fmla="*/ 409296 h 409296"/>
                <a:gd name="connsiteX76" fmla="*/ 220219 w 345036"/>
                <a:gd name="connsiteY76" fmla="*/ 348434 h 409296"/>
                <a:gd name="connsiteX77" fmla="*/ 245071 w 345036"/>
                <a:gd name="connsiteY77" fmla="*/ 348434 h 409296"/>
                <a:gd name="connsiteX78" fmla="*/ 287674 w 345036"/>
                <a:gd name="connsiteY78" fmla="*/ 330683 h 409296"/>
                <a:gd name="connsiteX79" fmla="*/ 304918 w 345036"/>
                <a:gd name="connsiteY79" fmla="*/ 287572 h 409296"/>
                <a:gd name="connsiteX80" fmla="*/ 304918 w 345036"/>
                <a:gd name="connsiteY80" fmla="*/ 257141 h 409296"/>
                <a:gd name="connsiteX81" fmla="*/ 327234 w 345036"/>
                <a:gd name="connsiteY81" fmla="*/ 257141 h 409296"/>
                <a:gd name="connsiteX82" fmla="*/ 339914 w 345036"/>
                <a:gd name="connsiteY82" fmla="*/ 221639 h 4092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</a:cxnLst>
              <a:rect l="l" t="t" r="r" b="b"/>
              <a:pathLst>
                <a:path w="345036" h="409296">
                  <a:moveTo>
                    <a:pt x="228334" y="99915"/>
                  </a:moveTo>
                  <a:lnTo>
                    <a:pt x="215654" y="106001"/>
                  </a:lnTo>
                  <a:cubicBezTo>
                    <a:pt x="214640" y="110059"/>
                    <a:pt x="212611" y="113609"/>
                    <a:pt x="210582" y="117159"/>
                  </a:cubicBezTo>
                  <a:lnTo>
                    <a:pt x="215147" y="130346"/>
                  </a:lnTo>
                  <a:lnTo>
                    <a:pt x="205003" y="140489"/>
                  </a:lnTo>
                  <a:lnTo>
                    <a:pt x="191817" y="135925"/>
                  </a:lnTo>
                  <a:cubicBezTo>
                    <a:pt x="188266" y="137954"/>
                    <a:pt x="184716" y="139475"/>
                    <a:pt x="180659" y="140489"/>
                  </a:cubicBezTo>
                  <a:lnTo>
                    <a:pt x="174573" y="152662"/>
                  </a:lnTo>
                  <a:lnTo>
                    <a:pt x="160371" y="152662"/>
                  </a:lnTo>
                  <a:lnTo>
                    <a:pt x="154285" y="139982"/>
                  </a:lnTo>
                  <a:cubicBezTo>
                    <a:pt x="150228" y="138968"/>
                    <a:pt x="146678" y="137446"/>
                    <a:pt x="143127" y="135418"/>
                  </a:cubicBezTo>
                  <a:lnTo>
                    <a:pt x="129940" y="139982"/>
                  </a:lnTo>
                  <a:lnTo>
                    <a:pt x="119797" y="129839"/>
                  </a:lnTo>
                  <a:lnTo>
                    <a:pt x="124361" y="116652"/>
                  </a:lnTo>
                  <a:cubicBezTo>
                    <a:pt x="122333" y="113102"/>
                    <a:pt x="120811" y="109551"/>
                    <a:pt x="119797" y="105494"/>
                  </a:cubicBezTo>
                  <a:lnTo>
                    <a:pt x="107117" y="99408"/>
                  </a:lnTo>
                  <a:lnTo>
                    <a:pt x="107117" y="85207"/>
                  </a:lnTo>
                  <a:lnTo>
                    <a:pt x="119797" y="79120"/>
                  </a:lnTo>
                  <a:cubicBezTo>
                    <a:pt x="120811" y="75063"/>
                    <a:pt x="122333" y="71513"/>
                    <a:pt x="124361" y="67962"/>
                  </a:cubicBezTo>
                  <a:lnTo>
                    <a:pt x="120304" y="54776"/>
                  </a:lnTo>
                  <a:lnTo>
                    <a:pt x="130448" y="44632"/>
                  </a:lnTo>
                  <a:lnTo>
                    <a:pt x="143634" y="49197"/>
                  </a:lnTo>
                  <a:cubicBezTo>
                    <a:pt x="147185" y="47168"/>
                    <a:pt x="150735" y="45646"/>
                    <a:pt x="154792" y="44632"/>
                  </a:cubicBezTo>
                  <a:lnTo>
                    <a:pt x="160879" y="31952"/>
                  </a:lnTo>
                  <a:lnTo>
                    <a:pt x="175080" y="31952"/>
                  </a:lnTo>
                  <a:lnTo>
                    <a:pt x="181166" y="44125"/>
                  </a:lnTo>
                  <a:cubicBezTo>
                    <a:pt x="185223" y="45139"/>
                    <a:pt x="188774" y="46661"/>
                    <a:pt x="192324" y="48690"/>
                  </a:cubicBezTo>
                  <a:lnTo>
                    <a:pt x="205511" y="44125"/>
                  </a:lnTo>
                  <a:lnTo>
                    <a:pt x="215654" y="54269"/>
                  </a:lnTo>
                  <a:lnTo>
                    <a:pt x="211090" y="67455"/>
                  </a:lnTo>
                  <a:cubicBezTo>
                    <a:pt x="213118" y="71006"/>
                    <a:pt x="214640" y="74556"/>
                    <a:pt x="215654" y="78613"/>
                  </a:cubicBezTo>
                  <a:lnTo>
                    <a:pt x="228334" y="84699"/>
                  </a:lnTo>
                  <a:lnTo>
                    <a:pt x="228334" y="99915"/>
                  </a:lnTo>
                  <a:close/>
                  <a:moveTo>
                    <a:pt x="164429" y="202873"/>
                  </a:moveTo>
                  <a:lnTo>
                    <a:pt x="151749" y="208959"/>
                  </a:lnTo>
                  <a:cubicBezTo>
                    <a:pt x="150735" y="213017"/>
                    <a:pt x="149213" y="216567"/>
                    <a:pt x="147185" y="220117"/>
                  </a:cubicBezTo>
                  <a:lnTo>
                    <a:pt x="151242" y="233304"/>
                  </a:lnTo>
                  <a:lnTo>
                    <a:pt x="141099" y="243448"/>
                  </a:lnTo>
                  <a:lnTo>
                    <a:pt x="127912" y="238883"/>
                  </a:lnTo>
                  <a:cubicBezTo>
                    <a:pt x="124361" y="240912"/>
                    <a:pt x="120811" y="242433"/>
                    <a:pt x="116754" y="243448"/>
                  </a:cubicBezTo>
                  <a:lnTo>
                    <a:pt x="111175" y="255620"/>
                  </a:lnTo>
                  <a:lnTo>
                    <a:pt x="96974" y="255620"/>
                  </a:lnTo>
                  <a:lnTo>
                    <a:pt x="90887" y="242940"/>
                  </a:lnTo>
                  <a:cubicBezTo>
                    <a:pt x="86830" y="241926"/>
                    <a:pt x="83280" y="240404"/>
                    <a:pt x="79729" y="238376"/>
                  </a:cubicBezTo>
                  <a:lnTo>
                    <a:pt x="66543" y="242433"/>
                  </a:lnTo>
                  <a:lnTo>
                    <a:pt x="56399" y="232290"/>
                  </a:lnTo>
                  <a:lnTo>
                    <a:pt x="60964" y="219103"/>
                  </a:lnTo>
                  <a:cubicBezTo>
                    <a:pt x="58935" y="215552"/>
                    <a:pt x="57413" y="212002"/>
                    <a:pt x="56399" y="207945"/>
                  </a:cubicBezTo>
                  <a:lnTo>
                    <a:pt x="43720" y="201859"/>
                  </a:lnTo>
                  <a:lnTo>
                    <a:pt x="43720" y="187657"/>
                  </a:lnTo>
                  <a:lnTo>
                    <a:pt x="56399" y="181571"/>
                  </a:lnTo>
                  <a:cubicBezTo>
                    <a:pt x="57413" y="177514"/>
                    <a:pt x="58935" y="173964"/>
                    <a:pt x="60964" y="170413"/>
                  </a:cubicBezTo>
                  <a:lnTo>
                    <a:pt x="56399" y="157227"/>
                  </a:lnTo>
                  <a:lnTo>
                    <a:pt x="66543" y="147083"/>
                  </a:lnTo>
                  <a:lnTo>
                    <a:pt x="79729" y="151648"/>
                  </a:lnTo>
                  <a:cubicBezTo>
                    <a:pt x="83280" y="149619"/>
                    <a:pt x="86830" y="148097"/>
                    <a:pt x="90887" y="147083"/>
                  </a:cubicBezTo>
                  <a:lnTo>
                    <a:pt x="96974" y="134403"/>
                  </a:lnTo>
                  <a:lnTo>
                    <a:pt x="111682" y="134403"/>
                  </a:lnTo>
                  <a:lnTo>
                    <a:pt x="117768" y="147083"/>
                  </a:lnTo>
                  <a:cubicBezTo>
                    <a:pt x="121826" y="148097"/>
                    <a:pt x="125376" y="149619"/>
                    <a:pt x="128926" y="151648"/>
                  </a:cubicBezTo>
                  <a:lnTo>
                    <a:pt x="142113" y="147083"/>
                  </a:lnTo>
                  <a:lnTo>
                    <a:pt x="152257" y="157227"/>
                  </a:lnTo>
                  <a:lnTo>
                    <a:pt x="147692" y="170413"/>
                  </a:lnTo>
                  <a:cubicBezTo>
                    <a:pt x="149721" y="173964"/>
                    <a:pt x="151242" y="177514"/>
                    <a:pt x="152257" y="181571"/>
                  </a:cubicBezTo>
                  <a:lnTo>
                    <a:pt x="164936" y="187657"/>
                  </a:lnTo>
                  <a:lnTo>
                    <a:pt x="164429" y="202873"/>
                  </a:lnTo>
                  <a:lnTo>
                    <a:pt x="164429" y="202873"/>
                  </a:lnTo>
                  <a:close/>
                  <a:moveTo>
                    <a:pt x="339914" y="221639"/>
                  </a:moveTo>
                  <a:lnTo>
                    <a:pt x="304918" y="160777"/>
                  </a:lnTo>
                  <a:lnTo>
                    <a:pt x="304918" y="158241"/>
                  </a:lnTo>
                  <a:cubicBezTo>
                    <a:pt x="306947" y="102451"/>
                    <a:pt x="278545" y="50211"/>
                    <a:pt x="230363" y="21302"/>
                  </a:cubicBezTo>
                  <a:cubicBezTo>
                    <a:pt x="182180" y="-7101"/>
                    <a:pt x="122840" y="-7101"/>
                    <a:pt x="74658" y="21302"/>
                  </a:cubicBezTo>
                  <a:cubicBezTo>
                    <a:pt x="26475" y="49704"/>
                    <a:pt x="-1927" y="102451"/>
                    <a:pt x="102" y="158241"/>
                  </a:cubicBezTo>
                  <a:cubicBezTo>
                    <a:pt x="102" y="206423"/>
                    <a:pt x="21911" y="251562"/>
                    <a:pt x="59949" y="280979"/>
                  </a:cubicBezTo>
                  <a:lnTo>
                    <a:pt x="59949" y="409296"/>
                  </a:lnTo>
                  <a:lnTo>
                    <a:pt x="220219" y="409296"/>
                  </a:lnTo>
                  <a:lnTo>
                    <a:pt x="220219" y="348434"/>
                  </a:lnTo>
                  <a:lnTo>
                    <a:pt x="245071" y="348434"/>
                  </a:lnTo>
                  <a:cubicBezTo>
                    <a:pt x="261301" y="348434"/>
                    <a:pt x="276516" y="341841"/>
                    <a:pt x="287674" y="330683"/>
                  </a:cubicBezTo>
                  <a:cubicBezTo>
                    <a:pt x="298832" y="319018"/>
                    <a:pt x="304918" y="303802"/>
                    <a:pt x="304918" y="287572"/>
                  </a:cubicBezTo>
                  <a:lnTo>
                    <a:pt x="304918" y="257141"/>
                  </a:lnTo>
                  <a:lnTo>
                    <a:pt x="327234" y="257141"/>
                  </a:lnTo>
                  <a:cubicBezTo>
                    <a:pt x="340421" y="255620"/>
                    <a:pt x="352086" y="240404"/>
                    <a:pt x="339914" y="221639"/>
                  </a:cubicBezTo>
                  <a:close/>
                </a:path>
              </a:pathLst>
            </a:custGeom>
            <a:solidFill>
              <a:srgbClr val="000000"/>
            </a:solidFill>
            <a:ln w="506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28" name="Graphic 10" descr="Lightbulb">
            <a:extLst>
              <a:ext uri="{FF2B5EF4-FFF2-40B4-BE49-F238E27FC236}">
                <a16:creationId xmlns:a16="http://schemas.microsoft.com/office/drawing/2014/main" id="{235A2987-CB8E-4402-9357-3D4C5DB0D637}"/>
              </a:ext>
            </a:extLst>
          </p:cNvPr>
          <p:cNvGrpSpPr/>
          <p:nvPr/>
        </p:nvGrpSpPr>
        <p:grpSpPr>
          <a:xfrm>
            <a:off x="6391616" y="3587026"/>
            <a:ext cx="365171" cy="365171"/>
            <a:chOff x="-698046" y="2633652"/>
            <a:chExt cx="486895" cy="486895"/>
          </a:xfrm>
        </p:grpSpPr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99762F07-8BA6-4620-B80E-85D7D02E9ABD}"/>
                </a:ext>
              </a:extLst>
            </p:cNvPr>
            <p:cNvSpPr/>
            <p:nvPr/>
          </p:nvSpPr>
          <p:spPr>
            <a:xfrm>
              <a:off x="-520532" y="2958248"/>
              <a:ext cx="131867" cy="30430"/>
            </a:xfrm>
            <a:custGeom>
              <a:avLst/>
              <a:gdLst>
                <a:gd name="connsiteX0" fmla="*/ 15215 w 131867"/>
                <a:gd name="connsiteY0" fmla="*/ 0 h 30430"/>
                <a:gd name="connsiteX1" fmla="*/ 116652 w 131867"/>
                <a:gd name="connsiteY1" fmla="*/ 0 h 30430"/>
                <a:gd name="connsiteX2" fmla="*/ 131867 w 131867"/>
                <a:gd name="connsiteY2" fmla="*/ 15215 h 30430"/>
                <a:gd name="connsiteX3" fmla="*/ 116652 w 131867"/>
                <a:gd name="connsiteY3" fmla="*/ 30431 h 30430"/>
                <a:gd name="connsiteX4" fmla="*/ 15215 w 131867"/>
                <a:gd name="connsiteY4" fmla="*/ 30431 h 30430"/>
                <a:gd name="connsiteX5" fmla="*/ 0 w 131867"/>
                <a:gd name="connsiteY5" fmla="*/ 15215 h 30430"/>
                <a:gd name="connsiteX6" fmla="*/ 15215 w 131867"/>
                <a:gd name="connsiteY6" fmla="*/ 0 h 304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1867" h="30430">
                  <a:moveTo>
                    <a:pt x="15215" y="0"/>
                  </a:moveTo>
                  <a:lnTo>
                    <a:pt x="116652" y="0"/>
                  </a:lnTo>
                  <a:cubicBezTo>
                    <a:pt x="125274" y="0"/>
                    <a:pt x="131867" y="6593"/>
                    <a:pt x="131867" y="15215"/>
                  </a:cubicBezTo>
                  <a:cubicBezTo>
                    <a:pt x="131867" y="23838"/>
                    <a:pt x="125274" y="30431"/>
                    <a:pt x="116652" y="30431"/>
                  </a:cubicBezTo>
                  <a:lnTo>
                    <a:pt x="15215" y="30431"/>
                  </a:lnTo>
                  <a:cubicBezTo>
                    <a:pt x="6593" y="30431"/>
                    <a:pt x="0" y="23838"/>
                    <a:pt x="0" y="15215"/>
                  </a:cubicBezTo>
                  <a:cubicBezTo>
                    <a:pt x="0" y="6593"/>
                    <a:pt x="6593" y="0"/>
                    <a:pt x="15215" y="0"/>
                  </a:cubicBezTo>
                  <a:close/>
                </a:path>
              </a:pathLst>
            </a:custGeom>
            <a:solidFill>
              <a:srgbClr val="000000"/>
            </a:solidFill>
            <a:ln w="506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16C351A5-581A-4BEC-B5E7-D618BB3B2C39}"/>
                </a:ext>
              </a:extLst>
            </p:cNvPr>
            <p:cNvSpPr/>
            <p:nvPr/>
          </p:nvSpPr>
          <p:spPr>
            <a:xfrm>
              <a:off x="-520532" y="3008966"/>
              <a:ext cx="131867" cy="30430"/>
            </a:xfrm>
            <a:custGeom>
              <a:avLst/>
              <a:gdLst>
                <a:gd name="connsiteX0" fmla="*/ 15215 w 131867"/>
                <a:gd name="connsiteY0" fmla="*/ 0 h 30430"/>
                <a:gd name="connsiteX1" fmla="*/ 116652 w 131867"/>
                <a:gd name="connsiteY1" fmla="*/ 0 h 30430"/>
                <a:gd name="connsiteX2" fmla="*/ 131867 w 131867"/>
                <a:gd name="connsiteY2" fmla="*/ 15215 h 30430"/>
                <a:gd name="connsiteX3" fmla="*/ 116652 w 131867"/>
                <a:gd name="connsiteY3" fmla="*/ 30431 h 30430"/>
                <a:gd name="connsiteX4" fmla="*/ 15215 w 131867"/>
                <a:gd name="connsiteY4" fmla="*/ 30431 h 30430"/>
                <a:gd name="connsiteX5" fmla="*/ 0 w 131867"/>
                <a:gd name="connsiteY5" fmla="*/ 15215 h 30430"/>
                <a:gd name="connsiteX6" fmla="*/ 15215 w 131867"/>
                <a:gd name="connsiteY6" fmla="*/ 0 h 304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1867" h="30430">
                  <a:moveTo>
                    <a:pt x="15215" y="0"/>
                  </a:moveTo>
                  <a:lnTo>
                    <a:pt x="116652" y="0"/>
                  </a:lnTo>
                  <a:cubicBezTo>
                    <a:pt x="125274" y="0"/>
                    <a:pt x="131867" y="6593"/>
                    <a:pt x="131867" y="15215"/>
                  </a:cubicBezTo>
                  <a:cubicBezTo>
                    <a:pt x="131867" y="23838"/>
                    <a:pt x="125274" y="30431"/>
                    <a:pt x="116652" y="30431"/>
                  </a:cubicBezTo>
                  <a:lnTo>
                    <a:pt x="15215" y="30431"/>
                  </a:lnTo>
                  <a:cubicBezTo>
                    <a:pt x="6593" y="30431"/>
                    <a:pt x="0" y="23838"/>
                    <a:pt x="0" y="15215"/>
                  </a:cubicBezTo>
                  <a:cubicBezTo>
                    <a:pt x="0" y="6593"/>
                    <a:pt x="6593" y="0"/>
                    <a:pt x="15215" y="0"/>
                  </a:cubicBezTo>
                  <a:close/>
                </a:path>
              </a:pathLst>
            </a:custGeom>
            <a:solidFill>
              <a:srgbClr val="000000"/>
            </a:solidFill>
            <a:ln w="506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D5B0AD37-A649-4DCA-8C37-E39D381A8C5A}"/>
                </a:ext>
              </a:extLst>
            </p:cNvPr>
            <p:cNvSpPr/>
            <p:nvPr/>
          </p:nvSpPr>
          <p:spPr>
            <a:xfrm>
              <a:off x="-487565" y="3059685"/>
              <a:ext cx="65933" cy="30430"/>
            </a:xfrm>
            <a:custGeom>
              <a:avLst/>
              <a:gdLst>
                <a:gd name="connsiteX0" fmla="*/ 0 w 65933"/>
                <a:gd name="connsiteY0" fmla="*/ 0 h 30430"/>
                <a:gd name="connsiteX1" fmla="*/ 32967 w 65933"/>
                <a:gd name="connsiteY1" fmla="*/ 30431 h 30430"/>
                <a:gd name="connsiteX2" fmla="*/ 65934 w 65933"/>
                <a:gd name="connsiteY2" fmla="*/ 0 h 30430"/>
                <a:gd name="connsiteX3" fmla="*/ 0 w 65933"/>
                <a:gd name="connsiteY3" fmla="*/ 0 h 304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5933" h="30430">
                  <a:moveTo>
                    <a:pt x="0" y="0"/>
                  </a:moveTo>
                  <a:cubicBezTo>
                    <a:pt x="1522" y="17244"/>
                    <a:pt x="15723" y="30431"/>
                    <a:pt x="32967" y="30431"/>
                  </a:cubicBezTo>
                  <a:cubicBezTo>
                    <a:pt x="50211" y="30431"/>
                    <a:pt x="64412" y="17244"/>
                    <a:pt x="65934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506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1442419E-A7DC-4943-85A1-75A254520E6A}"/>
                </a:ext>
              </a:extLst>
            </p:cNvPr>
            <p:cNvSpPr/>
            <p:nvPr/>
          </p:nvSpPr>
          <p:spPr>
            <a:xfrm>
              <a:off x="-586465" y="2664082"/>
              <a:ext cx="263734" cy="273878"/>
            </a:xfrm>
            <a:custGeom>
              <a:avLst/>
              <a:gdLst>
                <a:gd name="connsiteX0" fmla="*/ 131867 w 263734"/>
                <a:gd name="connsiteY0" fmla="*/ 0 h 273878"/>
                <a:gd name="connsiteX1" fmla="*/ 131867 w 263734"/>
                <a:gd name="connsiteY1" fmla="*/ 0 h 273878"/>
                <a:gd name="connsiteX2" fmla="*/ 131867 w 263734"/>
                <a:gd name="connsiteY2" fmla="*/ 0 h 273878"/>
                <a:gd name="connsiteX3" fmla="*/ 0 w 263734"/>
                <a:gd name="connsiteY3" fmla="*/ 130346 h 273878"/>
                <a:gd name="connsiteX4" fmla="*/ 0 w 263734"/>
                <a:gd name="connsiteY4" fmla="*/ 134910 h 273878"/>
                <a:gd name="connsiteX5" fmla="*/ 9129 w 263734"/>
                <a:gd name="connsiteY5" fmla="*/ 180557 h 273878"/>
                <a:gd name="connsiteX6" fmla="*/ 31952 w 263734"/>
                <a:gd name="connsiteY6" fmla="*/ 218088 h 273878"/>
                <a:gd name="connsiteX7" fmla="*/ 62891 w 263734"/>
                <a:gd name="connsiteY7" fmla="*/ 268299 h 273878"/>
                <a:gd name="connsiteX8" fmla="*/ 72020 w 263734"/>
                <a:gd name="connsiteY8" fmla="*/ 273878 h 273878"/>
                <a:gd name="connsiteX9" fmla="*/ 191715 w 263734"/>
                <a:gd name="connsiteY9" fmla="*/ 273878 h 273878"/>
                <a:gd name="connsiteX10" fmla="*/ 200844 w 263734"/>
                <a:gd name="connsiteY10" fmla="*/ 268299 h 273878"/>
                <a:gd name="connsiteX11" fmla="*/ 231782 w 263734"/>
                <a:gd name="connsiteY11" fmla="*/ 218088 h 273878"/>
                <a:gd name="connsiteX12" fmla="*/ 254606 w 263734"/>
                <a:gd name="connsiteY12" fmla="*/ 180557 h 273878"/>
                <a:gd name="connsiteX13" fmla="*/ 263735 w 263734"/>
                <a:gd name="connsiteY13" fmla="*/ 134910 h 273878"/>
                <a:gd name="connsiteX14" fmla="*/ 263735 w 263734"/>
                <a:gd name="connsiteY14" fmla="*/ 130346 h 273878"/>
                <a:gd name="connsiteX15" fmla="*/ 131867 w 263734"/>
                <a:gd name="connsiteY15" fmla="*/ 0 h 273878"/>
                <a:gd name="connsiteX16" fmla="*/ 233304 w 263734"/>
                <a:gd name="connsiteY16" fmla="*/ 134403 h 273878"/>
                <a:gd name="connsiteX17" fmla="*/ 226203 w 263734"/>
                <a:gd name="connsiteY17" fmla="*/ 169906 h 273878"/>
                <a:gd name="connsiteX18" fmla="*/ 208959 w 263734"/>
                <a:gd name="connsiteY18" fmla="*/ 197801 h 273878"/>
                <a:gd name="connsiteX19" fmla="*/ 179543 w 263734"/>
                <a:gd name="connsiteY19" fmla="*/ 243448 h 273878"/>
                <a:gd name="connsiteX20" fmla="*/ 131867 w 263734"/>
                <a:gd name="connsiteY20" fmla="*/ 243448 h 273878"/>
                <a:gd name="connsiteX21" fmla="*/ 84699 w 263734"/>
                <a:gd name="connsiteY21" fmla="*/ 243448 h 273878"/>
                <a:gd name="connsiteX22" fmla="*/ 55283 w 263734"/>
                <a:gd name="connsiteY22" fmla="*/ 197801 h 273878"/>
                <a:gd name="connsiteX23" fmla="*/ 38039 w 263734"/>
                <a:gd name="connsiteY23" fmla="*/ 169906 h 273878"/>
                <a:gd name="connsiteX24" fmla="*/ 30938 w 263734"/>
                <a:gd name="connsiteY24" fmla="*/ 134403 h 273878"/>
                <a:gd name="connsiteX25" fmla="*/ 30938 w 263734"/>
                <a:gd name="connsiteY25" fmla="*/ 130346 h 273878"/>
                <a:gd name="connsiteX26" fmla="*/ 132375 w 263734"/>
                <a:gd name="connsiteY26" fmla="*/ 29924 h 273878"/>
                <a:gd name="connsiteX27" fmla="*/ 132375 w 263734"/>
                <a:gd name="connsiteY27" fmla="*/ 29924 h 273878"/>
                <a:gd name="connsiteX28" fmla="*/ 132375 w 263734"/>
                <a:gd name="connsiteY28" fmla="*/ 29924 h 273878"/>
                <a:gd name="connsiteX29" fmla="*/ 132375 w 263734"/>
                <a:gd name="connsiteY29" fmla="*/ 29924 h 273878"/>
                <a:gd name="connsiteX30" fmla="*/ 132375 w 263734"/>
                <a:gd name="connsiteY30" fmla="*/ 29924 h 273878"/>
                <a:gd name="connsiteX31" fmla="*/ 132375 w 263734"/>
                <a:gd name="connsiteY31" fmla="*/ 29924 h 273878"/>
                <a:gd name="connsiteX32" fmla="*/ 132375 w 263734"/>
                <a:gd name="connsiteY32" fmla="*/ 29924 h 273878"/>
                <a:gd name="connsiteX33" fmla="*/ 233811 w 263734"/>
                <a:gd name="connsiteY33" fmla="*/ 130346 h 273878"/>
                <a:gd name="connsiteX34" fmla="*/ 233811 w 263734"/>
                <a:gd name="connsiteY34" fmla="*/ 134403 h 2738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263734" h="273878">
                  <a:moveTo>
                    <a:pt x="131867" y="0"/>
                  </a:moveTo>
                  <a:cubicBezTo>
                    <a:pt x="131867" y="0"/>
                    <a:pt x="131867" y="0"/>
                    <a:pt x="131867" y="0"/>
                  </a:cubicBezTo>
                  <a:cubicBezTo>
                    <a:pt x="131867" y="0"/>
                    <a:pt x="131867" y="0"/>
                    <a:pt x="131867" y="0"/>
                  </a:cubicBezTo>
                  <a:cubicBezTo>
                    <a:pt x="59848" y="507"/>
                    <a:pt x="1522" y="58326"/>
                    <a:pt x="0" y="130346"/>
                  </a:cubicBezTo>
                  <a:lnTo>
                    <a:pt x="0" y="134910"/>
                  </a:lnTo>
                  <a:cubicBezTo>
                    <a:pt x="507" y="150633"/>
                    <a:pt x="3550" y="165849"/>
                    <a:pt x="9129" y="180557"/>
                  </a:cubicBezTo>
                  <a:cubicBezTo>
                    <a:pt x="14708" y="194251"/>
                    <a:pt x="22316" y="206930"/>
                    <a:pt x="31952" y="218088"/>
                  </a:cubicBezTo>
                  <a:cubicBezTo>
                    <a:pt x="44125" y="231275"/>
                    <a:pt x="57312" y="257141"/>
                    <a:pt x="62891" y="268299"/>
                  </a:cubicBezTo>
                  <a:cubicBezTo>
                    <a:pt x="64412" y="271850"/>
                    <a:pt x="67962" y="273878"/>
                    <a:pt x="72020" y="273878"/>
                  </a:cubicBezTo>
                  <a:lnTo>
                    <a:pt x="191715" y="273878"/>
                  </a:lnTo>
                  <a:cubicBezTo>
                    <a:pt x="195772" y="273878"/>
                    <a:pt x="199323" y="271850"/>
                    <a:pt x="200844" y="268299"/>
                  </a:cubicBezTo>
                  <a:cubicBezTo>
                    <a:pt x="206423" y="257141"/>
                    <a:pt x="219610" y="231275"/>
                    <a:pt x="231782" y="218088"/>
                  </a:cubicBezTo>
                  <a:cubicBezTo>
                    <a:pt x="241419" y="206930"/>
                    <a:pt x="249534" y="194251"/>
                    <a:pt x="254606" y="180557"/>
                  </a:cubicBezTo>
                  <a:cubicBezTo>
                    <a:pt x="260185" y="165849"/>
                    <a:pt x="263228" y="150633"/>
                    <a:pt x="263735" y="134910"/>
                  </a:cubicBezTo>
                  <a:lnTo>
                    <a:pt x="263735" y="130346"/>
                  </a:lnTo>
                  <a:cubicBezTo>
                    <a:pt x="262213" y="58326"/>
                    <a:pt x="203887" y="507"/>
                    <a:pt x="131867" y="0"/>
                  </a:cubicBezTo>
                  <a:close/>
                  <a:moveTo>
                    <a:pt x="233304" y="134403"/>
                  </a:moveTo>
                  <a:cubicBezTo>
                    <a:pt x="232797" y="146576"/>
                    <a:pt x="230261" y="158748"/>
                    <a:pt x="226203" y="169906"/>
                  </a:cubicBezTo>
                  <a:cubicBezTo>
                    <a:pt x="222146" y="180050"/>
                    <a:pt x="216567" y="189686"/>
                    <a:pt x="208959" y="197801"/>
                  </a:cubicBezTo>
                  <a:cubicBezTo>
                    <a:pt x="197294" y="212002"/>
                    <a:pt x="187150" y="227218"/>
                    <a:pt x="179543" y="243448"/>
                  </a:cubicBezTo>
                  <a:lnTo>
                    <a:pt x="131867" y="243448"/>
                  </a:lnTo>
                  <a:lnTo>
                    <a:pt x="84699" y="243448"/>
                  </a:lnTo>
                  <a:cubicBezTo>
                    <a:pt x="76585" y="227218"/>
                    <a:pt x="66441" y="212002"/>
                    <a:pt x="55283" y="197801"/>
                  </a:cubicBezTo>
                  <a:cubicBezTo>
                    <a:pt x="48182" y="189686"/>
                    <a:pt x="42096" y="180050"/>
                    <a:pt x="38039" y="169906"/>
                  </a:cubicBezTo>
                  <a:cubicBezTo>
                    <a:pt x="33474" y="158748"/>
                    <a:pt x="31445" y="146576"/>
                    <a:pt x="30938" y="134403"/>
                  </a:cubicBezTo>
                  <a:lnTo>
                    <a:pt x="30938" y="130346"/>
                  </a:lnTo>
                  <a:cubicBezTo>
                    <a:pt x="31952" y="75063"/>
                    <a:pt x="77092" y="30431"/>
                    <a:pt x="132375" y="29924"/>
                  </a:cubicBezTo>
                  <a:lnTo>
                    <a:pt x="132375" y="29924"/>
                  </a:lnTo>
                  <a:lnTo>
                    <a:pt x="132375" y="29924"/>
                  </a:lnTo>
                  <a:cubicBezTo>
                    <a:pt x="132375" y="29924"/>
                    <a:pt x="132375" y="29924"/>
                    <a:pt x="132375" y="29924"/>
                  </a:cubicBezTo>
                  <a:cubicBezTo>
                    <a:pt x="132375" y="29924"/>
                    <a:pt x="132375" y="29924"/>
                    <a:pt x="132375" y="29924"/>
                  </a:cubicBezTo>
                  <a:lnTo>
                    <a:pt x="132375" y="29924"/>
                  </a:lnTo>
                  <a:lnTo>
                    <a:pt x="132375" y="29924"/>
                  </a:lnTo>
                  <a:cubicBezTo>
                    <a:pt x="187657" y="30431"/>
                    <a:pt x="232797" y="74556"/>
                    <a:pt x="233811" y="130346"/>
                  </a:cubicBezTo>
                  <a:lnTo>
                    <a:pt x="233811" y="134403"/>
                  </a:lnTo>
                  <a:close/>
                </a:path>
              </a:pathLst>
            </a:custGeom>
            <a:solidFill>
              <a:srgbClr val="000000"/>
            </a:solidFill>
            <a:ln w="506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95" name="Graphic 12" descr="Research">
            <a:extLst>
              <a:ext uri="{FF2B5EF4-FFF2-40B4-BE49-F238E27FC236}">
                <a16:creationId xmlns:a16="http://schemas.microsoft.com/office/drawing/2014/main" id="{14A5D34E-0F6B-4226-888B-88243BD748E2}"/>
              </a:ext>
            </a:extLst>
          </p:cNvPr>
          <p:cNvGrpSpPr/>
          <p:nvPr/>
        </p:nvGrpSpPr>
        <p:grpSpPr>
          <a:xfrm>
            <a:off x="3564413" y="3586029"/>
            <a:ext cx="365171" cy="365171"/>
            <a:chOff x="-611161" y="3978936"/>
            <a:chExt cx="486895" cy="486895"/>
          </a:xfrm>
        </p:grpSpPr>
        <p:sp>
          <p:nvSpPr>
            <p:cNvPr id="96" name="Freeform: Shape 95">
              <a:extLst>
                <a:ext uri="{FF2B5EF4-FFF2-40B4-BE49-F238E27FC236}">
                  <a16:creationId xmlns:a16="http://schemas.microsoft.com/office/drawing/2014/main" id="{7C4EDCDC-E784-431E-998F-3AFAA16F4A96}"/>
                </a:ext>
              </a:extLst>
            </p:cNvPr>
            <p:cNvSpPr/>
            <p:nvPr/>
          </p:nvSpPr>
          <p:spPr>
            <a:xfrm>
              <a:off x="-571603" y="4021029"/>
              <a:ext cx="401310" cy="401817"/>
            </a:xfrm>
            <a:custGeom>
              <a:avLst/>
              <a:gdLst>
                <a:gd name="connsiteX0" fmla="*/ 328150 w 401310"/>
                <a:gd name="connsiteY0" fmla="*/ 277939 h 401817"/>
                <a:gd name="connsiteX1" fmla="*/ 296704 w 401310"/>
                <a:gd name="connsiteY1" fmla="*/ 268302 h 401817"/>
                <a:gd name="connsiteX2" fmla="*/ 273881 w 401310"/>
                <a:gd name="connsiteY2" fmla="*/ 245986 h 401817"/>
                <a:gd name="connsiteX3" fmla="*/ 305327 w 401310"/>
                <a:gd name="connsiteY3" fmla="*/ 153679 h 401817"/>
                <a:gd name="connsiteX4" fmla="*/ 153172 w 401310"/>
                <a:gd name="connsiteY4" fmla="*/ 3 h 401817"/>
                <a:gd name="connsiteX5" fmla="*/ 3 w 401310"/>
                <a:gd name="connsiteY5" fmla="*/ 152157 h 401817"/>
                <a:gd name="connsiteX6" fmla="*/ 152157 w 401310"/>
                <a:gd name="connsiteY6" fmla="*/ 305327 h 401817"/>
                <a:gd name="connsiteX7" fmla="*/ 245479 w 401310"/>
                <a:gd name="connsiteY7" fmla="*/ 273881 h 401817"/>
                <a:gd name="connsiteX8" fmla="*/ 267795 w 401310"/>
                <a:gd name="connsiteY8" fmla="*/ 296197 h 401817"/>
                <a:gd name="connsiteX9" fmla="*/ 277432 w 401310"/>
                <a:gd name="connsiteY9" fmla="*/ 328150 h 401817"/>
                <a:gd name="connsiteX10" fmla="*/ 340829 w 401310"/>
                <a:gd name="connsiteY10" fmla="*/ 391548 h 401817"/>
                <a:gd name="connsiteX11" fmla="*/ 391040 w 401310"/>
                <a:gd name="connsiteY11" fmla="*/ 391548 h 401817"/>
                <a:gd name="connsiteX12" fmla="*/ 391040 w 401310"/>
                <a:gd name="connsiteY12" fmla="*/ 341336 h 401817"/>
                <a:gd name="connsiteX13" fmla="*/ 328150 w 401310"/>
                <a:gd name="connsiteY13" fmla="*/ 277939 h 401817"/>
                <a:gd name="connsiteX14" fmla="*/ 153172 w 401310"/>
                <a:gd name="connsiteY14" fmla="*/ 274896 h 401817"/>
                <a:gd name="connsiteX15" fmla="*/ 31448 w 401310"/>
                <a:gd name="connsiteY15" fmla="*/ 153172 h 401817"/>
                <a:gd name="connsiteX16" fmla="*/ 153172 w 401310"/>
                <a:gd name="connsiteY16" fmla="*/ 31448 h 401817"/>
                <a:gd name="connsiteX17" fmla="*/ 274896 w 401310"/>
                <a:gd name="connsiteY17" fmla="*/ 153172 h 401817"/>
                <a:gd name="connsiteX18" fmla="*/ 153172 w 401310"/>
                <a:gd name="connsiteY18" fmla="*/ 274896 h 4018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401310" h="401817">
                  <a:moveTo>
                    <a:pt x="328150" y="277939"/>
                  </a:moveTo>
                  <a:cubicBezTo>
                    <a:pt x="320035" y="269824"/>
                    <a:pt x="307862" y="265766"/>
                    <a:pt x="296704" y="268302"/>
                  </a:cubicBezTo>
                  <a:lnTo>
                    <a:pt x="273881" y="245986"/>
                  </a:lnTo>
                  <a:cubicBezTo>
                    <a:pt x="294169" y="219613"/>
                    <a:pt x="305327" y="187153"/>
                    <a:pt x="305327" y="153679"/>
                  </a:cubicBezTo>
                  <a:cubicBezTo>
                    <a:pt x="305834" y="68980"/>
                    <a:pt x="237364" y="510"/>
                    <a:pt x="153172" y="3"/>
                  </a:cubicBezTo>
                  <a:cubicBezTo>
                    <a:pt x="68980" y="-504"/>
                    <a:pt x="510" y="67965"/>
                    <a:pt x="3" y="152157"/>
                  </a:cubicBezTo>
                  <a:cubicBezTo>
                    <a:pt x="-504" y="236350"/>
                    <a:pt x="67965" y="304819"/>
                    <a:pt x="152157" y="305327"/>
                  </a:cubicBezTo>
                  <a:cubicBezTo>
                    <a:pt x="185632" y="305327"/>
                    <a:pt x="218598" y="294169"/>
                    <a:pt x="245479" y="273881"/>
                  </a:cubicBezTo>
                  <a:lnTo>
                    <a:pt x="267795" y="296197"/>
                  </a:lnTo>
                  <a:cubicBezTo>
                    <a:pt x="265766" y="307862"/>
                    <a:pt x="269317" y="319528"/>
                    <a:pt x="277432" y="328150"/>
                  </a:cubicBezTo>
                  <a:lnTo>
                    <a:pt x="340829" y="391548"/>
                  </a:lnTo>
                  <a:cubicBezTo>
                    <a:pt x="354523" y="405241"/>
                    <a:pt x="377346" y="405241"/>
                    <a:pt x="391040" y="391548"/>
                  </a:cubicBezTo>
                  <a:cubicBezTo>
                    <a:pt x="404734" y="377854"/>
                    <a:pt x="404734" y="355030"/>
                    <a:pt x="391040" y="341336"/>
                  </a:cubicBezTo>
                  <a:lnTo>
                    <a:pt x="328150" y="277939"/>
                  </a:lnTo>
                  <a:close/>
                  <a:moveTo>
                    <a:pt x="153172" y="274896"/>
                  </a:moveTo>
                  <a:cubicBezTo>
                    <a:pt x="85717" y="274896"/>
                    <a:pt x="31448" y="220627"/>
                    <a:pt x="31448" y="153172"/>
                  </a:cubicBezTo>
                  <a:cubicBezTo>
                    <a:pt x="31448" y="85717"/>
                    <a:pt x="85717" y="31448"/>
                    <a:pt x="153172" y="31448"/>
                  </a:cubicBezTo>
                  <a:cubicBezTo>
                    <a:pt x="220627" y="31448"/>
                    <a:pt x="274896" y="85717"/>
                    <a:pt x="274896" y="153172"/>
                  </a:cubicBezTo>
                  <a:cubicBezTo>
                    <a:pt x="274896" y="220120"/>
                    <a:pt x="220120" y="274896"/>
                    <a:pt x="153172" y="274896"/>
                  </a:cubicBezTo>
                  <a:close/>
                </a:path>
              </a:pathLst>
            </a:custGeom>
            <a:solidFill>
              <a:srgbClr val="000000"/>
            </a:solidFill>
            <a:ln w="506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97" name="Freeform: Shape 96">
              <a:extLst>
                <a:ext uri="{FF2B5EF4-FFF2-40B4-BE49-F238E27FC236}">
                  <a16:creationId xmlns:a16="http://schemas.microsoft.com/office/drawing/2014/main" id="{F1FFE65F-C498-4B17-8B91-B0A5A8A2CDBF}"/>
                </a:ext>
              </a:extLst>
            </p:cNvPr>
            <p:cNvSpPr/>
            <p:nvPr/>
          </p:nvSpPr>
          <p:spPr>
            <a:xfrm>
              <a:off x="-527475" y="4096407"/>
              <a:ext cx="218595" cy="160463"/>
            </a:xfrm>
            <a:custGeom>
              <a:avLst/>
              <a:gdLst>
                <a:gd name="connsiteX0" fmla="*/ 218088 w 218595"/>
                <a:gd name="connsiteY0" fmla="*/ 70186 h 160463"/>
                <a:gd name="connsiteX1" fmla="*/ 189179 w 218595"/>
                <a:gd name="connsiteY1" fmla="*/ 70186 h 160463"/>
                <a:gd name="connsiteX2" fmla="*/ 182586 w 218595"/>
                <a:gd name="connsiteY2" fmla="*/ 74243 h 160463"/>
                <a:gd name="connsiteX3" fmla="*/ 163313 w 218595"/>
                <a:gd name="connsiteY3" fmla="*/ 95037 h 160463"/>
                <a:gd name="connsiteX4" fmla="*/ 147083 w 218595"/>
                <a:gd name="connsiteY4" fmla="*/ 38740 h 160463"/>
                <a:gd name="connsiteX5" fmla="*/ 135925 w 218595"/>
                <a:gd name="connsiteY5" fmla="*/ 32654 h 160463"/>
                <a:gd name="connsiteX6" fmla="*/ 129839 w 218595"/>
                <a:gd name="connsiteY6" fmla="*/ 38233 h 160463"/>
                <a:gd name="connsiteX7" fmla="*/ 99408 w 218595"/>
                <a:gd name="connsiteY7" fmla="*/ 118875 h 160463"/>
                <a:gd name="connsiteX8" fmla="*/ 78613 w 218595"/>
                <a:gd name="connsiteY8" fmla="*/ 7295 h 160463"/>
                <a:gd name="connsiteX9" fmla="*/ 68470 w 218595"/>
                <a:gd name="connsiteY9" fmla="*/ 194 h 160463"/>
                <a:gd name="connsiteX10" fmla="*/ 61369 w 218595"/>
                <a:gd name="connsiteY10" fmla="*/ 6281 h 160463"/>
                <a:gd name="connsiteX11" fmla="*/ 39560 w 218595"/>
                <a:gd name="connsiteY11" fmla="*/ 70186 h 160463"/>
                <a:gd name="connsiteX12" fmla="*/ 0 w 218595"/>
                <a:gd name="connsiteY12" fmla="*/ 70186 h 160463"/>
                <a:gd name="connsiteX13" fmla="*/ 0 w 218595"/>
                <a:gd name="connsiteY13" fmla="*/ 90473 h 160463"/>
                <a:gd name="connsiteX14" fmla="*/ 46154 w 218595"/>
                <a:gd name="connsiteY14" fmla="*/ 90473 h 160463"/>
                <a:gd name="connsiteX15" fmla="*/ 54776 w 218595"/>
                <a:gd name="connsiteY15" fmla="*/ 82865 h 160463"/>
                <a:gd name="connsiteX16" fmla="*/ 67455 w 218595"/>
                <a:gd name="connsiteY16" fmla="*/ 44319 h 160463"/>
                <a:gd name="connsiteX17" fmla="*/ 87743 w 218595"/>
                <a:gd name="connsiteY17" fmla="*/ 153363 h 160463"/>
                <a:gd name="connsiteX18" fmla="*/ 95857 w 218595"/>
                <a:gd name="connsiteY18" fmla="*/ 160464 h 160463"/>
                <a:gd name="connsiteX19" fmla="*/ 96872 w 218595"/>
                <a:gd name="connsiteY19" fmla="*/ 160464 h 160463"/>
                <a:gd name="connsiteX20" fmla="*/ 105494 w 218595"/>
                <a:gd name="connsiteY20" fmla="*/ 154885 h 160463"/>
                <a:gd name="connsiteX21" fmla="*/ 137954 w 218595"/>
                <a:gd name="connsiteY21" fmla="*/ 69678 h 160463"/>
                <a:gd name="connsiteX22" fmla="*/ 151140 w 218595"/>
                <a:gd name="connsiteY22" fmla="*/ 115325 h 160463"/>
                <a:gd name="connsiteX23" fmla="*/ 162298 w 218595"/>
                <a:gd name="connsiteY23" fmla="*/ 121411 h 160463"/>
                <a:gd name="connsiteX24" fmla="*/ 166356 w 218595"/>
                <a:gd name="connsiteY24" fmla="*/ 118875 h 160463"/>
                <a:gd name="connsiteX25" fmla="*/ 193744 w 218595"/>
                <a:gd name="connsiteY25" fmla="*/ 90473 h 160463"/>
                <a:gd name="connsiteX26" fmla="*/ 218596 w 218595"/>
                <a:gd name="connsiteY26" fmla="*/ 90473 h 160463"/>
                <a:gd name="connsiteX27" fmla="*/ 218596 w 218595"/>
                <a:gd name="connsiteY27" fmla="*/ 70186 h 1604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218595" h="160463">
                  <a:moveTo>
                    <a:pt x="218088" y="70186"/>
                  </a:moveTo>
                  <a:lnTo>
                    <a:pt x="189179" y="70186"/>
                  </a:lnTo>
                  <a:cubicBezTo>
                    <a:pt x="186643" y="70693"/>
                    <a:pt x="184107" y="72214"/>
                    <a:pt x="182586" y="74243"/>
                  </a:cubicBezTo>
                  <a:lnTo>
                    <a:pt x="163313" y="95037"/>
                  </a:lnTo>
                  <a:lnTo>
                    <a:pt x="147083" y="38740"/>
                  </a:lnTo>
                  <a:cubicBezTo>
                    <a:pt x="145561" y="34176"/>
                    <a:pt x="140490" y="31132"/>
                    <a:pt x="135925" y="32654"/>
                  </a:cubicBezTo>
                  <a:cubicBezTo>
                    <a:pt x="133389" y="33668"/>
                    <a:pt x="130853" y="35190"/>
                    <a:pt x="129839" y="38233"/>
                  </a:cubicBezTo>
                  <a:lnTo>
                    <a:pt x="99408" y="118875"/>
                  </a:lnTo>
                  <a:lnTo>
                    <a:pt x="78613" y="7295"/>
                  </a:lnTo>
                  <a:cubicBezTo>
                    <a:pt x="77599" y="2223"/>
                    <a:pt x="73034" y="-820"/>
                    <a:pt x="68470" y="194"/>
                  </a:cubicBezTo>
                  <a:cubicBezTo>
                    <a:pt x="65427" y="702"/>
                    <a:pt x="62891" y="3237"/>
                    <a:pt x="61369" y="6281"/>
                  </a:cubicBezTo>
                  <a:lnTo>
                    <a:pt x="39560" y="70186"/>
                  </a:lnTo>
                  <a:lnTo>
                    <a:pt x="0" y="70186"/>
                  </a:lnTo>
                  <a:lnTo>
                    <a:pt x="0" y="90473"/>
                  </a:lnTo>
                  <a:lnTo>
                    <a:pt x="46154" y="90473"/>
                  </a:lnTo>
                  <a:cubicBezTo>
                    <a:pt x="50211" y="89966"/>
                    <a:pt x="53761" y="86923"/>
                    <a:pt x="54776" y="82865"/>
                  </a:cubicBezTo>
                  <a:lnTo>
                    <a:pt x="67455" y="44319"/>
                  </a:lnTo>
                  <a:lnTo>
                    <a:pt x="87743" y="153363"/>
                  </a:lnTo>
                  <a:cubicBezTo>
                    <a:pt x="88250" y="157421"/>
                    <a:pt x="91800" y="160464"/>
                    <a:pt x="95857" y="160464"/>
                  </a:cubicBezTo>
                  <a:lnTo>
                    <a:pt x="96872" y="160464"/>
                  </a:lnTo>
                  <a:cubicBezTo>
                    <a:pt x="100422" y="160464"/>
                    <a:pt x="103972" y="158435"/>
                    <a:pt x="105494" y="154885"/>
                  </a:cubicBezTo>
                  <a:lnTo>
                    <a:pt x="137954" y="69678"/>
                  </a:lnTo>
                  <a:lnTo>
                    <a:pt x="151140" y="115325"/>
                  </a:lnTo>
                  <a:cubicBezTo>
                    <a:pt x="152662" y="119889"/>
                    <a:pt x="157227" y="122932"/>
                    <a:pt x="162298" y="121411"/>
                  </a:cubicBezTo>
                  <a:cubicBezTo>
                    <a:pt x="163820" y="120904"/>
                    <a:pt x="165341" y="119889"/>
                    <a:pt x="166356" y="118875"/>
                  </a:cubicBezTo>
                  <a:lnTo>
                    <a:pt x="193744" y="90473"/>
                  </a:lnTo>
                  <a:lnTo>
                    <a:pt x="218596" y="90473"/>
                  </a:lnTo>
                  <a:lnTo>
                    <a:pt x="218596" y="70186"/>
                  </a:lnTo>
                  <a:close/>
                </a:path>
              </a:pathLst>
            </a:custGeom>
            <a:solidFill>
              <a:srgbClr val="000000"/>
            </a:solidFill>
            <a:ln w="506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98" name="Graphic 14" descr="Database">
            <a:extLst>
              <a:ext uri="{FF2B5EF4-FFF2-40B4-BE49-F238E27FC236}">
                <a16:creationId xmlns:a16="http://schemas.microsoft.com/office/drawing/2014/main" id="{ED4F7816-5E08-43DE-B370-AAB76B0C967C}"/>
              </a:ext>
            </a:extLst>
          </p:cNvPr>
          <p:cNvGrpSpPr/>
          <p:nvPr/>
        </p:nvGrpSpPr>
        <p:grpSpPr>
          <a:xfrm>
            <a:off x="798855" y="3609847"/>
            <a:ext cx="213017" cy="289094"/>
            <a:chOff x="-1578674" y="5051192"/>
            <a:chExt cx="284022" cy="385458"/>
          </a:xfrm>
          <a:solidFill>
            <a:srgbClr val="000000"/>
          </a:solidFill>
        </p:grpSpPr>
        <p:sp>
          <p:nvSpPr>
            <p:cNvPr id="99" name="Freeform: Shape 98">
              <a:extLst>
                <a:ext uri="{FF2B5EF4-FFF2-40B4-BE49-F238E27FC236}">
                  <a16:creationId xmlns:a16="http://schemas.microsoft.com/office/drawing/2014/main" id="{7A4124D2-AF75-4117-A573-5DA82BA3C85A}"/>
                </a:ext>
              </a:extLst>
            </p:cNvPr>
            <p:cNvSpPr/>
            <p:nvPr/>
          </p:nvSpPr>
          <p:spPr>
            <a:xfrm>
              <a:off x="-1578674" y="5051192"/>
              <a:ext cx="284022" cy="81149"/>
            </a:xfrm>
            <a:custGeom>
              <a:avLst/>
              <a:gdLst>
                <a:gd name="connsiteX0" fmla="*/ 284022 w 284022"/>
                <a:gd name="connsiteY0" fmla="*/ 40575 h 81149"/>
                <a:gd name="connsiteX1" fmla="*/ 142011 w 284022"/>
                <a:gd name="connsiteY1" fmla="*/ 81149 h 81149"/>
                <a:gd name="connsiteX2" fmla="*/ 0 w 284022"/>
                <a:gd name="connsiteY2" fmla="*/ 40575 h 81149"/>
                <a:gd name="connsiteX3" fmla="*/ 142011 w 284022"/>
                <a:gd name="connsiteY3" fmla="*/ 0 h 81149"/>
                <a:gd name="connsiteX4" fmla="*/ 284022 w 284022"/>
                <a:gd name="connsiteY4" fmla="*/ 40575 h 81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4022" h="81149">
                  <a:moveTo>
                    <a:pt x="284022" y="40575"/>
                  </a:moveTo>
                  <a:cubicBezTo>
                    <a:pt x="284022" y="62983"/>
                    <a:pt x="220442" y="81149"/>
                    <a:pt x="142011" y="81149"/>
                  </a:cubicBezTo>
                  <a:cubicBezTo>
                    <a:pt x="63581" y="81149"/>
                    <a:pt x="0" y="62983"/>
                    <a:pt x="0" y="40575"/>
                  </a:cubicBezTo>
                  <a:cubicBezTo>
                    <a:pt x="0" y="18166"/>
                    <a:pt x="63581" y="0"/>
                    <a:pt x="142011" y="0"/>
                  </a:cubicBezTo>
                  <a:cubicBezTo>
                    <a:pt x="220442" y="0"/>
                    <a:pt x="284022" y="18166"/>
                    <a:pt x="284022" y="40575"/>
                  </a:cubicBezTo>
                  <a:close/>
                </a:path>
              </a:pathLst>
            </a:custGeom>
            <a:solidFill>
              <a:srgbClr val="000000"/>
            </a:solidFill>
            <a:ln w="506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00" name="Freeform: Shape 99">
              <a:extLst>
                <a:ext uri="{FF2B5EF4-FFF2-40B4-BE49-F238E27FC236}">
                  <a16:creationId xmlns:a16="http://schemas.microsoft.com/office/drawing/2014/main" id="{F6D5FCF0-626F-4F6B-9248-9201BC802EA9}"/>
                </a:ext>
              </a:extLst>
            </p:cNvPr>
            <p:cNvSpPr/>
            <p:nvPr/>
          </p:nvSpPr>
          <p:spPr>
            <a:xfrm>
              <a:off x="-1578674" y="5112054"/>
              <a:ext cx="284022" cy="121723"/>
            </a:xfrm>
            <a:custGeom>
              <a:avLst/>
              <a:gdLst>
                <a:gd name="connsiteX0" fmla="*/ 243448 w 284022"/>
                <a:gd name="connsiteY0" fmla="*/ 81149 h 121723"/>
                <a:gd name="connsiteX1" fmla="*/ 233304 w 284022"/>
                <a:gd name="connsiteY1" fmla="*/ 71006 h 121723"/>
                <a:gd name="connsiteX2" fmla="*/ 243448 w 284022"/>
                <a:gd name="connsiteY2" fmla="*/ 60862 h 121723"/>
                <a:gd name="connsiteX3" fmla="*/ 253591 w 284022"/>
                <a:gd name="connsiteY3" fmla="*/ 71006 h 121723"/>
                <a:gd name="connsiteX4" fmla="*/ 243448 w 284022"/>
                <a:gd name="connsiteY4" fmla="*/ 81149 h 121723"/>
                <a:gd name="connsiteX5" fmla="*/ 142011 w 284022"/>
                <a:gd name="connsiteY5" fmla="*/ 40575 h 121723"/>
                <a:gd name="connsiteX6" fmla="*/ 0 w 284022"/>
                <a:gd name="connsiteY6" fmla="*/ 0 h 121723"/>
                <a:gd name="connsiteX7" fmla="*/ 0 w 284022"/>
                <a:gd name="connsiteY7" fmla="*/ 81149 h 121723"/>
                <a:gd name="connsiteX8" fmla="*/ 142011 w 284022"/>
                <a:gd name="connsiteY8" fmla="*/ 121724 h 121723"/>
                <a:gd name="connsiteX9" fmla="*/ 284022 w 284022"/>
                <a:gd name="connsiteY9" fmla="*/ 81149 h 121723"/>
                <a:gd name="connsiteX10" fmla="*/ 284022 w 284022"/>
                <a:gd name="connsiteY10" fmla="*/ 0 h 121723"/>
                <a:gd name="connsiteX11" fmla="*/ 142011 w 284022"/>
                <a:gd name="connsiteY11" fmla="*/ 40575 h 1217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84022" h="121723">
                  <a:moveTo>
                    <a:pt x="243448" y="81149"/>
                  </a:moveTo>
                  <a:cubicBezTo>
                    <a:pt x="237361" y="81149"/>
                    <a:pt x="233304" y="77092"/>
                    <a:pt x="233304" y="71006"/>
                  </a:cubicBezTo>
                  <a:cubicBezTo>
                    <a:pt x="233304" y="64919"/>
                    <a:pt x="237361" y="60862"/>
                    <a:pt x="243448" y="60862"/>
                  </a:cubicBezTo>
                  <a:cubicBezTo>
                    <a:pt x="249534" y="60862"/>
                    <a:pt x="253591" y="64919"/>
                    <a:pt x="253591" y="71006"/>
                  </a:cubicBezTo>
                  <a:cubicBezTo>
                    <a:pt x="253591" y="77092"/>
                    <a:pt x="249534" y="81149"/>
                    <a:pt x="243448" y="81149"/>
                  </a:cubicBezTo>
                  <a:close/>
                  <a:moveTo>
                    <a:pt x="142011" y="40575"/>
                  </a:moveTo>
                  <a:cubicBezTo>
                    <a:pt x="63905" y="40575"/>
                    <a:pt x="0" y="22316"/>
                    <a:pt x="0" y="0"/>
                  </a:cubicBezTo>
                  <a:lnTo>
                    <a:pt x="0" y="81149"/>
                  </a:lnTo>
                  <a:cubicBezTo>
                    <a:pt x="0" y="103465"/>
                    <a:pt x="63905" y="121724"/>
                    <a:pt x="142011" y="121724"/>
                  </a:cubicBezTo>
                  <a:cubicBezTo>
                    <a:pt x="220117" y="121724"/>
                    <a:pt x="284022" y="103465"/>
                    <a:pt x="284022" y="81149"/>
                  </a:cubicBezTo>
                  <a:lnTo>
                    <a:pt x="284022" y="0"/>
                  </a:lnTo>
                  <a:cubicBezTo>
                    <a:pt x="284022" y="22316"/>
                    <a:pt x="220117" y="40575"/>
                    <a:pt x="142011" y="40575"/>
                  </a:cubicBezTo>
                  <a:close/>
                </a:path>
              </a:pathLst>
            </a:custGeom>
            <a:solidFill>
              <a:srgbClr val="000000"/>
            </a:solidFill>
            <a:ln w="506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01" name="Freeform: Shape 100">
              <a:extLst>
                <a:ext uri="{FF2B5EF4-FFF2-40B4-BE49-F238E27FC236}">
                  <a16:creationId xmlns:a16="http://schemas.microsoft.com/office/drawing/2014/main" id="{B3B66ADE-EAD5-4A54-B214-2A6DC8E0AB08}"/>
                </a:ext>
              </a:extLst>
            </p:cNvPr>
            <p:cNvSpPr/>
            <p:nvPr/>
          </p:nvSpPr>
          <p:spPr>
            <a:xfrm>
              <a:off x="-1578674" y="5213490"/>
              <a:ext cx="284022" cy="121723"/>
            </a:xfrm>
            <a:custGeom>
              <a:avLst/>
              <a:gdLst>
                <a:gd name="connsiteX0" fmla="*/ 243448 w 284022"/>
                <a:gd name="connsiteY0" fmla="*/ 81149 h 121723"/>
                <a:gd name="connsiteX1" fmla="*/ 233304 w 284022"/>
                <a:gd name="connsiteY1" fmla="*/ 71006 h 121723"/>
                <a:gd name="connsiteX2" fmla="*/ 243448 w 284022"/>
                <a:gd name="connsiteY2" fmla="*/ 60862 h 121723"/>
                <a:gd name="connsiteX3" fmla="*/ 253591 w 284022"/>
                <a:gd name="connsiteY3" fmla="*/ 71006 h 121723"/>
                <a:gd name="connsiteX4" fmla="*/ 243448 w 284022"/>
                <a:gd name="connsiteY4" fmla="*/ 81149 h 121723"/>
                <a:gd name="connsiteX5" fmla="*/ 142011 w 284022"/>
                <a:gd name="connsiteY5" fmla="*/ 40575 h 121723"/>
                <a:gd name="connsiteX6" fmla="*/ 0 w 284022"/>
                <a:gd name="connsiteY6" fmla="*/ 0 h 121723"/>
                <a:gd name="connsiteX7" fmla="*/ 0 w 284022"/>
                <a:gd name="connsiteY7" fmla="*/ 81149 h 121723"/>
                <a:gd name="connsiteX8" fmla="*/ 142011 w 284022"/>
                <a:gd name="connsiteY8" fmla="*/ 121724 h 121723"/>
                <a:gd name="connsiteX9" fmla="*/ 284022 w 284022"/>
                <a:gd name="connsiteY9" fmla="*/ 81149 h 121723"/>
                <a:gd name="connsiteX10" fmla="*/ 284022 w 284022"/>
                <a:gd name="connsiteY10" fmla="*/ 0 h 121723"/>
                <a:gd name="connsiteX11" fmla="*/ 142011 w 284022"/>
                <a:gd name="connsiteY11" fmla="*/ 40575 h 1217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84022" h="121723">
                  <a:moveTo>
                    <a:pt x="243448" y="81149"/>
                  </a:moveTo>
                  <a:cubicBezTo>
                    <a:pt x="237361" y="81149"/>
                    <a:pt x="233304" y="77092"/>
                    <a:pt x="233304" y="71006"/>
                  </a:cubicBezTo>
                  <a:cubicBezTo>
                    <a:pt x="233304" y="64919"/>
                    <a:pt x="237361" y="60862"/>
                    <a:pt x="243448" y="60862"/>
                  </a:cubicBezTo>
                  <a:cubicBezTo>
                    <a:pt x="249534" y="60862"/>
                    <a:pt x="253591" y="64919"/>
                    <a:pt x="253591" y="71006"/>
                  </a:cubicBezTo>
                  <a:cubicBezTo>
                    <a:pt x="253591" y="77092"/>
                    <a:pt x="249534" y="81149"/>
                    <a:pt x="243448" y="81149"/>
                  </a:cubicBezTo>
                  <a:close/>
                  <a:moveTo>
                    <a:pt x="142011" y="40575"/>
                  </a:moveTo>
                  <a:cubicBezTo>
                    <a:pt x="63905" y="40575"/>
                    <a:pt x="0" y="22316"/>
                    <a:pt x="0" y="0"/>
                  </a:cubicBezTo>
                  <a:lnTo>
                    <a:pt x="0" y="81149"/>
                  </a:lnTo>
                  <a:cubicBezTo>
                    <a:pt x="0" y="103465"/>
                    <a:pt x="63905" y="121724"/>
                    <a:pt x="142011" y="121724"/>
                  </a:cubicBezTo>
                  <a:cubicBezTo>
                    <a:pt x="220117" y="121724"/>
                    <a:pt x="284022" y="103465"/>
                    <a:pt x="284022" y="81149"/>
                  </a:cubicBezTo>
                  <a:lnTo>
                    <a:pt x="284022" y="0"/>
                  </a:lnTo>
                  <a:cubicBezTo>
                    <a:pt x="284022" y="22316"/>
                    <a:pt x="220117" y="40575"/>
                    <a:pt x="142011" y="40575"/>
                  </a:cubicBezTo>
                  <a:close/>
                </a:path>
              </a:pathLst>
            </a:custGeom>
            <a:solidFill>
              <a:srgbClr val="000000"/>
            </a:solidFill>
            <a:ln w="506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02" name="Freeform: Shape 101">
              <a:extLst>
                <a:ext uri="{FF2B5EF4-FFF2-40B4-BE49-F238E27FC236}">
                  <a16:creationId xmlns:a16="http://schemas.microsoft.com/office/drawing/2014/main" id="{D04A498D-46D1-49F5-916B-64A25B2C7CAE}"/>
                </a:ext>
              </a:extLst>
            </p:cNvPr>
            <p:cNvSpPr/>
            <p:nvPr/>
          </p:nvSpPr>
          <p:spPr>
            <a:xfrm>
              <a:off x="-1578674" y="5314927"/>
              <a:ext cx="284022" cy="121723"/>
            </a:xfrm>
            <a:custGeom>
              <a:avLst/>
              <a:gdLst>
                <a:gd name="connsiteX0" fmla="*/ 243448 w 284022"/>
                <a:gd name="connsiteY0" fmla="*/ 81149 h 121723"/>
                <a:gd name="connsiteX1" fmla="*/ 233304 w 284022"/>
                <a:gd name="connsiteY1" fmla="*/ 71006 h 121723"/>
                <a:gd name="connsiteX2" fmla="*/ 243448 w 284022"/>
                <a:gd name="connsiteY2" fmla="*/ 60862 h 121723"/>
                <a:gd name="connsiteX3" fmla="*/ 253591 w 284022"/>
                <a:gd name="connsiteY3" fmla="*/ 71006 h 121723"/>
                <a:gd name="connsiteX4" fmla="*/ 243448 w 284022"/>
                <a:gd name="connsiteY4" fmla="*/ 81149 h 121723"/>
                <a:gd name="connsiteX5" fmla="*/ 142011 w 284022"/>
                <a:gd name="connsiteY5" fmla="*/ 40575 h 121723"/>
                <a:gd name="connsiteX6" fmla="*/ 0 w 284022"/>
                <a:gd name="connsiteY6" fmla="*/ 0 h 121723"/>
                <a:gd name="connsiteX7" fmla="*/ 0 w 284022"/>
                <a:gd name="connsiteY7" fmla="*/ 81149 h 121723"/>
                <a:gd name="connsiteX8" fmla="*/ 142011 w 284022"/>
                <a:gd name="connsiteY8" fmla="*/ 121724 h 121723"/>
                <a:gd name="connsiteX9" fmla="*/ 284022 w 284022"/>
                <a:gd name="connsiteY9" fmla="*/ 81149 h 121723"/>
                <a:gd name="connsiteX10" fmla="*/ 284022 w 284022"/>
                <a:gd name="connsiteY10" fmla="*/ 0 h 121723"/>
                <a:gd name="connsiteX11" fmla="*/ 142011 w 284022"/>
                <a:gd name="connsiteY11" fmla="*/ 40575 h 1217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84022" h="121723">
                  <a:moveTo>
                    <a:pt x="243448" y="81149"/>
                  </a:moveTo>
                  <a:cubicBezTo>
                    <a:pt x="237361" y="81149"/>
                    <a:pt x="233304" y="77092"/>
                    <a:pt x="233304" y="71006"/>
                  </a:cubicBezTo>
                  <a:cubicBezTo>
                    <a:pt x="233304" y="64919"/>
                    <a:pt x="237361" y="60862"/>
                    <a:pt x="243448" y="60862"/>
                  </a:cubicBezTo>
                  <a:cubicBezTo>
                    <a:pt x="249534" y="60862"/>
                    <a:pt x="253591" y="64919"/>
                    <a:pt x="253591" y="71006"/>
                  </a:cubicBezTo>
                  <a:cubicBezTo>
                    <a:pt x="253591" y="77092"/>
                    <a:pt x="249534" y="81149"/>
                    <a:pt x="243448" y="81149"/>
                  </a:cubicBezTo>
                  <a:close/>
                  <a:moveTo>
                    <a:pt x="142011" y="40575"/>
                  </a:moveTo>
                  <a:cubicBezTo>
                    <a:pt x="63905" y="40575"/>
                    <a:pt x="0" y="22316"/>
                    <a:pt x="0" y="0"/>
                  </a:cubicBezTo>
                  <a:lnTo>
                    <a:pt x="0" y="81149"/>
                  </a:lnTo>
                  <a:cubicBezTo>
                    <a:pt x="0" y="103465"/>
                    <a:pt x="63905" y="121724"/>
                    <a:pt x="142011" y="121724"/>
                  </a:cubicBezTo>
                  <a:cubicBezTo>
                    <a:pt x="220117" y="121724"/>
                    <a:pt x="284022" y="103465"/>
                    <a:pt x="284022" y="81149"/>
                  </a:cubicBezTo>
                  <a:lnTo>
                    <a:pt x="284022" y="0"/>
                  </a:lnTo>
                  <a:cubicBezTo>
                    <a:pt x="284022" y="22316"/>
                    <a:pt x="220117" y="40575"/>
                    <a:pt x="142011" y="40575"/>
                  </a:cubicBezTo>
                  <a:close/>
                </a:path>
              </a:pathLst>
            </a:custGeom>
            <a:solidFill>
              <a:srgbClr val="000000"/>
            </a:solidFill>
            <a:ln w="506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</p:spTree>
    <p:extLst>
      <p:ext uri="{BB962C8B-B14F-4D97-AF65-F5344CB8AC3E}">
        <p14:creationId xmlns:p14="http://schemas.microsoft.com/office/powerpoint/2010/main" val="4862465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10264</TotalTime>
  <Words>525</Words>
  <PresentationFormat>On-screen Show (4:3)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Cube Block List – Slide Template</vt:lpstr>
      <vt:lpstr>Cube Block List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Cube Block List</dc:title>
  <dc:creator>PresentationGO.com</dc:creator>
  <dc:description>© Copyright PresentationGO.com</dc:description>
  <dcterms:created xsi:type="dcterms:W3CDTF">2014-11-26T05:14:11Z</dcterms:created>
  <dcterms:modified xsi:type="dcterms:W3CDTF">2019-11-13T16:40:59Z</dcterms:modified>
  <cp:category>Text &amp; Tables</cp:category>
</cp:coreProperties>
</file>