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6" r:id="rId4"/>
    <p:sldId id="355" r:id="rId5"/>
    <p:sldId id="357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4D4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686788444125405E-2"/>
          <c:y val="4.4530182666188106E-2"/>
          <c:w val="0.94062642311174915"/>
          <c:h val="0.910939634667623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5-4BF8-A170-A584FC1FD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686788444125405E-2"/>
          <c:y val="4.4530182666188106E-2"/>
          <c:w val="0.94062642311174915"/>
          <c:h val="0.910939634667623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5-4BF8-A170-A584FC1FD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686788444125405E-2"/>
          <c:y val="4.4530182666188106E-2"/>
          <c:w val="0.94062642311174915"/>
          <c:h val="0.9109396346676237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85-4BF8-A170-A584FC1FD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3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28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42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 Pie-Chart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1A1250E-C222-4ECA-A7E4-F567C6F3FE99}"/>
              </a:ext>
            </a:extLst>
          </p:cNvPr>
          <p:cNvGrpSpPr/>
          <p:nvPr/>
        </p:nvGrpSpPr>
        <p:grpSpPr>
          <a:xfrm>
            <a:off x="2541905" y="1179848"/>
            <a:ext cx="8811895" cy="6783052"/>
            <a:chOff x="3714750" y="1414468"/>
            <a:chExt cx="6021070" cy="4634784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49E32BD4-F921-48C8-9CE3-06A946E544A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57569696"/>
                </p:ext>
              </p:extLst>
            </p:nvPr>
          </p:nvGraphicFramePr>
          <p:xfrm>
            <a:off x="3714750" y="1414468"/>
            <a:ext cx="4733926" cy="3250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57E7261-7FC1-41BD-9515-0E45182200A7}"/>
                </a:ext>
              </a:extLst>
            </p:cNvPr>
            <p:cNvGrpSpPr/>
            <p:nvPr/>
          </p:nvGrpSpPr>
          <p:grpSpPr>
            <a:xfrm>
              <a:off x="3890604" y="2687100"/>
              <a:ext cx="5845216" cy="3362152"/>
              <a:chOff x="3890604" y="2687100"/>
              <a:chExt cx="5845216" cy="3362152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2B61CAD6-9F14-40FD-A1EB-29272CE88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604" y="2687100"/>
                <a:ext cx="5760908" cy="3362152"/>
              </a:xfrm>
              <a:custGeom>
                <a:avLst/>
                <a:gdLst>
                  <a:gd name="connsiteX0" fmla="*/ 5022337 w 5760908"/>
                  <a:gd name="connsiteY0" fmla="*/ 321304 h 3362152"/>
                  <a:gd name="connsiteX1" fmla="*/ 4379536 w 5760908"/>
                  <a:gd name="connsiteY1" fmla="*/ 1111848 h 3362152"/>
                  <a:gd name="connsiteX2" fmla="*/ 4381172 w 5760908"/>
                  <a:gd name="connsiteY2" fmla="*/ 1069640 h 3362152"/>
                  <a:gd name="connsiteX3" fmla="*/ 4377018 w 5760908"/>
                  <a:gd name="connsiteY3" fmla="*/ 1130441 h 3362152"/>
                  <a:gd name="connsiteX4" fmla="*/ 4129857 w 5760908"/>
                  <a:gd name="connsiteY4" fmla="*/ 2222362 h 3362152"/>
                  <a:gd name="connsiteX5" fmla="*/ 4102822 w 5760908"/>
                  <a:gd name="connsiteY5" fmla="*/ 2276329 h 3362152"/>
                  <a:gd name="connsiteX6" fmla="*/ 4108423 w 5760908"/>
                  <a:gd name="connsiteY6" fmla="*/ 2268165 h 3362152"/>
                  <a:gd name="connsiteX7" fmla="*/ 4840866 w 5760908"/>
                  <a:gd name="connsiteY7" fmla="*/ 1894525 h 3362152"/>
                  <a:gd name="connsiteX8" fmla="*/ 5529581 w 5760908"/>
                  <a:gd name="connsiteY8" fmla="*/ 889630 h 3362152"/>
                  <a:gd name="connsiteX9" fmla="*/ 5022337 w 5760908"/>
                  <a:gd name="connsiteY9" fmla="*/ 321304 h 3362152"/>
                  <a:gd name="connsiteX10" fmla="*/ 2931 w 5760908"/>
                  <a:gd name="connsiteY10" fmla="*/ 0 h 3362152"/>
                  <a:gd name="connsiteX11" fmla="*/ 66817 w 5760908"/>
                  <a:gd name="connsiteY11" fmla="*/ 18337 h 3362152"/>
                  <a:gd name="connsiteX12" fmla="*/ 70243 w 5760908"/>
                  <a:gd name="connsiteY12" fmla="*/ 19182 h 3362152"/>
                  <a:gd name="connsiteX13" fmla="*/ 64106 w 5760908"/>
                  <a:gd name="connsiteY13" fmla="*/ 75150 h 3362152"/>
                  <a:gd name="connsiteX14" fmla="*/ 2194382 w 5760908"/>
                  <a:gd name="connsiteY14" fmla="*/ 1056225 h 3362152"/>
                  <a:gd name="connsiteX15" fmla="*/ 4324658 w 5760908"/>
                  <a:gd name="connsiteY15" fmla="*/ 75150 h 3362152"/>
                  <a:gd name="connsiteX16" fmla="*/ 4319018 w 5760908"/>
                  <a:gd name="connsiteY16" fmla="*/ 23711 h 3362152"/>
                  <a:gd name="connsiteX17" fmla="*/ 4340801 w 5760908"/>
                  <a:gd name="connsiteY17" fmla="*/ 18337 h 3362152"/>
                  <a:gd name="connsiteX18" fmla="*/ 4404672 w 5760908"/>
                  <a:gd name="connsiteY18" fmla="*/ 0 h 3362152"/>
                  <a:gd name="connsiteX19" fmla="*/ 4407597 w 5760908"/>
                  <a:gd name="connsiteY19" fmla="*/ 320202 h 3362152"/>
                  <a:gd name="connsiteX20" fmla="*/ 4406404 w 5760908"/>
                  <a:gd name="connsiteY20" fmla="*/ 418459 h 3362152"/>
                  <a:gd name="connsiteX21" fmla="*/ 4407959 w 5760908"/>
                  <a:gd name="connsiteY21" fmla="*/ 378334 h 3362152"/>
                  <a:gd name="connsiteX22" fmla="*/ 5031082 w 5760908"/>
                  <a:gd name="connsiteY22" fmla="*/ 85321 h 3362152"/>
                  <a:gd name="connsiteX23" fmla="*/ 5750407 w 5760908"/>
                  <a:gd name="connsiteY23" fmla="*/ 976158 h 3362152"/>
                  <a:gd name="connsiteX24" fmla="*/ 4895526 w 5760908"/>
                  <a:gd name="connsiteY24" fmla="*/ 2106910 h 3362152"/>
                  <a:gd name="connsiteX25" fmla="*/ 3791395 w 5760908"/>
                  <a:gd name="connsiteY25" fmla="*/ 2730299 h 3362152"/>
                  <a:gd name="connsiteX26" fmla="*/ 3794196 w 5760908"/>
                  <a:gd name="connsiteY26" fmla="*/ 2726216 h 3362152"/>
                  <a:gd name="connsiteX27" fmla="*/ 3616854 w 5760908"/>
                  <a:gd name="connsiteY27" fmla="*/ 2905733 h 3362152"/>
                  <a:gd name="connsiteX28" fmla="*/ 2204893 w 5760908"/>
                  <a:gd name="connsiteY28" fmla="*/ 3362152 h 3362152"/>
                  <a:gd name="connsiteX29" fmla="*/ 790748 w 5760908"/>
                  <a:gd name="connsiteY29" fmla="*/ 2905733 h 3362152"/>
                  <a:gd name="connsiteX30" fmla="*/ 2931 w 5760908"/>
                  <a:gd name="connsiteY30" fmla="*/ 0 h 336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60908" h="3362152">
                    <a:moveTo>
                      <a:pt x="5022337" y="321304"/>
                    </a:moveTo>
                    <a:cubicBezTo>
                      <a:pt x="4663768" y="337037"/>
                      <a:pt x="4495415" y="744107"/>
                      <a:pt x="4379536" y="1111848"/>
                    </a:cubicBezTo>
                    <a:lnTo>
                      <a:pt x="4381172" y="1069640"/>
                    </a:lnTo>
                    <a:lnTo>
                      <a:pt x="4377018" y="1130441"/>
                    </a:lnTo>
                    <a:cubicBezTo>
                      <a:pt x="4336560" y="1601999"/>
                      <a:pt x="4255362" y="1946226"/>
                      <a:pt x="4129857" y="2222362"/>
                    </a:cubicBezTo>
                    <a:lnTo>
                      <a:pt x="4102822" y="2276329"/>
                    </a:lnTo>
                    <a:lnTo>
                      <a:pt x="4108423" y="2268165"/>
                    </a:lnTo>
                    <a:cubicBezTo>
                      <a:pt x="4108423" y="2268165"/>
                      <a:pt x="4405773" y="2193437"/>
                      <a:pt x="4840866" y="1894525"/>
                    </a:cubicBezTo>
                    <a:cubicBezTo>
                      <a:pt x="5275959" y="1595613"/>
                      <a:pt x="5529581" y="1225906"/>
                      <a:pt x="5529581" y="889630"/>
                    </a:cubicBezTo>
                    <a:cubicBezTo>
                      <a:pt x="5529581" y="555321"/>
                      <a:pt x="5315314" y="307539"/>
                      <a:pt x="5022337" y="321304"/>
                    </a:cubicBezTo>
                    <a:close/>
                    <a:moveTo>
                      <a:pt x="2931" y="0"/>
                    </a:moveTo>
                    <a:cubicBezTo>
                      <a:pt x="2931" y="0"/>
                      <a:pt x="23186" y="6986"/>
                      <a:pt x="66817" y="18337"/>
                    </a:cubicBezTo>
                    <a:lnTo>
                      <a:pt x="70243" y="19182"/>
                    </a:lnTo>
                    <a:lnTo>
                      <a:pt x="64106" y="75150"/>
                    </a:lnTo>
                    <a:cubicBezTo>
                      <a:pt x="64106" y="616983"/>
                      <a:pt x="1017863" y="1056225"/>
                      <a:pt x="2194382" y="1056225"/>
                    </a:cubicBezTo>
                    <a:cubicBezTo>
                      <a:pt x="3370901" y="1056225"/>
                      <a:pt x="4324658" y="616983"/>
                      <a:pt x="4324658" y="75150"/>
                    </a:cubicBezTo>
                    <a:lnTo>
                      <a:pt x="4319018" y="23711"/>
                    </a:lnTo>
                    <a:lnTo>
                      <a:pt x="4340801" y="18337"/>
                    </a:lnTo>
                    <a:cubicBezTo>
                      <a:pt x="4384418" y="6986"/>
                      <a:pt x="4404672" y="0"/>
                      <a:pt x="4404672" y="0"/>
                    </a:cubicBezTo>
                    <a:cubicBezTo>
                      <a:pt x="4406718" y="111277"/>
                      <a:pt x="4407699" y="217919"/>
                      <a:pt x="4407597" y="320202"/>
                    </a:cubicBezTo>
                    <a:lnTo>
                      <a:pt x="4406404" y="418459"/>
                    </a:lnTo>
                    <a:lnTo>
                      <a:pt x="4407959" y="378334"/>
                    </a:lnTo>
                    <a:cubicBezTo>
                      <a:pt x="4407959" y="378334"/>
                      <a:pt x="4587244" y="85321"/>
                      <a:pt x="5031082" y="85321"/>
                    </a:cubicBezTo>
                    <a:cubicBezTo>
                      <a:pt x="5474921" y="85321"/>
                      <a:pt x="5826931" y="437329"/>
                      <a:pt x="5750407" y="976158"/>
                    </a:cubicBezTo>
                    <a:cubicBezTo>
                      <a:pt x="5673883" y="1518919"/>
                      <a:pt x="5308755" y="1851262"/>
                      <a:pt x="4895526" y="2106910"/>
                    </a:cubicBezTo>
                    <a:cubicBezTo>
                      <a:pt x="4484483" y="2364525"/>
                      <a:pt x="4230861" y="2419588"/>
                      <a:pt x="3791395" y="2730299"/>
                    </a:cubicBezTo>
                    <a:lnTo>
                      <a:pt x="3794196" y="2726216"/>
                    </a:lnTo>
                    <a:lnTo>
                      <a:pt x="3616854" y="2905733"/>
                    </a:lnTo>
                    <a:cubicBezTo>
                      <a:pt x="3114920" y="3364119"/>
                      <a:pt x="2204893" y="3362152"/>
                      <a:pt x="2204893" y="3362152"/>
                    </a:cubicBezTo>
                    <a:cubicBezTo>
                      <a:pt x="2204893" y="3362152"/>
                      <a:pt x="1292682" y="3364119"/>
                      <a:pt x="790748" y="2905733"/>
                    </a:cubicBezTo>
                    <a:cubicBezTo>
                      <a:pt x="210251" y="2374557"/>
                      <a:pt x="-29804" y="1780426"/>
                      <a:pt x="29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A43470-3FDE-402C-BCA7-38C4DCC03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4576" y="3308730"/>
                <a:ext cx="1034113" cy="2376824"/>
              </a:xfrm>
              <a:custGeom>
                <a:avLst/>
                <a:gdLst>
                  <a:gd name="connsiteX0" fmla="*/ 1027438 w 1034113"/>
                  <a:gd name="connsiteY0" fmla="*/ 0 h 2376824"/>
                  <a:gd name="connsiteX1" fmla="*/ 0 w 1034113"/>
                  <a:gd name="connsiteY1" fmla="*/ 2376824 h 2376824"/>
                  <a:gd name="connsiteX2" fmla="*/ 387882 w 1034113"/>
                  <a:gd name="connsiteY2" fmla="*/ 351587 h 2376824"/>
                  <a:gd name="connsiteX3" fmla="*/ 389318 w 1034113"/>
                  <a:gd name="connsiteY3" fmla="*/ 247120 h 2376824"/>
                  <a:gd name="connsiteX4" fmla="*/ 495464 w 1034113"/>
                  <a:gd name="connsiteY4" fmla="*/ 210565 h 2376824"/>
                  <a:gd name="connsiteX5" fmla="*/ 646743 w 1034113"/>
                  <a:gd name="connsiteY5" fmla="*/ 147245 h 2376824"/>
                  <a:gd name="connsiteX6" fmla="*/ 650533 w 1034113"/>
                  <a:gd name="connsiteY6" fmla="*/ 145324 h 2376824"/>
                  <a:gd name="connsiteX7" fmla="*/ 754001 w 1034113"/>
                  <a:gd name="connsiteY7" fmla="*/ 126897 h 2376824"/>
                  <a:gd name="connsiteX8" fmla="*/ 1027438 w 1034113"/>
                  <a:gd name="connsiteY8" fmla="*/ 0 h 2376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4113" h="2376824">
                    <a:moveTo>
                      <a:pt x="1027438" y="0"/>
                    </a:moveTo>
                    <a:cubicBezTo>
                      <a:pt x="1027438" y="0"/>
                      <a:pt x="1182317" y="1869191"/>
                      <a:pt x="0" y="2376824"/>
                    </a:cubicBezTo>
                    <a:cubicBezTo>
                      <a:pt x="0" y="2376824"/>
                      <a:pt x="352773" y="1302923"/>
                      <a:pt x="387882" y="351587"/>
                    </a:cubicBezTo>
                    <a:lnTo>
                      <a:pt x="389318" y="247120"/>
                    </a:lnTo>
                    <a:lnTo>
                      <a:pt x="495464" y="210565"/>
                    </a:lnTo>
                    <a:cubicBezTo>
                      <a:pt x="548069" y="190572"/>
                      <a:pt x="598555" y="169437"/>
                      <a:pt x="646743" y="147245"/>
                    </a:cubicBezTo>
                    <a:lnTo>
                      <a:pt x="650533" y="145324"/>
                    </a:lnTo>
                    <a:lnTo>
                      <a:pt x="754001" y="126897"/>
                    </a:lnTo>
                    <a:cubicBezTo>
                      <a:pt x="861175" y="103205"/>
                      <a:pt x="966086" y="64192"/>
                      <a:pt x="1027438" y="0"/>
                    </a:cubicBezTo>
                    <a:close/>
                  </a:path>
                </a:pathLst>
              </a:custGeom>
              <a:solidFill>
                <a:schemeClr val="bg1">
                  <a:alpha val="34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65C2F424-6C49-464D-974A-28BCA8C8E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468" y="3199031"/>
                <a:ext cx="1031312" cy="2425579"/>
              </a:xfrm>
              <a:custGeom>
                <a:avLst/>
                <a:gdLst>
                  <a:gd name="connsiteX0" fmla="*/ 2169 w 1031312"/>
                  <a:gd name="connsiteY0" fmla="*/ 0 h 2425579"/>
                  <a:gd name="connsiteX1" fmla="*/ 217449 w 1031312"/>
                  <a:gd name="connsiteY1" fmla="*/ 90435 h 2425579"/>
                  <a:gd name="connsiteX2" fmla="*/ 245048 w 1031312"/>
                  <a:gd name="connsiteY2" fmla="*/ 97335 h 2425579"/>
                  <a:gd name="connsiteX3" fmla="*/ 264060 w 1031312"/>
                  <a:gd name="connsiteY3" fmla="*/ 111748 h 2425579"/>
                  <a:gd name="connsiteX4" fmla="*/ 386694 w 1031312"/>
                  <a:gd name="connsiteY4" fmla="*/ 187274 h 2425579"/>
                  <a:gd name="connsiteX5" fmla="*/ 496350 w 1031312"/>
                  <a:gd name="connsiteY5" fmla="*/ 242839 h 2425579"/>
                  <a:gd name="connsiteX6" fmla="*/ 466707 w 1031312"/>
                  <a:gd name="connsiteY6" fmla="*/ 382802 h 2425579"/>
                  <a:gd name="connsiteX7" fmla="*/ 1031312 w 1031312"/>
                  <a:gd name="connsiteY7" fmla="*/ 2425579 h 2425579"/>
                  <a:gd name="connsiteX8" fmla="*/ 2169 w 1031312"/>
                  <a:gd name="connsiteY8" fmla="*/ 0 h 2425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1312" h="2425579">
                    <a:moveTo>
                      <a:pt x="2169" y="0"/>
                    </a:moveTo>
                    <a:cubicBezTo>
                      <a:pt x="47235" y="36207"/>
                      <a:pt x="130709" y="66594"/>
                      <a:pt x="217449" y="90435"/>
                    </a:cubicBezTo>
                    <a:lnTo>
                      <a:pt x="245048" y="97335"/>
                    </a:lnTo>
                    <a:lnTo>
                      <a:pt x="264060" y="111748"/>
                    </a:lnTo>
                    <a:cubicBezTo>
                      <a:pt x="302343" y="137844"/>
                      <a:pt x="343280" y="163047"/>
                      <a:pt x="386694" y="187274"/>
                    </a:cubicBezTo>
                    <a:lnTo>
                      <a:pt x="496350" y="242839"/>
                    </a:lnTo>
                    <a:lnTo>
                      <a:pt x="466707" y="382802"/>
                    </a:lnTo>
                    <a:cubicBezTo>
                      <a:pt x="286187" y="1523307"/>
                      <a:pt x="1031312" y="2425579"/>
                      <a:pt x="1031312" y="2425579"/>
                    </a:cubicBezTo>
                    <a:cubicBezTo>
                      <a:pt x="-96157" y="1751698"/>
                      <a:pt x="2169" y="0"/>
                      <a:pt x="2169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" name="Freeform 116">
                <a:extLst>
                  <a:ext uri="{FF2B5EF4-FFF2-40B4-BE49-F238E27FC236}">
                    <a16:creationId xmlns:a16="http://schemas.microsoft.com/office/drawing/2014/main" id="{31A89B8D-8A52-4461-8392-8C53BF2FD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7494" y="2851647"/>
                <a:ext cx="1828326" cy="2236654"/>
              </a:xfrm>
              <a:custGeom>
                <a:avLst/>
                <a:gdLst>
                  <a:gd name="T0" fmla="*/ 487 w 836"/>
                  <a:gd name="T1" fmla="*/ 31 h 1135"/>
                  <a:gd name="T2" fmla="*/ 172 w 836"/>
                  <a:gd name="T3" fmla="*/ 306 h 1135"/>
                  <a:gd name="T4" fmla="*/ 166 w 836"/>
                  <a:gd name="T5" fmla="*/ 479 h 1135"/>
                  <a:gd name="T6" fmla="*/ 460 w 836"/>
                  <a:gd name="T7" fmla="*/ 77 h 1135"/>
                  <a:gd name="T8" fmla="*/ 692 w 836"/>
                  <a:gd name="T9" fmla="*/ 366 h 1135"/>
                  <a:gd name="T10" fmla="*/ 377 w 836"/>
                  <a:gd name="T11" fmla="*/ 877 h 1135"/>
                  <a:gd name="T12" fmla="*/ 42 w 836"/>
                  <a:gd name="T13" fmla="*/ 1067 h 1135"/>
                  <a:gd name="T14" fmla="*/ 0 w 836"/>
                  <a:gd name="T15" fmla="*/ 1135 h 1135"/>
                  <a:gd name="T16" fmla="*/ 675 w 836"/>
                  <a:gd name="T17" fmla="*/ 620 h 1135"/>
                  <a:gd name="T18" fmla="*/ 487 w 836"/>
                  <a:gd name="T19" fmla="*/ 31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6" h="1135">
                    <a:moveTo>
                      <a:pt x="487" y="31"/>
                    </a:moveTo>
                    <a:cubicBezTo>
                      <a:pt x="273" y="0"/>
                      <a:pt x="172" y="306"/>
                      <a:pt x="172" y="306"/>
                    </a:cubicBezTo>
                    <a:lnTo>
                      <a:pt x="166" y="479"/>
                    </a:lnTo>
                    <a:cubicBezTo>
                      <a:pt x="219" y="292"/>
                      <a:pt x="296" y="85"/>
                      <a:pt x="460" y="77"/>
                    </a:cubicBezTo>
                    <a:cubicBezTo>
                      <a:pt x="594" y="70"/>
                      <a:pt x="692" y="196"/>
                      <a:pt x="692" y="366"/>
                    </a:cubicBezTo>
                    <a:cubicBezTo>
                      <a:pt x="692" y="537"/>
                      <a:pt x="576" y="725"/>
                      <a:pt x="377" y="877"/>
                    </a:cubicBezTo>
                    <a:cubicBezTo>
                      <a:pt x="178" y="1029"/>
                      <a:pt x="42" y="1067"/>
                      <a:pt x="42" y="1067"/>
                    </a:cubicBezTo>
                    <a:lnTo>
                      <a:pt x="0" y="1135"/>
                    </a:lnTo>
                    <a:cubicBezTo>
                      <a:pt x="204" y="1029"/>
                      <a:pt x="513" y="901"/>
                      <a:pt x="675" y="620"/>
                    </a:cubicBezTo>
                    <a:cubicBezTo>
                      <a:pt x="836" y="339"/>
                      <a:pt x="702" y="62"/>
                      <a:pt x="487" y="31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70" name="Freeform 111">
              <a:extLst>
                <a:ext uri="{FF2B5EF4-FFF2-40B4-BE49-F238E27FC236}">
                  <a16:creationId xmlns:a16="http://schemas.microsoft.com/office/drawing/2014/main" id="{3CE9042C-647A-4B58-A429-04C7C7DA4B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6342" y="1662030"/>
              <a:ext cx="4437288" cy="2163647"/>
            </a:xfrm>
            <a:custGeom>
              <a:avLst/>
              <a:gdLst>
                <a:gd name="T0" fmla="*/ 1012 w 2020"/>
                <a:gd name="T1" fmla="*/ 450 h 523"/>
                <a:gd name="T2" fmla="*/ 169 w 2020"/>
                <a:gd name="T3" fmla="*/ 263 h 523"/>
                <a:gd name="T4" fmla="*/ 1012 w 2020"/>
                <a:gd name="T5" fmla="*/ 75 h 523"/>
                <a:gd name="T6" fmla="*/ 1856 w 2020"/>
                <a:gd name="T7" fmla="*/ 263 h 523"/>
                <a:gd name="T8" fmla="*/ 1012 w 2020"/>
                <a:gd name="T9" fmla="*/ 450 h 523"/>
                <a:gd name="T10" fmla="*/ 1010 w 2020"/>
                <a:gd name="T11" fmla="*/ 0 h 523"/>
                <a:gd name="T12" fmla="*/ 0 w 2020"/>
                <a:gd name="T13" fmla="*/ 262 h 523"/>
                <a:gd name="T14" fmla="*/ 1010 w 2020"/>
                <a:gd name="T15" fmla="*/ 523 h 523"/>
                <a:gd name="T16" fmla="*/ 2020 w 2020"/>
                <a:gd name="T17" fmla="*/ 262 h 523"/>
                <a:gd name="T18" fmla="*/ 1010 w 2020"/>
                <a:gd name="T1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0" h="523">
                  <a:moveTo>
                    <a:pt x="1012" y="450"/>
                  </a:moveTo>
                  <a:cubicBezTo>
                    <a:pt x="534" y="450"/>
                    <a:pt x="169" y="354"/>
                    <a:pt x="169" y="263"/>
                  </a:cubicBezTo>
                  <a:cubicBezTo>
                    <a:pt x="169" y="172"/>
                    <a:pt x="534" y="75"/>
                    <a:pt x="1012" y="75"/>
                  </a:cubicBezTo>
                  <a:cubicBezTo>
                    <a:pt x="1491" y="75"/>
                    <a:pt x="1856" y="172"/>
                    <a:pt x="1856" y="263"/>
                  </a:cubicBezTo>
                  <a:cubicBezTo>
                    <a:pt x="1856" y="354"/>
                    <a:pt x="1491" y="450"/>
                    <a:pt x="1012" y="450"/>
                  </a:cubicBezTo>
                  <a:close/>
                  <a:moveTo>
                    <a:pt x="1010" y="0"/>
                  </a:moveTo>
                  <a:cubicBezTo>
                    <a:pt x="452" y="0"/>
                    <a:pt x="0" y="117"/>
                    <a:pt x="0" y="262"/>
                  </a:cubicBezTo>
                  <a:cubicBezTo>
                    <a:pt x="0" y="406"/>
                    <a:pt x="452" y="523"/>
                    <a:pt x="1010" y="523"/>
                  </a:cubicBezTo>
                  <a:cubicBezTo>
                    <a:pt x="1568" y="523"/>
                    <a:pt x="2020" y="406"/>
                    <a:pt x="2020" y="262"/>
                  </a:cubicBezTo>
                  <a:cubicBezTo>
                    <a:pt x="2020" y="117"/>
                    <a:pt x="1568" y="0"/>
                    <a:pt x="1010" y="0"/>
                  </a:cubicBez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7733C00-2F22-4193-8C4E-FDA4BF77C284}"/>
              </a:ext>
            </a:extLst>
          </p:cNvPr>
          <p:cNvSpPr/>
          <p:nvPr/>
        </p:nvSpPr>
        <p:spPr>
          <a:xfrm>
            <a:off x="333492" y="4651462"/>
            <a:ext cx="254000" cy="254000"/>
          </a:xfrm>
          <a:prstGeom prst="rect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EDD2B2-5807-414A-979C-62E097B2961F}"/>
              </a:ext>
            </a:extLst>
          </p:cNvPr>
          <p:cNvSpPr/>
          <p:nvPr/>
        </p:nvSpPr>
        <p:spPr>
          <a:xfrm>
            <a:off x="333492" y="4108293"/>
            <a:ext cx="254000" cy="254000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7122A1-2B81-40AC-AAD3-CC15FBBF8F76}"/>
              </a:ext>
            </a:extLst>
          </p:cNvPr>
          <p:cNvSpPr/>
          <p:nvPr/>
        </p:nvSpPr>
        <p:spPr>
          <a:xfrm>
            <a:off x="333492" y="5737801"/>
            <a:ext cx="254000" cy="254000"/>
          </a:xfrm>
          <a:prstGeom prst="rect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D2A66-F4A5-4F4F-8452-84D9F3828D34}"/>
              </a:ext>
            </a:extLst>
          </p:cNvPr>
          <p:cNvSpPr/>
          <p:nvPr/>
        </p:nvSpPr>
        <p:spPr>
          <a:xfrm>
            <a:off x="333492" y="5194631"/>
            <a:ext cx="254000" cy="254000"/>
          </a:xfrm>
          <a:prstGeom prst="rect">
            <a:avLst/>
          </a:prstGeom>
          <a:solidFill>
            <a:schemeClr val="accent3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DBF098-60D9-4FCC-9E6A-12167080B2A2}"/>
              </a:ext>
            </a:extLst>
          </p:cNvPr>
          <p:cNvSpPr/>
          <p:nvPr/>
        </p:nvSpPr>
        <p:spPr>
          <a:xfrm>
            <a:off x="624051" y="4041653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24D554-23CA-49FA-8B4F-3D92DE2F8D9B}"/>
              </a:ext>
            </a:extLst>
          </p:cNvPr>
          <p:cNvSpPr/>
          <p:nvPr/>
        </p:nvSpPr>
        <p:spPr>
          <a:xfrm>
            <a:off x="624051" y="458774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5EB7D3-A422-4E5E-8B5B-D7A76E19D892}"/>
              </a:ext>
            </a:extLst>
          </p:cNvPr>
          <p:cNvSpPr/>
          <p:nvPr/>
        </p:nvSpPr>
        <p:spPr>
          <a:xfrm>
            <a:off x="624051" y="5133831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9774E8-E49F-42A9-8760-2B78318CD734}"/>
              </a:ext>
            </a:extLst>
          </p:cNvPr>
          <p:cNvSpPr/>
          <p:nvPr/>
        </p:nvSpPr>
        <p:spPr>
          <a:xfrm>
            <a:off x="624051" y="5679920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D2317D-E9EB-4131-96E0-F8DD3CBD72EE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F9D07A5-5E49-40D1-8F2E-6B72D792D4E7}"/>
              </a:ext>
            </a:extLst>
          </p:cNvPr>
          <p:cNvGrpSpPr/>
          <p:nvPr/>
        </p:nvGrpSpPr>
        <p:grpSpPr>
          <a:xfrm>
            <a:off x="338440" y="1242150"/>
            <a:ext cx="1991189" cy="1844151"/>
            <a:chOff x="332936" y="1242150"/>
            <a:chExt cx="2926080" cy="184415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F53A696-E4A8-4B65-8F9C-CFED33DFD792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0E20C36-E55F-4A56-9827-AE48C086CD41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5C8FE7-3716-4402-BD4F-C96BC764213C}"/>
              </a:ext>
            </a:extLst>
          </p:cNvPr>
          <p:cNvGrpSpPr/>
          <p:nvPr/>
        </p:nvGrpSpPr>
        <p:grpSpPr>
          <a:xfrm>
            <a:off x="9862371" y="1242150"/>
            <a:ext cx="1991189" cy="1844151"/>
            <a:chOff x="8921977" y="1242150"/>
            <a:chExt cx="2926080" cy="184415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772707D-12E2-4488-9F46-C447EF9B00B4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3417407-C102-4BE2-A4E4-CAC85F75B99F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431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9E32BD4-F921-48C8-9CE3-06A946E544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633369"/>
              </p:ext>
            </p:extLst>
          </p:nvPr>
        </p:nvGraphicFramePr>
        <p:xfrm>
          <a:off x="3714750" y="1414468"/>
          <a:ext cx="4733926" cy="3250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257E7261-7FC1-41BD-9515-0E45182200A7}"/>
              </a:ext>
            </a:extLst>
          </p:cNvPr>
          <p:cNvGrpSpPr/>
          <p:nvPr/>
        </p:nvGrpSpPr>
        <p:grpSpPr>
          <a:xfrm>
            <a:off x="3890604" y="2687100"/>
            <a:ext cx="5845216" cy="3362152"/>
            <a:chOff x="3890604" y="2687100"/>
            <a:chExt cx="5845216" cy="3362152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B61CAD6-9F14-40FD-A1EB-29272CE88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0604" y="2687100"/>
              <a:ext cx="5760908" cy="3362152"/>
            </a:xfrm>
            <a:custGeom>
              <a:avLst/>
              <a:gdLst>
                <a:gd name="connsiteX0" fmla="*/ 5022337 w 5760908"/>
                <a:gd name="connsiteY0" fmla="*/ 321304 h 3362152"/>
                <a:gd name="connsiteX1" fmla="*/ 4379536 w 5760908"/>
                <a:gd name="connsiteY1" fmla="*/ 1111848 h 3362152"/>
                <a:gd name="connsiteX2" fmla="*/ 4381172 w 5760908"/>
                <a:gd name="connsiteY2" fmla="*/ 1069640 h 3362152"/>
                <a:gd name="connsiteX3" fmla="*/ 4377018 w 5760908"/>
                <a:gd name="connsiteY3" fmla="*/ 1130441 h 3362152"/>
                <a:gd name="connsiteX4" fmla="*/ 4129857 w 5760908"/>
                <a:gd name="connsiteY4" fmla="*/ 2222362 h 3362152"/>
                <a:gd name="connsiteX5" fmla="*/ 4102822 w 5760908"/>
                <a:gd name="connsiteY5" fmla="*/ 2276329 h 3362152"/>
                <a:gd name="connsiteX6" fmla="*/ 4108423 w 5760908"/>
                <a:gd name="connsiteY6" fmla="*/ 2268165 h 3362152"/>
                <a:gd name="connsiteX7" fmla="*/ 4840866 w 5760908"/>
                <a:gd name="connsiteY7" fmla="*/ 1894525 h 3362152"/>
                <a:gd name="connsiteX8" fmla="*/ 5529581 w 5760908"/>
                <a:gd name="connsiteY8" fmla="*/ 889630 h 3362152"/>
                <a:gd name="connsiteX9" fmla="*/ 5022337 w 5760908"/>
                <a:gd name="connsiteY9" fmla="*/ 321304 h 3362152"/>
                <a:gd name="connsiteX10" fmla="*/ 2931 w 5760908"/>
                <a:gd name="connsiteY10" fmla="*/ 0 h 3362152"/>
                <a:gd name="connsiteX11" fmla="*/ 66817 w 5760908"/>
                <a:gd name="connsiteY11" fmla="*/ 18337 h 3362152"/>
                <a:gd name="connsiteX12" fmla="*/ 70243 w 5760908"/>
                <a:gd name="connsiteY12" fmla="*/ 19182 h 3362152"/>
                <a:gd name="connsiteX13" fmla="*/ 64106 w 5760908"/>
                <a:gd name="connsiteY13" fmla="*/ 75150 h 3362152"/>
                <a:gd name="connsiteX14" fmla="*/ 2194382 w 5760908"/>
                <a:gd name="connsiteY14" fmla="*/ 1056225 h 3362152"/>
                <a:gd name="connsiteX15" fmla="*/ 4324658 w 5760908"/>
                <a:gd name="connsiteY15" fmla="*/ 75150 h 3362152"/>
                <a:gd name="connsiteX16" fmla="*/ 4319018 w 5760908"/>
                <a:gd name="connsiteY16" fmla="*/ 23711 h 3362152"/>
                <a:gd name="connsiteX17" fmla="*/ 4340801 w 5760908"/>
                <a:gd name="connsiteY17" fmla="*/ 18337 h 3362152"/>
                <a:gd name="connsiteX18" fmla="*/ 4404672 w 5760908"/>
                <a:gd name="connsiteY18" fmla="*/ 0 h 3362152"/>
                <a:gd name="connsiteX19" fmla="*/ 4407597 w 5760908"/>
                <a:gd name="connsiteY19" fmla="*/ 320202 h 3362152"/>
                <a:gd name="connsiteX20" fmla="*/ 4406404 w 5760908"/>
                <a:gd name="connsiteY20" fmla="*/ 418459 h 3362152"/>
                <a:gd name="connsiteX21" fmla="*/ 4407959 w 5760908"/>
                <a:gd name="connsiteY21" fmla="*/ 378334 h 3362152"/>
                <a:gd name="connsiteX22" fmla="*/ 5031082 w 5760908"/>
                <a:gd name="connsiteY22" fmla="*/ 85321 h 3362152"/>
                <a:gd name="connsiteX23" fmla="*/ 5750407 w 5760908"/>
                <a:gd name="connsiteY23" fmla="*/ 976158 h 3362152"/>
                <a:gd name="connsiteX24" fmla="*/ 4895526 w 5760908"/>
                <a:gd name="connsiteY24" fmla="*/ 2106910 h 3362152"/>
                <a:gd name="connsiteX25" fmla="*/ 3791395 w 5760908"/>
                <a:gd name="connsiteY25" fmla="*/ 2730299 h 3362152"/>
                <a:gd name="connsiteX26" fmla="*/ 3794196 w 5760908"/>
                <a:gd name="connsiteY26" fmla="*/ 2726216 h 3362152"/>
                <a:gd name="connsiteX27" fmla="*/ 3616854 w 5760908"/>
                <a:gd name="connsiteY27" fmla="*/ 2905733 h 3362152"/>
                <a:gd name="connsiteX28" fmla="*/ 2204893 w 5760908"/>
                <a:gd name="connsiteY28" fmla="*/ 3362152 h 3362152"/>
                <a:gd name="connsiteX29" fmla="*/ 790748 w 5760908"/>
                <a:gd name="connsiteY29" fmla="*/ 2905733 h 3362152"/>
                <a:gd name="connsiteX30" fmla="*/ 2931 w 5760908"/>
                <a:gd name="connsiteY30" fmla="*/ 0 h 33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760908" h="3362152">
                  <a:moveTo>
                    <a:pt x="5022337" y="321304"/>
                  </a:moveTo>
                  <a:cubicBezTo>
                    <a:pt x="4663768" y="337037"/>
                    <a:pt x="4495415" y="744107"/>
                    <a:pt x="4379536" y="1111848"/>
                  </a:cubicBezTo>
                  <a:lnTo>
                    <a:pt x="4381172" y="1069640"/>
                  </a:lnTo>
                  <a:lnTo>
                    <a:pt x="4377018" y="1130441"/>
                  </a:lnTo>
                  <a:cubicBezTo>
                    <a:pt x="4336560" y="1601999"/>
                    <a:pt x="4255362" y="1946226"/>
                    <a:pt x="4129857" y="2222362"/>
                  </a:cubicBezTo>
                  <a:lnTo>
                    <a:pt x="4102822" y="2276329"/>
                  </a:lnTo>
                  <a:lnTo>
                    <a:pt x="4108423" y="2268165"/>
                  </a:lnTo>
                  <a:cubicBezTo>
                    <a:pt x="4108423" y="2268165"/>
                    <a:pt x="4405773" y="2193437"/>
                    <a:pt x="4840866" y="1894525"/>
                  </a:cubicBezTo>
                  <a:cubicBezTo>
                    <a:pt x="5275959" y="1595613"/>
                    <a:pt x="5529581" y="1225906"/>
                    <a:pt x="5529581" y="889630"/>
                  </a:cubicBezTo>
                  <a:cubicBezTo>
                    <a:pt x="5529581" y="555321"/>
                    <a:pt x="5315314" y="307539"/>
                    <a:pt x="5022337" y="321304"/>
                  </a:cubicBezTo>
                  <a:close/>
                  <a:moveTo>
                    <a:pt x="2931" y="0"/>
                  </a:moveTo>
                  <a:cubicBezTo>
                    <a:pt x="2931" y="0"/>
                    <a:pt x="23186" y="6986"/>
                    <a:pt x="66817" y="18337"/>
                  </a:cubicBezTo>
                  <a:lnTo>
                    <a:pt x="70243" y="19182"/>
                  </a:lnTo>
                  <a:lnTo>
                    <a:pt x="64106" y="75150"/>
                  </a:lnTo>
                  <a:cubicBezTo>
                    <a:pt x="64106" y="616983"/>
                    <a:pt x="1017863" y="1056225"/>
                    <a:pt x="2194382" y="1056225"/>
                  </a:cubicBezTo>
                  <a:cubicBezTo>
                    <a:pt x="3370901" y="1056225"/>
                    <a:pt x="4324658" y="616983"/>
                    <a:pt x="4324658" y="75150"/>
                  </a:cubicBezTo>
                  <a:lnTo>
                    <a:pt x="4319018" y="23711"/>
                  </a:lnTo>
                  <a:lnTo>
                    <a:pt x="4340801" y="18337"/>
                  </a:lnTo>
                  <a:cubicBezTo>
                    <a:pt x="4384418" y="6986"/>
                    <a:pt x="4404672" y="0"/>
                    <a:pt x="4404672" y="0"/>
                  </a:cubicBezTo>
                  <a:cubicBezTo>
                    <a:pt x="4406718" y="111277"/>
                    <a:pt x="4407699" y="217919"/>
                    <a:pt x="4407597" y="320202"/>
                  </a:cubicBezTo>
                  <a:lnTo>
                    <a:pt x="4406404" y="418459"/>
                  </a:lnTo>
                  <a:lnTo>
                    <a:pt x="4407959" y="378334"/>
                  </a:lnTo>
                  <a:cubicBezTo>
                    <a:pt x="4407959" y="378334"/>
                    <a:pt x="4587244" y="85321"/>
                    <a:pt x="5031082" y="85321"/>
                  </a:cubicBezTo>
                  <a:cubicBezTo>
                    <a:pt x="5474921" y="85321"/>
                    <a:pt x="5826931" y="437329"/>
                    <a:pt x="5750407" y="976158"/>
                  </a:cubicBezTo>
                  <a:cubicBezTo>
                    <a:pt x="5673883" y="1518919"/>
                    <a:pt x="5308755" y="1851262"/>
                    <a:pt x="4895526" y="2106910"/>
                  </a:cubicBezTo>
                  <a:cubicBezTo>
                    <a:pt x="4484483" y="2364525"/>
                    <a:pt x="4230861" y="2419588"/>
                    <a:pt x="3791395" y="2730299"/>
                  </a:cubicBezTo>
                  <a:lnTo>
                    <a:pt x="3794196" y="2726216"/>
                  </a:lnTo>
                  <a:lnTo>
                    <a:pt x="3616854" y="2905733"/>
                  </a:lnTo>
                  <a:cubicBezTo>
                    <a:pt x="3114920" y="3364119"/>
                    <a:pt x="2204893" y="3362152"/>
                    <a:pt x="2204893" y="3362152"/>
                  </a:cubicBezTo>
                  <a:cubicBezTo>
                    <a:pt x="2204893" y="3362152"/>
                    <a:pt x="1292682" y="3364119"/>
                    <a:pt x="790748" y="2905733"/>
                  </a:cubicBezTo>
                  <a:cubicBezTo>
                    <a:pt x="210251" y="2374557"/>
                    <a:pt x="-29804" y="1780426"/>
                    <a:pt x="29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1A43470-3FDE-402C-BCA7-38C4DCC03DEA}"/>
                </a:ext>
              </a:extLst>
            </p:cNvPr>
            <p:cNvSpPr>
              <a:spLocks/>
            </p:cNvSpPr>
            <p:nvPr/>
          </p:nvSpPr>
          <p:spPr bwMode="auto">
            <a:xfrm>
              <a:off x="6944576" y="3308730"/>
              <a:ext cx="1034113" cy="2376824"/>
            </a:xfrm>
            <a:custGeom>
              <a:avLst/>
              <a:gdLst>
                <a:gd name="connsiteX0" fmla="*/ 1027438 w 1034113"/>
                <a:gd name="connsiteY0" fmla="*/ 0 h 2376824"/>
                <a:gd name="connsiteX1" fmla="*/ 0 w 1034113"/>
                <a:gd name="connsiteY1" fmla="*/ 2376824 h 2376824"/>
                <a:gd name="connsiteX2" fmla="*/ 387882 w 1034113"/>
                <a:gd name="connsiteY2" fmla="*/ 351587 h 2376824"/>
                <a:gd name="connsiteX3" fmla="*/ 389318 w 1034113"/>
                <a:gd name="connsiteY3" fmla="*/ 247120 h 2376824"/>
                <a:gd name="connsiteX4" fmla="*/ 495464 w 1034113"/>
                <a:gd name="connsiteY4" fmla="*/ 210565 h 2376824"/>
                <a:gd name="connsiteX5" fmla="*/ 646743 w 1034113"/>
                <a:gd name="connsiteY5" fmla="*/ 147245 h 2376824"/>
                <a:gd name="connsiteX6" fmla="*/ 650533 w 1034113"/>
                <a:gd name="connsiteY6" fmla="*/ 145324 h 2376824"/>
                <a:gd name="connsiteX7" fmla="*/ 754001 w 1034113"/>
                <a:gd name="connsiteY7" fmla="*/ 126897 h 2376824"/>
                <a:gd name="connsiteX8" fmla="*/ 1027438 w 1034113"/>
                <a:gd name="connsiteY8" fmla="*/ 0 h 2376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4113" h="2376824">
                  <a:moveTo>
                    <a:pt x="1027438" y="0"/>
                  </a:moveTo>
                  <a:cubicBezTo>
                    <a:pt x="1027438" y="0"/>
                    <a:pt x="1182317" y="1869191"/>
                    <a:pt x="0" y="2376824"/>
                  </a:cubicBezTo>
                  <a:cubicBezTo>
                    <a:pt x="0" y="2376824"/>
                    <a:pt x="352773" y="1302923"/>
                    <a:pt x="387882" y="351587"/>
                  </a:cubicBezTo>
                  <a:lnTo>
                    <a:pt x="389318" y="247120"/>
                  </a:lnTo>
                  <a:lnTo>
                    <a:pt x="495464" y="210565"/>
                  </a:lnTo>
                  <a:cubicBezTo>
                    <a:pt x="548069" y="190572"/>
                    <a:pt x="598555" y="169437"/>
                    <a:pt x="646743" y="147245"/>
                  </a:cubicBezTo>
                  <a:lnTo>
                    <a:pt x="650533" y="145324"/>
                  </a:lnTo>
                  <a:lnTo>
                    <a:pt x="754001" y="126897"/>
                  </a:lnTo>
                  <a:cubicBezTo>
                    <a:pt x="861175" y="103205"/>
                    <a:pt x="966086" y="64192"/>
                    <a:pt x="1027438" y="0"/>
                  </a:cubicBez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5C2F424-6C49-464D-974A-28BCA8C8E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468" y="3199031"/>
              <a:ext cx="1031312" cy="2425579"/>
            </a:xfrm>
            <a:custGeom>
              <a:avLst/>
              <a:gdLst>
                <a:gd name="connsiteX0" fmla="*/ 2169 w 1031312"/>
                <a:gd name="connsiteY0" fmla="*/ 0 h 2425579"/>
                <a:gd name="connsiteX1" fmla="*/ 217449 w 1031312"/>
                <a:gd name="connsiteY1" fmla="*/ 90435 h 2425579"/>
                <a:gd name="connsiteX2" fmla="*/ 245048 w 1031312"/>
                <a:gd name="connsiteY2" fmla="*/ 97335 h 2425579"/>
                <a:gd name="connsiteX3" fmla="*/ 264060 w 1031312"/>
                <a:gd name="connsiteY3" fmla="*/ 111748 h 2425579"/>
                <a:gd name="connsiteX4" fmla="*/ 386694 w 1031312"/>
                <a:gd name="connsiteY4" fmla="*/ 187274 h 2425579"/>
                <a:gd name="connsiteX5" fmla="*/ 496350 w 1031312"/>
                <a:gd name="connsiteY5" fmla="*/ 242839 h 2425579"/>
                <a:gd name="connsiteX6" fmla="*/ 466707 w 1031312"/>
                <a:gd name="connsiteY6" fmla="*/ 382802 h 2425579"/>
                <a:gd name="connsiteX7" fmla="*/ 1031312 w 1031312"/>
                <a:gd name="connsiteY7" fmla="*/ 2425579 h 2425579"/>
                <a:gd name="connsiteX8" fmla="*/ 2169 w 1031312"/>
                <a:gd name="connsiteY8" fmla="*/ 0 h 2425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1312" h="2425579">
                  <a:moveTo>
                    <a:pt x="2169" y="0"/>
                  </a:moveTo>
                  <a:cubicBezTo>
                    <a:pt x="47235" y="36207"/>
                    <a:pt x="130709" y="66594"/>
                    <a:pt x="217449" y="90435"/>
                  </a:cubicBezTo>
                  <a:lnTo>
                    <a:pt x="245048" y="97335"/>
                  </a:lnTo>
                  <a:lnTo>
                    <a:pt x="264060" y="111748"/>
                  </a:lnTo>
                  <a:cubicBezTo>
                    <a:pt x="302343" y="137844"/>
                    <a:pt x="343280" y="163047"/>
                    <a:pt x="386694" y="187274"/>
                  </a:cubicBezTo>
                  <a:lnTo>
                    <a:pt x="496350" y="242839"/>
                  </a:lnTo>
                  <a:lnTo>
                    <a:pt x="466707" y="382802"/>
                  </a:lnTo>
                  <a:cubicBezTo>
                    <a:pt x="286187" y="1523307"/>
                    <a:pt x="1031312" y="2425579"/>
                    <a:pt x="1031312" y="2425579"/>
                  </a:cubicBezTo>
                  <a:cubicBezTo>
                    <a:pt x="-96157" y="1751698"/>
                    <a:pt x="2169" y="0"/>
                    <a:pt x="2169" y="0"/>
                  </a:cubicBezTo>
                  <a:close/>
                </a:path>
              </a:pathLst>
            </a:custGeom>
            <a:solidFill>
              <a:schemeClr val="bg2">
                <a:lumMod val="50000"/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7" name="Freeform 116">
              <a:extLst>
                <a:ext uri="{FF2B5EF4-FFF2-40B4-BE49-F238E27FC236}">
                  <a16:creationId xmlns:a16="http://schemas.microsoft.com/office/drawing/2014/main" id="{31A89B8D-8A52-4461-8392-8C53BF2FD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07494" y="2851647"/>
              <a:ext cx="1828326" cy="2236654"/>
            </a:xfrm>
            <a:custGeom>
              <a:avLst/>
              <a:gdLst>
                <a:gd name="T0" fmla="*/ 487 w 836"/>
                <a:gd name="T1" fmla="*/ 31 h 1135"/>
                <a:gd name="T2" fmla="*/ 172 w 836"/>
                <a:gd name="T3" fmla="*/ 306 h 1135"/>
                <a:gd name="T4" fmla="*/ 166 w 836"/>
                <a:gd name="T5" fmla="*/ 479 h 1135"/>
                <a:gd name="T6" fmla="*/ 460 w 836"/>
                <a:gd name="T7" fmla="*/ 77 h 1135"/>
                <a:gd name="T8" fmla="*/ 692 w 836"/>
                <a:gd name="T9" fmla="*/ 366 h 1135"/>
                <a:gd name="T10" fmla="*/ 377 w 836"/>
                <a:gd name="T11" fmla="*/ 877 h 1135"/>
                <a:gd name="T12" fmla="*/ 42 w 836"/>
                <a:gd name="T13" fmla="*/ 1067 h 1135"/>
                <a:gd name="T14" fmla="*/ 0 w 836"/>
                <a:gd name="T15" fmla="*/ 1135 h 1135"/>
                <a:gd name="T16" fmla="*/ 675 w 836"/>
                <a:gd name="T17" fmla="*/ 620 h 1135"/>
                <a:gd name="T18" fmla="*/ 487 w 836"/>
                <a:gd name="T19" fmla="*/ 31 h 1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36" h="1135">
                  <a:moveTo>
                    <a:pt x="487" y="31"/>
                  </a:moveTo>
                  <a:cubicBezTo>
                    <a:pt x="273" y="0"/>
                    <a:pt x="172" y="306"/>
                    <a:pt x="172" y="306"/>
                  </a:cubicBezTo>
                  <a:lnTo>
                    <a:pt x="166" y="479"/>
                  </a:lnTo>
                  <a:cubicBezTo>
                    <a:pt x="219" y="292"/>
                    <a:pt x="296" y="85"/>
                    <a:pt x="460" y="77"/>
                  </a:cubicBezTo>
                  <a:cubicBezTo>
                    <a:pt x="594" y="70"/>
                    <a:pt x="692" y="196"/>
                    <a:pt x="692" y="366"/>
                  </a:cubicBezTo>
                  <a:cubicBezTo>
                    <a:pt x="692" y="537"/>
                    <a:pt x="576" y="725"/>
                    <a:pt x="377" y="877"/>
                  </a:cubicBezTo>
                  <a:cubicBezTo>
                    <a:pt x="178" y="1029"/>
                    <a:pt x="42" y="1067"/>
                    <a:pt x="42" y="1067"/>
                  </a:cubicBezTo>
                  <a:lnTo>
                    <a:pt x="0" y="1135"/>
                  </a:lnTo>
                  <a:cubicBezTo>
                    <a:pt x="204" y="1029"/>
                    <a:pt x="513" y="901"/>
                    <a:pt x="675" y="620"/>
                  </a:cubicBezTo>
                  <a:cubicBezTo>
                    <a:pt x="836" y="339"/>
                    <a:pt x="702" y="62"/>
                    <a:pt x="487" y="31"/>
                  </a:cubicBezTo>
                  <a:close/>
                </a:path>
              </a:pathLst>
            </a:custGeom>
            <a:solidFill>
              <a:schemeClr val="bg2">
                <a:lumMod val="50000"/>
                <a:alpha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 Pie-Chart for PowerPoint</a:t>
            </a:r>
          </a:p>
        </p:txBody>
      </p:sp>
      <p:sp>
        <p:nvSpPr>
          <p:cNvPr id="70" name="Freeform 111">
            <a:extLst>
              <a:ext uri="{FF2B5EF4-FFF2-40B4-BE49-F238E27FC236}">
                <a16:creationId xmlns:a16="http://schemas.microsoft.com/office/drawing/2014/main" id="{3CE9042C-647A-4B58-A429-04C7C7DA4B8E}"/>
              </a:ext>
            </a:extLst>
          </p:cNvPr>
          <p:cNvSpPr>
            <a:spLocks noEditPoints="1"/>
          </p:cNvSpPr>
          <p:nvPr/>
        </p:nvSpPr>
        <p:spPr bwMode="auto">
          <a:xfrm>
            <a:off x="3866342" y="1662030"/>
            <a:ext cx="4437288" cy="2163647"/>
          </a:xfrm>
          <a:custGeom>
            <a:avLst/>
            <a:gdLst>
              <a:gd name="T0" fmla="*/ 1012 w 2020"/>
              <a:gd name="T1" fmla="*/ 450 h 523"/>
              <a:gd name="T2" fmla="*/ 169 w 2020"/>
              <a:gd name="T3" fmla="*/ 263 h 523"/>
              <a:gd name="T4" fmla="*/ 1012 w 2020"/>
              <a:gd name="T5" fmla="*/ 75 h 523"/>
              <a:gd name="T6" fmla="*/ 1856 w 2020"/>
              <a:gd name="T7" fmla="*/ 263 h 523"/>
              <a:gd name="T8" fmla="*/ 1012 w 2020"/>
              <a:gd name="T9" fmla="*/ 450 h 523"/>
              <a:gd name="T10" fmla="*/ 1010 w 2020"/>
              <a:gd name="T11" fmla="*/ 0 h 523"/>
              <a:gd name="T12" fmla="*/ 0 w 2020"/>
              <a:gd name="T13" fmla="*/ 262 h 523"/>
              <a:gd name="T14" fmla="*/ 1010 w 2020"/>
              <a:gd name="T15" fmla="*/ 523 h 523"/>
              <a:gd name="T16" fmla="*/ 2020 w 2020"/>
              <a:gd name="T17" fmla="*/ 262 h 523"/>
              <a:gd name="T18" fmla="*/ 1010 w 2020"/>
              <a:gd name="T19" fmla="*/ 0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20" h="523">
                <a:moveTo>
                  <a:pt x="1012" y="450"/>
                </a:moveTo>
                <a:cubicBezTo>
                  <a:pt x="534" y="450"/>
                  <a:pt x="169" y="354"/>
                  <a:pt x="169" y="263"/>
                </a:cubicBezTo>
                <a:cubicBezTo>
                  <a:pt x="169" y="172"/>
                  <a:pt x="534" y="75"/>
                  <a:pt x="1012" y="75"/>
                </a:cubicBezTo>
                <a:cubicBezTo>
                  <a:pt x="1491" y="75"/>
                  <a:pt x="1856" y="172"/>
                  <a:pt x="1856" y="263"/>
                </a:cubicBezTo>
                <a:cubicBezTo>
                  <a:pt x="1856" y="354"/>
                  <a:pt x="1491" y="450"/>
                  <a:pt x="1012" y="450"/>
                </a:cubicBezTo>
                <a:close/>
                <a:moveTo>
                  <a:pt x="1010" y="0"/>
                </a:moveTo>
                <a:cubicBezTo>
                  <a:pt x="452" y="0"/>
                  <a:pt x="0" y="117"/>
                  <a:pt x="0" y="262"/>
                </a:cubicBezTo>
                <a:cubicBezTo>
                  <a:pt x="0" y="406"/>
                  <a:pt x="452" y="523"/>
                  <a:pt x="1010" y="523"/>
                </a:cubicBezTo>
                <a:cubicBezTo>
                  <a:pt x="1568" y="523"/>
                  <a:pt x="2020" y="406"/>
                  <a:pt x="2020" y="262"/>
                </a:cubicBezTo>
                <a:cubicBezTo>
                  <a:pt x="2020" y="117"/>
                  <a:pt x="1568" y="0"/>
                  <a:pt x="1010" y="0"/>
                </a:cubicBezTo>
                <a:close/>
              </a:path>
            </a:pathLst>
          </a:custGeom>
          <a:solidFill>
            <a:srgbClr val="D4D4D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919118-5913-4C6B-BC80-DE2BA2E51A9D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947244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44C623D-E80A-4A11-A7BF-0425482C4AF1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A3916BF-9C0C-45B2-BC7E-28E1982E77BD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DFDCD1-9DF3-4AAD-BD2D-1FB9349A776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BC1EE0A-AD5B-4AF0-9BD4-5761F2A2EDA5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F41ED9B-C48B-4AD8-B8A3-AA0CFD54AD3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C57F3A5-47B5-4963-8849-3EDE932851E3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1242150"/>
            <a:chExt cx="2926080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9D89E49-625F-4722-B897-B41A7A650784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CF91017-8D22-4FFB-8269-6A7A5B86717A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0B66A86-9E08-45EF-8E4B-BA0308499269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242150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44F8039-FCBC-4BBC-8AAA-68992A609229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87FC53F-8865-4885-BD0C-1D25E440BAF6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7B12B449-ECD3-4E7B-8A1F-0678D4F14F41}"/>
              </a:ext>
            </a:extLst>
          </p:cNvPr>
          <p:cNvSpPr/>
          <p:nvPr/>
        </p:nvSpPr>
        <p:spPr>
          <a:xfrm>
            <a:off x="9987037" y="4651462"/>
            <a:ext cx="254000" cy="254000"/>
          </a:xfrm>
          <a:prstGeom prst="rect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1223D2-6372-4B66-A152-8641B7D20147}"/>
              </a:ext>
            </a:extLst>
          </p:cNvPr>
          <p:cNvSpPr/>
          <p:nvPr/>
        </p:nvSpPr>
        <p:spPr>
          <a:xfrm>
            <a:off x="9987037" y="4108293"/>
            <a:ext cx="254000" cy="254000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74B2BCC-8237-46A3-A152-98B1CCD46606}"/>
              </a:ext>
            </a:extLst>
          </p:cNvPr>
          <p:cNvSpPr/>
          <p:nvPr/>
        </p:nvSpPr>
        <p:spPr>
          <a:xfrm>
            <a:off x="9987037" y="5737801"/>
            <a:ext cx="254000" cy="254000"/>
          </a:xfrm>
          <a:prstGeom prst="rect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71830D6-692D-42C2-8334-045A11C62765}"/>
              </a:ext>
            </a:extLst>
          </p:cNvPr>
          <p:cNvSpPr/>
          <p:nvPr/>
        </p:nvSpPr>
        <p:spPr>
          <a:xfrm>
            <a:off x="9987037" y="5194631"/>
            <a:ext cx="254000" cy="254000"/>
          </a:xfrm>
          <a:prstGeom prst="rect">
            <a:avLst/>
          </a:prstGeom>
          <a:solidFill>
            <a:schemeClr val="accent3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039744-1840-4A77-81A0-303205699E07}"/>
              </a:ext>
            </a:extLst>
          </p:cNvPr>
          <p:cNvSpPr/>
          <p:nvPr/>
        </p:nvSpPr>
        <p:spPr>
          <a:xfrm>
            <a:off x="10277596" y="4041653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1F34DC1-CA99-40F3-B86B-78C5645BAFC1}"/>
              </a:ext>
            </a:extLst>
          </p:cNvPr>
          <p:cNvSpPr/>
          <p:nvPr/>
        </p:nvSpPr>
        <p:spPr>
          <a:xfrm>
            <a:off x="10277596" y="458774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89AC53-1D89-4DE3-B17B-FD0DBA086B8F}"/>
              </a:ext>
            </a:extLst>
          </p:cNvPr>
          <p:cNvSpPr/>
          <p:nvPr/>
        </p:nvSpPr>
        <p:spPr>
          <a:xfrm>
            <a:off x="10277596" y="5133831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78A3972-C597-44CC-B5BD-2F3D370AC886}"/>
              </a:ext>
            </a:extLst>
          </p:cNvPr>
          <p:cNvSpPr/>
          <p:nvPr/>
        </p:nvSpPr>
        <p:spPr>
          <a:xfrm>
            <a:off x="10277596" y="5679920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74245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 Pie-Chart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1A1250E-C222-4ECA-A7E4-F567C6F3FE99}"/>
              </a:ext>
            </a:extLst>
          </p:cNvPr>
          <p:cNvGrpSpPr/>
          <p:nvPr/>
        </p:nvGrpSpPr>
        <p:grpSpPr>
          <a:xfrm>
            <a:off x="2541905" y="1179848"/>
            <a:ext cx="8811895" cy="6783052"/>
            <a:chOff x="3714750" y="1414468"/>
            <a:chExt cx="6021070" cy="4634784"/>
          </a:xfrm>
        </p:grpSpPr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49E32BD4-F921-48C8-9CE3-06A946E544A5}"/>
                </a:ext>
              </a:extLst>
            </p:cNvPr>
            <p:cNvGraphicFramePr/>
            <p:nvPr/>
          </p:nvGraphicFramePr>
          <p:xfrm>
            <a:off x="3714750" y="1414468"/>
            <a:ext cx="4733926" cy="32504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57E7261-7FC1-41BD-9515-0E45182200A7}"/>
                </a:ext>
              </a:extLst>
            </p:cNvPr>
            <p:cNvGrpSpPr/>
            <p:nvPr/>
          </p:nvGrpSpPr>
          <p:grpSpPr>
            <a:xfrm>
              <a:off x="3890604" y="2687100"/>
              <a:ext cx="5845216" cy="3362152"/>
              <a:chOff x="3890604" y="2687100"/>
              <a:chExt cx="5845216" cy="3362152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2B61CAD6-9F14-40FD-A1EB-29272CE883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90604" y="2687100"/>
                <a:ext cx="5760908" cy="3362152"/>
              </a:xfrm>
              <a:custGeom>
                <a:avLst/>
                <a:gdLst>
                  <a:gd name="connsiteX0" fmla="*/ 5022337 w 5760908"/>
                  <a:gd name="connsiteY0" fmla="*/ 321304 h 3362152"/>
                  <a:gd name="connsiteX1" fmla="*/ 4379536 w 5760908"/>
                  <a:gd name="connsiteY1" fmla="*/ 1111848 h 3362152"/>
                  <a:gd name="connsiteX2" fmla="*/ 4381172 w 5760908"/>
                  <a:gd name="connsiteY2" fmla="*/ 1069640 h 3362152"/>
                  <a:gd name="connsiteX3" fmla="*/ 4377018 w 5760908"/>
                  <a:gd name="connsiteY3" fmla="*/ 1130441 h 3362152"/>
                  <a:gd name="connsiteX4" fmla="*/ 4129857 w 5760908"/>
                  <a:gd name="connsiteY4" fmla="*/ 2222362 h 3362152"/>
                  <a:gd name="connsiteX5" fmla="*/ 4102822 w 5760908"/>
                  <a:gd name="connsiteY5" fmla="*/ 2276329 h 3362152"/>
                  <a:gd name="connsiteX6" fmla="*/ 4108423 w 5760908"/>
                  <a:gd name="connsiteY6" fmla="*/ 2268165 h 3362152"/>
                  <a:gd name="connsiteX7" fmla="*/ 4840866 w 5760908"/>
                  <a:gd name="connsiteY7" fmla="*/ 1894525 h 3362152"/>
                  <a:gd name="connsiteX8" fmla="*/ 5529581 w 5760908"/>
                  <a:gd name="connsiteY8" fmla="*/ 889630 h 3362152"/>
                  <a:gd name="connsiteX9" fmla="*/ 5022337 w 5760908"/>
                  <a:gd name="connsiteY9" fmla="*/ 321304 h 3362152"/>
                  <a:gd name="connsiteX10" fmla="*/ 2931 w 5760908"/>
                  <a:gd name="connsiteY10" fmla="*/ 0 h 3362152"/>
                  <a:gd name="connsiteX11" fmla="*/ 66817 w 5760908"/>
                  <a:gd name="connsiteY11" fmla="*/ 18337 h 3362152"/>
                  <a:gd name="connsiteX12" fmla="*/ 70243 w 5760908"/>
                  <a:gd name="connsiteY12" fmla="*/ 19182 h 3362152"/>
                  <a:gd name="connsiteX13" fmla="*/ 64106 w 5760908"/>
                  <a:gd name="connsiteY13" fmla="*/ 75150 h 3362152"/>
                  <a:gd name="connsiteX14" fmla="*/ 2194382 w 5760908"/>
                  <a:gd name="connsiteY14" fmla="*/ 1056225 h 3362152"/>
                  <a:gd name="connsiteX15" fmla="*/ 4324658 w 5760908"/>
                  <a:gd name="connsiteY15" fmla="*/ 75150 h 3362152"/>
                  <a:gd name="connsiteX16" fmla="*/ 4319018 w 5760908"/>
                  <a:gd name="connsiteY16" fmla="*/ 23711 h 3362152"/>
                  <a:gd name="connsiteX17" fmla="*/ 4340801 w 5760908"/>
                  <a:gd name="connsiteY17" fmla="*/ 18337 h 3362152"/>
                  <a:gd name="connsiteX18" fmla="*/ 4404672 w 5760908"/>
                  <a:gd name="connsiteY18" fmla="*/ 0 h 3362152"/>
                  <a:gd name="connsiteX19" fmla="*/ 4407597 w 5760908"/>
                  <a:gd name="connsiteY19" fmla="*/ 320202 h 3362152"/>
                  <a:gd name="connsiteX20" fmla="*/ 4406404 w 5760908"/>
                  <a:gd name="connsiteY20" fmla="*/ 418459 h 3362152"/>
                  <a:gd name="connsiteX21" fmla="*/ 4407959 w 5760908"/>
                  <a:gd name="connsiteY21" fmla="*/ 378334 h 3362152"/>
                  <a:gd name="connsiteX22" fmla="*/ 5031082 w 5760908"/>
                  <a:gd name="connsiteY22" fmla="*/ 85321 h 3362152"/>
                  <a:gd name="connsiteX23" fmla="*/ 5750407 w 5760908"/>
                  <a:gd name="connsiteY23" fmla="*/ 976158 h 3362152"/>
                  <a:gd name="connsiteX24" fmla="*/ 4895526 w 5760908"/>
                  <a:gd name="connsiteY24" fmla="*/ 2106910 h 3362152"/>
                  <a:gd name="connsiteX25" fmla="*/ 3791395 w 5760908"/>
                  <a:gd name="connsiteY25" fmla="*/ 2730299 h 3362152"/>
                  <a:gd name="connsiteX26" fmla="*/ 3794196 w 5760908"/>
                  <a:gd name="connsiteY26" fmla="*/ 2726216 h 3362152"/>
                  <a:gd name="connsiteX27" fmla="*/ 3616854 w 5760908"/>
                  <a:gd name="connsiteY27" fmla="*/ 2905733 h 3362152"/>
                  <a:gd name="connsiteX28" fmla="*/ 2204893 w 5760908"/>
                  <a:gd name="connsiteY28" fmla="*/ 3362152 h 3362152"/>
                  <a:gd name="connsiteX29" fmla="*/ 790748 w 5760908"/>
                  <a:gd name="connsiteY29" fmla="*/ 2905733 h 3362152"/>
                  <a:gd name="connsiteX30" fmla="*/ 2931 w 5760908"/>
                  <a:gd name="connsiteY30" fmla="*/ 0 h 33621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5760908" h="3362152">
                    <a:moveTo>
                      <a:pt x="5022337" y="321304"/>
                    </a:moveTo>
                    <a:cubicBezTo>
                      <a:pt x="4663768" y="337037"/>
                      <a:pt x="4495415" y="744107"/>
                      <a:pt x="4379536" y="1111848"/>
                    </a:cubicBezTo>
                    <a:lnTo>
                      <a:pt x="4381172" y="1069640"/>
                    </a:lnTo>
                    <a:lnTo>
                      <a:pt x="4377018" y="1130441"/>
                    </a:lnTo>
                    <a:cubicBezTo>
                      <a:pt x="4336560" y="1601999"/>
                      <a:pt x="4255362" y="1946226"/>
                      <a:pt x="4129857" y="2222362"/>
                    </a:cubicBezTo>
                    <a:lnTo>
                      <a:pt x="4102822" y="2276329"/>
                    </a:lnTo>
                    <a:lnTo>
                      <a:pt x="4108423" y="2268165"/>
                    </a:lnTo>
                    <a:cubicBezTo>
                      <a:pt x="4108423" y="2268165"/>
                      <a:pt x="4405773" y="2193437"/>
                      <a:pt x="4840866" y="1894525"/>
                    </a:cubicBezTo>
                    <a:cubicBezTo>
                      <a:pt x="5275959" y="1595613"/>
                      <a:pt x="5529581" y="1225906"/>
                      <a:pt x="5529581" y="889630"/>
                    </a:cubicBezTo>
                    <a:cubicBezTo>
                      <a:pt x="5529581" y="555321"/>
                      <a:pt x="5315314" y="307539"/>
                      <a:pt x="5022337" y="321304"/>
                    </a:cubicBezTo>
                    <a:close/>
                    <a:moveTo>
                      <a:pt x="2931" y="0"/>
                    </a:moveTo>
                    <a:cubicBezTo>
                      <a:pt x="2931" y="0"/>
                      <a:pt x="23186" y="6986"/>
                      <a:pt x="66817" y="18337"/>
                    </a:cubicBezTo>
                    <a:lnTo>
                      <a:pt x="70243" y="19182"/>
                    </a:lnTo>
                    <a:lnTo>
                      <a:pt x="64106" y="75150"/>
                    </a:lnTo>
                    <a:cubicBezTo>
                      <a:pt x="64106" y="616983"/>
                      <a:pt x="1017863" y="1056225"/>
                      <a:pt x="2194382" y="1056225"/>
                    </a:cubicBezTo>
                    <a:cubicBezTo>
                      <a:pt x="3370901" y="1056225"/>
                      <a:pt x="4324658" y="616983"/>
                      <a:pt x="4324658" y="75150"/>
                    </a:cubicBezTo>
                    <a:lnTo>
                      <a:pt x="4319018" y="23711"/>
                    </a:lnTo>
                    <a:lnTo>
                      <a:pt x="4340801" y="18337"/>
                    </a:lnTo>
                    <a:cubicBezTo>
                      <a:pt x="4384418" y="6986"/>
                      <a:pt x="4404672" y="0"/>
                      <a:pt x="4404672" y="0"/>
                    </a:cubicBezTo>
                    <a:cubicBezTo>
                      <a:pt x="4406718" y="111277"/>
                      <a:pt x="4407699" y="217919"/>
                      <a:pt x="4407597" y="320202"/>
                    </a:cubicBezTo>
                    <a:lnTo>
                      <a:pt x="4406404" y="418459"/>
                    </a:lnTo>
                    <a:lnTo>
                      <a:pt x="4407959" y="378334"/>
                    </a:lnTo>
                    <a:cubicBezTo>
                      <a:pt x="4407959" y="378334"/>
                      <a:pt x="4587244" y="85321"/>
                      <a:pt x="5031082" y="85321"/>
                    </a:cubicBezTo>
                    <a:cubicBezTo>
                      <a:pt x="5474921" y="85321"/>
                      <a:pt x="5826931" y="437329"/>
                      <a:pt x="5750407" y="976158"/>
                    </a:cubicBezTo>
                    <a:cubicBezTo>
                      <a:pt x="5673883" y="1518919"/>
                      <a:pt x="5308755" y="1851262"/>
                      <a:pt x="4895526" y="2106910"/>
                    </a:cubicBezTo>
                    <a:cubicBezTo>
                      <a:pt x="4484483" y="2364525"/>
                      <a:pt x="4230861" y="2419588"/>
                      <a:pt x="3791395" y="2730299"/>
                    </a:cubicBezTo>
                    <a:lnTo>
                      <a:pt x="3794196" y="2726216"/>
                    </a:lnTo>
                    <a:lnTo>
                      <a:pt x="3616854" y="2905733"/>
                    </a:lnTo>
                    <a:cubicBezTo>
                      <a:pt x="3114920" y="3364119"/>
                      <a:pt x="2204893" y="3362152"/>
                      <a:pt x="2204893" y="3362152"/>
                    </a:cubicBezTo>
                    <a:cubicBezTo>
                      <a:pt x="2204893" y="3362152"/>
                      <a:pt x="1292682" y="3364119"/>
                      <a:pt x="790748" y="2905733"/>
                    </a:cubicBezTo>
                    <a:cubicBezTo>
                      <a:pt x="210251" y="2374557"/>
                      <a:pt x="-29804" y="1780426"/>
                      <a:pt x="29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A43470-3FDE-402C-BCA7-38C4DCC03D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4576" y="3308730"/>
                <a:ext cx="1034113" cy="2376824"/>
              </a:xfrm>
              <a:custGeom>
                <a:avLst/>
                <a:gdLst>
                  <a:gd name="connsiteX0" fmla="*/ 1027438 w 1034113"/>
                  <a:gd name="connsiteY0" fmla="*/ 0 h 2376824"/>
                  <a:gd name="connsiteX1" fmla="*/ 0 w 1034113"/>
                  <a:gd name="connsiteY1" fmla="*/ 2376824 h 2376824"/>
                  <a:gd name="connsiteX2" fmla="*/ 387882 w 1034113"/>
                  <a:gd name="connsiteY2" fmla="*/ 351587 h 2376824"/>
                  <a:gd name="connsiteX3" fmla="*/ 389318 w 1034113"/>
                  <a:gd name="connsiteY3" fmla="*/ 247120 h 2376824"/>
                  <a:gd name="connsiteX4" fmla="*/ 495464 w 1034113"/>
                  <a:gd name="connsiteY4" fmla="*/ 210565 h 2376824"/>
                  <a:gd name="connsiteX5" fmla="*/ 646743 w 1034113"/>
                  <a:gd name="connsiteY5" fmla="*/ 147245 h 2376824"/>
                  <a:gd name="connsiteX6" fmla="*/ 650533 w 1034113"/>
                  <a:gd name="connsiteY6" fmla="*/ 145324 h 2376824"/>
                  <a:gd name="connsiteX7" fmla="*/ 754001 w 1034113"/>
                  <a:gd name="connsiteY7" fmla="*/ 126897 h 2376824"/>
                  <a:gd name="connsiteX8" fmla="*/ 1027438 w 1034113"/>
                  <a:gd name="connsiteY8" fmla="*/ 0 h 2376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4113" h="2376824">
                    <a:moveTo>
                      <a:pt x="1027438" y="0"/>
                    </a:moveTo>
                    <a:cubicBezTo>
                      <a:pt x="1027438" y="0"/>
                      <a:pt x="1182317" y="1869191"/>
                      <a:pt x="0" y="2376824"/>
                    </a:cubicBezTo>
                    <a:cubicBezTo>
                      <a:pt x="0" y="2376824"/>
                      <a:pt x="352773" y="1302923"/>
                      <a:pt x="387882" y="351587"/>
                    </a:cubicBezTo>
                    <a:lnTo>
                      <a:pt x="389318" y="247120"/>
                    </a:lnTo>
                    <a:lnTo>
                      <a:pt x="495464" y="210565"/>
                    </a:lnTo>
                    <a:cubicBezTo>
                      <a:pt x="548069" y="190572"/>
                      <a:pt x="598555" y="169437"/>
                      <a:pt x="646743" y="147245"/>
                    </a:cubicBezTo>
                    <a:lnTo>
                      <a:pt x="650533" y="145324"/>
                    </a:lnTo>
                    <a:lnTo>
                      <a:pt x="754001" y="126897"/>
                    </a:lnTo>
                    <a:cubicBezTo>
                      <a:pt x="861175" y="103205"/>
                      <a:pt x="966086" y="64192"/>
                      <a:pt x="1027438" y="0"/>
                    </a:cubicBezTo>
                    <a:close/>
                  </a:path>
                </a:pathLst>
              </a:custGeom>
              <a:solidFill>
                <a:schemeClr val="bg1">
                  <a:alpha val="34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65C2F424-6C49-464D-974A-28BCA8C8E9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468" y="3199031"/>
                <a:ext cx="1031312" cy="2425579"/>
              </a:xfrm>
              <a:custGeom>
                <a:avLst/>
                <a:gdLst>
                  <a:gd name="connsiteX0" fmla="*/ 2169 w 1031312"/>
                  <a:gd name="connsiteY0" fmla="*/ 0 h 2425579"/>
                  <a:gd name="connsiteX1" fmla="*/ 217449 w 1031312"/>
                  <a:gd name="connsiteY1" fmla="*/ 90435 h 2425579"/>
                  <a:gd name="connsiteX2" fmla="*/ 245048 w 1031312"/>
                  <a:gd name="connsiteY2" fmla="*/ 97335 h 2425579"/>
                  <a:gd name="connsiteX3" fmla="*/ 264060 w 1031312"/>
                  <a:gd name="connsiteY3" fmla="*/ 111748 h 2425579"/>
                  <a:gd name="connsiteX4" fmla="*/ 386694 w 1031312"/>
                  <a:gd name="connsiteY4" fmla="*/ 187274 h 2425579"/>
                  <a:gd name="connsiteX5" fmla="*/ 496350 w 1031312"/>
                  <a:gd name="connsiteY5" fmla="*/ 242839 h 2425579"/>
                  <a:gd name="connsiteX6" fmla="*/ 466707 w 1031312"/>
                  <a:gd name="connsiteY6" fmla="*/ 382802 h 2425579"/>
                  <a:gd name="connsiteX7" fmla="*/ 1031312 w 1031312"/>
                  <a:gd name="connsiteY7" fmla="*/ 2425579 h 2425579"/>
                  <a:gd name="connsiteX8" fmla="*/ 2169 w 1031312"/>
                  <a:gd name="connsiteY8" fmla="*/ 0 h 24255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1312" h="2425579">
                    <a:moveTo>
                      <a:pt x="2169" y="0"/>
                    </a:moveTo>
                    <a:cubicBezTo>
                      <a:pt x="47235" y="36207"/>
                      <a:pt x="130709" y="66594"/>
                      <a:pt x="217449" y="90435"/>
                    </a:cubicBezTo>
                    <a:lnTo>
                      <a:pt x="245048" y="97335"/>
                    </a:lnTo>
                    <a:lnTo>
                      <a:pt x="264060" y="111748"/>
                    </a:lnTo>
                    <a:cubicBezTo>
                      <a:pt x="302343" y="137844"/>
                      <a:pt x="343280" y="163047"/>
                      <a:pt x="386694" y="187274"/>
                    </a:cubicBezTo>
                    <a:lnTo>
                      <a:pt x="496350" y="242839"/>
                    </a:lnTo>
                    <a:lnTo>
                      <a:pt x="466707" y="382802"/>
                    </a:lnTo>
                    <a:cubicBezTo>
                      <a:pt x="286187" y="1523307"/>
                      <a:pt x="1031312" y="2425579"/>
                      <a:pt x="1031312" y="2425579"/>
                    </a:cubicBezTo>
                    <a:cubicBezTo>
                      <a:pt x="-96157" y="1751698"/>
                      <a:pt x="2169" y="0"/>
                      <a:pt x="2169" y="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7" name="Freeform 116">
                <a:extLst>
                  <a:ext uri="{FF2B5EF4-FFF2-40B4-BE49-F238E27FC236}">
                    <a16:creationId xmlns:a16="http://schemas.microsoft.com/office/drawing/2014/main" id="{31A89B8D-8A52-4461-8392-8C53BF2FD0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07494" y="2851647"/>
                <a:ext cx="1828326" cy="2236654"/>
              </a:xfrm>
              <a:custGeom>
                <a:avLst/>
                <a:gdLst>
                  <a:gd name="T0" fmla="*/ 487 w 836"/>
                  <a:gd name="T1" fmla="*/ 31 h 1135"/>
                  <a:gd name="T2" fmla="*/ 172 w 836"/>
                  <a:gd name="T3" fmla="*/ 306 h 1135"/>
                  <a:gd name="T4" fmla="*/ 166 w 836"/>
                  <a:gd name="T5" fmla="*/ 479 h 1135"/>
                  <a:gd name="T6" fmla="*/ 460 w 836"/>
                  <a:gd name="T7" fmla="*/ 77 h 1135"/>
                  <a:gd name="T8" fmla="*/ 692 w 836"/>
                  <a:gd name="T9" fmla="*/ 366 h 1135"/>
                  <a:gd name="T10" fmla="*/ 377 w 836"/>
                  <a:gd name="T11" fmla="*/ 877 h 1135"/>
                  <a:gd name="T12" fmla="*/ 42 w 836"/>
                  <a:gd name="T13" fmla="*/ 1067 h 1135"/>
                  <a:gd name="T14" fmla="*/ 0 w 836"/>
                  <a:gd name="T15" fmla="*/ 1135 h 1135"/>
                  <a:gd name="T16" fmla="*/ 675 w 836"/>
                  <a:gd name="T17" fmla="*/ 620 h 1135"/>
                  <a:gd name="T18" fmla="*/ 487 w 836"/>
                  <a:gd name="T19" fmla="*/ 31 h 1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36" h="1135">
                    <a:moveTo>
                      <a:pt x="487" y="31"/>
                    </a:moveTo>
                    <a:cubicBezTo>
                      <a:pt x="273" y="0"/>
                      <a:pt x="172" y="306"/>
                      <a:pt x="172" y="306"/>
                    </a:cubicBezTo>
                    <a:lnTo>
                      <a:pt x="166" y="479"/>
                    </a:lnTo>
                    <a:cubicBezTo>
                      <a:pt x="219" y="292"/>
                      <a:pt x="296" y="85"/>
                      <a:pt x="460" y="77"/>
                    </a:cubicBezTo>
                    <a:cubicBezTo>
                      <a:pt x="594" y="70"/>
                      <a:pt x="692" y="196"/>
                      <a:pt x="692" y="366"/>
                    </a:cubicBezTo>
                    <a:cubicBezTo>
                      <a:pt x="692" y="537"/>
                      <a:pt x="576" y="725"/>
                      <a:pt x="377" y="877"/>
                    </a:cubicBezTo>
                    <a:cubicBezTo>
                      <a:pt x="178" y="1029"/>
                      <a:pt x="42" y="1067"/>
                      <a:pt x="42" y="1067"/>
                    </a:cubicBezTo>
                    <a:lnTo>
                      <a:pt x="0" y="1135"/>
                    </a:lnTo>
                    <a:cubicBezTo>
                      <a:pt x="204" y="1029"/>
                      <a:pt x="513" y="901"/>
                      <a:pt x="675" y="620"/>
                    </a:cubicBezTo>
                    <a:cubicBezTo>
                      <a:pt x="836" y="339"/>
                      <a:pt x="702" y="62"/>
                      <a:pt x="487" y="31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70" name="Freeform 111">
              <a:extLst>
                <a:ext uri="{FF2B5EF4-FFF2-40B4-BE49-F238E27FC236}">
                  <a16:creationId xmlns:a16="http://schemas.microsoft.com/office/drawing/2014/main" id="{3CE9042C-647A-4B58-A429-04C7C7DA4B8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866342" y="1662030"/>
              <a:ext cx="4437288" cy="2163647"/>
            </a:xfrm>
            <a:custGeom>
              <a:avLst/>
              <a:gdLst>
                <a:gd name="T0" fmla="*/ 1012 w 2020"/>
                <a:gd name="T1" fmla="*/ 450 h 523"/>
                <a:gd name="T2" fmla="*/ 169 w 2020"/>
                <a:gd name="T3" fmla="*/ 263 h 523"/>
                <a:gd name="T4" fmla="*/ 1012 w 2020"/>
                <a:gd name="T5" fmla="*/ 75 h 523"/>
                <a:gd name="T6" fmla="*/ 1856 w 2020"/>
                <a:gd name="T7" fmla="*/ 263 h 523"/>
                <a:gd name="T8" fmla="*/ 1012 w 2020"/>
                <a:gd name="T9" fmla="*/ 450 h 523"/>
                <a:gd name="T10" fmla="*/ 1010 w 2020"/>
                <a:gd name="T11" fmla="*/ 0 h 523"/>
                <a:gd name="T12" fmla="*/ 0 w 2020"/>
                <a:gd name="T13" fmla="*/ 262 h 523"/>
                <a:gd name="T14" fmla="*/ 1010 w 2020"/>
                <a:gd name="T15" fmla="*/ 523 h 523"/>
                <a:gd name="T16" fmla="*/ 2020 w 2020"/>
                <a:gd name="T17" fmla="*/ 262 h 523"/>
                <a:gd name="T18" fmla="*/ 1010 w 2020"/>
                <a:gd name="T19" fmla="*/ 0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20" h="523">
                  <a:moveTo>
                    <a:pt x="1012" y="450"/>
                  </a:moveTo>
                  <a:cubicBezTo>
                    <a:pt x="534" y="450"/>
                    <a:pt x="169" y="354"/>
                    <a:pt x="169" y="263"/>
                  </a:cubicBezTo>
                  <a:cubicBezTo>
                    <a:pt x="169" y="172"/>
                    <a:pt x="534" y="75"/>
                    <a:pt x="1012" y="75"/>
                  </a:cubicBezTo>
                  <a:cubicBezTo>
                    <a:pt x="1491" y="75"/>
                    <a:pt x="1856" y="172"/>
                    <a:pt x="1856" y="263"/>
                  </a:cubicBezTo>
                  <a:cubicBezTo>
                    <a:pt x="1856" y="354"/>
                    <a:pt x="1491" y="450"/>
                    <a:pt x="1012" y="450"/>
                  </a:cubicBezTo>
                  <a:close/>
                  <a:moveTo>
                    <a:pt x="1010" y="0"/>
                  </a:moveTo>
                  <a:cubicBezTo>
                    <a:pt x="452" y="0"/>
                    <a:pt x="0" y="117"/>
                    <a:pt x="0" y="262"/>
                  </a:cubicBezTo>
                  <a:cubicBezTo>
                    <a:pt x="0" y="406"/>
                    <a:pt x="452" y="523"/>
                    <a:pt x="1010" y="523"/>
                  </a:cubicBezTo>
                  <a:cubicBezTo>
                    <a:pt x="1568" y="523"/>
                    <a:pt x="2020" y="406"/>
                    <a:pt x="2020" y="262"/>
                  </a:cubicBezTo>
                  <a:cubicBezTo>
                    <a:pt x="2020" y="117"/>
                    <a:pt x="1568" y="0"/>
                    <a:pt x="1010" y="0"/>
                  </a:cubicBezTo>
                  <a:close/>
                </a:path>
              </a:pathLst>
            </a:custGeom>
            <a:solidFill>
              <a:srgbClr val="D4D4D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A7733C00-2F22-4193-8C4E-FDA4BF77C284}"/>
              </a:ext>
            </a:extLst>
          </p:cNvPr>
          <p:cNvSpPr/>
          <p:nvPr/>
        </p:nvSpPr>
        <p:spPr>
          <a:xfrm>
            <a:off x="333492" y="4651462"/>
            <a:ext cx="254000" cy="254000"/>
          </a:xfrm>
          <a:prstGeom prst="rect">
            <a:avLst/>
          </a:prstGeom>
          <a:solidFill>
            <a:schemeClr val="accent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4EDD2B2-5807-414A-979C-62E097B2961F}"/>
              </a:ext>
            </a:extLst>
          </p:cNvPr>
          <p:cNvSpPr/>
          <p:nvPr/>
        </p:nvSpPr>
        <p:spPr>
          <a:xfrm>
            <a:off x="333492" y="4108293"/>
            <a:ext cx="254000" cy="254000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7122A1-2B81-40AC-AAD3-CC15FBBF8F76}"/>
              </a:ext>
            </a:extLst>
          </p:cNvPr>
          <p:cNvSpPr/>
          <p:nvPr/>
        </p:nvSpPr>
        <p:spPr>
          <a:xfrm>
            <a:off x="333492" y="5737801"/>
            <a:ext cx="254000" cy="254000"/>
          </a:xfrm>
          <a:prstGeom prst="rect">
            <a:avLst/>
          </a:prstGeom>
          <a:solidFill>
            <a:schemeClr val="accent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D2A66-F4A5-4F4F-8452-84D9F3828D34}"/>
              </a:ext>
            </a:extLst>
          </p:cNvPr>
          <p:cNvSpPr/>
          <p:nvPr/>
        </p:nvSpPr>
        <p:spPr>
          <a:xfrm>
            <a:off x="333492" y="5194631"/>
            <a:ext cx="254000" cy="254000"/>
          </a:xfrm>
          <a:prstGeom prst="rect">
            <a:avLst/>
          </a:prstGeom>
          <a:solidFill>
            <a:schemeClr val="accent3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0DBF098-60D9-4FCC-9E6A-12167080B2A2}"/>
              </a:ext>
            </a:extLst>
          </p:cNvPr>
          <p:cNvSpPr/>
          <p:nvPr/>
        </p:nvSpPr>
        <p:spPr>
          <a:xfrm>
            <a:off x="624051" y="4041653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24D554-23CA-49FA-8B4F-3D92DE2F8D9B}"/>
              </a:ext>
            </a:extLst>
          </p:cNvPr>
          <p:cNvSpPr/>
          <p:nvPr/>
        </p:nvSpPr>
        <p:spPr>
          <a:xfrm>
            <a:off x="624051" y="4587742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5EB7D3-A422-4E5E-8B5B-D7A76E19D892}"/>
              </a:ext>
            </a:extLst>
          </p:cNvPr>
          <p:cNvSpPr/>
          <p:nvPr/>
        </p:nvSpPr>
        <p:spPr>
          <a:xfrm>
            <a:off x="624051" y="5133831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89774E8-E49F-42A9-8760-2B78318CD734}"/>
              </a:ext>
            </a:extLst>
          </p:cNvPr>
          <p:cNvSpPr/>
          <p:nvPr/>
        </p:nvSpPr>
        <p:spPr>
          <a:xfrm>
            <a:off x="624051" y="5679920"/>
            <a:ext cx="1426480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7D2317D-E9EB-4131-96E0-F8DD3CBD72EE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4953608-EDFC-484A-954B-58CC73F27417}"/>
              </a:ext>
            </a:extLst>
          </p:cNvPr>
          <p:cNvGrpSpPr/>
          <p:nvPr/>
        </p:nvGrpSpPr>
        <p:grpSpPr>
          <a:xfrm>
            <a:off x="338440" y="1242150"/>
            <a:ext cx="1991189" cy="1844151"/>
            <a:chOff x="332936" y="1242150"/>
            <a:chExt cx="2926080" cy="184415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87B81C0-A40A-4441-91A7-D05E21344EDB}"/>
                </a:ext>
              </a:extLst>
            </p:cNvPr>
            <p:cNvSpPr txBox="1"/>
            <p:nvPr/>
          </p:nvSpPr>
          <p:spPr>
            <a:xfrm>
              <a:off x="332936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64EE6FD-53D9-40AB-950B-F6FBE93C43A5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4C215A5-5BD4-4E62-B6FD-65637AE9F38F}"/>
              </a:ext>
            </a:extLst>
          </p:cNvPr>
          <p:cNvGrpSpPr/>
          <p:nvPr/>
        </p:nvGrpSpPr>
        <p:grpSpPr>
          <a:xfrm>
            <a:off x="9862371" y="1242150"/>
            <a:ext cx="1991189" cy="1844151"/>
            <a:chOff x="8921977" y="1242150"/>
            <a:chExt cx="2926080" cy="184415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E8A2DFB-F89D-4942-938A-BDB32D2FBD35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0A0C736-A165-4674-B13A-4AA1CFDE79EF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0928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8896</TotalTime>
  <Words>406</Words>
  <PresentationFormat>Widescreen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Cup Pie-Chart for PowerPoint</vt:lpstr>
      <vt:lpstr>Cup Pie-Chart for PowerPoint</vt:lpstr>
      <vt:lpstr>Cup Pie-Chart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Cup Pie-Chart for PowerPoint</dc:title>
  <dc:creator>PresentationGO.com</dc:creator>
  <dc:description>© Copyright PresentationGO.com</dc:description>
  <dcterms:created xsi:type="dcterms:W3CDTF">2014-11-26T05:14:11Z</dcterms:created>
  <dcterms:modified xsi:type="dcterms:W3CDTF">2019-05-08T01:32:38Z</dcterms:modified>
  <cp:category>Charts &amp; Diagrams</cp:category>
</cp:coreProperties>
</file>