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1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Curved Accent Map Pins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FCB09A8-09AF-7779-81F9-A42B01052F36}"/>
              </a:ext>
            </a:extLst>
          </p:cNvPr>
          <p:cNvSpPr/>
          <p:nvPr/>
        </p:nvSpPr>
        <p:spPr>
          <a:xfrm>
            <a:off x="821977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8CF46A5-6BEC-E6CD-4CA9-E6758030AC3A}"/>
              </a:ext>
            </a:extLst>
          </p:cNvPr>
          <p:cNvSpPr/>
          <p:nvPr/>
        </p:nvSpPr>
        <p:spPr>
          <a:xfrm>
            <a:off x="865622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0BC7610F-8886-041D-FB96-509A05BA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072" y="2724934"/>
            <a:ext cx="962391" cy="9623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6F1D84-AFD6-520A-7DBD-A77BAD9DE93B}"/>
              </a:ext>
            </a:extLst>
          </p:cNvPr>
          <p:cNvSpPr txBox="1"/>
          <p:nvPr/>
        </p:nvSpPr>
        <p:spPr>
          <a:xfrm>
            <a:off x="867709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2B0D47-DBEC-49CD-B9CA-EAB89D0576F4}"/>
              </a:ext>
            </a:extLst>
          </p:cNvPr>
          <p:cNvSpPr/>
          <p:nvPr/>
        </p:nvSpPr>
        <p:spPr>
          <a:xfrm>
            <a:off x="745408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DE8105-E72E-CA9E-E573-B945EECF5C90}"/>
              </a:ext>
            </a:extLst>
          </p:cNvPr>
          <p:cNvSpPr/>
          <p:nvPr/>
        </p:nvSpPr>
        <p:spPr>
          <a:xfrm>
            <a:off x="2768459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444CB24-2FC0-561A-BDEF-82FCE1DE8888}"/>
              </a:ext>
            </a:extLst>
          </p:cNvPr>
          <p:cNvSpPr/>
          <p:nvPr/>
        </p:nvSpPr>
        <p:spPr>
          <a:xfrm>
            <a:off x="2807567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C1955F14-F1AC-AC97-DDD1-66A98394C6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8264" y="2724934"/>
            <a:ext cx="962391" cy="96239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1BD506-1EF6-B080-A03A-D85E310D0A67}"/>
              </a:ext>
            </a:extLst>
          </p:cNvPr>
          <p:cNvSpPr txBox="1"/>
          <p:nvPr/>
        </p:nvSpPr>
        <p:spPr>
          <a:xfrm>
            <a:off x="2812901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E1AD4E9-6EB2-71EC-B571-FE57A6A18AA9}"/>
              </a:ext>
            </a:extLst>
          </p:cNvPr>
          <p:cNvSpPr/>
          <p:nvPr/>
        </p:nvSpPr>
        <p:spPr>
          <a:xfrm>
            <a:off x="2690599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A41D2F-D63A-39E7-B842-309C7D6F9A66}"/>
              </a:ext>
            </a:extLst>
          </p:cNvPr>
          <p:cNvSpPr/>
          <p:nvPr/>
        </p:nvSpPr>
        <p:spPr>
          <a:xfrm>
            <a:off x="4714940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FEC371-6C35-6E3C-C38B-84F508FD9E3E}"/>
              </a:ext>
            </a:extLst>
          </p:cNvPr>
          <p:cNvSpPr/>
          <p:nvPr/>
        </p:nvSpPr>
        <p:spPr>
          <a:xfrm>
            <a:off x="4749513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AAFC3D61-E3F3-0F4A-4467-AA9505061A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9531" y="2724934"/>
            <a:ext cx="962391" cy="96239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7957DC9-65D5-DFF5-2D27-0D80B4F30987}"/>
              </a:ext>
            </a:extLst>
          </p:cNvPr>
          <p:cNvSpPr txBox="1"/>
          <p:nvPr/>
        </p:nvSpPr>
        <p:spPr>
          <a:xfrm>
            <a:off x="4758092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84D7E0C-F0E2-ECB5-BB98-9B2393994195}"/>
              </a:ext>
            </a:extLst>
          </p:cNvPr>
          <p:cNvSpPr/>
          <p:nvPr/>
        </p:nvSpPr>
        <p:spPr>
          <a:xfrm>
            <a:off x="4635791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E220C8-BD24-D5FD-4C10-D9838119C3C2}"/>
              </a:ext>
            </a:extLst>
          </p:cNvPr>
          <p:cNvSpPr/>
          <p:nvPr/>
        </p:nvSpPr>
        <p:spPr>
          <a:xfrm>
            <a:off x="6661423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65724-417D-6C27-E6BE-4901A1A8B6DB}"/>
              </a:ext>
            </a:extLst>
          </p:cNvPr>
          <p:cNvSpPr/>
          <p:nvPr/>
        </p:nvSpPr>
        <p:spPr>
          <a:xfrm>
            <a:off x="6691460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58ACCD24-377E-A22B-FB8C-6BF5B8B75E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4724" y="2724934"/>
            <a:ext cx="962391" cy="96239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E57856-09E6-8ED1-C3D9-C46910B23EDE}"/>
              </a:ext>
            </a:extLst>
          </p:cNvPr>
          <p:cNvSpPr txBox="1"/>
          <p:nvPr/>
        </p:nvSpPr>
        <p:spPr>
          <a:xfrm>
            <a:off x="6703285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C2CF0D-9E03-B92A-C79A-EA509CC67160}"/>
              </a:ext>
            </a:extLst>
          </p:cNvPr>
          <p:cNvSpPr/>
          <p:nvPr/>
        </p:nvSpPr>
        <p:spPr>
          <a:xfrm>
            <a:off x="6580984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1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1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B61BC5-293C-92AA-496F-A0FF5766ACD4}"/>
              </a:ext>
            </a:extLst>
          </p:cNvPr>
          <p:cNvGrpSpPr/>
          <p:nvPr/>
        </p:nvGrpSpPr>
        <p:grpSpPr>
          <a:xfrm>
            <a:off x="1054326" y="4138576"/>
            <a:ext cx="1672993" cy="1152282"/>
            <a:chOff x="332936" y="2596988"/>
            <a:chExt cx="2926080" cy="15363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1F07475-6993-CACE-558E-30F76333EC9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3B1194-427A-B472-794C-388AEE0296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97D412-1DF3-049F-BCC4-97E1B36A443A}"/>
              </a:ext>
            </a:extLst>
          </p:cNvPr>
          <p:cNvGrpSpPr/>
          <p:nvPr/>
        </p:nvGrpSpPr>
        <p:grpSpPr>
          <a:xfrm>
            <a:off x="2999518" y="4138576"/>
            <a:ext cx="1672993" cy="1152282"/>
            <a:chOff x="332936" y="2596988"/>
            <a:chExt cx="2926080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C4D7E4-2BD2-2928-D526-84C60552030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1A5A6-C418-869E-4C2F-9801CB558D2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C584578-9612-D88E-9FE8-2E1606EF0A4C}"/>
              </a:ext>
            </a:extLst>
          </p:cNvPr>
          <p:cNvGrpSpPr/>
          <p:nvPr/>
        </p:nvGrpSpPr>
        <p:grpSpPr>
          <a:xfrm>
            <a:off x="4944710" y="4138576"/>
            <a:ext cx="1672993" cy="1152282"/>
            <a:chOff x="332936" y="2596988"/>
            <a:chExt cx="2926080" cy="153637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DB231-6E29-CAFE-5BCE-E963FCF7D56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CB0D5D4-55C7-57A8-DD86-4DF64A7A96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DF5C8-EB02-823B-6D98-D6BB8417AB62}"/>
              </a:ext>
            </a:extLst>
          </p:cNvPr>
          <p:cNvGrpSpPr/>
          <p:nvPr/>
        </p:nvGrpSpPr>
        <p:grpSpPr>
          <a:xfrm>
            <a:off x="6889902" y="4138576"/>
            <a:ext cx="1672993" cy="1152282"/>
            <a:chOff x="332936" y="2596988"/>
            <a:chExt cx="2926080" cy="153637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B334FE-0A73-05DE-F596-C6C30AAD4E7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AF6BE9-2CD1-001B-1AE4-2B34D5C67A7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93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Curved Accent Map Pins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FCB09A8-09AF-7779-81F9-A42B01052F36}"/>
              </a:ext>
            </a:extLst>
          </p:cNvPr>
          <p:cNvSpPr/>
          <p:nvPr/>
        </p:nvSpPr>
        <p:spPr>
          <a:xfrm>
            <a:off x="821977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8CF46A5-6BEC-E6CD-4CA9-E6758030AC3A}"/>
              </a:ext>
            </a:extLst>
          </p:cNvPr>
          <p:cNvSpPr/>
          <p:nvPr/>
        </p:nvSpPr>
        <p:spPr>
          <a:xfrm>
            <a:off x="865622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0BC7610F-8886-041D-FB96-509A05BA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072" y="2724934"/>
            <a:ext cx="962391" cy="9623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6F1D84-AFD6-520A-7DBD-A77BAD9DE93B}"/>
              </a:ext>
            </a:extLst>
          </p:cNvPr>
          <p:cNvSpPr txBox="1"/>
          <p:nvPr/>
        </p:nvSpPr>
        <p:spPr>
          <a:xfrm>
            <a:off x="867709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2B0D47-DBEC-49CD-B9CA-EAB89D0576F4}"/>
              </a:ext>
            </a:extLst>
          </p:cNvPr>
          <p:cNvSpPr/>
          <p:nvPr/>
        </p:nvSpPr>
        <p:spPr>
          <a:xfrm>
            <a:off x="745408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DE8105-E72E-CA9E-E573-B945EECF5C90}"/>
              </a:ext>
            </a:extLst>
          </p:cNvPr>
          <p:cNvSpPr/>
          <p:nvPr/>
        </p:nvSpPr>
        <p:spPr>
          <a:xfrm>
            <a:off x="2768459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444CB24-2FC0-561A-BDEF-82FCE1DE8888}"/>
              </a:ext>
            </a:extLst>
          </p:cNvPr>
          <p:cNvSpPr/>
          <p:nvPr/>
        </p:nvSpPr>
        <p:spPr>
          <a:xfrm>
            <a:off x="2807567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C1955F14-F1AC-AC97-DDD1-66A98394C6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78264" y="2724934"/>
            <a:ext cx="962391" cy="96239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1BD506-1EF6-B080-A03A-D85E310D0A67}"/>
              </a:ext>
            </a:extLst>
          </p:cNvPr>
          <p:cNvSpPr txBox="1"/>
          <p:nvPr/>
        </p:nvSpPr>
        <p:spPr>
          <a:xfrm>
            <a:off x="2812901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E1AD4E9-6EB2-71EC-B571-FE57A6A18AA9}"/>
              </a:ext>
            </a:extLst>
          </p:cNvPr>
          <p:cNvSpPr/>
          <p:nvPr/>
        </p:nvSpPr>
        <p:spPr>
          <a:xfrm>
            <a:off x="2690599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A41D2F-D63A-39E7-B842-309C7D6F9A66}"/>
              </a:ext>
            </a:extLst>
          </p:cNvPr>
          <p:cNvSpPr/>
          <p:nvPr/>
        </p:nvSpPr>
        <p:spPr>
          <a:xfrm>
            <a:off x="4714940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FEC371-6C35-6E3C-C38B-84F508FD9E3E}"/>
              </a:ext>
            </a:extLst>
          </p:cNvPr>
          <p:cNvSpPr/>
          <p:nvPr/>
        </p:nvSpPr>
        <p:spPr>
          <a:xfrm>
            <a:off x="4749513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AAFC3D61-E3F3-0F4A-4467-AA9505061A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9531" y="2724934"/>
            <a:ext cx="962391" cy="96239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7957DC9-65D5-DFF5-2D27-0D80B4F30987}"/>
              </a:ext>
            </a:extLst>
          </p:cNvPr>
          <p:cNvSpPr txBox="1"/>
          <p:nvPr/>
        </p:nvSpPr>
        <p:spPr>
          <a:xfrm>
            <a:off x="4758092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84D7E0C-F0E2-ECB5-BB98-9B2393994195}"/>
              </a:ext>
            </a:extLst>
          </p:cNvPr>
          <p:cNvSpPr/>
          <p:nvPr/>
        </p:nvSpPr>
        <p:spPr>
          <a:xfrm>
            <a:off x="4635791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E220C8-BD24-D5FD-4C10-D9838119C3C2}"/>
              </a:ext>
            </a:extLst>
          </p:cNvPr>
          <p:cNvSpPr/>
          <p:nvPr/>
        </p:nvSpPr>
        <p:spPr>
          <a:xfrm>
            <a:off x="6661423" y="2009420"/>
            <a:ext cx="548640" cy="54864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65724-417D-6C27-E6BE-4901A1A8B6DB}"/>
              </a:ext>
            </a:extLst>
          </p:cNvPr>
          <p:cNvSpPr/>
          <p:nvPr/>
        </p:nvSpPr>
        <p:spPr>
          <a:xfrm>
            <a:off x="6691460" y="2554487"/>
            <a:ext cx="1303020" cy="130302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58ACCD24-377E-A22B-FB8C-6BF5B8B75E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4724" y="2724934"/>
            <a:ext cx="962391" cy="96239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E57856-09E6-8ED1-C3D9-C46910B23EDE}"/>
              </a:ext>
            </a:extLst>
          </p:cNvPr>
          <p:cNvSpPr txBox="1"/>
          <p:nvPr/>
        </p:nvSpPr>
        <p:spPr>
          <a:xfrm>
            <a:off x="6703285" y="207972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C2CF0D-9E03-B92A-C79A-EA509CC67160}"/>
              </a:ext>
            </a:extLst>
          </p:cNvPr>
          <p:cNvSpPr/>
          <p:nvPr/>
        </p:nvSpPr>
        <p:spPr>
          <a:xfrm>
            <a:off x="6580984" y="1936520"/>
            <a:ext cx="2290832" cy="2034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1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1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B61BC5-293C-92AA-496F-A0FF5766ACD4}"/>
              </a:ext>
            </a:extLst>
          </p:cNvPr>
          <p:cNvGrpSpPr/>
          <p:nvPr/>
        </p:nvGrpSpPr>
        <p:grpSpPr>
          <a:xfrm>
            <a:off x="1054326" y="4138576"/>
            <a:ext cx="1672993" cy="1152282"/>
            <a:chOff x="332936" y="2596988"/>
            <a:chExt cx="2926080" cy="15363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1F07475-6993-CACE-558E-30F76333EC9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3B1194-427A-B472-794C-388AEE0296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97D412-1DF3-049F-BCC4-97E1B36A443A}"/>
              </a:ext>
            </a:extLst>
          </p:cNvPr>
          <p:cNvGrpSpPr/>
          <p:nvPr/>
        </p:nvGrpSpPr>
        <p:grpSpPr>
          <a:xfrm>
            <a:off x="2999518" y="4138576"/>
            <a:ext cx="1672993" cy="1152282"/>
            <a:chOff x="332936" y="2596988"/>
            <a:chExt cx="2926080" cy="153637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C4D7E4-2BD2-2928-D526-84C60552030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1A5A6-C418-869E-4C2F-9801CB558D2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C584578-9612-D88E-9FE8-2E1606EF0A4C}"/>
              </a:ext>
            </a:extLst>
          </p:cNvPr>
          <p:cNvGrpSpPr/>
          <p:nvPr/>
        </p:nvGrpSpPr>
        <p:grpSpPr>
          <a:xfrm>
            <a:off x="4944710" y="4138576"/>
            <a:ext cx="1672993" cy="1152282"/>
            <a:chOff x="332936" y="2596988"/>
            <a:chExt cx="2926080" cy="153637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DB231-6E29-CAFE-5BCE-E963FCF7D56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CB0D5D4-55C7-57A8-DD86-4DF64A7A961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DF5C8-EB02-823B-6D98-D6BB8417AB62}"/>
              </a:ext>
            </a:extLst>
          </p:cNvPr>
          <p:cNvGrpSpPr/>
          <p:nvPr/>
        </p:nvGrpSpPr>
        <p:grpSpPr>
          <a:xfrm>
            <a:off x="6889902" y="4138576"/>
            <a:ext cx="1672993" cy="1152282"/>
            <a:chOff x="332936" y="2596988"/>
            <a:chExt cx="2926080" cy="153637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B334FE-0A73-05DE-F596-C6C30AAD4E7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AF6BE9-2CD1-001B-1AE4-2B34D5C67A7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6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339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Accent Map Pins – Slide Template</vt:lpstr>
      <vt:lpstr>Curved Accent Map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Accent Map Pins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2022-12-20T17:56:27Z</dcterms:modified>
  <cp:category>Charts &amp; Diagrams</cp:category>
</cp:coreProperties>
</file>