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11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82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Curved Accent Map Pins – Slide Template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FCB09A8-09AF-7779-81F9-A42B01052F36}"/>
              </a:ext>
            </a:extLst>
          </p:cNvPr>
          <p:cNvSpPr/>
          <p:nvPr/>
        </p:nvSpPr>
        <p:spPr>
          <a:xfrm>
            <a:off x="1095969" y="1536226"/>
            <a:ext cx="731520" cy="731520"/>
          </a:xfrm>
          <a:custGeom>
            <a:avLst/>
            <a:gdLst>
              <a:gd name="connsiteX0" fmla="*/ 341787 w 683432"/>
              <a:gd name="connsiteY0" fmla="*/ 0 h 683455"/>
              <a:gd name="connsiteX1" fmla="*/ 683432 w 683432"/>
              <a:gd name="connsiteY1" fmla="*/ 341727 h 683455"/>
              <a:gd name="connsiteX2" fmla="*/ 341787 w 683432"/>
              <a:gd name="connsiteY2" fmla="*/ 683455 h 683455"/>
              <a:gd name="connsiteX3" fmla="*/ 0 w 683432"/>
              <a:gd name="connsiteY3" fmla="*/ 341727 h 683455"/>
              <a:gd name="connsiteX4" fmla="*/ 341787 w 683432"/>
              <a:gd name="connsiteY4" fmla="*/ 0 h 68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432" h="683455">
                <a:moveTo>
                  <a:pt x="341787" y="0"/>
                </a:moveTo>
                <a:cubicBezTo>
                  <a:pt x="530993" y="0"/>
                  <a:pt x="683432" y="152465"/>
                  <a:pt x="683432" y="341727"/>
                </a:cubicBezTo>
                <a:cubicBezTo>
                  <a:pt x="683432" y="530990"/>
                  <a:pt x="530993" y="683455"/>
                  <a:pt x="341787" y="683455"/>
                </a:cubicBezTo>
                <a:cubicBezTo>
                  <a:pt x="152440" y="683455"/>
                  <a:pt x="0" y="525715"/>
                  <a:pt x="0" y="341727"/>
                </a:cubicBezTo>
                <a:cubicBezTo>
                  <a:pt x="0" y="152465"/>
                  <a:pt x="152440" y="0"/>
                  <a:pt x="341787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8CF46A5-6BEC-E6CD-4CA9-E6758030AC3A}"/>
              </a:ext>
            </a:extLst>
          </p:cNvPr>
          <p:cNvSpPr/>
          <p:nvPr/>
        </p:nvSpPr>
        <p:spPr>
          <a:xfrm>
            <a:off x="1154162" y="2262983"/>
            <a:ext cx="1737360" cy="1737360"/>
          </a:xfrm>
          <a:custGeom>
            <a:avLst/>
            <a:gdLst>
              <a:gd name="connsiteX0" fmla="*/ 851709 w 1703277"/>
              <a:gd name="connsiteY0" fmla="*/ 0 h 1703236"/>
              <a:gd name="connsiteX1" fmla="*/ 1703277 w 1703277"/>
              <a:gd name="connsiteY1" fmla="*/ 851618 h 1703236"/>
              <a:gd name="connsiteX2" fmla="*/ 851709 w 1703277"/>
              <a:gd name="connsiteY2" fmla="*/ 1703236 h 1703236"/>
              <a:gd name="connsiteX3" fmla="*/ 0 w 1703277"/>
              <a:gd name="connsiteY3" fmla="*/ 851618 h 1703236"/>
              <a:gd name="connsiteX4" fmla="*/ 851709 w 1703277"/>
              <a:gd name="connsiteY4" fmla="*/ 0 h 170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3277" h="1703236">
                <a:moveTo>
                  <a:pt x="851709" y="0"/>
                </a:moveTo>
                <a:cubicBezTo>
                  <a:pt x="1319492" y="0"/>
                  <a:pt x="1703277" y="383674"/>
                  <a:pt x="1703277" y="851618"/>
                </a:cubicBezTo>
                <a:cubicBezTo>
                  <a:pt x="1703277" y="1324837"/>
                  <a:pt x="1319492" y="1703236"/>
                  <a:pt x="851709" y="1703236"/>
                </a:cubicBezTo>
                <a:cubicBezTo>
                  <a:pt x="383786" y="1703236"/>
                  <a:pt x="0" y="1319562"/>
                  <a:pt x="0" y="851618"/>
                </a:cubicBezTo>
                <a:cubicBezTo>
                  <a:pt x="0" y="383674"/>
                  <a:pt x="383786" y="0"/>
                  <a:pt x="8517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4" name="Graphic 23" descr="Customer review with solid fill">
            <a:extLst>
              <a:ext uri="{FF2B5EF4-FFF2-40B4-BE49-F238E27FC236}">
                <a16:creationId xmlns:a16="http://schemas.microsoft.com/office/drawing/2014/main" id="{0BC7610F-8886-041D-FB96-509A05BA24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77429" y="2490245"/>
            <a:ext cx="1283188" cy="1283188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A36F1D84-AFD6-520A-7DBD-A77BAD9DE93B}"/>
              </a:ext>
            </a:extLst>
          </p:cNvPr>
          <p:cNvSpPr txBox="1"/>
          <p:nvPr/>
        </p:nvSpPr>
        <p:spPr>
          <a:xfrm>
            <a:off x="1186653" y="1645360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F2B0D47-DBEC-49CD-B9CA-EAB89D0576F4}"/>
              </a:ext>
            </a:extLst>
          </p:cNvPr>
          <p:cNvSpPr/>
          <p:nvPr/>
        </p:nvSpPr>
        <p:spPr>
          <a:xfrm>
            <a:off x="993876" y="1439026"/>
            <a:ext cx="3054443" cy="27127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25" y="13479"/>
                </a:moveTo>
                <a:cubicBezTo>
                  <a:pt x="14425" y="9000"/>
                  <a:pt x="11190" y="5358"/>
                  <a:pt x="7212" y="5358"/>
                </a:cubicBezTo>
                <a:cubicBezTo>
                  <a:pt x="6841" y="5358"/>
                  <a:pt x="6506" y="5400"/>
                  <a:pt x="6134" y="5442"/>
                </a:cubicBezTo>
                <a:cubicBezTo>
                  <a:pt x="6395" y="4898"/>
                  <a:pt x="6543" y="4312"/>
                  <a:pt x="6543" y="3684"/>
                </a:cubicBezTo>
                <a:cubicBezTo>
                  <a:pt x="6543" y="1633"/>
                  <a:pt x="5093" y="0"/>
                  <a:pt x="3272" y="0"/>
                </a:cubicBezTo>
                <a:cubicBezTo>
                  <a:pt x="1450" y="0"/>
                  <a:pt x="0" y="1633"/>
                  <a:pt x="0" y="3684"/>
                </a:cubicBezTo>
                <a:cubicBezTo>
                  <a:pt x="0" y="5442"/>
                  <a:pt x="1078" y="6907"/>
                  <a:pt x="2565" y="7284"/>
                </a:cubicBezTo>
                <a:cubicBezTo>
                  <a:pt x="1004" y="8791"/>
                  <a:pt x="0" y="10967"/>
                  <a:pt x="0" y="13479"/>
                </a:cubicBezTo>
                <a:cubicBezTo>
                  <a:pt x="0" y="17958"/>
                  <a:pt x="3234" y="21600"/>
                  <a:pt x="7212" y="21600"/>
                </a:cubicBezTo>
                <a:lnTo>
                  <a:pt x="21600" y="21600"/>
                </a:lnTo>
                <a:cubicBezTo>
                  <a:pt x="17659" y="21600"/>
                  <a:pt x="14425" y="17958"/>
                  <a:pt x="14425" y="13479"/>
                </a:cubicBezTo>
                <a:close/>
                <a:moveTo>
                  <a:pt x="892" y="3726"/>
                </a:moveTo>
                <a:cubicBezTo>
                  <a:pt x="892" y="2219"/>
                  <a:pt x="1970" y="1005"/>
                  <a:pt x="3309" y="1005"/>
                </a:cubicBezTo>
                <a:cubicBezTo>
                  <a:pt x="4647" y="1005"/>
                  <a:pt x="5725" y="2219"/>
                  <a:pt x="5725" y="3726"/>
                </a:cubicBezTo>
                <a:cubicBezTo>
                  <a:pt x="5725" y="5233"/>
                  <a:pt x="4647" y="6447"/>
                  <a:pt x="3309" y="6447"/>
                </a:cubicBezTo>
                <a:cubicBezTo>
                  <a:pt x="1970" y="6447"/>
                  <a:pt x="892" y="5191"/>
                  <a:pt x="892" y="3726"/>
                </a:cubicBezTo>
                <a:close/>
                <a:moveTo>
                  <a:pt x="7250" y="20260"/>
                </a:moveTo>
                <a:cubicBezTo>
                  <a:pt x="3941" y="20260"/>
                  <a:pt x="1227" y="17205"/>
                  <a:pt x="1227" y="13479"/>
                </a:cubicBezTo>
                <a:cubicBezTo>
                  <a:pt x="1227" y="9753"/>
                  <a:pt x="3941" y="6698"/>
                  <a:pt x="7250" y="6698"/>
                </a:cubicBezTo>
                <a:cubicBezTo>
                  <a:pt x="10558" y="6698"/>
                  <a:pt x="13272" y="9753"/>
                  <a:pt x="13272" y="13479"/>
                </a:cubicBezTo>
                <a:cubicBezTo>
                  <a:pt x="13272" y="17247"/>
                  <a:pt x="10558" y="20260"/>
                  <a:pt x="7250" y="2026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BDE8105-E72E-CA9E-E573-B945EECF5C90}"/>
              </a:ext>
            </a:extLst>
          </p:cNvPr>
          <p:cNvSpPr/>
          <p:nvPr/>
        </p:nvSpPr>
        <p:spPr>
          <a:xfrm>
            <a:off x="3691278" y="1536226"/>
            <a:ext cx="731520" cy="731520"/>
          </a:xfrm>
          <a:custGeom>
            <a:avLst/>
            <a:gdLst>
              <a:gd name="connsiteX0" fmla="*/ 341787 w 683432"/>
              <a:gd name="connsiteY0" fmla="*/ 0 h 683455"/>
              <a:gd name="connsiteX1" fmla="*/ 683432 w 683432"/>
              <a:gd name="connsiteY1" fmla="*/ 341727 h 683455"/>
              <a:gd name="connsiteX2" fmla="*/ 341787 w 683432"/>
              <a:gd name="connsiteY2" fmla="*/ 683455 h 683455"/>
              <a:gd name="connsiteX3" fmla="*/ 0 w 683432"/>
              <a:gd name="connsiteY3" fmla="*/ 341727 h 683455"/>
              <a:gd name="connsiteX4" fmla="*/ 341787 w 683432"/>
              <a:gd name="connsiteY4" fmla="*/ 0 h 68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432" h="683455">
                <a:moveTo>
                  <a:pt x="341787" y="0"/>
                </a:moveTo>
                <a:cubicBezTo>
                  <a:pt x="530993" y="0"/>
                  <a:pt x="683432" y="152465"/>
                  <a:pt x="683432" y="341727"/>
                </a:cubicBezTo>
                <a:cubicBezTo>
                  <a:pt x="683432" y="530990"/>
                  <a:pt x="530993" y="683455"/>
                  <a:pt x="341787" y="683455"/>
                </a:cubicBezTo>
                <a:cubicBezTo>
                  <a:pt x="152440" y="683455"/>
                  <a:pt x="0" y="525715"/>
                  <a:pt x="0" y="341727"/>
                </a:cubicBezTo>
                <a:cubicBezTo>
                  <a:pt x="0" y="152465"/>
                  <a:pt x="152440" y="0"/>
                  <a:pt x="341787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444CB24-2FC0-561A-BDEF-82FCE1DE8888}"/>
              </a:ext>
            </a:extLst>
          </p:cNvPr>
          <p:cNvSpPr/>
          <p:nvPr/>
        </p:nvSpPr>
        <p:spPr>
          <a:xfrm>
            <a:off x="3743423" y="2262983"/>
            <a:ext cx="1737360" cy="1737360"/>
          </a:xfrm>
          <a:custGeom>
            <a:avLst/>
            <a:gdLst>
              <a:gd name="connsiteX0" fmla="*/ 851709 w 1703277"/>
              <a:gd name="connsiteY0" fmla="*/ 0 h 1703236"/>
              <a:gd name="connsiteX1" fmla="*/ 1703277 w 1703277"/>
              <a:gd name="connsiteY1" fmla="*/ 851618 h 1703236"/>
              <a:gd name="connsiteX2" fmla="*/ 851709 w 1703277"/>
              <a:gd name="connsiteY2" fmla="*/ 1703236 h 1703236"/>
              <a:gd name="connsiteX3" fmla="*/ 0 w 1703277"/>
              <a:gd name="connsiteY3" fmla="*/ 851618 h 1703236"/>
              <a:gd name="connsiteX4" fmla="*/ 851709 w 1703277"/>
              <a:gd name="connsiteY4" fmla="*/ 0 h 170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3277" h="1703236">
                <a:moveTo>
                  <a:pt x="851709" y="0"/>
                </a:moveTo>
                <a:cubicBezTo>
                  <a:pt x="1319492" y="0"/>
                  <a:pt x="1703277" y="383674"/>
                  <a:pt x="1703277" y="851618"/>
                </a:cubicBezTo>
                <a:cubicBezTo>
                  <a:pt x="1703277" y="1324837"/>
                  <a:pt x="1319492" y="1703236"/>
                  <a:pt x="851709" y="1703236"/>
                </a:cubicBezTo>
                <a:cubicBezTo>
                  <a:pt x="383786" y="1703236"/>
                  <a:pt x="0" y="1319562"/>
                  <a:pt x="0" y="851618"/>
                </a:cubicBezTo>
                <a:cubicBezTo>
                  <a:pt x="0" y="383674"/>
                  <a:pt x="383786" y="0"/>
                  <a:pt x="8517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3" name="Graphic 22" descr="Briefcase with solid fill">
            <a:extLst>
              <a:ext uri="{FF2B5EF4-FFF2-40B4-BE49-F238E27FC236}">
                <a16:creationId xmlns:a16="http://schemas.microsoft.com/office/drawing/2014/main" id="{C1955F14-F1AC-AC97-DDD1-66A98394C6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71018" y="2490245"/>
            <a:ext cx="1283188" cy="1283188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51BD506-1EF6-B080-A03A-D85E310D0A67}"/>
              </a:ext>
            </a:extLst>
          </p:cNvPr>
          <p:cNvSpPr txBox="1"/>
          <p:nvPr/>
        </p:nvSpPr>
        <p:spPr>
          <a:xfrm>
            <a:off x="3780242" y="1645360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E1AD4E9-6EB2-71EC-B571-FE57A6A18AA9}"/>
              </a:ext>
            </a:extLst>
          </p:cNvPr>
          <p:cNvSpPr/>
          <p:nvPr/>
        </p:nvSpPr>
        <p:spPr>
          <a:xfrm>
            <a:off x="3587465" y="1439026"/>
            <a:ext cx="3054443" cy="27127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25" y="13479"/>
                </a:moveTo>
                <a:cubicBezTo>
                  <a:pt x="14425" y="9000"/>
                  <a:pt x="11190" y="5358"/>
                  <a:pt x="7212" y="5358"/>
                </a:cubicBezTo>
                <a:cubicBezTo>
                  <a:pt x="6841" y="5358"/>
                  <a:pt x="6506" y="5400"/>
                  <a:pt x="6134" y="5442"/>
                </a:cubicBezTo>
                <a:cubicBezTo>
                  <a:pt x="6395" y="4898"/>
                  <a:pt x="6543" y="4312"/>
                  <a:pt x="6543" y="3684"/>
                </a:cubicBezTo>
                <a:cubicBezTo>
                  <a:pt x="6543" y="1633"/>
                  <a:pt x="5093" y="0"/>
                  <a:pt x="3272" y="0"/>
                </a:cubicBezTo>
                <a:cubicBezTo>
                  <a:pt x="1450" y="0"/>
                  <a:pt x="0" y="1633"/>
                  <a:pt x="0" y="3684"/>
                </a:cubicBezTo>
                <a:cubicBezTo>
                  <a:pt x="0" y="5442"/>
                  <a:pt x="1078" y="6907"/>
                  <a:pt x="2565" y="7284"/>
                </a:cubicBezTo>
                <a:cubicBezTo>
                  <a:pt x="1004" y="8791"/>
                  <a:pt x="0" y="10967"/>
                  <a:pt x="0" y="13479"/>
                </a:cubicBezTo>
                <a:cubicBezTo>
                  <a:pt x="0" y="17958"/>
                  <a:pt x="3234" y="21600"/>
                  <a:pt x="7212" y="21600"/>
                </a:cubicBezTo>
                <a:lnTo>
                  <a:pt x="21600" y="21600"/>
                </a:lnTo>
                <a:cubicBezTo>
                  <a:pt x="17659" y="21600"/>
                  <a:pt x="14425" y="17958"/>
                  <a:pt x="14425" y="13479"/>
                </a:cubicBezTo>
                <a:close/>
                <a:moveTo>
                  <a:pt x="892" y="3726"/>
                </a:moveTo>
                <a:cubicBezTo>
                  <a:pt x="892" y="2219"/>
                  <a:pt x="1970" y="1005"/>
                  <a:pt x="3309" y="1005"/>
                </a:cubicBezTo>
                <a:cubicBezTo>
                  <a:pt x="4647" y="1005"/>
                  <a:pt x="5725" y="2219"/>
                  <a:pt x="5725" y="3726"/>
                </a:cubicBezTo>
                <a:cubicBezTo>
                  <a:pt x="5725" y="5233"/>
                  <a:pt x="4647" y="6447"/>
                  <a:pt x="3309" y="6447"/>
                </a:cubicBezTo>
                <a:cubicBezTo>
                  <a:pt x="1970" y="6447"/>
                  <a:pt x="892" y="5191"/>
                  <a:pt x="892" y="3726"/>
                </a:cubicBezTo>
                <a:close/>
                <a:moveTo>
                  <a:pt x="7250" y="20260"/>
                </a:moveTo>
                <a:cubicBezTo>
                  <a:pt x="3941" y="20260"/>
                  <a:pt x="1227" y="17205"/>
                  <a:pt x="1227" y="13479"/>
                </a:cubicBezTo>
                <a:cubicBezTo>
                  <a:pt x="1227" y="9753"/>
                  <a:pt x="3941" y="6698"/>
                  <a:pt x="7250" y="6698"/>
                </a:cubicBezTo>
                <a:cubicBezTo>
                  <a:pt x="10558" y="6698"/>
                  <a:pt x="13272" y="9753"/>
                  <a:pt x="13272" y="13479"/>
                </a:cubicBezTo>
                <a:cubicBezTo>
                  <a:pt x="13272" y="17247"/>
                  <a:pt x="10558" y="20260"/>
                  <a:pt x="7250" y="2026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2A41D2F-D63A-39E7-B842-309C7D6F9A66}"/>
              </a:ext>
            </a:extLst>
          </p:cNvPr>
          <p:cNvSpPr/>
          <p:nvPr/>
        </p:nvSpPr>
        <p:spPr>
          <a:xfrm>
            <a:off x="6286587" y="1536226"/>
            <a:ext cx="731520" cy="731520"/>
          </a:xfrm>
          <a:custGeom>
            <a:avLst/>
            <a:gdLst>
              <a:gd name="connsiteX0" fmla="*/ 341787 w 683432"/>
              <a:gd name="connsiteY0" fmla="*/ 0 h 683455"/>
              <a:gd name="connsiteX1" fmla="*/ 683432 w 683432"/>
              <a:gd name="connsiteY1" fmla="*/ 341727 h 683455"/>
              <a:gd name="connsiteX2" fmla="*/ 341787 w 683432"/>
              <a:gd name="connsiteY2" fmla="*/ 683455 h 683455"/>
              <a:gd name="connsiteX3" fmla="*/ 0 w 683432"/>
              <a:gd name="connsiteY3" fmla="*/ 341727 h 683455"/>
              <a:gd name="connsiteX4" fmla="*/ 341787 w 683432"/>
              <a:gd name="connsiteY4" fmla="*/ 0 h 68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432" h="683455">
                <a:moveTo>
                  <a:pt x="341787" y="0"/>
                </a:moveTo>
                <a:cubicBezTo>
                  <a:pt x="530993" y="0"/>
                  <a:pt x="683432" y="152465"/>
                  <a:pt x="683432" y="341727"/>
                </a:cubicBezTo>
                <a:cubicBezTo>
                  <a:pt x="683432" y="530990"/>
                  <a:pt x="530993" y="683455"/>
                  <a:pt x="341787" y="683455"/>
                </a:cubicBezTo>
                <a:cubicBezTo>
                  <a:pt x="152440" y="683455"/>
                  <a:pt x="0" y="525715"/>
                  <a:pt x="0" y="341727"/>
                </a:cubicBezTo>
                <a:cubicBezTo>
                  <a:pt x="0" y="152465"/>
                  <a:pt x="152440" y="0"/>
                  <a:pt x="341787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4FEC371-6C35-6E3C-C38B-84F508FD9E3E}"/>
              </a:ext>
            </a:extLst>
          </p:cNvPr>
          <p:cNvSpPr/>
          <p:nvPr/>
        </p:nvSpPr>
        <p:spPr>
          <a:xfrm>
            <a:off x="6332684" y="2262983"/>
            <a:ext cx="1737360" cy="1737360"/>
          </a:xfrm>
          <a:custGeom>
            <a:avLst/>
            <a:gdLst>
              <a:gd name="connsiteX0" fmla="*/ 851709 w 1703277"/>
              <a:gd name="connsiteY0" fmla="*/ 0 h 1703236"/>
              <a:gd name="connsiteX1" fmla="*/ 1703277 w 1703277"/>
              <a:gd name="connsiteY1" fmla="*/ 851618 h 1703236"/>
              <a:gd name="connsiteX2" fmla="*/ 851709 w 1703277"/>
              <a:gd name="connsiteY2" fmla="*/ 1703236 h 1703236"/>
              <a:gd name="connsiteX3" fmla="*/ 0 w 1703277"/>
              <a:gd name="connsiteY3" fmla="*/ 851618 h 1703236"/>
              <a:gd name="connsiteX4" fmla="*/ 851709 w 1703277"/>
              <a:gd name="connsiteY4" fmla="*/ 0 h 170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3277" h="1703236">
                <a:moveTo>
                  <a:pt x="851709" y="0"/>
                </a:moveTo>
                <a:cubicBezTo>
                  <a:pt x="1319492" y="0"/>
                  <a:pt x="1703277" y="383674"/>
                  <a:pt x="1703277" y="851618"/>
                </a:cubicBezTo>
                <a:cubicBezTo>
                  <a:pt x="1703277" y="1324837"/>
                  <a:pt x="1319492" y="1703236"/>
                  <a:pt x="851709" y="1703236"/>
                </a:cubicBezTo>
                <a:cubicBezTo>
                  <a:pt x="383786" y="1703236"/>
                  <a:pt x="0" y="1319562"/>
                  <a:pt x="0" y="851618"/>
                </a:cubicBezTo>
                <a:cubicBezTo>
                  <a:pt x="0" y="383674"/>
                  <a:pt x="383786" y="0"/>
                  <a:pt x="8517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5" name="Graphic 24" descr="Handshake with solid fill">
            <a:extLst>
              <a:ext uri="{FF2B5EF4-FFF2-40B4-BE49-F238E27FC236}">
                <a16:creationId xmlns:a16="http://schemas.microsoft.com/office/drawing/2014/main" id="{AAFC3D61-E3F3-0F4A-4467-AA9505061AC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59375" y="2490245"/>
            <a:ext cx="1283188" cy="128318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C7957DC9-65D5-DFF5-2D27-0D80B4F30987}"/>
              </a:ext>
            </a:extLst>
          </p:cNvPr>
          <p:cNvSpPr txBox="1"/>
          <p:nvPr/>
        </p:nvSpPr>
        <p:spPr>
          <a:xfrm>
            <a:off x="6373831" y="1645360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84D7E0C-F0E2-ECB5-BB98-9B2393994195}"/>
              </a:ext>
            </a:extLst>
          </p:cNvPr>
          <p:cNvSpPr/>
          <p:nvPr/>
        </p:nvSpPr>
        <p:spPr>
          <a:xfrm>
            <a:off x="6181054" y="1439026"/>
            <a:ext cx="3054443" cy="27127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25" y="13479"/>
                </a:moveTo>
                <a:cubicBezTo>
                  <a:pt x="14425" y="9000"/>
                  <a:pt x="11190" y="5358"/>
                  <a:pt x="7212" y="5358"/>
                </a:cubicBezTo>
                <a:cubicBezTo>
                  <a:pt x="6841" y="5358"/>
                  <a:pt x="6506" y="5400"/>
                  <a:pt x="6134" y="5442"/>
                </a:cubicBezTo>
                <a:cubicBezTo>
                  <a:pt x="6395" y="4898"/>
                  <a:pt x="6543" y="4312"/>
                  <a:pt x="6543" y="3684"/>
                </a:cubicBezTo>
                <a:cubicBezTo>
                  <a:pt x="6543" y="1633"/>
                  <a:pt x="5093" y="0"/>
                  <a:pt x="3272" y="0"/>
                </a:cubicBezTo>
                <a:cubicBezTo>
                  <a:pt x="1450" y="0"/>
                  <a:pt x="0" y="1633"/>
                  <a:pt x="0" y="3684"/>
                </a:cubicBezTo>
                <a:cubicBezTo>
                  <a:pt x="0" y="5442"/>
                  <a:pt x="1078" y="6907"/>
                  <a:pt x="2565" y="7284"/>
                </a:cubicBezTo>
                <a:cubicBezTo>
                  <a:pt x="1004" y="8791"/>
                  <a:pt x="0" y="10967"/>
                  <a:pt x="0" y="13479"/>
                </a:cubicBezTo>
                <a:cubicBezTo>
                  <a:pt x="0" y="17958"/>
                  <a:pt x="3234" y="21600"/>
                  <a:pt x="7212" y="21600"/>
                </a:cubicBezTo>
                <a:lnTo>
                  <a:pt x="21600" y="21600"/>
                </a:lnTo>
                <a:cubicBezTo>
                  <a:pt x="17622" y="21600"/>
                  <a:pt x="14425" y="17958"/>
                  <a:pt x="14425" y="13479"/>
                </a:cubicBezTo>
                <a:close/>
                <a:moveTo>
                  <a:pt x="892" y="3726"/>
                </a:moveTo>
                <a:cubicBezTo>
                  <a:pt x="892" y="2219"/>
                  <a:pt x="1970" y="1005"/>
                  <a:pt x="3309" y="1005"/>
                </a:cubicBezTo>
                <a:cubicBezTo>
                  <a:pt x="4647" y="1005"/>
                  <a:pt x="5725" y="2219"/>
                  <a:pt x="5725" y="3726"/>
                </a:cubicBezTo>
                <a:cubicBezTo>
                  <a:pt x="5725" y="5233"/>
                  <a:pt x="4647" y="6447"/>
                  <a:pt x="3309" y="6447"/>
                </a:cubicBezTo>
                <a:cubicBezTo>
                  <a:pt x="1970" y="6447"/>
                  <a:pt x="892" y="5191"/>
                  <a:pt x="892" y="3726"/>
                </a:cubicBezTo>
                <a:close/>
                <a:moveTo>
                  <a:pt x="7212" y="20260"/>
                </a:moveTo>
                <a:cubicBezTo>
                  <a:pt x="3904" y="20260"/>
                  <a:pt x="1190" y="17205"/>
                  <a:pt x="1190" y="13479"/>
                </a:cubicBezTo>
                <a:cubicBezTo>
                  <a:pt x="1190" y="9753"/>
                  <a:pt x="3904" y="6698"/>
                  <a:pt x="7212" y="6698"/>
                </a:cubicBezTo>
                <a:cubicBezTo>
                  <a:pt x="10521" y="6698"/>
                  <a:pt x="13235" y="9753"/>
                  <a:pt x="13235" y="13479"/>
                </a:cubicBezTo>
                <a:cubicBezTo>
                  <a:pt x="13235" y="17247"/>
                  <a:pt x="10558" y="20260"/>
                  <a:pt x="7212" y="202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4E220C8-BD24-D5FD-4C10-D9838119C3C2}"/>
              </a:ext>
            </a:extLst>
          </p:cNvPr>
          <p:cNvSpPr/>
          <p:nvPr/>
        </p:nvSpPr>
        <p:spPr>
          <a:xfrm>
            <a:off x="8881897" y="1536226"/>
            <a:ext cx="731520" cy="731520"/>
          </a:xfrm>
          <a:custGeom>
            <a:avLst/>
            <a:gdLst>
              <a:gd name="connsiteX0" fmla="*/ 341787 w 683432"/>
              <a:gd name="connsiteY0" fmla="*/ 0 h 683455"/>
              <a:gd name="connsiteX1" fmla="*/ 683432 w 683432"/>
              <a:gd name="connsiteY1" fmla="*/ 341727 h 683455"/>
              <a:gd name="connsiteX2" fmla="*/ 341787 w 683432"/>
              <a:gd name="connsiteY2" fmla="*/ 683455 h 683455"/>
              <a:gd name="connsiteX3" fmla="*/ 0 w 683432"/>
              <a:gd name="connsiteY3" fmla="*/ 341727 h 683455"/>
              <a:gd name="connsiteX4" fmla="*/ 341787 w 683432"/>
              <a:gd name="connsiteY4" fmla="*/ 0 h 68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432" h="683455">
                <a:moveTo>
                  <a:pt x="341787" y="0"/>
                </a:moveTo>
                <a:cubicBezTo>
                  <a:pt x="530993" y="0"/>
                  <a:pt x="683432" y="152465"/>
                  <a:pt x="683432" y="341727"/>
                </a:cubicBezTo>
                <a:cubicBezTo>
                  <a:pt x="683432" y="530990"/>
                  <a:pt x="530993" y="683455"/>
                  <a:pt x="341787" y="683455"/>
                </a:cubicBezTo>
                <a:cubicBezTo>
                  <a:pt x="152440" y="683455"/>
                  <a:pt x="0" y="525715"/>
                  <a:pt x="0" y="341727"/>
                </a:cubicBezTo>
                <a:cubicBezTo>
                  <a:pt x="0" y="152465"/>
                  <a:pt x="152440" y="0"/>
                  <a:pt x="341787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8D65724-417D-6C27-E6BE-4901A1A8B6DB}"/>
              </a:ext>
            </a:extLst>
          </p:cNvPr>
          <p:cNvSpPr/>
          <p:nvPr/>
        </p:nvSpPr>
        <p:spPr>
          <a:xfrm>
            <a:off x="8921947" y="2262983"/>
            <a:ext cx="1737360" cy="1737360"/>
          </a:xfrm>
          <a:custGeom>
            <a:avLst/>
            <a:gdLst>
              <a:gd name="connsiteX0" fmla="*/ 851709 w 1703277"/>
              <a:gd name="connsiteY0" fmla="*/ 0 h 1703236"/>
              <a:gd name="connsiteX1" fmla="*/ 1703277 w 1703277"/>
              <a:gd name="connsiteY1" fmla="*/ 851618 h 1703236"/>
              <a:gd name="connsiteX2" fmla="*/ 851709 w 1703277"/>
              <a:gd name="connsiteY2" fmla="*/ 1703236 h 1703236"/>
              <a:gd name="connsiteX3" fmla="*/ 0 w 1703277"/>
              <a:gd name="connsiteY3" fmla="*/ 851618 h 1703236"/>
              <a:gd name="connsiteX4" fmla="*/ 851709 w 1703277"/>
              <a:gd name="connsiteY4" fmla="*/ 0 h 170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3277" h="1703236">
                <a:moveTo>
                  <a:pt x="851709" y="0"/>
                </a:moveTo>
                <a:cubicBezTo>
                  <a:pt x="1319492" y="0"/>
                  <a:pt x="1703277" y="383674"/>
                  <a:pt x="1703277" y="851618"/>
                </a:cubicBezTo>
                <a:cubicBezTo>
                  <a:pt x="1703277" y="1324837"/>
                  <a:pt x="1319492" y="1703236"/>
                  <a:pt x="851709" y="1703236"/>
                </a:cubicBezTo>
                <a:cubicBezTo>
                  <a:pt x="383786" y="1703236"/>
                  <a:pt x="0" y="1319562"/>
                  <a:pt x="0" y="851618"/>
                </a:cubicBezTo>
                <a:cubicBezTo>
                  <a:pt x="0" y="383674"/>
                  <a:pt x="383786" y="0"/>
                  <a:pt x="8517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6" name="Graphic 25" descr="Open folder with solid fill">
            <a:extLst>
              <a:ext uri="{FF2B5EF4-FFF2-40B4-BE49-F238E27FC236}">
                <a16:creationId xmlns:a16="http://schemas.microsoft.com/office/drawing/2014/main" id="{58ACCD24-377E-A22B-FB8C-6BF5B8B75E6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52965" y="2490245"/>
            <a:ext cx="1283188" cy="1283188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0BE57856-09E6-8ED1-C3D9-C46910B23EDE}"/>
              </a:ext>
            </a:extLst>
          </p:cNvPr>
          <p:cNvSpPr txBox="1"/>
          <p:nvPr/>
        </p:nvSpPr>
        <p:spPr>
          <a:xfrm>
            <a:off x="8967421" y="1645360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7C2CF0D-9E03-B92A-C79A-EA509CC67160}"/>
              </a:ext>
            </a:extLst>
          </p:cNvPr>
          <p:cNvSpPr/>
          <p:nvPr/>
        </p:nvSpPr>
        <p:spPr>
          <a:xfrm>
            <a:off x="8774644" y="1439026"/>
            <a:ext cx="3054443" cy="27127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25" y="13479"/>
                </a:moveTo>
                <a:cubicBezTo>
                  <a:pt x="14425" y="9000"/>
                  <a:pt x="11190" y="5358"/>
                  <a:pt x="7212" y="5358"/>
                </a:cubicBezTo>
                <a:cubicBezTo>
                  <a:pt x="6841" y="5358"/>
                  <a:pt x="6506" y="5400"/>
                  <a:pt x="6134" y="5442"/>
                </a:cubicBezTo>
                <a:cubicBezTo>
                  <a:pt x="6395" y="4898"/>
                  <a:pt x="6543" y="4312"/>
                  <a:pt x="6543" y="3684"/>
                </a:cubicBezTo>
                <a:cubicBezTo>
                  <a:pt x="6543" y="1633"/>
                  <a:pt x="5093" y="0"/>
                  <a:pt x="3272" y="0"/>
                </a:cubicBezTo>
                <a:cubicBezTo>
                  <a:pt x="1450" y="0"/>
                  <a:pt x="0" y="1633"/>
                  <a:pt x="0" y="3684"/>
                </a:cubicBezTo>
                <a:cubicBezTo>
                  <a:pt x="0" y="5442"/>
                  <a:pt x="1078" y="6907"/>
                  <a:pt x="2565" y="7284"/>
                </a:cubicBezTo>
                <a:cubicBezTo>
                  <a:pt x="1004" y="8791"/>
                  <a:pt x="0" y="10967"/>
                  <a:pt x="0" y="13479"/>
                </a:cubicBezTo>
                <a:cubicBezTo>
                  <a:pt x="0" y="17958"/>
                  <a:pt x="3234" y="21600"/>
                  <a:pt x="7212" y="21600"/>
                </a:cubicBezTo>
                <a:lnTo>
                  <a:pt x="21600" y="21600"/>
                </a:lnTo>
                <a:cubicBezTo>
                  <a:pt x="17622" y="21600"/>
                  <a:pt x="14425" y="17958"/>
                  <a:pt x="14425" y="13479"/>
                </a:cubicBezTo>
                <a:close/>
                <a:moveTo>
                  <a:pt x="892" y="3726"/>
                </a:moveTo>
                <a:cubicBezTo>
                  <a:pt x="892" y="2219"/>
                  <a:pt x="1971" y="1005"/>
                  <a:pt x="3309" y="1005"/>
                </a:cubicBezTo>
                <a:cubicBezTo>
                  <a:pt x="4647" y="1005"/>
                  <a:pt x="5725" y="2219"/>
                  <a:pt x="5725" y="3726"/>
                </a:cubicBezTo>
                <a:cubicBezTo>
                  <a:pt x="5725" y="5233"/>
                  <a:pt x="4647" y="6447"/>
                  <a:pt x="3309" y="6447"/>
                </a:cubicBezTo>
                <a:cubicBezTo>
                  <a:pt x="1971" y="6447"/>
                  <a:pt x="892" y="5191"/>
                  <a:pt x="892" y="3726"/>
                </a:cubicBezTo>
                <a:close/>
                <a:moveTo>
                  <a:pt x="7212" y="20260"/>
                </a:moveTo>
                <a:cubicBezTo>
                  <a:pt x="3904" y="20260"/>
                  <a:pt x="1190" y="17205"/>
                  <a:pt x="1190" y="13479"/>
                </a:cubicBezTo>
                <a:cubicBezTo>
                  <a:pt x="1190" y="9753"/>
                  <a:pt x="3904" y="6698"/>
                  <a:pt x="7212" y="6698"/>
                </a:cubicBezTo>
                <a:cubicBezTo>
                  <a:pt x="10521" y="6698"/>
                  <a:pt x="13235" y="9753"/>
                  <a:pt x="13235" y="13479"/>
                </a:cubicBezTo>
                <a:cubicBezTo>
                  <a:pt x="13235" y="17247"/>
                  <a:pt x="10558" y="20260"/>
                  <a:pt x="7212" y="2026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FB61BC5-293C-92AA-496F-A0FF5766ACD4}"/>
              </a:ext>
            </a:extLst>
          </p:cNvPr>
          <p:cNvGrpSpPr/>
          <p:nvPr/>
        </p:nvGrpSpPr>
        <p:grpSpPr>
          <a:xfrm>
            <a:off x="1405768" y="4405879"/>
            <a:ext cx="2230657" cy="1474819"/>
            <a:chOff x="332936" y="2627766"/>
            <a:chExt cx="2926080" cy="147481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1F07475-6993-CACE-558E-30F76333EC9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73B1194-427A-B472-794C-388AEE02965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097D412-1DF3-049F-BCC4-97E1B36A443A}"/>
              </a:ext>
            </a:extLst>
          </p:cNvPr>
          <p:cNvGrpSpPr/>
          <p:nvPr/>
        </p:nvGrpSpPr>
        <p:grpSpPr>
          <a:xfrm>
            <a:off x="3999357" y="4405879"/>
            <a:ext cx="2230657" cy="1474819"/>
            <a:chOff x="332936" y="2627766"/>
            <a:chExt cx="2926080" cy="147481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FC4D7E4-2BD2-2928-D526-84C60552030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901A5A6-C418-869E-4C2F-9801CB558D2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C584578-9612-D88E-9FE8-2E1606EF0A4C}"/>
              </a:ext>
            </a:extLst>
          </p:cNvPr>
          <p:cNvGrpSpPr/>
          <p:nvPr/>
        </p:nvGrpSpPr>
        <p:grpSpPr>
          <a:xfrm>
            <a:off x="6592946" y="4405879"/>
            <a:ext cx="2230657" cy="1474819"/>
            <a:chOff x="332936" y="2627766"/>
            <a:chExt cx="2926080" cy="147481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D6DB231-6E29-CAFE-5BCE-E963FCF7D56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CB0D5D4-55C7-57A8-DD86-4DF64A7A961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C5DF5C8-EB02-823B-6D98-D6BB8417AB62}"/>
              </a:ext>
            </a:extLst>
          </p:cNvPr>
          <p:cNvGrpSpPr/>
          <p:nvPr/>
        </p:nvGrpSpPr>
        <p:grpSpPr>
          <a:xfrm>
            <a:off x="9186536" y="4405879"/>
            <a:ext cx="2230657" cy="1474819"/>
            <a:chOff x="332936" y="2627766"/>
            <a:chExt cx="2926080" cy="147481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4B334FE-0A73-05DE-F596-C6C30AAD4E7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4AF6BE9-2CD1-001B-1AE4-2B34D5C67A7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5937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Curved Accent Map Pins – Slide Template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FCB09A8-09AF-7779-81F9-A42B01052F36}"/>
              </a:ext>
            </a:extLst>
          </p:cNvPr>
          <p:cNvSpPr/>
          <p:nvPr/>
        </p:nvSpPr>
        <p:spPr>
          <a:xfrm>
            <a:off x="1095969" y="1536226"/>
            <a:ext cx="731520" cy="731520"/>
          </a:xfrm>
          <a:custGeom>
            <a:avLst/>
            <a:gdLst>
              <a:gd name="connsiteX0" fmla="*/ 341787 w 683432"/>
              <a:gd name="connsiteY0" fmla="*/ 0 h 683455"/>
              <a:gd name="connsiteX1" fmla="*/ 683432 w 683432"/>
              <a:gd name="connsiteY1" fmla="*/ 341727 h 683455"/>
              <a:gd name="connsiteX2" fmla="*/ 341787 w 683432"/>
              <a:gd name="connsiteY2" fmla="*/ 683455 h 683455"/>
              <a:gd name="connsiteX3" fmla="*/ 0 w 683432"/>
              <a:gd name="connsiteY3" fmla="*/ 341727 h 683455"/>
              <a:gd name="connsiteX4" fmla="*/ 341787 w 683432"/>
              <a:gd name="connsiteY4" fmla="*/ 0 h 68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432" h="683455">
                <a:moveTo>
                  <a:pt x="341787" y="0"/>
                </a:moveTo>
                <a:cubicBezTo>
                  <a:pt x="530993" y="0"/>
                  <a:pt x="683432" y="152465"/>
                  <a:pt x="683432" y="341727"/>
                </a:cubicBezTo>
                <a:cubicBezTo>
                  <a:pt x="683432" y="530990"/>
                  <a:pt x="530993" y="683455"/>
                  <a:pt x="341787" y="683455"/>
                </a:cubicBezTo>
                <a:cubicBezTo>
                  <a:pt x="152440" y="683455"/>
                  <a:pt x="0" y="525715"/>
                  <a:pt x="0" y="341727"/>
                </a:cubicBezTo>
                <a:cubicBezTo>
                  <a:pt x="0" y="152465"/>
                  <a:pt x="152440" y="0"/>
                  <a:pt x="341787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8CF46A5-6BEC-E6CD-4CA9-E6758030AC3A}"/>
              </a:ext>
            </a:extLst>
          </p:cNvPr>
          <p:cNvSpPr/>
          <p:nvPr/>
        </p:nvSpPr>
        <p:spPr>
          <a:xfrm>
            <a:off x="1154162" y="2262983"/>
            <a:ext cx="1737360" cy="1737360"/>
          </a:xfrm>
          <a:custGeom>
            <a:avLst/>
            <a:gdLst>
              <a:gd name="connsiteX0" fmla="*/ 851709 w 1703277"/>
              <a:gd name="connsiteY0" fmla="*/ 0 h 1703236"/>
              <a:gd name="connsiteX1" fmla="*/ 1703277 w 1703277"/>
              <a:gd name="connsiteY1" fmla="*/ 851618 h 1703236"/>
              <a:gd name="connsiteX2" fmla="*/ 851709 w 1703277"/>
              <a:gd name="connsiteY2" fmla="*/ 1703236 h 1703236"/>
              <a:gd name="connsiteX3" fmla="*/ 0 w 1703277"/>
              <a:gd name="connsiteY3" fmla="*/ 851618 h 1703236"/>
              <a:gd name="connsiteX4" fmla="*/ 851709 w 1703277"/>
              <a:gd name="connsiteY4" fmla="*/ 0 h 170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3277" h="1703236">
                <a:moveTo>
                  <a:pt x="851709" y="0"/>
                </a:moveTo>
                <a:cubicBezTo>
                  <a:pt x="1319492" y="0"/>
                  <a:pt x="1703277" y="383674"/>
                  <a:pt x="1703277" y="851618"/>
                </a:cubicBezTo>
                <a:cubicBezTo>
                  <a:pt x="1703277" y="1324837"/>
                  <a:pt x="1319492" y="1703236"/>
                  <a:pt x="851709" y="1703236"/>
                </a:cubicBezTo>
                <a:cubicBezTo>
                  <a:pt x="383786" y="1703236"/>
                  <a:pt x="0" y="1319562"/>
                  <a:pt x="0" y="851618"/>
                </a:cubicBezTo>
                <a:cubicBezTo>
                  <a:pt x="0" y="383674"/>
                  <a:pt x="383786" y="0"/>
                  <a:pt x="8517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4" name="Graphic 23" descr="Customer review with solid fill">
            <a:extLst>
              <a:ext uri="{FF2B5EF4-FFF2-40B4-BE49-F238E27FC236}">
                <a16:creationId xmlns:a16="http://schemas.microsoft.com/office/drawing/2014/main" id="{0BC7610F-8886-041D-FB96-509A05BA24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77429" y="2490245"/>
            <a:ext cx="1283188" cy="1283188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A36F1D84-AFD6-520A-7DBD-A77BAD9DE93B}"/>
              </a:ext>
            </a:extLst>
          </p:cNvPr>
          <p:cNvSpPr txBox="1"/>
          <p:nvPr/>
        </p:nvSpPr>
        <p:spPr>
          <a:xfrm>
            <a:off x="1186653" y="1645360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F2B0D47-DBEC-49CD-B9CA-EAB89D0576F4}"/>
              </a:ext>
            </a:extLst>
          </p:cNvPr>
          <p:cNvSpPr/>
          <p:nvPr/>
        </p:nvSpPr>
        <p:spPr>
          <a:xfrm>
            <a:off x="993876" y="1439026"/>
            <a:ext cx="3054443" cy="27127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25" y="13479"/>
                </a:moveTo>
                <a:cubicBezTo>
                  <a:pt x="14425" y="9000"/>
                  <a:pt x="11190" y="5358"/>
                  <a:pt x="7212" y="5358"/>
                </a:cubicBezTo>
                <a:cubicBezTo>
                  <a:pt x="6841" y="5358"/>
                  <a:pt x="6506" y="5400"/>
                  <a:pt x="6134" y="5442"/>
                </a:cubicBezTo>
                <a:cubicBezTo>
                  <a:pt x="6395" y="4898"/>
                  <a:pt x="6543" y="4312"/>
                  <a:pt x="6543" y="3684"/>
                </a:cubicBezTo>
                <a:cubicBezTo>
                  <a:pt x="6543" y="1633"/>
                  <a:pt x="5093" y="0"/>
                  <a:pt x="3272" y="0"/>
                </a:cubicBezTo>
                <a:cubicBezTo>
                  <a:pt x="1450" y="0"/>
                  <a:pt x="0" y="1633"/>
                  <a:pt x="0" y="3684"/>
                </a:cubicBezTo>
                <a:cubicBezTo>
                  <a:pt x="0" y="5442"/>
                  <a:pt x="1078" y="6907"/>
                  <a:pt x="2565" y="7284"/>
                </a:cubicBezTo>
                <a:cubicBezTo>
                  <a:pt x="1004" y="8791"/>
                  <a:pt x="0" y="10967"/>
                  <a:pt x="0" y="13479"/>
                </a:cubicBezTo>
                <a:cubicBezTo>
                  <a:pt x="0" y="17958"/>
                  <a:pt x="3234" y="21600"/>
                  <a:pt x="7212" y="21600"/>
                </a:cubicBezTo>
                <a:lnTo>
                  <a:pt x="21600" y="21600"/>
                </a:lnTo>
                <a:cubicBezTo>
                  <a:pt x="17659" y="21600"/>
                  <a:pt x="14425" y="17958"/>
                  <a:pt x="14425" y="13479"/>
                </a:cubicBezTo>
                <a:close/>
                <a:moveTo>
                  <a:pt x="892" y="3726"/>
                </a:moveTo>
                <a:cubicBezTo>
                  <a:pt x="892" y="2219"/>
                  <a:pt x="1970" y="1005"/>
                  <a:pt x="3309" y="1005"/>
                </a:cubicBezTo>
                <a:cubicBezTo>
                  <a:pt x="4647" y="1005"/>
                  <a:pt x="5725" y="2219"/>
                  <a:pt x="5725" y="3726"/>
                </a:cubicBezTo>
                <a:cubicBezTo>
                  <a:pt x="5725" y="5233"/>
                  <a:pt x="4647" y="6447"/>
                  <a:pt x="3309" y="6447"/>
                </a:cubicBezTo>
                <a:cubicBezTo>
                  <a:pt x="1970" y="6447"/>
                  <a:pt x="892" y="5191"/>
                  <a:pt x="892" y="3726"/>
                </a:cubicBezTo>
                <a:close/>
                <a:moveTo>
                  <a:pt x="7250" y="20260"/>
                </a:moveTo>
                <a:cubicBezTo>
                  <a:pt x="3941" y="20260"/>
                  <a:pt x="1227" y="17205"/>
                  <a:pt x="1227" y="13479"/>
                </a:cubicBezTo>
                <a:cubicBezTo>
                  <a:pt x="1227" y="9753"/>
                  <a:pt x="3941" y="6698"/>
                  <a:pt x="7250" y="6698"/>
                </a:cubicBezTo>
                <a:cubicBezTo>
                  <a:pt x="10558" y="6698"/>
                  <a:pt x="13272" y="9753"/>
                  <a:pt x="13272" y="13479"/>
                </a:cubicBezTo>
                <a:cubicBezTo>
                  <a:pt x="13272" y="17247"/>
                  <a:pt x="10558" y="20260"/>
                  <a:pt x="7250" y="2026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BDE8105-E72E-CA9E-E573-B945EECF5C90}"/>
              </a:ext>
            </a:extLst>
          </p:cNvPr>
          <p:cNvSpPr/>
          <p:nvPr/>
        </p:nvSpPr>
        <p:spPr>
          <a:xfrm>
            <a:off x="3691278" y="1536226"/>
            <a:ext cx="731520" cy="731520"/>
          </a:xfrm>
          <a:custGeom>
            <a:avLst/>
            <a:gdLst>
              <a:gd name="connsiteX0" fmla="*/ 341787 w 683432"/>
              <a:gd name="connsiteY0" fmla="*/ 0 h 683455"/>
              <a:gd name="connsiteX1" fmla="*/ 683432 w 683432"/>
              <a:gd name="connsiteY1" fmla="*/ 341727 h 683455"/>
              <a:gd name="connsiteX2" fmla="*/ 341787 w 683432"/>
              <a:gd name="connsiteY2" fmla="*/ 683455 h 683455"/>
              <a:gd name="connsiteX3" fmla="*/ 0 w 683432"/>
              <a:gd name="connsiteY3" fmla="*/ 341727 h 683455"/>
              <a:gd name="connsiteX4" fmla="*/ 341787 w 683432"/>
              <a:gd name="connsiteY4" fmla="*/ 0 h 68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432" h="683455">
                <a:moveTo>
                  <a:pt x="341787" y="0"/>
                </a:moveTo>
                <a:cubicBezTo>
                  <a:pt x="530993" y="0"/>
                  <a:pt x="683432" y="152465"/>
                  <a:pt x="683432" y="341727"/>
                </a:cubicBezTo>
                <a:cubicBezTo>
                  <a:pt x="683432" y="530990"/>
                  <a:pt x="530993" y="683455"/>
                  <a:pt x="341787" y="683455"/>
                </a:cubicBezTo>
                <a:cubicBezTo>
                  <a:pt x="152440" y="683455"/>
                  <a:pt x="0" y="525715"/>
                  <a:pt x="0" y="341727"/>
                </a:cubicBezTo>
                <a:cubicBezTo>
                  <a:pt x="0" y="152465"/>
                  <a:pt x="152440" y="0"/>
                  <a:pt x="341787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444CB24-2FC0-561A-BDEF-82FCE1DE8888}"/>
              </a:ext>
            </a:extLst>
          </p:cNvPr>
          <p:cNvSpPr/>
          <p:nvPr/>
        </p:nvSpPr>
        <p:spPr>
          <a:xfrm>
            <a:off x="3743423" y="2262983"/>
            <a:ext cx="1737360" cy="1737360"/>
          </a:xfrm>
          <a:custGeom>
            <a:avLst/>
            <a:gdLst>
              <a:gd name="connsiteX0" fmla="*/ 851709 w 1703277"/>
              <a:gd name="connsiteY0" fmla="*/ 0 h 1703236"/>
              <a:gd name="connsiteX1" fmla="*/ 1703277 w 1703277"/>
              <a:gd name="connsiteY1" fmla="*/ 851618 h 1703236"/>
              <a:gd name="connsiteX2" fmla="*/ 851709 w 1703277"/>
              <a:gd name="connsiteY2" fmla="*/ 1703236 h 1703236"/>
              <a:gd name="connsiteX3" fmla="*/ 0 w 1703277"/>
              <a:gd name="connsiteY3" fmla="*/ 851618 h 1703236"/>
              <a:gd name="connsiteX4" fmla="*/ 851709 w 1703277"/>
              <a:gd name="connsiteY4" fmla="*/ 0 h 170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3277" h="1703236">
                <a:moveTo>
                  <a:pt x="851709" y="0"/>
                </a:moveTo>
                <a:cubicBezTo>
                  <a:pt x="1319492" y="0"/>
                  <a:pt x="1703277" y="383674"/>
                  <a:pt x="1703277" y="851618"/>
                </a:cubicBezTo>
                <a:cubicBezTo>
                  <a:pt x="1703277" y="1324837"/>
                  <a:pt x="1319492" y="1703236"/>
                  <a:pt x="851709" y="1703236"/>
                </a:cubicBezTo>
                <a:cubicBezTo>
                  <a:pt x="383786" y="1703236"/>
                  <a:pt x="0" y="1319562"/>
                  <a:pt x="0" y="851618"/>
                </a:cubicBezTo>
                <a:cubicBezTo>
                  <a:pt x="0" y="383674"/>
                  <a:pt x="383786" y="0"/>
                  <a:pt x="8517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3" name="Graphic 22" descr="Briefcase with solid fill">
            <a:extLst>
              <a:ext uri="{FF2B5EF4-FFF2-40B4-BE49-F238E27FC236}">
                <a16:creationId xmlns:a16="http://schemas.microsoft.com/office/drawing/2014/main" id="{C1955F14-F1AC-AC97-DDD1-66A98394C6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71018" y="2490245"/>
            <a:ext cx="1283188" cy="1283188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51BD506-1EF6-B080-A03A-D85E310D0A67}"/>
              </a:ext>
            </a:extLst>
          </p:cNvPr>
          <p:cNvSpPr txBox="1"/>
          <p:nvPr/>
        </p:nvSpPr>
        <p:spPr>
          <a:xfrm>
            <a:off x="3780242" y="1645360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E1AD4E9-6EB2-71EC-B571-FE57A6A18AA9}"/>
              </a:ext>
            </a:extLst>
          </p:cNvPr>
          <p:cNvSpPr/>
          <p:nvPr/>
        </p:nvSpPr>
        <p:spPr>
          <a:xfrm>
            <a:off x="3587465" y="1439026"/>
            <a:ext cx="3054443" cy="27127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25" y="13479"/>
                </a:moveTo>
                <a:cubicBezTo>
                  <a:pt x="14425" y="9000"/>
                  <a:pt x="11190" y="5358"/>
                  <a:pt x="7212" y="5358"/>
                </a:cubicBezTo>
                <a:cubicBezTo>
                  <a:pt x="6841" y="5358"/>
                  <a:pt x="6506" y="5400"/>
                  <a:pt x="6134" y="5442"/>
                </a:cubicBezTo>
                <a:cubicBezTo>
                  <a:pt x="6395" y="4898"/>
                  <a:pt x="6543" y="4312"/>
                  <a:pt x="6543" y="3684"/>
                </a:cubicBezTo>
                <a:cubicBezTo>
                  <a:pt x="6543" y="1633"/>
                  <a:pt x="5093" y="0"/>
                  <a:pt x="3272" y="0"/>
                </a:cubicBezTo>
                <a:cubicBezTo>
                  <a:pt x="1450" y="0"/>
                  <a:pt x="0" y="1633"/>
                  <a:pt x="0" y="3684"/>
                </a:cubicBezTo>
                <a:cubicBezTo>
                  <a:pt x="0" y="5442"/>
                  <a:pt x="1078" y="6907"/>
                  <a:pt x="2565" y="7284"/>
                </a:cubicBezTo>
                <a:cubicBezTo>
                  <a:pt x="1004" y="8791"/>
                  <a:pt x="0" y="10967"/>
                  <a:pt x="0" y="13479"/>
                </a:cubicBezTo>
                <a:cubicBezTo>
                  <a:pt x="0" y="17958"/>
                  <a:pt x="3234" y="21600"/>
                  <a:pt x="7212" y="21600"/>
                </a:cubicBezTo>
                <a:lnTo>
                  <a:pt x="21600" y="21600"/>
                </a:lnTo>
                <a:cubicBezTo>
                  <a:pt x="17659" y="21600"/>
                  <a:pt x="14425" y="17958"/>
                  <a:pt x="14425" y="13479"/>
                </a:cubicBezTo>
                <a:close/>
                <a:moveTo>
                  <a:pt x="892" y="3726"/>
                </a:moveTo>
                <a:cubicBezTo>
                  <a:pt x="892" y="2219"/>
                  <a:pt x="1970" y="1005"/>
                  <a:pt x="3309" y="1005"/>
                </a:cubicBezTo>
                <a:cubicBezTo>
                  <a:pt x="4647" y="1005"/>
                  <a:pt x="5725" y="2219"/>
                  <a:pt x="5725" y="3726"/>
                </a:cubicBezTo>
                <a:cubicBezTo>
                  <a:pt x="5725" y="5233"/>
                  <a:pt x="4647" y="6447"/>
                  <a:pt x="3309" y="6447"/>
                </a:cubicBezTo>
                <a:cubicBezTo>
                  <a:pt x="1970" y="6447"/>
                  <a:pt x="892" y="5191"/>
                  <a:pt x="892" y="3726"/>
                </a:cubicBezTo>
                <a:close/>
                <a:moveTo>
                  <a:pt x="7250" y="20260"/>
                </a:moveTo>
                <a:cubicBezTo>
                  <a:pt x="3941" y="20260"/>
                  <a:pt x="1227" y="17205"/>
                  <a:pt x="1227" y="13479"/>
                </a:cubicBezTo>
                <a:cubicBezTo>
                  <a:pt x="1227" y="9753"/>
                  <a:pt x="3941" y="6698"/>
                  <a:pt x="7250" y="6698"/>
                </a:cubicBezTo>
                <a:cubicBezTo>
                  <a:pt x="10558" y="6698"/>
                  <a:pt x="13272" y="9753"/>
                  <a:pt x="13272" y="13479"/>
                </a:cubicBezTo>
                <a:cubicBezTo>
                  <a:pt x="13272" y="17247"/>
                  <a:pt x="10558" y="20260"/>
                  <a:pt x="7250" y="2026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2A41D2F-D63A-39E7-B842-309C7D6F9A66}"/>
              </a:ext>
            </a:extLst>
          </p:cNvPr>
          <p:cNvSpPr/>
          <p:nvPr/>
        </p:nvSpPr>
        <p:spPr>
          <a:xfrm>
            <a:off x="6286587" y="1536226"/>
            <a:ext cx="731520" cy="731520"/>
          </a:xfrm>
          <a:custGeom>
            <a:avLst/>
            <a:gdLst>
              <a:gd name="connsiteX0" fmla="*/ 341787 w 683432"/>
              <a:gd name="connsiteY0" fmla="*/ 0 h 683455"/>
              <a:gd name="connsiteX1" fmla="*/ 683432 w 683432"/>
              <a:gd name="connsiteY1" fmla="*/ 341727 h 683455"/>
              <a:gd name="connsiteX2" fmla="*/ 341787 w 683432"/>
              <a:gd name="connsiteY2" fmla="*/ 683455 h 683455"/>
              <a:gd name="connsiteX3" fmla="*/ 0 w 683432"/>
              <a:gd name="connsiteY3" fmla="*/ 341727 h 683455"/>
              <a:gd name="connsiteX4" fmla="*/ 341787 w 683432"/>
              <a:gd name="connsiteY4" fmla="*/ 0 h 68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432" h="683455">
                <a:moveTo>
                  <a:pt x="341787" y="0"/>
                </a:moveTo>
                <a:cubicBezTo>
                  <a:pt x="530993" y="0"/>
                  <a:pt x="683432" y="152465"/>
                  <a:pt x="683432" y="341727"/>
                </a:cubicBezTo>
                <a:cubicBezTo>
                  <a:pt x="683432" y="530990"/>
                  <a:pt x="530993" y="683455"/>
                  <a:pt x="341787" y="683455"/>
                </a:cubicBezTo>
                <a:cubicBezTo>
                  <a:pt x="152440" y="683455"/>
                  <a:pt x="0" y="525715"/>
                  <a:pt x="0" y="341727"/>
                </a:cubicBezTo>
                <a:cubicBezTo>
                  <a:pt x="0" y="152465"/>
                  <a:pt x="152440" y="0"/>
                  <a:pt x="341787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4FEC371-6C35-6E3C-C38B-84F508FD9E3E}"/>
              </a:ext>
            </a:extLst>
          </p:cNvPr>
          <p:cNvSpPr/>
          <p:nvPr/>
        </p:nvSpPr>
        <p:spPr>
          <a:xfrm>
            <a:off x="6332684" y="2262983"/>
            <a:ext cx="1737360" cy="1737360"/>
          </a:xfrm>
          <a:custGeom>
            <a:avLst/>
            <a:gdLst>
              <a:gd name="connsiteX0" fmla="*/ 851709 w 1703277"/>
              <a:gd name="connsiteY0" fmla="*/ 0 h 1703236"/>
              <a:gd name="connsiteX1" fmla="*/ 1703277 w 1703277"/>
              <a:gd name="connsiteY1" fmla="*/ 851618 h 1703236"/>
              <a:gd name="connsiteX2" fmla="*/ 851709 w 1703277"/>
              <a:gd name="connsiteY2" fmla="*/ 1703236 h 1703236"/>
              <a:gd name="connsiteX3" fmla="*/ 0 w 1703277"/>
              <a:gd name="connsiteY3" fmla="*/ 851618 h 1703236"/>
              <a:gd name="connsiteX4" fmla="*/ 851709 w 1703277"/>
              <a:gd name="connsiteY4" fmla="*/ 0 h 170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3277" h="1703236">
                <a:moveTo>
                  <a:pt x="851709" y="0"/>
                </a:moveTo>
                <a:cubicBezTo>
                  <a:pt x="1319492" y="0"/>
                  <a:pt x="1703277" y="383674"/>
                  <a:pt x="1703277" y="851618"/>
                </a:cubicBezTo>
                <a:cubicBezTo>
                  <a:pt x="1703277" y="1324837"/>
                  <a:pt x="1319492" y="1703236"/>
                  <a:pt x="851709" y="1703236"/>
                </a:cubicBezTo>
                <a:cubicBezTo>
                  <a:pt x="383786" y="1703236"/>
                  <a:pt x="0" y="1319562"/>
                  <a:pt x="0" y="851618"/>
                </a:cubicBezTo>
                <a:cubicBezTo>
                  <a:pt x="0" y="383674"/>
                  <a:pt x="383786" y="0"/>
                  <a:pt x="8517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5" name="Graphic 24" descr="Handshake with solid fill">
            <a:extLst>
              <a:ext uri="{FF2B5EF4-FFF2-40B4-BE49-F238E27FC236}">
                <a16:creationId xmlns:a16="http://schemas.microsoft.com/office/drawing/2014/main" id="{AAFC3D61-E3F3-0F4A-4467-AA9505061AC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59375" y="2490245"/>
            <a:ext cx="1283188" cy="128318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C7957DC9-65D5-DFF5-2D27-0D80B4F30987}"/>
              </a:ext>
            </a:extLst>
          </p:cNvPr>
          <p:cNvSpPr txBox="1"/>
          <p:nvPr/>
        </p:nvSpPr>
        <p:spPr>
          <a:xfrm>
            <a:off x="6373831" y="1645360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84D7E0C-F0E2-ECB5-BB98-9B2393994195}"/>
              </a:ext>
            </a:extLst>
          </p:cNvPr>
          <p:cNvSpPr/>
          <p:nvPr/>
        </p:nvSpPr>
        <p:spPr>
          <a:xfrm>
            <a:off x="6181054" y="1439026"/>
            <a:ext cx="3054443" cy="27127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25" y="13479"/>
                </a:moveTo>
                <a:cubicBezTo>
                  <a:pt x="14425" y="9000"/>
                  <a:pt x="11190" y="5358"/>
                  <a:pt x="7212" y="5358"/>
                </a:cubicBezTo>
                <a:cubicBezTo>
                  <a:pt x="6841" y="5358"/>
                  <a:pt x="6506" y="5400"/>
                  <a:pt x="6134" y="5442"/>
                </a:cubicBezTo>
                <a:cubicBezTo>
                  <a:pt x="6395" y="4898"/>
                  <a:pt x="6543" y="4312"/>
                  <a:pt x="6543" y="3684"/>
                </a:cubicBezTo>
                <a:cubicBezTo>
                  <a:pt x="6543" y="1633"/>
                  <a:pt x="5093" y="0"/>
                  <a:pt x="3272" y="0"/>
                </a:cubicBezTo>
                <a:cubicBezTo>
                  <a:pt x="1450" y="0"/>
                  <a:pt x="0" y="1633"/>
                  <a:pt x="0" y="3684"/>
                </a:cubicBezTo>
                <a:cubicBezTo>
                  <a:pt x="0" y="5442"/>
                  <a:pt x="1078" y="6907"/>
                  <a:pt x="2565" y="7284"/>
                </a:cubicBezTo>
                <a:cubicBezTo>
                  <a:pt x="1004" y="8791"/>
                  <a:pt x="0" y="10967"/>
                  <a:pt x="0" y="13479"/>
                </a:cubicBezTo>
                <a:cubicBezTo>
                  <a:pt x="0" y="17958"/>
                  <a:pt x="3234" y="21600"/>
                  <a:pt x="7212" y="21600"/>
                </a:cubicBezTo>
                <a:lnTo>
                  <a:pt x="21600" y="21600"/>
                </a:lnTo>
                <a:cubicBezTo>
                  <a:pt x="17622" y="21600"/>
                  <a:pt x="14425" y="17958"/>
                  <a:pt x="14425" y="13479"/>
                </a:cubicBezTo>
                <a:close/>
                <a:moveTo>
                  <a:pt x="892" y="3726"/>
                </a:moveTo>
                <a:cubicBezTo>
                  <a:pt x="892" y="2219"/>
                  <a:pt x="1970" y="1005"/>
                  <a:pt x="3309" y="1005"/>
                </a:cubicBezTo>
                <a:cubicBezTo>
                  <a:pt x="4647" y="1005"/>
                  <a:pt x="5725" y="2219"/>
                  <a:pt x="5725" y="3726"/>
                </a:cubicBezTo>
                <a:cubicBezTo>
                  <a:pt x="5725" y="5233"/>
                  <a:pt x="4647" y="6447"/>
                  <a:pt x="3309" y="6447"/>
                </a:cubicBezTo>
                <a:cubicBezTo>
                  <a:pt x="1970" y="6447"/>
                  <a:pt x="892" y="5191"/>
                  <a:pt x="892" y="3726"/>
                </a:cubicBezTo>
                <a:close/>
                <a:moveTo>
                  <a:pt x="7212" y="20260"/>
                </a:moveTo>
                <a:cubicBezTo>
                  <a:pt x="3904" y="20260"/>
                  <a:pt x="1190" y="17205"/>
                  <a:pt x="1190" y="13479"/>
                </a:cubicBezTo>
                <a:cubicBezTo>
                  <a:pt x="1190" y="9753"/>
                  <a:pt x="3904" y="6698"/>
                  <a:pt x="7212" y="6698"/>
                </a:cubicBezTo>
                <a:cubicBezTo>
                  <a:pt x="10521" y="6698"/>
                  <a:pt x="13235" y="9753"/>
                  <a:pt x="13235" y="13479"/>
                </a:cubicBezTo>
                <a:cubicBezTo>
                  <a:pt x="13235" y="17247"/>
                  <a:pt x="10558" y="20260"/>
                  <a:pt x="7212" y="202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4E220C8-BD24-D5FD-4C10-D9838119C3C2}"/>
              </a:ext>
            </a:extLst>
          </p:cNvPr>
          <p:cNvSpPr/>
          <p:nvPr/>
        </p:nvSpPr>
        <p:spPr>
          <a:xfrm>
            <a:off x="8881897" y="1536226"/>
            <a:ext cx="731520" cy="731520"/>
          </a:xfrm>
          <a:custGeom>
            <a:avLst/>
            <a:gdLst>
              <a:gd name="connsiteX0" fmla="*/ 341787 w 683432"/>
              <a:gd name="connsiteY0" fmla="*/ 0 h 683455"/>
              <a:gd name="connsiteX1" fmla="*/ 683432 w 683432"/>
              <a:gd name="connsiteY1" fmla="*/ 341727 h 683455"/>
              <a:gd name="connsiteX2" fmla="*/ 341787 w 683432"/>
              <a:gd name="connsiteY2" fmla="*/ 683455 h 683455"/>
              <a:gd name="connsiteX3" fmla="*/ 0 w 683432"/>
              <a:gd name="connsiteY3" fmla="*/ 341727 h 683455"/>
              <a:gd name="connsiteX4" fmla="*/ 341787 w 683432"/>
              <a:gd name="connsiteY4" fmla="*/ 0 h 68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432" h="683455">
                <a:moveTo>
                  <a:pt x="341787" y="0"/>
                </a:moveTo>
                <a:cubicBezTo>
                  <a:pt x="530993" y="0"/>
                  <a:pt x="683432" y="152465"/>
                  <a:pt x="683432" y="341727"/>
                </a:cubicBezTo>
                <a:cubicBezTo>
                  <a:pt x="683432" y="530990"/>
                  <a:pt x="530993" y="683455"/>
                  <a:pt x="341787" y="683455"/>
                </a:cubicBezTo>
                <a:cubicBezTo>
                  <a:pt x="152440" y="683455"/>
                  <a:pt x="0" y="525715"/>
                  <a:pt x="0" y="341727"/>
                </a:cubicBezTo>
                <a:cubicBezTo>
                  <a:pt x="0" y="152465"/>
                  <a:pt x="152440" y="0"/>
                  <a:pt x="341787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8D65724-417D-6C27-E6BE-4901A1A8B6DB}"/>
              </a:ext>
            </a:extLst>
          </p:cNvPr>
          <p:cNvSpPr/>
          <p:nvPr/>
        </p:nvSpPr>
        <p:spPr>
          <a:xfrm>
            <a:off x="8921947" y="2262983"/>
            <a:ext cx="1737360" cy="1737360"/>
          </a:xfrm>
          <a:custGeom>
            <a:avLst/>
            <a:gdLst>
              <a:gd name="connsiteX0" fmla="*/ 851709 w 1703277"/>
              <a:gd name="connsiteY0" fmla="*/ 0 h 1703236"/>
              <a:gd name="connsiteX1" fmla="*/ 1703277 w 1703277"/>
              <a:gd name="connsiteY1" fmla="*/ 851618 h 1703236"/>
              <a:gd name="connsiteX2" fmla="*/ 851709 w 1703277"/>
              <a:gd name="connsiteY2" fmla="*/ 1703236 h 1703236"/>
              <a:gd name="connsiteX3" fmla="*/ 0 w 1703277"/>
              <a:gd name="connsiteY3" fmla="*/ 851618 h 1703236"/>
              <a:gd name="connsiteX4" fmla="*/ 851709 w 1703277"/>
              <a:gd name="connsiteY4" fmla="*/ 0 h 170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3277" h="1703236">
                <a:moveTo>
                  <a:pt x="851709" y="0"/>
                </a:moveTo>
                <a:cubicBezTo>
                  <a:pt x="1319492" y="0"/>
                  <a:pt x="1703277" y="383674"/>
                  <a:pt x="1703277" y="851618"/>
                </a:cubicBezTo>
                <a:cubicBezTo>
                  <a:pt x="1703277" y="1324837"/>
                  <a:pt x="1319492" y="1703236"/>
                  <a:pt x="851709" y="1703236"/>
                </a:cubicBezTo>
                <a:cubicBezTo>
                  <a:pt x="383786" y="1703236"/>
                  <a:pt x="0" y="1319562"/>
                  <a:pt x="0" y="851618"/>
                </a:cubicBezTo>
                <a:cubicBezTo>
                  <a:pt x="0" y="383674"/>
                  <a:pt x="383786" y="0"/>
                  <a:pt x="8517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6" name="Graphic 25" descr="Open folder with solid fill">
            <a:extLst>
              <a:ext uri="{FF2B5EF4-FFF2-40B4-BE49-F238E27FC236}">
                <a16:creationId xmlns:a16="http://schemas.microsoft.com/office/drawing/2014/main" id="{58ACCD24-377E-A22B-FB8C-6BF5B8B75E6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52965" y="2490245"/>
            <a:ext cx="1283188" cy="1283188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0BE57856-09E6-8ED1-C3D9-C46910B23EDE}"/>
              </a:ext>
            </a:extLst>
          </p:cNvPr>
          <p:cNvSpPr txBox="1"/>
          <p:nvPr/>
        </p:nvSpPr>
        <p:spPr>
          <a:xfrm>
            <a:off x="8967421" y="1645360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7C2CF0D-9E03-B92A-C79A-EA509CC67160}"/>
              </a:ext>
            </a:extLst>
          </p:cNvPr>
          <p:cNvSpPr/>
          <p:nvPr/>
        </p:nvSpPr>
        <p:spPr>
          <a:xfrm>
            <a:off x="8774644" y="1439026"/>
            <a:ext cx="3054443" cy="27127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25" y="13479"/>
                </a:moveTo>
                <a:cubicBezTo>
                  <a:pt x="14425" y="9000"/>
                  <a:pt x="11190" y="5358"/>
                  <a:pt x="7212" y="5358"/>
                </a:cubicBezTo>
                <a:cubicBezTo>
                  <a:pt x="6841" y="5358"/>
                  <a:pt x="6506" y="5400"/>
                  <a:pt x="6134" y="5442"/>
                </a:cubicBezTo>
                <a:cubicBezTo>
                  <a:pt x="6395" y="4898"/>
                  <a:pt x="6543" y="4312"/>
                  <a:pt x="6543" y="3684"/>
                </a:cubicBezTo>
                <a:cubicBezTo>
                  <a:pt x="6543" y="1633"/>
                  <a:pt x="5093" y="0"/>
                  <a:pt x="3272" y="0"/>
                </a:cubicBezTo>
                <a:cubicBezTo>
                  <a:pt x="1450" y="0"/>
                  <a:pt x="0" y="1633"/>
                  <a:pt x="0" y="3684"/>
                </a:cubicBezTo>
                <a:cubicBezTo>
                  <a:pt x="0" y="5442"/>
                  <a:pt x="1078" y="6907"/>
                  <a:pt x="2565" y="7284"/>
                </a:cubicBezTo>
                <a:cubicBezTo>
                  <a:pt x="1004" y="8791"/>
                  <a:pt x="0" y="10967"/>
                  <a:pt x="0" y="13479"/>
                </a:cubicBezTo>
                <a:cubicBezTo>
                  <a:pt x="0" y="17958"/>
                  <a:pt x="3234" y="21600"/>
                  <a:pt x="7212" y="21600"/>
                </a:cubicBezTo>
                <a:lnTo>
                  <a:pt x="21600" y="21600"/>
                </a:lnTo>
                <a:cubicBezTo>
                  <a:pt x="17622" y="21600"/>
                  <a:pt x="14425" y="17958"/>
                  <a:pt x="14425" y="13479"/>
                </a:cubicBezTo>
                <a:close/>
                <a:moveTo>
                  <a:pt x="892" y="3726"/>
                </a:moveTo>
                <a:cubicBezTo>
                  <a:pt x="892" y="2219"/>
                  <a:pt x="1971" y="1005"/>
                  <a:pt x="3309" y="1005"/>
                </a:cubicBezTo>
                <a:cubicBezTo>
                  <a:pt x="4647" y="1005"/>
                  <a:pt x="5725" y="2219"/>
                  <a:pt x="5725" y="3726"/>
                </a:cubicBezTo>
                <a:cubicBezTo>
                  <a:pt x="5725" y="5233"/>
                  <a:pt x="4647" y="6447"/>
                  <a:pt x="3309" y="6447"/>
                </a:cubicBezTo>
                <a:cubicBezTo>
                  <a:pt x="1971" y="6447"/>
                  <a:pt x="892" y="5191"/>
                  <a:pt x="892" y="3726"/>
                </a:cubicBezTo>
                <a:close/>
                <a:moveTo>
                  <a:pt x="7212" y="20260"/>
                </a:moveTo>
                <a:cubicBezTo>
                  <a:pt x="3904" y="20260"/>
                  <a:pt x="1190" y="17205"/>
                  <a:pt x="1190" y="13479"/>
                </a:cubicBezTo>
                <a:cubicBezTo>
                  <a:pt x="1190" y="9753"/>
                  <a:pt x="3904" y="6698"/>
                  <a:pt x="7212" y="6698"/>
                </a:cubicBezTo>
                <a:cubicBezTo>
                  <a:pt x="10521" y="6698"/>
                  <a:pt x="13235" y="9753"/>
                  <a:pt x="13235" y="13479"/>
                </a:cubicBezTo>
                <a:cubicBezTo>
                  <a:pt x="13235" y="17247"/>
                  <a:pt x="10558" y="20260"/>
                  <a:pt x="7212" y="2026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FB61BC5-293C-92AA-496F-A0FF5766ACD4}"/>
              </a:ext>
            </a:extLst>
          </p:cNvPr>
          <p:cNvGrpSpPr/>
          <p:nvPr/>
        </p:nvGrpSpPr>
        <p:grpSpPr>
          <a:xfrm>
            <a:off x="1405768" y="4405879"/>
            <a:ext cx="2230657" cy="1474819"/>
            <a:chOff x="332936" y="2627766"/>
            <a:chExt cx="2926080" cy="147481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1F07475-6993-CACE-558E-30F76333EC9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73B1194-427A-B472-794C-388AEE02965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097D412-1DF3-049F-BCC4-97E1B36A443A}"/>
              </a:ext>
            </a:extLst>
          </p:cNvPr>
          <p:cNvGrpSpPr/>
          <p:nvPr/>
        </p:nvGrpSpPr>
        <p:grpSpPr>
          <a:xfrm>
            <a:off x="3999357" y="4405879"/>
            <a:ext cx="2230657" cy="1474819"/>
            <a:chOff x="332936" y="2627766"/>
            <a:chExt cx="2926080" cy="147481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FC4D7E4-2BD2-2928-D526-84C60552030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901A5A6-C418-869E-4C2F-9801CB558D2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C584578-9612-D88E-9FE8-2E1606EF0A4C}"/>
              </a:ext>
            </a:extLst>
          </p:cNvPr>
          <p:cNvGrpSpPr/>
          <p:nvPr/>
        </p:nvGrpSpPr>
        <p:grpSpPr>
          <a:xfrm>
            <a:off x="6592946" y="4405879"/>
            <a:ext cx="2230657" cy="1474819"/>
            <a:chOff x="332936" y="2627766"/>
            <a:chExt cx="2926080" cy="147481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D6DB231-6E29-CAFE-5BCE-E963FCF7D56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CB0D5D4-55C7-57A8-DD86-4DF64A7A961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C5DF5C8-EB02-823B-6D98-D6BB8417AB62}"/>
              </a:ext>
            </a:extLst>
          </p:cNvPr>
          <p:cNvGrpSpPr/>
          <p:nvPr/>
        </p:nvGrpSpPr>
        <p:grpSpPr>
          <a:xfrm>
            <a:off x="9186536" y="4405879"/>
            <a:ext cx="2230657" cy="1474819"/>
            <a:chOff x="332936" y="2627766"/>
            <a:chExt cx="2926080" cy="147481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4B334FE-0A73-05DE-F596-C6C30AAD4E7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4AF6BE9-2CD1-001B-1AE4-2B34D5C67A7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7652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8533</TotalTime>
  <Words>339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Curved Accent Map Pins – Slide Template</vt:lpstr>
      <vt:lpstr>Curved Accent Map Pins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Curved Accent Map Pins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2022-12-20T17:43:19Z</dcterms:modified>
  <cp:category>Charts &amp; Diagrams</cp:category>
</cp:coreProperties>
</file>