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Curved Path Diagram for PowerPoint</a:t>
            </a:r>
          </a:p>
        </p:txBody>
      </p:sp>
      <p:sp>
        <p:nvSpPr>
          <p:cNvPr id="46" name="Freeform 66"/>
          <p:cNvSpPr>
            <a:spLocks/>
          </p:cNvSpPr>
          <p:nvPr/>
        </p:nvSpPr>
        <p:spPr bwMode="auto">
          <a:xfrm>
            <a:off x="3079469" y="2646064"/>
            <a:ext cx="1617394" cy="1615849"/>
          </a:xfrm>
          <a:custGeom>
            <a:avLst/>
            <a:gdLst>
              <a:gd name="T0" fmla="*/ 3135 w 3137"/>
              <a:gd name="T1" fmla="*/ 1518 h 3136"/>
              <a:gd name="T2" fmla="*/ 3049 w 3137"/>
              <a:gd name="T3" fmla="*/ 1048 h 3136"/>
              <a:gd name="T4" fmla="*/ 2932 w 3137"/>
              <a:gd name="T5" fmla="*/ 793 h 3136"/>
              <a:gd name="T6" fmla="*/ 2757 w 3137"/>
              <a:gd name="T7" fmla="*/ 544 h 3136"/>
              <a:gd name="T8" fmla="*/ 2280 w 3137"/>
              <a:gd name="T9" fmla="*/ 169 h 3136"/>
              <a:gd name="T10" fmla="*/ 1732 w 3137"/>
              <a:gd name="T11" fmla="*/ 9 h 3136"/>
              <a:gd name="T12" fmla="*/ 1489 w 3137"/>
              <a:gd name="T13" fmla="*/ 2 h 3136"/>
              <a:gd name="T14" fmla="*/ 1029 w 3137"/>
              <a:gd name="T15" fmla="*/ 95 h 3136"/>
              <a:gd name="T16" fmla="*/ 631 w 3137"/>
              <a:gd name="T17" fmla="*/ 311 h 3136"/>
              <a:gd name="T18" fmla="*/ 313 w 3137"/>
              <a:gd name="T19" fmla="*/ 629 h 3136"/>
              <a:gd name="T20" fmla="*/ 95 w 3137"/>
              <a:gd name="T21" fmla="*/ 1029 h 3136"/>
              <a:gd name="T22" fmla="*/ 2 w 3137"/>
              <a:gd name="T23" fmla="*/ 1487 h 3136"/>
              <a:gd name="T24" fmla="*/ 2 w 3137"/>
              <a:gd name="T25" fmla="*/ 1587 h 3136"/>
              <a:gd name="T26" fmla="*/ 92 w 3137"/>
              <a:gd name="T27" fmla="*/ 2101 h 3136"/>
              <a:gd name="T28" fmla="*/ 403 w 3137"/>
              <a:gd name="T29" fmla="*/ 2619 h 3136"/>
              <a:gd name="T30" fmla="*/ 795 w 3137"/>
              <a:gd name="T31" fmla="*/ 2931 h 3136"/>
              <a:gd name="T32" fmla="*/ 1241 w 3137"/>
              <a:gd name="T33" fmla="*/ 3102 h 3136"/>
              <a:gd name="T34" fmla="*/ 1552 w 3137"/>
              <a:gd name="T35" fmla="*/ 3136 h 3136"/>
              <a:gd name="T36" fmla="*/ 1586 w 3137"/>
              <a:gd name="T37" fmla="*/ 3136 h 3136"/>
              <a:gd name="T38" fmla="*/ 1897 w 3137"/>
              <a:gd name="T39" fmla="*/ 3102 h 3136"/>
              <a:gd name="T40" fmla="*/ 2342 w 3137"/>
              <a:gd name="T41" fmla="*/ 2931 h 3136"/>
              <a:gd name="T42" fmla="*/ 1897 w 3137"/>
              <a:gd name="T43" fmla="*/ 2761 h 3136"/>
              <a:gd name="T44" fmla="*/ 1586 w 3137"/>
              <a:gd name="T45" fmla="*/ 2728 h 3136"/>
              <a:gd name="T46" fmla="*/ 1552 w 3137"/>
              <a:gd name="T47" fmla="*/ 2728 h 3136"/>
              <a:gd name="T48" fmla="*/ 1365 w 3137"/>
              <a:gd name="T49" fmla="*/ 2711 h 3136"/>
              <a:gd name="T50" fmla="*/ 1050 w 3137"/>
              <a:gd name="T51" fmla="*/ 2608 h 3136"/>
              <a:gd name="T52" fmla="*/ 782 w 3137"/>
              <a:gd name="T53" fmla="*/ 2422 h 3136"/>
              <a:gd name="T54" fmla="*/ 576 w 3137"/>
              <a:gd name="T55" fmla="*/ 2172 h 3136"/>
              <a:gd name="T56" fmla="*/ 446 w 3137"/>
              <a:gd name="T57" fmla="*/ 1868 h 3136"/>
              <a:gd name="T58" fmla="*/ 408 w 3137"/>
              <a:gd name="T59" fmla="*/ 1587 h 3136"/>
              <a:gd name="T60" fmla="*/ 409 w 3137"/>
              <a:gd name="T61" fmla="*/ 1508 h 3136"/>
              <a:gd name="T62" fmla="*/ 478 w 3137"/>
              <a:gd name="T63" fmla="*/ 1169 h 3136"/>
              <a:gd name="T64" fmla="*/ 638 w 3137"/>
              <a:gd name="T65" fmla="*/ 874 h 3136"/>
              <a:gd name="T66" fmla="*/ 874 w 3137"/>
              <a:gd name="T67" fmla="*/ 638 h 3136"/>
              <a:gd name="T68" fmla="*/ 1169 w 3137"/>
              <a:gd name="T69" fmla="*/ 477 h 3136"/>
              <a:gd name="T70" fmla="*/ 1509 w 3137"/>
              <a:gd name="T71" fmla="*/ 408 h 3136"/>
              <a:gd name="T72" fmla="*/ 1742 w 3137"/>
              <a:gd name="T73" fmla="*/ 419 h 3136"/>
              <a:gd name="T74" fmla="*/ 2060 w 3137"/>
              <a:gd name="T75" fmla="*/ 516 h 3136"/>
              <a:gd name="T76" fmla="*/ 2334 w 3137"/>
              <a:gd name="T77" fmla="*/ 694 h 3136"/>
              <a:gd name="T78" fmla="*/ 2547 w 3137"/>
              <a:gd name="T79" fmla="*/ 940 h 3136"/>
              <a:gd name="T80" fmla="*/ 2683 w 3137"/>
              <a:gd name="T81" fmla="*/ 1239 h 3136"/>
              <a:gd name="T82" fmla="*/ 2729 w 3137"/>
              <a:gd name="T83" fmla="*/ 1518 h 3136"/>
              <a:gd name="T84" fmla="*/ 2729 w 3137"/>
              <a:gd name="T85" fmla="*/ 1543 h 3136"/>
              <a:gd name="T86" fmla="*/ 2729 w 3137"/>
              <a:gd name="T87" fmla="*/ 1587 h 3136"/>
              <a:gd name="T88" fmla="*/ 3135 w 3137"/>
              <a:gd name="T89" fmla="*/ 1569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137" h="3136">
                <a:moveTo>
                  <a:pt x="3137" y="1521"/>
                </a:moveTo>
                <a:lnTo>
                  <a:pt x="3135" y="1520"/>
                </a:lnTo>
                <a:lnTo>
                  <a:pt x="3135" y="1518"/>
                </a:lnTo>
                <a:lnTo>
                  <a:pt x="3131" y="1421"/>
                </a:lnTo>
                <a:lnTo>
                  <a:pt x="3101" y="1229"/>
                </a:lnTo>
                <a:lnTo>
                  <a:pt x="3049" y="1048"/>
                </a:lnTo>
                <a:lnTo>
                  <a:pt x="2977" y="875"/>
                </a:lnTo>
                <a:lnTo>
                  <a:pt x="2932" y="795"/>
                </a:lnTo>
                <a:lnTo>
                  <a:pt x="2932" y="793"/>
                </a:lnTo>
                <a:lnTo>
                  <a:pt x="2932" y="793"/>
                </a:lnTo>
                <a:lnTo>
                  <a:pt x="2881" y="707"/>
                </a:lnTo>
                <a:lnTo>
                  <a:pt x="2757" y="544"/>
                </a:lnTo>
                <a:lnTo>
                  <a:pt x="2616" y="399"/>
                </a:lnTo>
                <a:lnTo>
                  <a:pt x="2456" y="274"/>
                </a:lnTo>
                <a:lnTo>
                  <a:pt x="2280" y="169"/>
                </a:lnTo>
                <a:lnTo>
                  <a:pt x="2090" y="88"/>
                </a:lnTo>
                <a:lnTo>
                  <a:pt x="1889" y="32"/>
                </a:lnTo>
                <a:lnTo>
                  <a:pt x="1732" y="9"/>
                </a:lnTo>
                <a:lnTo>
                  <a:pt x="1624" y="2"/>
                </a:lnTo>
                <a:lnTo>
                  <a:pt x="1569" y="0"/>
                </a:lnTo>
                <a:lnTo>
                  <a:pt x="1489" y="2"/>
                </a:lnTo>
                <a:lnTo>
                  <a:pt x="1330" y="18"/>
                </a:lnTo>
                <a:lnTo>
                  <a:pt x="1176" y="49"/>
                </a:lnTo>
                <a:lnTo>
                  <a:pt x="1029" y="95"/>
                </a:lnTo>
                <a:lnTo>
                  <a:pt x="888" y="154"/>
                </a:lnTo>
                <a:lnTo>
                  <a:pt x="756" y="228"/>
                </a:lnTo>
                <a:lnTo>
                  <a:pt x="631" y="311"/>
                </a:lnTo>
                <a:lnTo>
                  <a:pt x="514" y="408"/>
                </a:lnTo>
                <a:lnTo>
                  <a:pt x="408" y="514"/>
                </a:lnTo>
                <a:lnTo>
                  <a:pt x="313" y="629"/>
                </a:lnTo>
                <a:lnTo>
                  <a:pt x="228" y="754"/>
                </a:lnTo>
                <a:lnTo>
                  <a:pt x="154" y="888"/>
                </a:lnTo>
                <a:lnTo>
                  <a:pt x="95" y="1029"/>
                </a:lnTo>
                <a:lnTo>
                  <a:pt x="49" y="1176"/>
                </a:lnTo>
                <a:lnTo>
                  <a:pt x="19" y="1330"/>
                </a:lnTo>
                <a:lnTo>
                  <a:pt x="2" y="1487"/>
                </a:lnTo>
                <a:lnTo>
                  <a:pt x="0" y="1569"/>
                </a:lnTo>
                <a:lnTo>
                  <a:pt x="0" y="1577"/>
                </a:lnTo>
                <a:lnTo>
                  <a:pt x="2" y="1587"/>
                </a:lnTo>
                <a:lnTo>
                  <a:pt x="4" y="1694"/>
                </a:lnTo>
                <a:lnTo>
                  <a:pt x="36" y="1903"/>
                </a:lnTo>
                <a:lnTo>
                  <a:pt x="92" y="2101"/>
                </a:lnTo>
                <a:lnTo>
                  <a:pt x="174" y="2288"/>
                </a:lnTo>
                <a:lnTo>
                  <a:pt x="278" y="2461"/>
                </a:lnTo>
                <a:lnTo>
                  <a:pt x="403" y="2619"/>
                </a:lnTo>
                <a:lnTo>
                  <a:pt x="547" y="2759"/>
                </a:lnTo>
                <a:lnTo>
                  <a:pt x="708" y="2879"/>
                </a:lnTo>
                <a:lnTo>
                  <a:pt x="795" y="2931"/>
                </a:lnTo>
                <a:lnTo>
                  <a:pt x="878" y="2977"/>
                </a:lnTo>
                <a:lnTo>
                  <a:pt x="1055" y="3051"/>
                </a:lnTo>
                <a:lnTo>
                  <a:pt x="1241" y="3102"/>
                </a:lnTo>
                <a:lnTo>
                  <a:pt x="1435" y="3131"/>
                </a:lnTo>
                <a:lnTo>
                  <a:pt x="1536" y="3136"/>
                </a:lnTo>
                <a:lnTo>
                  <a:pt x="1552" y="3136"/>
                </a:lnTo>
                <a:lnTo>
                  <a:pt x="1569" y="3136"/>
                </a:lnTo>
                <a:lnTo>
                  <a:pt x="1571" y="3136"/>
                </a:lnTo>
                <a:lnTo>
                  <a:pt x="1586" y="3136"/>
                </a:lnTo>
                <a:lnTo>
                  <a:pt x="1601" y="3136"/>
                </a:lnTo>
                <a:lnTo>
                  <a:pt x="1702" y="3131"/>
                </a:lnTo>
                <a:lnTo>
                  <a:pt x="1897" y="3102"/>
                </a:lnTo>
                <a:lnTo>
                  <a:pt x="2083" y="3051"/>
                </a:lnTo>
                <a:lnTo>
                  <a:pt x="2259" y="2977"/>
                </a:lnTo>
                <a:lnTo>
                  <a:pt x="2342" y="2931"/>
                </a:lnTo>
                <a:lnTo>
                  <a:pt x="2259" y="2887"/>
                </a:lnTo>
                <a:lnTo>
                  <a:pt x="2083" y="2813"/>
                </a:lnTo>
                <a:lnTo>
                  <a:pt x="1897" y="2761"/>
                </a:lnTo>
                <a:lnTo>
                  <a:pt x="1702" y="2733"/>
                </a:lnTo>
                <a:lnTo>
                  <a:pt x="1601" y="2728"/>
                </a:lnTo>
                <a:lnTo>
                  <a:pt x="1586" y="2728"/>
                </a:lnTo>
                <a:lnTo>
                  <a:pt x="1571" y="2728"/>
                </a:lnTo>
                <a:lnTo>
                  <a:pt x="1569" y="2728"/>
                </a:lnTo>
                <a:lnTo>
                  <a:pt x="1552" y="2728"/>
                </a:lnTo>
                <a:lnTo>
                  <a:pt x="1536" y="2728"/>
                </a:lnTo>
                <a:lnTo>
                  <a:pt x="1479" y="2726"/>
                </a:lnTo>
                <a:lnTo>
                  <a:pt x="1365" y="2711"/>
                </a:lnTo>
                <a:lnTo>
                  <a:pt x="1255" y="2687"/>
                </a:lnTo>
                <a:lnTo>
                  <a:pt x="1150" y="2652"/>
                </a:lnTo>
                <a:lnTo>
                  <a:pt x="1050" y="2608"/>
                </a:lnTo>
                <a:lnTo>
                  <a:pt x="955" y="2554"/>
                </a:lnTo>
                <a:lnTo>
                  <a:pt x="865" y="2492"/>
                </a:lnTo>
                <a:lnTo>
                  <a:pt x="782" y="2422"/>
                </a:lnTo>
                <a:lnTo>
                  <a:pt x="706" y="2346"/>
                </a:lnTo>
                <a:lnTo>
                  <a:pt x="636" y="2261"/>
                </a:lnTo>
                <a:lnTo>
                  <a:pt x="576" y="2172"/>
                </a:lnTo>
                <a:lnTo>
                  <a:pt x="524" y="2075"/>
                </a:lnTo>
                <a:lnTo>
                  <a:pt x="481" y="1974"/>
                </a:lnTo>
                <a:lnTo>
                  <a:pt x="446" y="1868"/>
                </a:lnTo>
                <a:lnTo>
                  <a:pt x="423" y="1759"/>
                </a:lnTo>
                <a:lnTo>
                  <a:pt x="410" y="1645"/>
                </a:lnTo>
                <a:lnTo>
                  <a:pt x="408" y="1587"/>
                </a:lnTo>
                <a:lnTo>
                  <a:pt x="408" y="1577"/>
                </a:lnTo>
                <a:lnTo>
                  <a:pt x="408" y="1569"/>
                </a:lnTo>
                <a:lnTo>
                  <a:pt x="409" y="1508"/>
                </a:lnTo>
                <a:lnTo>
                  <a:pt x="420" y="1392"/>
                </a:lnTo>
                <a:lnTo>
                  <a:pt x="444" y="1278"/>
                </a:lnTo>
                <a:lnTo>
                  <a:pt x="478" y="1169"/>
                </a:lnTo>
                <a:lnTo>
                  <a:pt x="521" y="1065"/>
                </a:lnTo>
                <a:lnTo>
                  <a:pt x="575" y="966"/>
                </a:lnTo>
                <a:lnTo>
                  <a:pt x="638" y="874"/>
                </a:lnTo>
                <a:lnTo>
                  <a:pt x="708" y="787"/>
                </a:lnTo>
                <a:lnTo>
                  <a:pt x="788" y="708"/>
                </a:lnTo>
                <a:lnTo>
                  <a:pt x="874" y="638"/>
                </a:lnTo>
                <a:lnTo>
                  <a:pt x="966" y="575"/>
                </a:lnTo>
                <a:lnTo>
                  <a:pt x="1065" y="521"/>
                </a:lnTo>
                <a:lnTo>
                  <a:pt x="1169" y="477"/>
                </a:lnTo>
                <a:lnTo>
                  <a:pt x="1278" y="444"/>
                </a:lnTo>
                <a:lnTo>
                  <a:pt x="1392" y="421"/>
                </a:lnTo>
                <a:lnTo>
                  <a:pt x="1509" y="408"/>
                </a:lnTo>
                <a:lnTo>
                  <a:pt x="1569" y="408"/>
                </a:lnTo>
                <a:lnTo>
                  <a:pt x="1627" y="408"/>
                </a:lnTo>
                <a:lnTo>
                  <a:pt x="1742" y="419"/>
                </a:lnTo>
                <a:lnTo>
                  <a:pt x="1851" y="442"/>
                </a:lnTo>
                <a:lnTo>
                  <a:pt x="1958" y="474"/>
                </a:lnTo>
                <a:lnTo>
                  <a:pt x="2060" y="516"/>
                </a:lnTo>
                <a:lnTo>
                  <a:pt x="2158" y="567"/>
                </a:lnTo>
                <a:lnTo>
                  <a:pt x="2249" y="626"/>
                </a:lnTo>
                <a:lnTo>
                  <a:pt x="2334" y="694"/>
                </a:lnTo>
                <a:lnTo>
                  <a:pt x="2411" y="769"/>
                </a:lnTo>
                <a:lnTo>
                  <a:pt x="2483" y="851"/>
                </a:lnTo>
                <a:lnTo>
                  <a:pt x="2547" y="940"/>
                </a:lnTo>
                <a:lnTo>
                  <a:pt x="2601" y="1035"/>
                </a:lnTo>
                <a:lnTo>
                  <a:pt x="2647" y="1134"/>
                </a:lnTo>
                <a:lnTo>
                  <a:pt x="2683" y="1239"/>
                </a:lnTo>
                <a:lnTo>
                  <a:pt x="2709" y="1347"/>
                </a:lnTo>
                <a:lnTo>
                  <a:pt x="2725" y="1461"/>
                </a:lnTo>
                <a:lnTo>
                  <a:pt x="2729" y="1518"/>
                </a:lnTo>
                <a:lnTo>
                  <a:pt x="2729" y="1518"/>
                </a:lnTo>
                <a:lnTo>
                  <a:pt x="2729" y="1520"/>
                </a:lnTo>
                <a:lnTo>
                  <a:pt x="2729" y="1543"/>
                </a:lnTo>
                <a:lnTo>
                  <a:pt x="2729" y="1569"/>
                </a:lnTo>
                <a:lnTo>
                  <a:pt x="2729" y="1577"/>
                </a:lnTo>
                <a:lnTo>
                  <a:pt x="2729" y="1587"/>
                </a:lnTo>
                <a:lnTo>
                  <a:pt x="3135" y="1587"/>
                </a:lnTo>
                <a:lnTo>
                  <a:pt x="3135" y="1577"/>
                </a:lnTo>
                <a:lnTo>
                  <a:pt x="3135" y="1569"/>
                </a:lnTo>
                <a:lnTo>
                  <a:pt x="3135" y="1544"/>
                </a:lnTo>
                <a:lnTo>
                  <a:pt x="3137" y="15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67"/>
          <p:cNvSpPr>
            <a:spLocks/>
          </p:cNvSpPr>
          <p:nvPr/>
        </p:nvSpPr>
        <p:spPr bwMode="auto">
          <a:xfrm>
            <a:off x="1549438" y="4051619"/>
            <a:ext cx="3197678" cy="1615849"/>
          </a:xfrm>
          <a:custGeom>
            <a:avLst/>
            <a:gdLst>
              <a:gd name="T0" fmla="*/ 5149 w 6203"/>
              <a:gd name="T1" fmla="*/ 85 h 3134"/>
              <a:gd name="T2" fmla="*/ 4668 w 6203"/>
              <a:gd name="T3" fmla="*/ 0 h 3134"/>
              <a:gd name="T4" fmla="*/ 4637 w 6203"/>
              <a:gd name="T5" fmla="*/ 406 h 3134"/>
              <a:gd name="T6" fmla="*/ 4726 w 6203"/>
              <a:gd name="T7" fmla="*/ 409 h 3134"/>
              <a:gd name="T8" fmla="*/ 5057 w 6203"/>
              <a:gd name="T9" fmla="*/ 485 h 3134"/>
              <a:gd name="T10" fmla="*/ 5345 w 6203"/>
              <a:gd name="T11" fmla="*/ 648 h 3134"/>
              <a:gd name="T12" fmla="*/ 5574 w 6203"/>
              <a:gd name="T13" fmla="*/ 882 h 3134"/>
              <a:gd name="T14" fmla="*/ 5728 w 6203"/>
              <a:gd name="T15" fmla="*/ 1174 h 3134"/>
              <a:gd name="T16" fmla="*/ 5795 w 6203"/>
              <a:gd name="T17" fmla="*/ 1508 h 3134"/>
              <a:gd name="T18" fmla="*/ 5784 w 6203"/>
              <a:gd name="T19" fmla="*/ 1744 h 3134"/>
              <a:gd name="T20" fmla="*/ 5682 w 6203"/>
              <a:gd name="T21" fmla="*/ 2071 h 3134"/>
              <a:gd name="T22" fmla="*/ 5495 w 6203"/>
              <a:gd name="T23" fmla="*/ 2347 h 3134"/>
              <a:gd name="T24" fmla="*/ 5238 w 6203"/>
              <a:gd name="T25" fmla="*/ 2560 h 3134"/>
              <a:gd name="T26" fmla="*/ 4926 w 6203"/>
              <a:gd name="T27" fmla="*/ 2691 h 3134"/>
              <a:gd name="T28" fmla="*/ 4637 w 6203"/>
              <a:gd name="T29" fmla="*/ 2728 h 3134"/>
              <a:gd name="T30" fmla="*/ 4635 w 6203"/>
              <a:gd name="T31" fmla="*/ 2728 h 3134"/>
              <a:gd name="T32" fmla="*/ 4350 w 6203"/>
              <a:gd name="T33" fmla="*/ 2694 h 3134"/>
              <a:gd name="T34" fmla="*/ 4044 w 6203"/>
              <a:gd name="T35" fmla="*/ 2567 h 3134"/>
              <a:gd name="T36" fmla="*/ 3789 w 6203"/>
              <a:gd name="T37" fmla="*/ 2363 h 3134"/>
              <a:gd name="T38" fmla="*/ 3600 w 6203"/>
              <a:gd name="T39" fmla="*/ 2095 h 3134"/>
              <a:gd name="T40" fmla="*/ 3492 w 6203"/>
              <a:gd name="T41" fmla="*/ 1780 h 3134"/>
              <a:gd name="T42" fmla="*/ 3475 w 6203"/>
              <a:gd name="T43" fmla="*/ 1608 h 3134"/>
              <a:gd name="T44" fmla="*/ 3474 w 6203"/>
              <a:gd name="T45" fmla="*/ 1547 h 3134"/>
              <a:gd name="T46" fmla="*/ 3474 w 6203"/>
              <a:gd name="T47" fmla="*/ 1520 h 3134"/>
              <a:gd name="T48" fmla="*/ 3436 w 6203"/>
              <a:gd name="T49" fmla="*/ 1301 h 3134"/>
              <a:gd name="T50" fmla="*/ 3190 w 6203"/>
              <a:gd name="T51" fmla="*/ 957 h 3134"/>
              <a:gd name="T52" fmla="*/ 2830 w 6203"/>
              <a:gd name="T53" fmla="*/ 802 h 3134"/>
              <a:gd name="T54" fmla="*/ 1582 w 6203"/>
              <a:gd name="T55" fmla="*/ 795 h 3134"/>
              <a:gd name="T56" fmla="*/ 2725 w 6203"/>
              <a:gd name="T57" fmla="*/ 1177 h 3134"/>
              <a:gd name="T58" fmla="*/ 2891 w 6203"/>
              <a:gd name="T59" fmla="*/ 1220 h 3134"/>
              <a:gd name="T60" fmla="*/ 3029 w 6203"/>
              <a:gd name="T61" fmla="*/ 1361 h 3134"/>
              <a:gd name="T62" fmla="*/ 3068 w 6203"/>
              <a:gd name="T63" fmla="*/ 1528 h 3134"/>
              <a:gd name="T64" fmla="*/ 3066 w 6203"/>
              <a:gd name="T65" fmla="*/ 1567 h 3134"/>
              <a:gd name="T66" fmla="*/ 3072 w 6203"/>
              <a:gd name="T67" fmla="*/ 1704 h 3134"/>
              <a:gd name="T68" fmla="*/ 3226 w 6203"/>
              <a:gd name="T69" fmla="*/ 2258 h 3134"/>
              <a:gd name="T70" fmla="*/ 3446 w 6203"/>
              <a:gd name="T71" fmla="*/ 2590 h 3134"/>
              <a:gd name="T72" fmla="*/ 3924 w 6203"/>
              <a:gd name="T73" fmla="*/ 2966 h 3134"/>
              <a:gd name="T74" fmla="*/ 4473 w 6203"/>
              <a:gd name="T75" fmla="*/ 3127 h 3134"/>
              <a:gd name="T76" fmla="*/ 4637 w 6203"/>
              <a:gd name="T77" fmla="*/ 3134 h 3134"/>
              <a:gd name="T78" fmla="*/ 4717 w 6203"/>
              <a:gd name="T79" fmla="*/ 3133 h 3134"/>
              <a:gd name="T80" fmla="*/ 5175 w 6203"/>
              <a:gd name="T81" fmla="*/ 3039 h 3134"/>
              <a:gd name="T82" fmla="*/ 5574 w 6203"/>
              <a:gd name="T83" fmla="*/ 2823 h 3134"/>
              <a:gd name="T84" fmla="*/ 5892 w 6203"/>
              <a:gd name="T85" fmla="*/ 2505 h 3134"/>
              <a:gd name="T86" fmla="*/ 6109 w 6203"/>
              <a:gd name="T87" fmla="*/ 2107 h 3134"/>
              <a:gd name="T88" fmla="*/ 6201 w 6203"/>
              <a:gd name="T89" fmla="*/ 1648 h 3134"/>
              <a:gd name="T90" fmla="*/ 6196 w 6203"/>
              <a:gd name="T91" fmla="*/ 1405 h 3134"/>
              <a:gd name="T92" fmla="*/ 6034 w 6203"/>
              <a:gd name="T93" fmla="*/ 856 h 3134"/>
              <a:gd name="T94" fmla="*/ 5659 w 6203"/>
              <a:gd name="T95" fmla="*/ 379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03" h="3134">
                <a:moveTo>
                  <a:pt x="5408" y="203"/>
                </a:moveTo>
                <a:lnTo>
                  <a:pt x="5325" y="159"/>
                </a:lnTo>
                <a:lnTo>
                  <a:pt x="5149" y="85"/>
                </a:lnTo>
                <a:lnTo>
                  <a:pt x="4963" y="33"/>
                </a:lnTo>
                <a:lnTo>
                  <a:pt x="4768" y="5"/>
                </a:lnTo>
                <a:lnTo>
                  <a:pt x="4668" y="0"/>
                </a:lnTo>
                <a:lnTo>
                  <a:pt x="4652" y="0"/>
                </a:lnTo>
                <a:lnTo>
                  <a:pt x="4637" y="0"/>
                </a:lnTo>
                <a:lnTo>
                  <a:pt x="4637" y="406"/>
                </a:lnTo>
                <a:lnTo>
                  <a:pt x="4652" y="406"/>
                </a:lnTo>
                <a:lnTo>
                  <a:pt x="4668" y="408"/>
                </a:lnTo>
                <a:lnTo>
                  <a:pt x="4726" y="409"/>
                </a:lnTo>
                <a:lnTo>
                  <a:pt x="4841" y="425"/>
                </a:lnTo>
                <a:lnTo>
                  <a:pt x="4950" y="449"/>
                </a:lnTo>
                <a:lnTo>
                  <a:pt x="5057" y="485"/>
                </a:lnTo>
                <a:lnTo>
                  <a:pt x="5158" y="530"/>
                </a:lnTo>
                <a:lnTo>
                  <a:pt x="5254" y="585"/>
                </a:lnTo>
                <a:lnTo>
                  <a:pt x="5345" y="648"/>
                </a:lnTo>
                <a:lnTo>
                  <a:pt x="5428" y="718"/>
                </a:lnTo>
                <a:lnTo>
                  <a:pt x="5505" y="797"/>
                </a:lnTo>
                <a:lnTo>
                  <a:pt x="5574" y="882"/>
                </a:lnTo>
                <a:lnTo>
                  <a:pt x="5634" y="974"/>
                </a:lnTo>
                <a:lnTo>
                  <a:pt x="5686" y="1071"/>
                </a:lnTo>
                <a:lnTo>
                  <a:pt x="5728" y="1174"/>
                </a:lnTo>
                <a:lnTo>
                  <a:pt x="5761" y="1282"/>
                </a:lnTo>
                <a:lnTo>
                  <a:pt x="5784" y="1393"/>
                </a:lnTo>
                <a:lnTo>
                  <a:pt x="5795" y="1508"/>
                </a:lnTo>
                <a:lnTo>
                  <a:pt x="5795" y="1567"/>
                </a:lnTo>
                <a:lnTo>
                  <a:pt x="5795" y="1628"/>
                </a:lnTo>
                <a:lnTo>
                  <a:pt x="5784" y="1744"/>
                </a:lnTo>
                <a:lnTo>
                  <a:pt x="5759" y="1858"/>
                </a:lnTo>
                <a:lnTo>
                  <a:pt x="5726" y="1966"/>
                </a:lnTo>
                <a:lnTo>
                  <a:pt x="5682" y="2071"/>
                </a:lnTo>
                <a:lnTo>
                  <a:pt x="5628" y="2169"/>
                </a:lnTo>
                <a:lnTo>
                  <a:pt x="5567" y="2262"/>
                </a:lnTo>
                <a:lnTo>
                  <a:pt x="5495" y="2347"/>
                </a:lnTo>
                <a:lnTo>
                  <a:pt x="5417" y="2426"/>
                </a:lnTo>
                <a:lnTo>
                  <a:pt x="5331" y="2497"/>
                </a:lnTo>
                <a:lnTo>
                  <a:pt x="5238" y="2560"/>
                </a:lnTo>
                <a:lnTo>
                  <a:pt x="5139" y="2613"/>
                </a:lnTo>
                <a:lnTo>
                  <a:pt x="5035" y="2658"/>
                </a:lnTo>
                <a:lnTo>
                  <a:pt x="4926" y="2691"/>
                </a:lnTo>
                <a:lnTo>
                  <a:pt x="4814" y="2715"/>
                </a:lnTo>
                <a:lnTo>
                  <a:pt x="4696" y="2727"/>
                </a:lnTo>
                <a:lnTo>
                  <a:pt x="4637" y="2728"/>
                </a:lnTo>
                <a:lnTo>
                  <a:pt x="4637" y="2728"/>
                </a:lnTo>
                <a:lnTo>
                  <a:pt x="4637" y="2728"/>
                </a:lnTo>
                <a:lnTo>
                  <a:pt x="4635" y="2728"/>
                </a:lnTo>
                <a:lnTo>
                  <a:pt x="4576" y="2727"/>
                </a:lnTo>
                <a:lnTo>
                  <a:pt x="4461" y="2715"/>
                </a:lnTo>
                <a:lnTo>
                  <a:pt x="4350" y="2694"/>
                </a:lnTo>
                <a:lnTo>
                  <a:pt x="4244" y="2661"/>
                </a:lnTo>
                <a:lnTo>
                  <a:pt x="4141" y="2619"/>
                </a:lnTo>
                <a:lnTo>
                  <a:pt x="4044" y="2567"/>
                </a:lnTo>
                <a:lnTo>
                  <a:pt x="3953" y="2507"/>
                </a:lnTo>
                <a:lnTo>
                  <a:pt x="3867" y="2439"/>
                </a:lnTo>
                <a:lnTo>
                  <a:pt x="3789" y="2363"/>
                </a:lnTo>
                <a:lnTo>
                  <a:pt x="3718" y="2279"/>
                </a:lnTo>
                <a:lnTo>
                  <a:pt x="3655" y="2190"/>
                </a:lnTo>
                <a:lnTo>
                  <a:pt x="3600" y="2095"/>
                </a:lnTo>
                <a:lnTo>
                  <a:pt x="3554" y="1995"/>
                </a:lnTo>
                <a:lnTo>
                  <a:pt x="3518" y="1890"/>
                </a:lnTo>
                <a:lnTo>
                  <a:pt x="3492" y="1780"/>
                </a:lnTo>
                <a:lnTo>
                  <a:pt x="3478" y="1666"/>
                </a:lnTo>
                <a:lnTo>
                  <a:pt x="3475" y="1609"/>
                </a:lnTo>
                <a:lnTo>
                  <a:pt x="3475" y="1608"/>
                </a:lnTo>
                <a:lnTo>
                  <a:pt x="3474" y="1587"/>
                </a:lnTo>
                <a:lnTo>
                  <a:pt x="3474" y="1567"/>
                </a:lnTo>
                <a:lnTo>
                  <a:pt x="3474" y="1547"/>
                </a:lnTo>
                <a:lnTo>
                  <a:pt x="3475" y="1528"/>
                </a:lnTo>
                <a:lnTo>
                  <a:pt x="3474" y="1524"/>
                </a:lnTo>
                <a:lnTo>
                  <a:pt x="3474" y="1520"/>
                </a:lnTo>
                <a:lnTo>
                  <a:pt x="3472" y="1482"/>
                </a:lnTo>
                <a:lnTo>
                  <a:pt x="3462" y="1408"/>
                </a:lnTo>
                <a:lnTo>
                  <a:pt x="3436" y="1301"/>
                </a:lnTo>
                <a:lnTo>
                  <a:pt x="3376" y="1172"/>
                </a:lnTo>
                <a:lnTo>
                  <a:pt x="3294" y="1055"/>
                </a:lnTo>
                <a:lnTo>
                  <a:pt x="3190" y="957"/>
                </a:lnTo>
                <a:lnTo>
                  <a:pt x="3070" y="879"/>
                </a:lnTo>
                <a:lnTo>
                  <a:pt x="2938" y="825"/>
                </a:lnTo>
                <a:lnTo>
                  <a:pt x="2830" y="802"/>
                </a:lnTo>
                <a:lnTo>
                  <a:pt x="2755" y="795"/>
                </a:lnTo>
                <a:lnTo>
                  <a:pt x="2718" y="795"/>
                </a:lnTo>
                <a:lnTo>
                  <a:pt x="1582" y="795"/>
                </a:lnTo>
                <a:lnTo>
                  <a:pt x="0" y="795"/>
                </a:lnTo>
                <a:lnTo>
                  <a:pt x="0" y="1177"/>
                </a:lnTo>
                <a:lnTo>
                  <a:pt x="2725" y="1177"/>
                </a:lnTo>
                <a:lnTo>
                  <a:pt x="2761" y="1179"/>
                </a:lnTo>
                <a:lnTo>
                  <a:pt x="2829" y="1193"/>
                </a:lnTo>
                <a:lnTo>
                  <a:pt x="2891" y="1220"/>
                </a:lnTo>
                <a:lnTo>
                  <a:pt x="2947" y="1258"/>
                </a:lnTo>
                <a:lnTo>
                  <a:pt x="2993" y="1305"/>
                </a:lnTo>
                <a:lnTo>
                  <a:pt x="3029" y="1361"/>
                </a:lnTo>
                <a:lnTo>
                  <a:pt x="3055" y="1423"/>
                </a:lnTo>
                <a:lnTo>
                  <a:pt x="3066" y="1492"/>
                </a:lnTo>
                <a:lnTo>
                  <a:pt x="3068" y="1528"/>
                </a:lnTo>
                <a:lnTo>
                  <a:pt x="3068" y="1531"/>
                </a:lnTo>
                <a:lnTo>
                  <a:pt x="3066" y="1550"/>
                </a:lnTo>
                <a:lnTo>
                  <a:pt x="3066" y="1567"/>
                </a:lnTo>
                <a:lnTo>
                  <a:pt x="3066" y="1586"/>
                </a:lnTo>
                <a:lnTo>
                  <a:pt x="3068" y="1605"/>
                </a:lnTo>
                <a:lnTo>
                  <a:pt x="3072" y="1704"/>
                </a:lnTo>
                <a:lnTo>
                  <a:pt x="3101" y="1898"/>
                </a:lnTo>
                <a:lnTo>
                  <a:pt x="3153" y="2082"/>
                </a:lnTo>
                <a:lnTo>
                  <a:pt x="3226" y="2258"/>
                </a:lnTo>
                <a:lnTo>
                  <a:pt x="3271" y="2341"/>
                </a:lnTo>
                <a:lnTo>
                  <a:pt x="3322" y="2428"/>
                </a:lnTo>
                <a:lnTo>
                  <a:pt x="3446" y="2590"/>
                </a:lnTo>
                <a:lnTo>
                  <a:pt x="3589" y="2736"/>
                </a:lnTo>
                <a:lnTo>
                  <a:pt x="3748" y="2861"/>
                </a:lnTo>
                <a:lnTo>
                  <a:pt x="3924" y="2966"/>
                </a:lnTo>
                <a:lnTo>
                  <a:pt x="4113" y="3046"/>
                </a:lnTo>
                <a:lnTo>
                  <a:pt x="4314" y="3102"/>
                </a:lnTo>
                <a:lnTo>
                  <a:pt x="4473" y="3127"/>
                </a:lnTo>
                <a:lnTo>
                  <a:pt x="4581" y="3134"/>
                </a:lnTo>
                <a:lnTo>
                  <a:pt x="4635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717" y="3133"/>
                </a:lnTo>
                <a:lnTo>
                  <a:pt x="4876" y="3117"/>
                </a:lnTo>
                <a:lnTo>
                  <a:pt x="5028" y="3085"/>
                </a:lnTo>
                <a:lnTo>
                  <a:pt x="5175" y="3039"/>
                </a:lnTo>
                <a:lnTo>
                  <a:pt x="5316" y="2980"/>
                </a:lnTo>
                <a:lnTo>
                  <a:pt x="5449" y="2908"/>
                </a:lnTo>
                <a:lnTo>
                  <a:pt x="5574" y="2823"/>
                </a:lnTo>
                <a:lnTo>
                  <a:pt x="5690" y="2727"/>
                </a:lnTo>
                <a:lnTo>
                  <a:pt x="5797" y="2620"/>
                </a:lnTo>
                <a:lnTo>
                  <a:pt x="5892" y="2505"/>
                </a:lnTo>
                <a:lnTo>
                  <a:pt x="5977" y="2380"/>
                </a:lnTo>
                <a:lnTo>
                  <a:pt x="6049" y="2246"/>
                </a:lnTo>
                <a:lnTo>
                  <a:pt x="6109" y="2107"/>
                </a:lnTo>
                <a:lnTo>
                  <a:pt x="6154" y="1959"/>
                </a:lnTo>
                <a:lnTo>
                  <a:pt x="6186" y="1806"/>
                </a:lnTo>
                <a:lnTo>
                  <a:pt x="6201" y="1648"/>
                </a:lnTo>
                <a:lnTo>
                  <a:pt x="6203" y="1567"/>
                </a:lnTo>
                <a:lnTo>
                  <a:pt x="6203" y="1513"/>
                </a:lnTo>
                <a:lnTo>
                  <a:pt x="6196" y="1405"/>
                </a:lnTo>
                <a:lnTo>
                  <a:pt x="6171" y="1246"/>
                </a:lnTo>
                <a:lnTo>
                  <a:pt x="6115" y="1046"/>
                </a:lnTo>
                <a:lnTo>
                  <a:pt x="6034" y="856"/>
                </a:lnTo>
                <a:lnTo>
                  <a:pt x="5929" y="681"/>
                </a:lnTo>
                <a:lnTo>
                  <a:pt x="5804" y="521"/>
                </a:lnTo>
                <a:lnTo>
                  <a:pt x="5659" y="379"/>
                </a:lnTo>
                <a:lnTo>
                  <a:pt x="5496" y="256"/>
                </a:lnTo>
                <a:lnTo>
                  <a:pt x="5408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 68"/>
          <p:cNvSpPr>
            <a:spLocks/>
          </p:cNvSpPr>
          <p:nvPr/>
        </p:nvSpPr>
        <p:spPr bwMode="auto">
          <a:xfrm>
            <a:off x="4522136" y="1240509"/>
            <a:ext cx="807150" cy="1615849"/>
          </a:xfrm>
          <a:custGeom>
            <a:avLst/>
            <a:gdLst>
              <a:gd name="T0" fmla="*/ 1 w 1566"/>
              <a:gd name="T1" fmla="*/ 1621 h 3134"/>
              <a:gd name="T2" fmla="*/ 32 w 1566"/>
              <a:gd name="T3" fmla="*/ 1888 h 3134"/>
              <a:gd name="T4" fmla="*/ 170 w 1566"/>
              <a:gd name="T5" fmla="*/ 2278 h 3134"/>
              <a:gd name="T6" fmla="*/ 399 w 1566"/>
              <a:gd name="T7" fmla="*/ 2613 h 3134"/>
              <a:gd name="T8" fmla="*/ 707 w 1566"/>
              <a:gd name="T9" fmla="*/ 2878 h 3134"/>
              <a:gd name="T10" fmla="*/ 795 w 1566"/>
              <a:gd name="T11" fmla="*/ 2931 h 3134"/>
              <a:gd name="T12" fmla="*/ 953 w 1566"/>
              <a:gd name="T13" fmla="*/ 3008 h 3134"/>
              <a:gd name="T14" fmla="*/ 1162 w 1566"/>
              <a:gd name="T15" fmla="*/ 3082 h 3134"/>
              <a:gd name="T16" fmla="*/ 1458 w 1566"/>
              <a:gd name="T17" fmla="*/ 3131 h 3134"/>
              <a:gd name="T18" fmla="*/ 1552 w 1566"/>
              <a:gd name="T19" fmla="*/ 3134 h 3134"/>
              <a:gd name="T20" fmla="*/ 1566 w 1566"/>
              <a:gd name="T21" fmla="*/ 2728 h 3134"/>
              <a:gd name="T22" fmla="*/ 1536 w 1566"/>
              <a:gd name="T23" fmla="*/ 2726 h 3134"/>
              <a:gd name="T24" fmla="*/ 1535 w 1566"/>
              <a:gd name="T25" fmla="*/ 2726 h 3134"/>
              <a:gd name="T26" fmla="*/ 1357 w 1566"/>
              <a:gd name="T27" fmla="*/ 2709 h 3134"/>
              <a:gd name="T28" fmla="*/ 1136 w 1566"/>
              <a:gd name="T29" fmla="*/ 2644 h 3134"/>
              <a:gd name="T30" fmla="*/ 934 w 1566"/>
              <a:gd name="T31" fmla="*/ 2539 h 3134"/>
              <a:gd name="T32" fmla="*/ 759 w 1566"/>
              <a:gd name="T33" fmla="*/ 2398 h 3134"/>
              <a:gd name="T34" fmla="*/ 613 w 1566"/>
              <a:gd name="T35" fmla="*/ 2227 h 3134"/>
              <a:gd name="T36" fmla="*/ 502 w 1566"/>
              <a:gd name="T37" fmla="*/ 2029 h 3134"/>
              <a:gd name="T38" fmla="*/ 432 w 1566"/>
              <a:gd name="T39" fmla="*/ 1810 h 3134"/>
              <a:gd name="T40" fmla="*/ 406 w 1566"/>
              <a:gd name="T41" fmla="*/ 1574 h 3134"/>
              <a:gd name="T42" fmla="*/ 412 w 1566"/>
              <a:gd name="T43" fmla="*/ 1456 h 3134"/>
              <a:gd name="T44" fmla="*/ 453 w 1566"/>
              <a:gd name="T45" fmla="*/ 1242 h 3134"/>
              <a:gd name="T46" fmla="*/ 533 w 1566"/>
              <a:gd name="T47" fmla="*/ 1043 h 3134"/>
              <a:gd name="T48" fmla="*/ 646 w 1566"/>
              <a:gd name="T49" fmla="*/ 863 h 3134"/>
              <a:gd name="T50" fmla="*/ 789 w 1566"/>
              <a:gd name="T51" fmla="*/ 708 h 3134"/>
              <a:gd name="T52" fmla="*/ 959 w 1566"/>
              <a:gd name="T53" fmla="*/ 580 h 3134"/>
              <a:gd name="T54" fmla="*/ 1149 w 1566"/>
              <a:gd name="T55" fmla="*/ 485 h 3134"/>
              <a:gd name="T56" fmla="*/ 1357 w 1566"/>
              <a:gd name="T57" fmla="*/ 424 h 3134"/>
              <a:gd name="T58" fmla="*/ 1523 w 1566"/>
              <a:gd name="T59" fmla="*/ 407 h 3134"/>
              <a:gd name="T60" fmla="*/ 1566 w 1566"/>
              <a:gd name="T61" fmla="*/ 407 h 3134"/>
              <a:gd name="T62" fmla="*/ 1486 w 1566"/>
              <a:gd name="T63" fmla="*/ 1 h 3134"/>
              <a:gd name="T64" fmla="*/ 1175 w 1566"/>
              <a:gd name="T65" fmla="*/ 49 h 3134"/>
              <a:gd name="T66" fmla="*/ 887 w 1566"/>
              <a:gd name="T67" fmla="*/ 154 h 3134"/>
              <a:gd name="T68" fmla="*/ 629 w 1566"/>
              <a:gd name="T69" fmla="*/ 312 h 3134"/>
              <a:gd name="T70" fmla="*/ 406 w 1566"/>
              <a:gd name="T71" fmla="*/ 514 h 3134"/>
              <a:gd name="T72" fmla="*/ 226 w 1566"/>
              <a:gd name="T73" fmla="*/ 755 h 3134"/>
              <a:gd name="T74" fmla="*/ 95 w 1566"/>
              <a:gd name="T75" fmla="*/ 1029 h 3134"/>
              <a:gd name="T76" fmla="*/ 17 w 1566"/>
              <a:gd name="T77" fmla="*/ 1329 h 3134"/>
              <a:gd name="T78" fmla="*/ 0 w 1566"/>
              <a:gd name="T79" fmla="*/ 1567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66" h="3134">
                <a:moveTo>
                  <a:pt x="0" y="1567"/>
                </a:moveTo>
                <a:lnTo>
                  <a:pt x="1" y="1621"/>
                </a:lnTo>
                <a:lnTo>
                  <a:pt x="9" y="1729"/>
                </a:lnTo>
                <a:lnTo>
                  <a:pt x="32" y="1888"/>
                </a:lnTo>
                <a:lnTo>
                  <a:pt x="88" y="2089"/>
                </a:lnTo>
                <a:lnTo>
                  <a:pt x="170" y="2278"/>
                </a:lnTo>
                <a:lnTo>
                  <a:pt x="274" y="2453"/>
                </a:lnTo>
                <a:lnTo>
                  <a:pt x="399" y="2613"/>
                </a:lnTo>
                <a:lnTo>
                  <a:pt x="544" y="2755"/>
                </a:lnTo>
                <a:lnTo>
                  <a:pt x="707" y="2878"/>
                </a:lnTo>
                <a:lnTo>
                  <a:pt x="795" y="2931"/>
                </a:lnTo>
                <a:lnTo>
                  <a:pt x="795" y="2931"/>
                </a:lnTo>
                <a:lnTo>
                  <a:pt x="872" y="2972"/>
                </a:lnTo>
                <a:lnTo>
                  <a:pt x="953" y="3008"/>
                </a:lnTo>
                <a:lnTo>
                  <a:pt x="1021" y="3036"/>
                </a:lnTo>
                <a:lnTo>
                  <a:pt x="1162" y="3082"/>
                </a:lnTo>
                <a:lnTo>
                  <a:pt x="1307" y="3113"/>
                </a:lnTo>
                <a:lnTo>
                  <a:pt x="1458" y="3131"/>
                </a:lnTo>
                <a:lnTo>
                  <a:pt x="1536" y="3134"/>
                </a:lnTo>
                <a:lnTo>
                  <a:pt x="1552" y="3134"/>
                </a:lnTo>
                <a:lnTo>
                  <a:pt x="1566" y="3134"/>
                </a:lnTo>
                <a:lnTo>
                  <a:pt x="1566" y="2728"/>
                </a:lnTo>
                <a:lnTo>
                  <a:pt x="1550" y="2728"/>
                </a:lnTo>
                <a:lnTo>
                  <a:pt x="1536" y="2726"/>
                </a:lnTo>
                <a:lnTo>
                  <a:pt x="1536" y="2726"/>
                </a:lnTo>
                <a:lnTo>
                  <a:pt x="1535" y="2726"/>
                </a:lnTo>
                <a:lnTo>
                  <a:pt x="1476" y="2725"/>
                </a:lnTo>
                <a:lnTo>
                  <a:pt x="1357" y="2709"/>
                </a:lnTo>
                <a:lnTo>
                  <a:pt x="1244" y="2682"/>
                </a:lnTo>
                <a:lnTo>
                  <a:pt x="1136" y="2644"/>
                </a:lnTo>
                <a:lnTo>
                  <a:pt x="1032" y="2597"/>
                </a:lnTo>
                <a:lnTo>
                  <a:pt x="934" y="2539"/>
                </a:lnTo>
                <a:lnTo>
                  <a:pt x="842" y="2473"/>
                </a:lnTo>
                <a:lnTo>
                  <a:pt x="759" y="2398"/>
                </a:lnTo>
                <a:lnTo>
                  <a:pt x="681" y="2316"/>
                </a:lnTo>
                <a:lnTo>
                  <a:pt x="613" y="2227"/>
                </a:lnTo>
                <a:lnTo>
                  <a:pt x="553" y="2131"/>
                </a:lnTo>
                <a:lnTo>
                  <a:pt x="502" y="2029"/>
                </a:lnTo>
                <a:lnTo>
                  <a:pt x="462" y="1922"/>
                </a:lnTo>
                <a:lnTo>
                  <a:pt x="432" y="1810"/>
                </a:lnTo>
                <a:lnTo>
                  <a:pt x="413" y="1693"/>
                </a:lnTo>
                <a:lnTo>
                  <a:pt x="406" y="1574"/>
                </a:lnTo>
                <a:lnTo>
                  <a:pt x="409" y="1512"/>
                </a:lnTo>
                <a:lnTo>
                  <a:pt x="412" y="1456"/>
                </a:lnTo>
                <a:lnTo>
                  <a:pt x="428" y="1347"/>
                </a:lnTo>
                <a:lnTo>
                  <a:pt x="453" y="1242"/>
                </a:lnTo>
                <a:lnTo>
                  <a:pt x="488" y="1139"/>
                </a:lnTo>
                <a:lnTo>
                  <a:pt x="533" y="1043"/>
                </a:lnTo>
                <a:lnTo>
                  <a:pt x="586" y="950"/>
                </a:lnTo>
                <a:lnTo>
                  <a:pt x="646" y="863"/>
                </a:lnTo>
                <a:lnTo>
                  <a:pt x="714" y="783"/>
                </a:lnTo>
                <a:lnTo>
                  <a:pt x="789" y="708"/>
                </a:lnTo>
                <a:lnTo>
                  <a:pt x="871" y="640"/>
                </a:lnTo>
                <a:lnTo>
                  <a:pt x="959" y="580"/>
                </a:lnTo>
                <a:lnTo>
                  <a:pt x="1051" y="528"/>
                </a:lnTo>
                <a:lnTo>
                  <a:pt x="1149" y="485"/>
                </a:lnTo>
                <a:lnTo>
                  <a:pt x="1251" y="450"/>
                </a:lnTo>
                <a:lnTo>
                  <a:pt x="1357" y="424"/>
                </a:lnTo>
                <a:lnTo>
                  <a:pt x="1467" y="410"/>
                </a:lnTo>
                <a:lnTo>
                  <a:pt x="1523" y="407"/>
                </a:lnTo>
                <a:lnTo>
                  <a:pt x="1545" y="407"/>
                </a:lnTo>
                <a:lnTo>
                  <a:pt x="1566" y="407"/>
                </a:lnTo>
                <a:lnTo>
                  <a:pt x="1566" y="0"/>
                </a:lnTo>
                <a:lnTo>
                  <a:pt x="1486" y="1"/>
                </a:lnTo>
                <a:lnTo>
                  <a:pt x="1327" y="17"/>
                </a:lnTo>
                <a:lnTo>
                  <a:pt x="1175" y="49"/>
                </a:lnTo>
                <a:lnTo>
                  <a:pt x="1028" y="95"/>
                </a:lnTo>
                <a:lnTo>
                  <a:pt x="887" y="154"/>
                </a:lnTo>
                <a:lnTo>
                  <a:pt x="754" y="227"/>
                </a:lnTo>
                <a:lnTo>
                  <a:pt x="629" y="312"/>
                </a:lnTo>
                <a:lnTo>
                  <a:pt x="512" y="407"/>
                </a:lnTo>
                <a:lnTo>
                  <a:pt x="406" y="514"/>
                </a:lnTo>
                <a:lnTo>
                  <a:pt x="311" y="630"/>
                </a:lnTo>
                <a:lnTo>
                  <a:pt x="226" y="755"/>
                </a:lnTo>
                <a:lnTo>
                  <a:pt x="154" y="889"/>
                </a:lnTo>
                <a:lnTo>
                  <a:pt x="95" y="1029"/>
                </a:lnTo>
                <a:lnTo>
                  <a:pt x="49" y="1175"/>
                </a:lnTo>
                <a:lnTo>
                  <a:pt x="17" y="1329"/>
                </a:lnTo>
                <a:lnTo>
                  <a:pt x="1" y="1486"/>
                </a:lnTo>
                <a:lnTo>
                  <a:pt x="0" y="15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69"/>
          <p:cNvSpPr>
            <a:spLocks/>
          </p:cNvSpPr>
          <p:nvPr/>
        </p:nvSpPr>
        <p:spPr bwMode="auto">
          <a:xfrm>
            <a:off x="5294492" y="1240510"/>
            <a:ext cx="2387434" cy="1204541"/>
          </a:xfrm>
          <a:custGeom>
            <a:avLst/>
            <a:gdLst>
              <a:gd name="T0" fmla="*/ 1945 w 4632"/>
              <a:gd name="T1" fmla="*/ 1954 h 2337"/>
              <a:gd name="T2" fmla="*/ 1906 w 4632"/>
              <a:gd name="T3" fmla="*/ 1952 h 2337"/>
              <a:gd name="T4" fmla="*/ 1831 w 4632"/>
              <a:gd name="T5" fmla="*/ 1937 h 2337"/>
              <a:gd name="T6" fmla="*/ 1763 w 4632"/>
              <a:gd name="T7" fmla="*/ 1908 h 2337"/>
              <a:gd name="T8" fmla="*/ 1703 w 4632"/>
              <a:gd name="T9" fmla="*/ 1866 h 2337"/>
              <a:gd name="T10" fmla="*/ 1653 w 4632"/>
              <a:gd name="T11" fmla="*/ 1814 h 2337"/>
              <a:gd name="T12" fmla="*/ 1612 w 4632"/>
              <a:gd name="T13" fmla="*/ 1754 h 2337"/>
              <a:gd name="T14" fmla="*/ 1584 w 4632"/>
              <a:gd name="T15" fmla="*/ 1685 h 2337"/>
              <a:gd name="T16" fmla="*/ 1569 w 4632"/>
              <a:gd name="T17" fmla="*/ 1610 h 2337"/>
              <a:gd name="T18" fmla="*/ 1568 w 4632"/>
              <a:gd name="T19" fmla="*/ 1571 h 2337"/>
              <a:gd name="T20" fmla="*/ 1568 w 4632"/>
              <a:gd name="T21" fmla="*/ 1567 h 2337"/>
              <a:gd name="T22" fmla="*/ 1565 w 4632"/>
              <a:gd name="T23" fmla="*/ 1462 h 2337"/>
              <a:gd name="T24" fmla="*/ 1537 w 4632"/>
              <a:gd name="T25" fmla="*/ 1259 h 2337"/>
              <a:gd name="T26" fmla="*/ 1486 w 4632"/>
              <a:gd name="T27" fmla="*/ 1065 h 2337"/>
              <a:gd name="T28" fmla="*/ 1411 w 4632"/>
              <a:gd name="T29" fmla="*/ 882 h 2337"/>
              <a:gd name="T30" fmla="*/ 1365 w 4632"/>
              <a:gd name="T31" fmla="*/ 796 h 2337"/>
              <a:gd name="T32" fmla="*/ 1311 w 4632"/>
              <a:gd name="T33" fmla="*/ 708 h 2337"/>
              <a:gd name="T34" fmla="*/ 1189 w 4632"/>
              <a:gd name="T35" fmla="*/ 545 h 2337"/>
              <a:gd name="T36" fmla="*/ 1047 w 4632"/>
              <a:gd name="T37" fmla="*/ 400 h 2337"/>
              <a:gd name="T38" fmla="*/ 887 w 4632"/>
              <a:gd name="T39" fmla="*/ 273 h 2337"/>
              <a:gd name="T40" fmla="*/ 711 w 4632"/>
              <a:gd name="T41" fmla="*/ 168 h 2337"/>
              <a:gd name="T42" fmla="*/ 523 w 4632"/>
              <a:gd name="T43" fmla="*/ 88 h 2337"/>
              <a:gd name="T44" fmla="*/ 321 w 4632"/>
              <a:gd name="T45" fmla="*/ 32 h 2337"/>
              <a:gd name="T46" fmla="*/ 163 w 4632"/>
              <a:gd name="T47" fmla="*/ 7 h 2337"/>
              <a:gd name="T48" fmla="*/ 55 w 4632"/>
              <a:gd name="T49" fmla="*/ 0 h 2337"/>
              <a:gd name="T50" fmla="*/ 0 w 4632"/>
              <a:gd name="T51" fmla="*/ 0 h 2337"/>
              <a:gd name="T52" fmla="*/ 0 w 4632"/>
              <a:gd name="T53" fmla="*/ 407 h 2337"/>
              <a:gd name="T54" fmla="*/ 61 w 4632"/>
              <a:gd name="T55" fmla="*/ 407 h 2337"/>
              <a:gd name="T56" fmla="*/ 177 w 4632"/>
              <a:gd name="T57" fmla="*/ 420 h 2337"/>
              <a:gd name="T58" fmla="*/ 291 w 4632"/>
              <a:gd name="T59" fmla="*/ 443 h 2337"/>
              <a:gd name="T60" fmla="*/ 400 w 4632"/>
              <a:gd name="T61" fmla="*/ 476 h 2337"/>
              <a:gd name="T62" fmla="*/ 504 w 4632"/>
              <a:gd name="T63" fmla="*/ 521 h 2337"/>
              <a:gd name="T64" fmla="*/ 602 w 4632"/>
              <a:gd name="T65" fmla="*/ 574 h 2337"/>
              <a:gd name="T66" fmla="*/ 695 w 4632"/>
              <a:gd name="T67" fmla="*/ 637 h 2337"/>
              <a:gd name="T68" fmla="*/ 780 w 4632"/>
              <a:gd name="T69" fmla="*/ 708 h 2337"/>
              <a:gd name="T70" fmla="*/ 859 w 4632"/>
              <a:gd name="T71" fmla="*/ 787 h 2337"/>
              <a:gd name="T72" fmla="*/ 930 w 4632"/>
              <a:gd name="T73" fmla="*/ 873 h 2337"/>
              <a:gd name="T74" fmla="*/ 993 w 4632"/>
              <a:gd name="T75" fmla="*/ 965 h 2337"/>
              <a:gd name="T76" fmla="*/ 1047 w 4632"/>
              <a:gd name="T77" fmla="*/ 1063 h 2337"/>
              <a:gd name="T78" fmla="*/ 1091 w 4632"/>
              <a:gd name="T79" fmla="*/ 1168 h 2337"/>
              <a:gd name="T80" fmla="*/ 1124 w 4632"/>
              <a:gd name="T81" fmla="*/ 1276 h 2337"/>
              <a:gd name="T82" fmla="*/ 1147 w 4632"/>
              <a:gd name="T83" fmla="*/ 1390 h 2337"/>
              <a:gd name="T84" fmla="*/ 1160 w 4632"/>
              <a:gd name="T85" fmla="*/ 1506 h 2337"/>
              <a:gd name="T86" fmla="*/ 1160 w 4632"/>
              <a:gd name="T87" fmla="*/ 1567 h 2337"/>
              <a:gd name="T88" fmla="*/ 1160 w 4632"/>
              <a:gd name="T89" fmla="*/ 1568 h 2337"/>
              <a:gd name="T90" fmla="*/ 1162 w 4632"/>
              <a:gd name="T91" fmla="*/ 1649 h 2337"/>
              <a:gd name="T92" fmla="*/ 1169 w 4632"/>
              <a:gd name="T93" fmla="*/ 1728 h 2337"/>
              <a:gd name="T94" fmla="*/ 1178 w 4632"/>
              <a:gd name="T95" fmla="*/ 1793 h 2337"/>
              <a:gd name="T96" fmla="*/ 1214 w 4632"/>
              <a:gd name="T97" fmla="*/ 1912 h 2337"/>
              <a:gd name="T98" fmla="*/ 1270 w 4632"/>
              <a:gd name="T99" fmla="*/ 2023 h 2337"/>
              <a:gd name="T100" fmla="*/ 1345 w 4632"/>
              <a:gd name="T101" fmla="*/ 2119 h 2337"/>
              <a:gd name="T102" fmla="*/ 1435 w 4632"/>
              <a:gd name="T103" fmla="*/ 2201 h 2337"/>
              <a:gd name="T104" fmla="*/ 1539 w 4632"/>
              <a:gd name="T105" fmla="*/ 2266 h 2337"/>
              <a:gd name="T106" fmla="*/ 1654 w 4632"/>
              <a:gd name="T107" fmla="*/ 2311 h 2337"/>
              <a:gd name="T108" fmla="*/ 1778 w 4632"/>
              <a:gd name="T109" fmla="*/ 2334 h 2337"/>
              <a:gd name="T110" fmla="*/ 1843 w 4632"/>
              <a:gd name="T111" fmla="*/ 2337 h 2337"/>
              <a:gd name="T112" fmla="*/ 4632 w 4632"/>
              <a:gd name="T113" fmla="*/ 2337 h 2337"/>
              <a:gd name="T114" fmla="*/ 4632 w 4632"/>
              <a:gd name="T115" fmla="*/ 1954 h 2337"/>
              <a:gd name="T116" fmla="*/ 1945 w 4632"/>
              <a:gd name="T117" fmla="*/ 1954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32" h="2337">
                <a:moveTo>
                  <a:pt x="1945" y="1954"/>
                </a:moveTo>
                <a:lnTo>
                  <a:pt x="1906" y="1952"/>
                </a:lnTo>
                <a:lnTo>
                  <a:pt x="1831" y="1937"/>
                </a:lnTo>
                <a:lnTo>
                  <a:pt x="1763" y="1908"/>
                </a:lnTo>
                <a:lnTo>
                  <a:pt x="1703" y="1866"/>
                </a:lnTo>
                <a:lnTo>
                  <a:pt x="1653" y="1814"/>
                </a:lnTo>
                <a:lnTo>
                  <a:pt x="1612" y="1754"/>
                </a:lnTo>
                <a:lnTo>
                  <a:pt x="1584" y="1685"/>
                </a:lnTo>
                <a:lnTo>
                  <a:pt x="1569" y="1610"/>
                </a:lnTo>
                <a:lnTo>
                  <a:pt x="1568" y="1571"/>
                </a:lnTo>
                <a:lnTo>
                  <a:pt x="1568" y="1567"/>
                </a:lnTo>
                <a:lnTo>
                  <a:pt x="1565" y="1462"/>
                </a:lnTo>
                <a:lnTo>
                  <a:pt x="1537" y="1259"/>
                </a:lnTo>
                <a:lnTo>
                  <a:pt x="1486" y="1065"/>
                </a:lnTo>
                <a:lnTo>
                  <a:pt x="1411" y="882"/>
                </a:lnTo>
                <a:lnTo>
                  <a:pt x="1365" y="796"/>
                </a:lnTo>
                <a:lnTo>
                  <a:pt x="1311" y="708"/>
                </a:lnTo>
                <a:lnTo>
                  <a:pt x="1189" y="545"/>
                </a:lnTo>
                <a:lnTo>
                  <a:pt x="1047" y="400"/>
                </a:lnTo>
                <a:lnTo>
                  <a:pt x="887" y="273"/>
                </a:lnTo>
                <a:lnTo>
                  <a:pt x="711" y="168"/>
                </a:lnTo>
                <a:lnTo>
                  <a:pt x="523" y="88"/>
                </a:lnTo>
                <a:lnTo>
                  <a:pt x="321" y="32"/>
                </a:lnTo>
                <a:lnTo>
                  <a:pt x="163" y="7"/>
                </a:lnTo>
                <a:lnTo>
                  <a:pt x="55" y="0"/>
                </a:lnTo>
                <a:lnTo>
                  <a:pt x="0" y="0"/>
                </a:lnTo>
                <a:lnTo>
                  <a:pt x="0" y="407"/>
                </a:lnTo>
                <a:lnTo>
                  <a:pt x="61" y="407"/>
                </a:lnTo>
                <a:lnTo>
                  <a:pt x="177" y="420"/>
                </a:lnTo>
                <a:lnTo>
                  <a:pt x="291" y="443"/>
                </a:lnTo>
                <a:lnTo>
                  <a:pt x="400" y="476"/>
                </a:lnTo>
                <a:lnTo>
                  <a:pt x="504" y="521"/>
                </a:lnTo>
                <a:lnTo>
                  <a:pt x="602" y="574"/>
                </a:lnTo>
                <a:lnTo>
                  <a:pt x="695" y="637"/>
                </a:lnTo>
                <a:lnTo>
                  <a:pt x="780" y="708"/>
                </a:lnTo>
                <a:lnTo>
                  <a:pt x="859" y="787"/>
                </a:lnTo>
                <a:lnTo>
                  <a:pt x="930" y="873"/>
                </a:lnTo>
                <a:lnTo>
                  <a:pt x="993" y="965"/>
                </a:lnTo>
                <a:lnTo>
                  <a:pt x="1047" y="1063"/>
                </a:lnTo>
                <a:lnTo>
                  <a:pt x="1091" y="1168"/>
                </a:lnTo>
                <a:lnTo>
                  <a:pt x="1124" y="1276"/>
                </a:lnTo>
                <a:lnTo>
                  <a:pt x="1147" y="1390"/>
                </a:lnTo>
                <a:lnTo>
                  <a:pt x="1160" y="1506"/>
                </a:lnTo>
                <a:lnTo>
                  <a:pt x="1160" y="1567"/>
                </a:lnTo>
                <a:lnTo>
                  <a:pt x="1160" y="1568"/>
                </a:lnTo>
                <a:lnTo>
                  <a:pt x="1162" y="1649"/>
                </a:lnTo>
                <a:lnTo>
                  <a:pt x="1169" y="1728"/>
                </a:lnTo>
                <a:lnTo>
                  <a:pt x="1178" y="1793"/>
                </a:lnTo>
                <a:lnTo>
                  <a:pt x="1214" y="1912"/>
                </a:lnTo>
                <a:lnTo>
                  <a:pt x="1270" y="2023"/>
                </a:lnTo>
                <a:lnTo>
                  <a:pt x="1345" y="2119"/>
                </a:lnTo>
                <a:lnTo>
                  <a:pt x="1435" y="2201"/>
                </a:lnTo>
                <a:lnTo>
                  <a:pt x="1539" y="2266"/>
                </a:lnTo>
                <a:lnTo>
                  <a:pt x="1654" y="2311"/>
                </a:lnTo>
                <a:lnTo>
                  <a:pt x="1778" y="2334"/>
                </a:lnTo>
                <a:lnTo>
                  <a:pt x="1843" y="2337"/>
                </a:lnTo>
                <a:lnTo>
                  <a:pt x="4632" y="2337"/>
                </a:lnTo>
                <a:lnTo>
                  <a:pt x="4632" y="1954"/>
                </a:lnTo>
                <a:lnTo>
                  <a:pt x="1945" y="19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70"/>
          <p:cNvSpPr>
            <a:spLocks/>
          </p:cNvSpPr>
          <p:nvPr/>
        </p:nvSpPr>
        <p:spPr bwMode="auto">
          <a:xfrm>
            <a:off x="4486569" y="2646064"/>
            <a:ext cx="1615849" cy="1615849"/>
          </a:xfrm>
          <a:custGeom>
            <a:avLst/>
            <a:gdLst>
              <a:gd name="T0" fmla="*/ 2341 w 3136"/>
              <a:gd name="T1" fmla="*/ 203 h 3134"/>
              <a:gd name="T2" fmla="*/ 2285 w 3136"/>
              <a:gd name="T3" fmla="*/ 173 h 3134"/>
              <a:gd name="T4" fmla="*/ 2052 w 3136"/>
              <a:gd name="T5" fmla="*/ 75 h 3134"/>
              <a:gd name="T6" fmla="*/ 1865 w 3136"/>
              <a:gd name="T7" fmla="*/ 27 h 3134"/>
              <a:gd name="T8" fmla="*/ 1667 w 3136"/>
              <a:gd name="T9" fmla="*/ 1 h 3134"/>
              <a:gd name="T10" fmla="*/ 1584 w 3136"/>
              <a:gd name="T11" fmla="*/ 0 h 3134"/>
              <a:gd name="T12" fmla="*/ 1568 w 3136"/>
              <a:gd name="T13" fmla="*/ 406 h 3134"/>
              <a:gd name="T14" fmla="*/ 1600 w 3136"/>
              <a:gd name="T15" fmla="*/ 406 h 3134"/>
              <a:gd name="T16" fmla="*/ 1601 w 3136"/>
              <a:gd name="T17" fmla="*/ 406 h 3134"/>
              <a:gd name="T18" fmla="*/ 1774 w 3136"/>
              <a:gd name="T19" fmla="*/ 423 h 3134"/>
              <a:gd name="T20" fmla="*/ 1990 w 3136"/>
              <a:gd name="T21" fmla="*/ 485 h 3134"/>
              <a:gd name="T22" fmla="*/ 2187 w 3136"/>
              <a:gd name="T23" fmla="*/ 584 h 3134"/>
              <a:gd name="T24" fmla="*/ 2361 w 3136"/>
              <a:gd name="T25" fmla="*/ 718 h 3134"/>
              <a:gd name="T26" fmla="*/ 2505 w 3136"/>
              <a:gd name="T27" fmla="*/ 882 h 3134"/>
              <a:gd name="T28" fmla="*/ 2619 w 3136"/>
              <a:gd name="T29" fmla="*/ 1070 h 3134"/>
              <a:gd name="T30" fmla="*/ 2694 w 3136"/>
              <a:gd name="T31" fmla="*/ 1280 h 3134"/>
              <a:gd name="T32" fmla="*/ 2728 w 3136"/>
              <a:gd name="T33" fmla="*/ 1508 h 3134"/>
              <a:gd name="T34" fmla="*/ 2728 w 3136"/>
              <a:gd name="T35" fmla="*/ 1575 h 3134"/>
              <a:gd name="T36" fmla="*/ 2727 w 3136"/>
              <a:gd name="T37" fmla="*/ 1644 h 3134"/>
              <a:gd name="T38" fmla="*/ 2688 w 3136"/>
              <a:gd name="T39" fmla="*/ 1872 h 3134"/>
              <a:gd name="T40" fmla="*/ 2609 w 3136"/>
              <a:gd name="T41" fmla="*/ 2080 h 3134"/>
              <a:gd name="T42" fmla="*/ 2492 w 3136"/>
              <a:gd name="T43" fmla="*/ 2269 h 3134"/>
              <a:gd name="T44" fmla="*/ 2343 w 3136"/>
              <a:gd name="T45" fmla="*/ 2431 h 3134"/>
              <a:gd name="T46" fmla="*/ 2164 w 3136"/>
              <a:gd name="T47" fmla="*/ 2562 h 3134"/>
              <a:gd name="T48" fmla="*/ 1963 w 3136"/>
              <a:gd name="T49" fmla="*/ 2657 h 3134"/>
              <a:gd name="T50" fmla="*/ 1742 w 3136"/>
              <a:gd name="T51" fmla="*/ 2713 h 3134"/>
              <a:gd name="T52" fmla="*/ 1567 w 3136"/>
              <a:gd name="T53" fmla="*/ 2726 h 3134"/>
              <a:gd name="T54" fmla="*/ 1395 w 3136"/>
              <a:gd name="T55" fmla="*/ 2715 h 3134"/>
              <a:gd name="T56" fmla="*/ 1178 w 3136"/>
              <a:gd name="T57" fmla="*/ 2660 h 3134"/>
              <a:gd name="T58" fmla="*/ 979 w 3136"/>
              <a:gd name="T59" fmla="*/ 2567 h 3134"/>
              <a:gd name="T60" fmla="*/ 802 w 3136"/>
              <a:gd name="T61" fmla="*/ 2440 h 3134"/>
              <a:gd name="T62" fmla="*/ 654 w 3136"/>
              <a:gd name="T63" fmla="*/ 2283 h 3134"/>
              <a:gd name="T64" fmla="*/ 536 w 3136"/>
              <a:gd name="T65" fmla="*/ 2099 h 3134"/>
              <a:gd name="T66" fmla="*/ 452 w 3136"/>
              <a:gd name="T67" fmla="*/ 1895 h 3134"/>
              <a:gd name="T68" fmla="*/ 411 w 3136"/>
              <a:gd name="T69" fmla="*/ 1673 h 3134"/>
              <a:gd name="T70" fmla="*/ 408 w 3136"/>
              <a:gd name="T71" fmla="*/ 1614 h 3134"/>
              <a:gd name="T72" fmla="*/ 406 w 3136"/>
              <a:gd name="T73" fmla="*/ 1600 h 3134"/>
              <a:gd name="T74" fmla="*/ 0 w 3136"/>
              <a:gd name="T75" fmla="*/ 1585 h 3134"/>
              <a:gd name="T76" fmla="*/ 0 w 3136"/>
              <a:gd name="T77" fmla="*/ 1616 h 3134"/>
              <a:gd name="T78" fmla="*/ 5 w 3136"/>
              <a:gd name="T79" fmla="*/ 1715 h 3134"/>
              <a:gd name="T80" fmla="*/ 87 w 3136"/>
              <a:gd name="T81" fmla="*/ 2086 h 3134"/>
              <a:gd name="T82" fmla="*/ 203 w 3136"/>
              <a:gd name="T83" fmla="*/ 2341 h 3134"/>
              <a:gd name="T84" fmla="*/ 203 w 3136"/>
              <a:gd name="T85" fmla="*/ 2341 h 3134"/>
              <a:gd name="T86" fmla="*/ 379 w 3136"/>
              <a:gd name="T87" fmla="*/ 2590 h 3134"/>
              <a:gd name="T88" fmla="*/ 681 w 3136"/>
              <a:gd name="T89" fmla="*/ 2860 h 3134"/>
              <a:gd name="T90" fmla="*/ 1046 w 3136"/>
              <a:gd name="T91" fmla="*/ 3046 h 3134"/>
              <a:gd name="T92" fmla="*/ 1405 w 3136"/>
              <a:gd name="T93" fmla="*/ 3125 h 3134"/>
              <a:gd name="T94" fmla="*/ 1567 w 3136"/>
              <a:gd name="T95" fmla="*/ 3134 h 3134"/>
              <a:gd name="T96" fmla="*/ 1804 w 3136"/>
              <a:gd name="T97" fmla="*/ 3116 h 3134"/>
              <a:gd name="T98" fmla="*/ 2104 w 3136"/>
              <a:gd name="T99" fmla="*/ 3040 h 3134"/>
              <a:gd name="T100" fmla="*/ 2376 w 3136"/>
              <a:gd name="T101" fmla="*/ 2911 h 3134"/>
              <a:gd name="T102" fmla="*/ 2616 w 3136"/>
              <a:gd name="T103" fmla="*/ 2732 h 3134"/>
              <a:gd name="T104" fmla="*/ 2818 w 3136"/>
              <a:gd name="T105" fmla="*/ 2512 h 3134"/>
              <a:gd name="T106" fmla="*/ 2976 w 3136"/>
              <a:gd name="T107" fmla="*/ 2257 h 3134"/>
              <a:gd name="T108" fmla="*/ 3082 w 3136"/>
              <a:gd name="T109" fmla="*/ 1972 h 3134"/>
              <a:gd name="T110" fmla="*/ 3133 w 3136"/>
              <a:gd name="T111" fmla="*/ 1665 h 3134"/>
              <a:gd name="T112" fmla="*/ 3136 w 3136"/>
              <a:gd name="T113" fmla="*/ 1575 h 3134"/>
              <a:gd name="T114" fmla="*/ 3134 w 3136"/>
              <a:gd name="T115" fmla="*/ 1512 h 3134"/>
              <a:gd name="T116" fmla="*/ 3104 w 3136"/>
              <a:gd name="T117" fmla="*/ 1246 h 3134"/>
              <a:gd name="T118" fmla="*/ 2966 w 3136"/>
              <a:gd name="T119" fmla="*/ 855 h 3134"/>
              <a:gd name="T120" fmla="*/ 2737 w 3136"/>
              <a:gd name="T121" fmla="*/ 519 h 3134"/>
              <a:gd name="T122" fmla="*/ 2429 w 3136"/>
              <a:gd name="T123" fmla="*/ 255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36" h="3134">
                <a:moveTo>
                  <a:pt x="2341" y="203"/>
                </a:moveTo>
                <a:lnTo>
                  <a:pt x="2341" y="203"/>
                </a:lnTo>
                <a:lnTo>
                  <a:pt x="2341" y="203"/>
                </a:lnTo>
                <a:lnTo>
                  <a:pt x="2285" y="173"/>
                </a:lnTo>
                <a:lnTo>
                  <a:pt x="2171" y="119"/>
                </a:lnTo>
                <a:lnTo>
                  <a:pt x="2052" y="75"/>
                </a:lnTo>
                <a:lnTo>
                  <a:pt x="1928" y="40"/>
                </a:lnTo>
                <a:lnTo>
                  <a:pt x="1865" y="27"/>
                </a:lnTo>
                <a:lnTo>
                  <a:pt x="1800" y="16"/>
                </a:lnTo>
                <a:lnTo>
                  <a:pt x="1667" y="1"/>
                </a:lnTo>
                <a:lnTo>
                  <a:pt x="1600" y="0"/>
                </a:lnTo>
                <a:lnTo>
                  <a:pt x="1584" y="0"/>
                </a:lnTo>
                <a:lnTo>
                  <a:pt x="1568" y="0"/>
                </a:lnTo>
                <a:lnTo>
                  <a:pt x="1568" y="406"/>
                </a:lnTo>
                <a:lnTo>
                  <a:pt x="1584" y="406"/>
                </a:lnTo>
                <a:lnTo>
                  <a:pt x="1600" y="406"/>
                </a:lnTo>
                <a:lnTo>
                  <a:pt x="1600" y="406"/>
                </a:lnTo>
                <a:lnTo>
                  <a:pt x="1601" y="406"/>
                </a:lnTo>
                <a:lnTo>
                  <a:pt x="1659" y="408"/>
                </a:lnTo>
                <a:lnTo>
                  <a:pt x="1774" y="423"/>
                </a:lnTo>
                <a:lnTo>
                  <a:pt x="1883" y="449"/>
                </a:lnTo>
                <a:lnTo>
                  <a:pt x="1990" y="485"/>
                </a:lnTo>
                <a:lnTo>
                  <a:pt x="2092" y="529"/>
                </a:lnTo>
                <a:lnTo>
                  <a:pt x="2187" y="584"/>
                </a:lnTo>
                <a:lnTo>
                  <a:pt x="2278" y="647"/>
                </a:lnTo>
                <a:lnTo>
                  <a:pt x="2361" y="718"/>
                </a:lnTo>
                <a:lnTo>
                  <a:pt x="2438" y="797"/>
                </a:lnTo>
                <a:lnTo>
                  <a:pt x="2505" y="882"/>
                </a:lnTo>
                <a:lnTo>
                  <a:pt x="2567" y="974"/>
                </a:lnTo>
                <a:lnTo>
                  <a:pt x="2619" y="1070"/>
                </a:lnTo>
                <a:lnTo>
                  <a:pt x="2661" y="1174"/>
                </a:lnTo>
                <a:lnTo>
                  <a:pt x="2694" y="1280"/>
                </a:lnTo>
                <a:lnTo>
                  <a:pt x="2717" y="1393"/>
                </a:lnTo>
                <a:lnTo>
                  <a:pt x="2728" y="1508"/>
                </a:lnTo>
                <a:lnTo>
                  <a:pt x="2728" y="1567"/>
                </a:lnTo>
                <a:lnTo>
                  <a:pt x="2728" y="1575"/>
                </a:lnTo>
                <a:lnTo>
                  <a:pt x="2728" y="1585"/>
                </a:lnTo>
                <a:lnTo>
                  <a:pt x="2727" y="1644"/>
                </a:lnTo>
                <a:lnTo>
                  <a:pt x="2713" y="1760"/>
                </a:lnTo>
                <a:lnTo>
                  <a:pt x="2688" y="1872"/>
                </a:lnTo>
                <a:lnTo>
                  <a:pt x="2653" y="1978"/>
                </a:lnTo>
                <a:lnTo>
                  <a:pt x="2609" y="2080"/>
                </a:lnTo>
                <a:lnTo>
                  <a:pt x="2554" y="2178"/>
                </a:lnTo>
                <a:lnTo>
                  <a:pt x="2492" y="2269"/>
                </a:lnTo>
                <a:lnTo>
                  <a:pt x="2420" y="2354"/>
                </a:lnTo>
                <a:lnTo>
                  <a:pt x="2343" y="2431"/>
                </a:lnTo>
                <a:lnTo>
                  <a:pt x="2256" y="2500"/>
                </a:lnTo>
                <a:lnTo>
                  <a:pt x="2164" y="2562"/>
                </a:lnTo>
                <a:lnTo>
                  <a:pt x="2066" y="2614"/>
                </a:lnTo>
                <a:lnTo>
                  <a:pt x="1963" y="2657"/>
                </a:lnTo>
                <a:lnTo>
                  <a:pt x="1855" y="2692"/>
                </a:lnTo>
                <a:lnTo>
                  <a:pt x="1742" y="2713"/>
                </a:lnTo>
                <a:lnTo>
                  <a:pt x="1627" y="2725"/>
                </a:lnTo>
                <a:lnTo>
                  <a:pt x="1567" y="2726"/>
                </a:lnTo>
                <a:lnTo>
                  <a:pt x="1509" y="2726"/>
                </a:lnTo>
                <a:lnTo>
                  <a:pt x="1395" y="2715"/>
                </a:lnTo>
                <a:lnTo>
                  <a:pt x="1285" y="2692"/>
                </a:lnTo>
                <a:lnTo>
                  <a:pt x="1178" y="2660"/>
                </a:lnTo>
                <a:lnTo>
                  <a:pt x="1076" y="2618"/>
                </a:lnTo>
                <a:lnTo>
                  <a:pt x="979" y="2567"/>
                </a:lnTo>
                <a:lnTo>
                  <a:pt x="887" y="2508"/>
                </a:lnTo>
                <a:lnTo>
                  <a:pt x="802" y="2440"/>
                </a:lnTo>
                <a:lnTo>
                  <a:pt x="725" y="2365"/>
                </a:lnTo>
                <a:lnTo>
                  <a:pt x="654" y="2283"/>
                </a:lnTo>
                <a:lnTo>
                  <a:pt x="591" y="2194"/>
                </a:lnTo>
                <a:lnTo>
                  <a:pt x="536" y="2099"/>
                </a:lnTo>
                <a:lnTo>
                  <a:pt x="490" y="2000"/>
                </a:lnTo>
                <a:lnTo>
                  <a:pt x="452" y="1895"/>
                </a:lnTo>
                <a:lnTo>
                  <a:pt x="427" y="1787"/>
                </a:lnTo>
                <a:lnTo>
                  <a:pt x="411" y="1673"/>
                </a:lnTo>
                <a:lnTo>
                  <a:pt x="408" y="1616"/>
                </a:lnTo>
                <a:lnTo>
                  <a:pt x="408" y="1614"/>
                </a:lnTo>
                <a:lnTo>
                  <a:pt x="408" y="1614"/>
                </a:lnTo>
                <a:lnTo>
                  <a:pt x="406" y="1600"/>
                </a:lnTo>
                <a:lnTo>
                  <a:pt x="406" y="1585"/>
                </a:lnTo>
                <a:lnTo>
                  <a:pt x="0" y="1585"/>
                </a:lnTo>
                <a:lnTo>
                  <a:pt x="0" y="1600"/>
                </a:lnTo>
                <a:lnTo>
                  <a:pt x="0" y="1616"/>
                </a:lnTo>
                <a:lnTo>
                  <a:pt x="0" y="1616"/>
                </a:lnTo>
                <a:lnTo>
                  <a:pt x="5" y="1715"/>
                </a:lnTo>
                <a:lnTo>
                  <a:pt x="35" y="1905"/>
                </a:lnTo>
                <a:lnTo>
                  <a:pt x="87" y="2086"/>
                </a:lnTo>
                <a:lnTo>
                  <a:pt x="159" y="2259"/>
                </a:lnTo>
                <a:lnTo>
                  <a:pt x="203" y="2341"/>
                </a:lnTo>
                <a:lnTo>
                  <a:pt x="203" y="2341"/>
                </a:lnTo>
                <a:lnTo>
                  <a:pt x="203" y="2341"/>
                </a:lnTo>
                <a:lnTo>
                  <a:pt x="257" y="2429"/>
                </a:lnTo>
                <a:lnTo>
                  <a:pt x="379" y="2590"/>
                </a:lnTo>
                <a:lnTo>
                  <a:pt x="522" y="2735"/>
                </a:lnTo>
                <a:lnTo>
                  <a:pt x="681" y="2860"/>
                </a:lnTo>
                <a:lnTo>
                  <a:pt x="857" y="2965"/>
                </a:lnTo>
                <a:lnTo>
                  <a:pt x="1046" y="3046"/>
                </a:lnTo>
                <a:lnTo>
                  <a:pt x="1247" y="3102"/>
                </a:lnTo>
                <a:lnTo>
                  <a:pt x="1405" y="3125"/>
                </a:lnTo>
                <a:lnTo>
                  <a:pt x="1512" y="3134"/>
                </a:lnTo>
                <a:lnTo>
                  <a:pt x="1567" y="3134"/>
                </a:lnTo>
                <a:lnTo>
                  <a:pt x="1647" y="3132"/>
                </a:lnTo>
                <a:lnTo>
                  <a:pt x="1804" y="3116"/>
                </a:lnTo>
                <a:lnTo>
                  <a:pt x="1957" y="3086"/>
                </a:lnTo>
                <a:lnTo>
                  <a:pt x="2104" y="3040"/>
                </a:lnTo>
                <a:lnTo>
                  <a:pt x="2243" y="2981"/>
                </a:lnTo>
                <a:lnTo>
                  <a:pt x="2376" y="2911"/>
                </a:lnTo>
                <a:lnTo>
                  <a:pt x="2499" y="2827"/>
                </a:lnTo>
                <a:lnTo>
                  <a:pt x="2616" y="2732"/>
                </a:lnTo>
                <a:lnTo>
                  <a:pt x="2723" y="2627"/>
                </a:lnTo>
                <a:lnTo>
                  <a:pt x="2818" y="2512"/>
                </a:lnTo>
                <a:lnTo>
                  <a:pt x="2903" y="2390"/>
                </a:lnTo>
                <a:lnTo>
                  <a:pt x="2976" y="2257"/>
                </a:lnTo>
                <a:lnTo>
                  <a:pt x="3035" y="2118"/>
                </a:lnTo>
                <a:lnTo>
                  <a:pt x="3082" y="1972"/>
                </a:lnTo>
                <a:lnTo>
                  <a:pt x="3116" y="1821"/>
                </a:lnTo>
                <a:lnTo>
                  <a:pt x="3133" y="1665"/>
                </a:lnTo>
                <a:lnTo>
                  <a:pt x="3134" y="1585"/>
                </a:lnTo>
                <a:lnTo>
                  <a:pt x="3136" y="1575"/>
                </a:lnTo>
                <a:lnTo>
                  <a:pt x="3136" y="1567"/>
                </a:lnTo>
                <a:lnTo>
                  <a:pt x="3134" y="1512"/>
                </a:lnTo>
                <a:lnTo>
                  <a:pt x="3127" y="1404"/>
                </a:lnTo>
                <a:lnTo>
                  <a:pt x="3104" y="1246"/>
                </a:lnTo>
                <a:lnTo>
                  <a:pt x="3048" y="1044"/>
                </a:lnTo>
                <a:lnTo>
                  <a:pt x="2966" y="855"/>
                </a:lnTo>
                <a:lnTo>
                  <a:pt x="2862" y="679"/>
                </a:lnTo>
                <a:lnTo>
                  <a:pt x="2737" y="519"/>
                </a:lnTo>
                <a:lnTo>
                  <a:pt x="2592" y="377"/>
                </a:lnTo>
                <a:lnTo>
                  <a:pt x="2429" y="255"/>
                </a:lnTo>
                <a:lnTo>
                  <a:pt x="2341" y="20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: Shape 53"/>
          <p:cNvSpPr>
            <a:spLocks/>
          </p:cNvSpPr>
          <p:nvPr/>
        </p:nvSpPr>
        <p:spPr bwMode="auto">
          <a:xfrm>
            <a:off x="0" y="4461510"/>
            <a:ext cx="1606496" cy="196954"/>
          </a:xfrm>
          <a:custGeom>
            <a:avLst/>
            <a:gdLst>
              <a:gd name="connsiteX0" fmla="*/ 0 w 1369218"/>
              <a:gd name="connsiteY0" fmla="*/ 0 h 202206"/>
              <a:gd name="connsiteX1" fmla="*/ 837277 w 1369218"/>
              <a:gd name="connsiteY1" fmla="*/ 0 h 202206"/>
              <a:gd name="connsiteX2" fmla="*/ 1369218 w 1369218"/>
              <a:gd name="connsiteY2" fmla="*/ 0 h 202206"/>
              <a:gd name="connsiteX3" fmla="*/ 1369218 w 1369218"/>
              <a:gd name="connsiteY3" fmla="*/ 202206 h 202206"/>
              <a:gd name="connsiteX4" fmla="*/ 0 w 1369218"/>
              <a:gd name="connsiteY4" fmla="*/ 202206 h 2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218" h="202206">
                <a:moveTo>
                  <a:pt x="0" y="0"/>
                </a:moveTo>
                <a:lnTo>
                  <a:pt x="837277" y="0"/>
                </a:lnTo>
                <a:lnTo>
                  <a:pt x="1369218" y="0"/>
                </a:lnTo>
                <a:lnTo>
                  <a:pt x="1369218" y="202206"/>
                </a:lnTo>
                <a:lnTo>
                  <a:pt x="0" y="2022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7" name="Freeform: Shape 56"/>
          <p:cNvSpPr>
            <a:spLocks/>
          </p:cNvSpPr>
          <p:nvPr/>
        </p:nvSpPr>
        <p:spPr bwMode="auto">
          <a:xfrm>
            <a:off x="7507817" y="2247645"/>
            <a:ext cx="1636183" cy="197406"/>
          </a:xfrm>
          <a:custGeom>
            <a:avLst/>
            <a:gdLst>
              <a:gd name="connsiteX0" fmla="*/ 0 w 1353502"/>
              <a:gd name="connsiteY0" fmla="*/ 0 h 202671"/>
              <a:gd name="connsiteX1" fmla="*/ 1353502 w 1353502"/>
              <a:gd name="connsiteY1" fmla="*/ 0 h 202671"/>
              <a:gd name="connsiteX2" fmla="*/ 1353502 w 1353502"/>
              <a:gd name="connsiteY2" fmla="*/ 202671 h 202671"/>
              <a:gd name="connsiteX3" fmla="*/ 0 w 1353502"/>
              <a:gd name="connsiteY3" fmla="*/ 202671 h 20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502" h="202671">
                <a:moveTo>
                  <a:pt x="0" y="0"/>
                </a:moveTo>
                <a:lnTo>
                  <a:pt x="1353502" y="0"/>
                </a:lnTo>
                <a:lnTo>
                  <a:pt x="1353502" y="202671"/>
                </a:lnTo>
                <a:lnTo>
                  <a:pt x="0" y="20267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817261" y="1535636"/>
            <a:ext cx="1025596" cy="102559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Oval 58"/>
          <p:cNvSpPr/>
          <p:nvPr/>
        </p:nvSpPr>
        <p:spPr>
          <a:xfrm>
            <a:off x="4781696" y="2935058"/>
            <a:ext cx="1025596" cy="10255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3377548" y="2935058"/>
            <a:ext cx="1025596" cy="102559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/>
          <p:cNvSpPr/>
          <p:nvPr/>
        </p:nvSpPr>
        <p:spPr>
          <a:xfrm>
            <a:off x="3413532" y="4346747"/>
            <a:ext cx="1025596" cy="10255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" name="Graphic 11" descr="Ca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8822" y="1677197"/>
            <a:ext cx="742471" cy="742471"/>
          </a:xfrm>
          <a:prstGeom prst="rect">
            <a:avLst/>
          </a:prstGeom>
        </p:spPr>
      </p:pic>
      <p:pic>
        <p:nvPicPr>
          <p:cNvPr id="16" name="Graphic 15" descr="Motorcycl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3257" y="3076619"/>
            <a:ext cx="742471" cy="742471"/>
          </a:xfrm>
          <a:prstGeom prst="rect">
            <a:avLst/>
          </a:prstGeom>
        </p:spPr>
      </p:pic>
      <p:pic>
        <p:nvPicPr>
          <p:cNvPr id="18" name="Graphic 17" descr="Airplan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9109" y="3076619"/>
            <a:ext cx="742471" cy="742471"/>
          </a:xfrm>
          <a:prstGeom prst="rect">
            <a:avLst/>
          </a:prstGeom>
        </p:spPr>
      </p:pic>
      <p:pic>
        <p:nvPicPr>
          <p:cNvPr id="20" name="Graphic 19" descr="Trai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5093" y="4488308"/>
            <a:ext cx="742471" cy="742471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6339099" y="2905864"/>
            <a:ext cx="2504585" cy="1083980"/>
            <a:chOff x="6974393" y="3025362"/>
            <a:chExt cx="2504585" cy="1083980"/>
          </a:xfrm>
        </p:grpSpPr>
        <p:sp>
          <p:nvSpPr>
            <p:cNvPr id="32" name="TextBox 31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79504" y="3401456"/>
              <a:ext cx="249947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49010" y="1364523"/>
            <a:ext cx="2458364" cy="1083979"/>
            <a:chOff x="0" y="1266168"/>
            <a:chExt cx="2458364" cy="1083979"/>
          </a:xfrm>
        </p:grpSpPr>
        <p:sp>
          <p:nvSpPr>
            <p:cNvPr id="35" name="TextBox 34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0" y="1642261"/>
              <a:ext cx="245836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5613" y="2856358"/>
            <a:ext cx="2458364" cy="1083979"/>
            <a:chOff x="0" y="1266168"/>
            <a:chExt cx="2458364" cy="1083979"/>
          </a:xfrm>
        </p:grpSpPr>
        <p:sp>
          <p:nvSpPr>
            <p:cNvPr id="38" name="TextBox 37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0" y="1642261"/>
              <a:ext cx="245836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003232" y="4384736"/>
            <a:ext cx="2504585" cy="1083980"/>
            <a:chOff x="6974393" y="3025362"/>
            <a:chExt cx="2504585" cy="1083980"/>
          </a:xfrm>
        </p:grpSpPr>
        <p:sp>
          <p:nvSpPr>
            <p:cNvPr id="41" name="TextBox 40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79504" y="3401456"/>
              <a:ext cx="249947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3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Curved Path Diagram for PowerPoint</a:t>
            </a:r>
          </a:p>
        </p:txBody>
      </p:sp>
      <p:sp>
        <p:nvSpPr>
          <p:cNvPr id="46" name="Freeform 66"/>
          <p:cNvSpPr>
            <a:spLocks/>
          </p:cNvSpPr>
          <p:nvPr/>
        </p:nvSpPr>
        <p:spPr bwMode="auto">
          <a:xfrm>
            <a:off x="3079469" y="2646064"/>
            <a:ext cx="1617394" cy="1615849"/>
          </a:xfrm>
          <a:custGeom>
            <a:avLst/>
            <a:gdLst>
              <a:gd name="T0" fmla="*/ 3135 w 3137"/>
              <a:gd name="T1" fmla="*/ 1518 h 3136"/>
              <a:gd name="T2" fmla="*/ 3049 w 3137"/>
              <a:gd name="T3" fmla="*/ 1048 h 3136"/>
              <a:gd name="T4" fmla="*/ 2932 w 3137"/>
              <a:gd name="T5" fmla="*/ 793 h 3136"/>
              <a:gd name="T6" fmla="*/ 2757 w 3137"/>
              <a:gd name="T7" fmla="*/ 544 h 3136"/>
              <a:gd name="T8" fmla="*/ 2280 w 3137"/>
              <a:gd name="T9" fmla="*/ 169 h 3136"/>
              <a:gd name="T10" fmla="*/ 1732 w 3137"/>
              <a:gd name="T11" fmla="*/ 9 h 3136"/>
              <a:gd name="T12" fmla="*/ 1489 w 3137"/>
              <a:gd name="T13" fmla="*/ 2 h 3136"/>
              <a:gd name="T14" fmla="*/ 1029 w 3137"/>
              <a:gd name="T15" fmla="*/ 95 h 3136"/>
              <a:gd name="T16" fmla="*/ 631 w 3137"/>
              <a:gd name="T17" fmla="*/ 311 h 3136"/>
              <a:gd name="T18" fmla="*/ 313 w 3137"/>
              <a:gd name="T19" fmla="*/ 629 h 3136"/>
              <a:gd name="T20" fmla="*/ 95 w 3137"/>
              <a:gd name="T21" fmla="*/ 1029 h 3136"/>
              <a:gd name="T22" fmla="*/ 2 w 3137"/>
              <a:gd name="T23" fmla="*/ 1487 h 3136"/>
              <a:gd name="T24" fmla="*/ 2 w 3137"/>
              <a:gd name="T25" fmla="*/ 1587 h 3136"/>
              <a:gd name="T26" fmla="*/ 92 w 3137"/>
              <a:gd name="T27" fmla="*/ 2101 h 3136"/>
              <a:gd name="T28" fmla="*/ 403 w 3137"/>
              <a:gd name="T29" fmla="*/ 2619 h 3136"/>
              <a:gd name="T30" fmla="*/ 795 w 3137"/>
              <a:gd name="T31" fmla="*/ 2931 h 3136"/>
              <a:gd name="T32" fmla="*/ 1241 w 3137"/>
              <a:gd name="T33" fmla="*/ 3102 h 3136"/>
              <a:gd name="T34" fmla="*/ 1552 w 3137"/>
              <a:gd name="T35" fmla="*/ 3136 h 3136"/>
              <a:gd name="T36" fmla="*/ 1586 w 3137"/>
              <a:gd name="T37" fmla="*/ 3136 h 3136"/>
              <a:gd name="T38" fmla="*/ 1897 w 3137"/>
              <a:gd name="T39" fmla="*/ 3102 h 3136"/>
              <a:gd name="T40" fmla="*/ 2342 w 3137"/>
              <a:gd name="T41" fmla="*/ 2931 h 3136"/>
              <a:gd name="T42" fmla="*/ 1897 w 3137"/>
              <a:gd name="T43" fmla="*/ 2761 h 3136"/>
              <a:gd name="T44" fmla="*/ 1586 w 3137"/>
              <a:gd name="T45" fmla="*/ 2728 h 3136"/>
              <a:gd name="T46" fmla="*/ 1552 w 3137"/>
              <a:gd name="T47" fmla="*/ 2728 h 3136"/>
              <a:gd name="T48" fmla="*/ 1365 w 3137"/>
              <a:gd name="T49" fmla="*/ 2711 h 3136"/>
              <a:gd name="T50" fmla="*/ 1050 w 3137"/>
              <a:gd name="T51" fmla="*/ 2608 h 3136"/>
              <a:gd name="T52" fmla="*/ 782 w 3137"/>
              <a:gd name="T53" fmla="*/ 2422 h 3136"/>
              <a:gd name="T54" fmla="*/ 576 w 3137"/>
              <a:gd name="T55" fmla="*/ 2172 h 3136"/>
              <a:gd name="T56" fmla="*/ 446 w 3137"/>
              <a:gd name="T57" fmla="*/ 1868 h 3136"/>
              <a:gd name="T58" fmla="*/ 408 w 3137"/>
              <a:gd name="T59" fmla="*/ 1587 h 3136"/>
              <a:gd name="T60" fmla="*/ 409 w 3137"/>
              <a:gd name="T61" fmla="*/ 1508 h 3136"/>
              <a:gd name="T62" fmla="*/ 478 w 3137"/>
              <a:gd name="T63" fmla="*/ 1169 h 3136"/>
              <a:gd name="T64" fmla="*/ 638 w 3137"/>
              <a:gd name="T65" fmla="*/ 874 h 3136"/>
              <a:gd name="T66" fmla="*/ 874 w 3137"/>
              <a:gd name="T67" fmla="*/ 638 h 3136"/>
              <a:gd name="T68" fmla="*/ 1169 w 3137"/>
              <a:gd name="T69" fmla="*/ 477 h 3136"/>
              <a:gd name="T70" fmla="*/ 1509 w 3137"/>
              <a:gd name="T71" fmla="*/ 408 h 3136"/>
              <a:gd name="T72" fmla="*/ 1742 w 3137"/>
              <a:gd name="T73" fmla="*/ 419 h 3136"/>
              <a:gd name="T74" fmla="*/ 2060 w 3137"/>
              <a:gd name="T75" fmla="*/ 516 h 3136"/>
              <a:gd name="T76" fmla="*/ 2334 w 3137"/>
              <a:gd name="T77" fmla="*/ 694 h 3136"/>
              <a:gd name="T78" fmla="*/ 2547 w 3137"/>
              <a:gd name="T79" fmla="*/ 940 h 3136"/>
              <a:gd name="T80" fmla="*/ 2683 w 3137"/>
              <a:gd name="T81" fmla="*/ 1239 h 3136"/>
              <a:gd name="T82" fmla="*/ 2729 w 3137"/>
              <a:gd name="T83" fmla="*/ 1518 h 3136"/>
              <a:gd name="T84" fmla="*/ 2729 w 3137"/>
              <a:gd name="T85" fmla="*/ 1543 h 3136"/>
              <a:gd name="T86" fmla="*/ 2729 w 3137"/>
              <a:gd name="T87" fmla="*/ 1587 h 3136"/>
              <a:gd name="T88" fmla="*/ 3135 w 3137"/>
              <a:gd name="T89" fmla="*/ 1569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137" h="3136">
                <a:moveTo>
                  <a:pt x="3137" y="1521"/>
                </a:moveTo>
                <a:lnTo>
                  <a:pt x="3135" y="1520"/>
                </a:lnTo>
                <a:lnTo>
                  <a:pt x="3135" y="1518"/>
                </a:lnTo>
                <a:lnTo>
                  <a:pt x="3131" y="1421"/>
                </a:lnTo>
                <a:lnTo>
                  <a:pt x="3101" y="1229"/>
                </a:lnTo>
                <a:lnTo>
                  <a:pt x="3049" y="1048"/>
                </a:lnTo>
                <a:lnTo>
                  <a:pt x="2977" y="875"/>
                </a:lnTo>
                <a:lnTo>
                  <a:pt x="2932" y="795"/>
                </a:lnTo>
                <a:lnTo>
                  <a:pt x="2932" y="793"/>
                </a:lnTo>
                <a:lnTo>
                  <a:pt x="2932" y="793"/>
                </a:lnTo>
                <a:lnTo>
                  <a:pt x="2881" y="707"/>
                </a:lnTo>
                <a:lnTo>
                  <a:pt x="2757" y="544"/>
                </a:lnTo>
                <a:lnTo>
                  <a:pt x="2616" y="399"/>
                </a:lnTo>
                <a:lnTo>
                  <a:pt x="2456" y="274"/>
                </a:lnTo>
                <a:lnTo>
                  <a:pt x="2280" y="169"/>
                </a:lnTo>
                <a:lnTo>
                  <a:pt x="2090" y="88"/>
                </a:lnTo>
                <a:lnTo>
                  <a:pt x="1889" y="32"/>
                </a:lnTo>
                <a:lnTo>
                  <a:pt x="1732" y="9"/>
                </a:lnTo>
                <a:lnTo>
                  <a:pt x="1624" y="2"/>
                </a:lnTo>
                <a:lnTo>
                  <a:pt x="1569" y="0"/>
                </a:lnTo>
                <a:lnTo>
                  <a:pt x="1489" y="2"/>
                </a:lnTo>
                <a:lnTo>
                  <a:pt x="1330" y="18"/>
                </a:lnTo>
                <a:lnTo>
                  <a:pt x="1176" y="49"/>
                </a:lnTo>
                <a:lnTo>
                  <a:pt x="1029" y="95"/>
                </a:lnTo>
                <a:lnTo>
                  <a:pt x="888" y="154"/>
                </a:lnTo>
                <a:lnTo>
                  <a:pt x="756" y="228"/>
                </a:lnTo>
                <a:lnTo>
                  <a:pt x="631" y="311"/>
                </a:lnTo>
                <a:lnTo>
                  <a:pt x="514" y="408"/>
                </a:lnTo>
                <a:lnTo>
                  <a:pt x="408" y="514"/>
                </a:lnTo>
                <a:lnTo>
                  <a:pt x="313" y="629"/>
                </a:lnTo>
                <a:lnTo>
                  <a:pt x="228" y="754"/>
                </a:lnTo>
                <a:lnTo>
                  <a:pt x="154" y="888"/>
                </a:lnTo>
                <a:lnTo>
                  <a:pt x="95" y="1029"/>
                </a:lnTo>
                <a:lnTo>
                  <a:pt x="49" y="1176"/>
                </a:lnTo>
                <a:lnTo>
                  <a:pt x="19" y="1330"/>
                </a:lnTo>
                <a:lnTo>
                  <a:pt x="2" y="1487"/>
                </a:lnTo>
                <a:lnTo>
                  <a:pt x="0" y="1569"/>
                </a:lnTo>
                <a:lnTo>
                  <a:pt x="0" y="1577"/>
                </a:lnTo>
                <a:lnTo>
                  <a:pt x="2" y="1587"/>
                </a:lnTo>
                <a:lnTo>
                  <a:pt x="4" y="1694"/>
                </a:lnTo>
                <a:lnTo>
                  <a:pt x="36" y="1903"/>
                </a:lnTo>
                <a:lnTo>
                  <a:pt x="92" y="2101"/>
                </a:lnTo>
                <a:lnTo>
                  <a:pt x="174" y="2288"/>
                </a:lnTo>
                <a:lnTo>
                  <a:pt x="278" y="2461"/>
                </a:lnTo>
                <a:lnTo>
                  <a:pt x="403" y="2619"/>
                </a:lnTo>
                <a:lnTo>
                  <a:pt x="547" y="2759"/>
                </a:lnTo>
                <a:lnTo>
                  <a:pt x="708" y="2879"/>
                </a:lnTo>
                <a:lnTo>
                  <a:pt x="795" y="2931"/>
                </a:lnTo>
                <a:lnTo>
                  <a:pt x="878" y="2977"/>
                </a:lnTo>
                <a:lnTo>
                  <a:pt x="1055" y="3051"/>
                </a:lnTo>
                <a:lnTo>
                  <a:pt x="1241" y="3102"/>
                </a:lnTo>
                <a:lnTo>
                  <a:pt x="1435" y="3131"/>
                </a:lnTo>
                <a:lnTo>
                  <a:pt x="1536" y="3136"/>
                </a:lnTo>
                <a:lnTo>
                  <a:pt x="1552" y="3136"/>
                </a:lnTo>
                <a:lnTo>
                  <a:pt x="1569" y="3136"/>
                </a:lnTo>
                <a:lnTo>
                  <a:pt x="1571" y="3136"/>
                </a:lnTo>
                <a:lnTo>
                  <a:pt x="1586" y="3136"/>
                </a:lnTo>
                <a:lnTo>
                  <a:pt x="1601" y="3136"/>
                </a:lnTo>
                <a:lnTo>
                  <a:pt x="1702" y="3131"/>
                </a:lnTo>
                <a:lnTo>
                  <a:pt x="1897" y="3102"/>
                </a:lnTo>
                <a:lnTo>
                  <a:pt x="2083" y="3051"/>
                </a:lnTo>
                <a:lnTo>
                  <a:pt x="2259" y="2977"/>
                </a:lnTo>
                <a:lnTo>
                  <a:pt x="2342" y="2931"/>
                </a:lnTo>
                <a:lnTo>
                  <a:pt x="2259" y="2887"/>
                </a:lnTo>
                <a:lnTo>
                  <a:pt x="2083" y="2813"/>
                </a:lnTo>
                <a:lnTo>
                  <a:pt x="1897" y="2761"/>
                </a:lnTo>
                <a:lnTo>
                  <a:pt x="1702" y="2733"/>
                </a:lnTo>
                <a:lnTo>
                  <a:pt x="1601" y="2728"/>
                </a:lnTo>
                <a:lnTo>
                  <a:pt x="1586" y="2728"/>
                </a:lnTo>
                <a:lnTo>
                  <a:pt x="1571" y="2728"/>
                </a:lnTo>
                <a:lnTo>
                  <a:pt x="1569" y="2728"/>
                </a:lnTo>
                <a:lnTo>
                  <a:pt x="1552" y="2728"/>
                </a:lnTo>
                <a:lnTo>
                  <a:pt x="1536" y="2728"/>
                </a:lnTo>
                <a:lnTo>
                  <a:pt x="1479" y="2726"/>
                </a:lnTo>
                <a:lnTo>
                  <a:pt x="1365" y="2711"/>
                </a:lnTo>
                <a:lnTo>
                  <a:pt x="1255" y="2687"/>
                </a:lnTo>
                <a:lnTo>
                  <a:pt x="1150" y="2652"/>
                </a:lnTo>
                <a:lnTo>
                  <a:pt x="1050" y="2608"/>
                </a:lnTo>
                <a:lnTo>
                  <a:pt x="955" y="2554"/>
                </a:lnTo>
                <a:lnTo>
                  <a:pt x="865" y="2492"/>
                </a:lnTo>
                <a:lnTo>
                  <a:pt x="782" y="2422"/>
                </a:lnTo>
                <a:lnTo>
                  <a:pt x="706" y="2346"/>
                </a:lnTo>
                <a:lnTo>
                  <a:pt x="636" y="2261"/>
                </a:lnTo>
                <a:lnTo>
                  <a:pt x="576" y="2172"/>
                </a:lnTo>
                <a:lnTo>
                  <a:pt x="524" y="2075"/>
                </a:lnTo>
                <a:lnTo>
                  <a:pt x="481" y="1974"/>
                </a:lnTo>
                <a:lnTo>
                  <a:pt x="446" y="1868"/>
                </a:lnTo>
                <a:lnTo>
                  <a:pt x="423" y="1759"/>
                </a:lnTo>
                <a:lnTo>
                  <a:pt x="410" y="1645"/>
                </a:lnTo>
                <a:lnTo>
                  <a:pt x="408" y="1587"/>
                </a:lnTo>
                <a:lnTo>
                  <a:pt x="408" y="1577"/>
                </a:lnTo>
                <a:lnTo>
                  <a:pt x="408" y="1569"/>
                </a:lnTo>
                <a:lnTo>
                  <a:pt x="409" y="1508"/>
                </a:lnTo>
                <a:lnTo>
                  <a:pt x="420" y="1392"/>
                </a:lnTo>
                <a:lnTo>
                  <a:pt x="444" y="1278"/>
                </a:lnTo>
                <a:lnTo>
                  <a:pt x="478" y="1169"/>
                </a:lnTo>
                <a:lnTo>
                  <a:pt x="521" y="1065"/>
                </a:lnTo>
                <a:lnTo>
                  <a:pt x="575" y="966"/>
                </a:lnTo>
                <a:lnTo>
                  <a:pt x="638" y="874"/>
                </a:lnTo>
                <a:lnTo>
                  <a:pt x="708" y="787"/>
                </a:lnTo>
                <a:lnTo>
                  <a:pt x="788" y="708"/>
                </a:lnTo>
                <a:lnTo>
                  <a:pt x="874" y="638"/>
                </a:lnTo>
                <a:lnTo>
                  <a:pt x="966" y="575"/>
                </a:lnTo>
                <a:lnTo>
                  <a:pt x="1065" y="521"/>
                </a:lnTo>
                <a:lnTo>
                  <a:pt x="1169" y="477"/>
                </a:lnTo>
                <a:lnTo>
                  <a:pt x="1278" y="444"/>
                </a:lnTo>
                <a:lnTo>
                  <a:pt x="1392" y="421"/>
                </a:lnTo>
                <a:lnTo>
                  <a:pt x="1509" y="408"/>
                </a:lnTo>
                <a:lnTo>
                  <a:pt x="1569" y="408"/>
                </a:lnTo>
                <a:lnTo>
                  <a:pt x="1627" y="408"/>
                </a:lnTo>
                <a:lnTo>
                  <a:pt x="1742" y="419"/>
                </a:lnTo>
                <a:lnTo>
                  <a:pt x="1851" y="442"/>
                </a:lnTo>
                <a:lnTo>
                  <a:pt x="1958" y="474"/>
                </a:lnTo>
                <a:lnTo>
                  <a:pt x="2060" y="516"/>
                </a:lnTo>
                <a:lnTo>
                  <a:pt x="2158" y="567"/>
                </a:lnTo>
                <a:lnTo>
                  <a:pt x="2249" y="626"/>
                </a:lnTo>
                <a:lnTo>
                  <a:pt x="2334" y="694"/>
                </a:lnTo>
                <a:lnTo>
                  <a:pt x="2411" y="769"/>
                </a:lnTo>
                <a:lnTo>
                  <a:pt x="2483" y="851"/>
                </a:lnTo>
                <a:lnTo>
                  <a:pt x="2547" y="940"/>
                </a:lnTo>
                <a:lnTo>
                  <a:pt x="2601" y="1035"/>
                </a:lnTo>
                <a:lnTo>
                  <a:pt x="2647" y="1134"/>
                </a:lnTo>
                <a:lnTo>
                  <a:pt x="2683" y="1239"/>
                </a:lnTo>
                <a:lnTo>
                  <a:pt x="2709" y="1347"/>
                </a:lnTo>
                <a:lnTo>
                  <a:pt x="2725" y="1461"/>
                </a:lnTo>
                <a:lnTo>
                  <a:pt x="2729" y="1518"/>
                </a:lnTo>
                <a:lnTo>
                  <a:pt x="2729" y="1518"/>
                </a:lnTo>
                <a:lnTo>
                  <a:pt x="2729" y="1520"/>
                </a:lnTo>
                <a:lnTo>
                  <a:pt x="2729" y="1543"/>
                </a:lnTo>
                <a:lnTo>
                  <a:pt x="2729" y="1569"/>
                </a:lnTo>
                <a:lnTo>
                  <a:pt x="2729" y="1577"/>
                </a:lnTo>
                <a:lnTo>
                  <a:pt x="2729" y="1587"/>
                </a:lnTo>
                <a:lnTo>
                  <a:pt x="3135" y="1587"/>
                </a:lnTo>
                <a:lnTo>
                  <a:pt x="3135" y="1577"/>
                </a:lnTo>
                <a:lnTo>
                  <a:pt x="3135" y="1569"/>
                </a:lnTo>
                <a:lnTo>
                  <a:pt x="3135" y="1544"/>
                </a:lnTo>
                <a:lnTo>
                  <a:pt x="3137" y="15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67"/>
          <p:cNvSpPr>
            <a:spLocks/>
          </p:cNvSpPr>
          <p:nvPr/>
        </p:nvSpPr>
        <p:spPr bwMode="auto">
          <a:xfrm>
            <a:off x="1549438" y="4051619"/>
            <a:ext cx="3197678" cy="1615849"/>
          </a:xfrm>
          <a:custGeom>
            <a:avLst/>
            <a:gdLst>
              <a:gd name="T0" fmla="*/ 5149 w 6203"/>
              <a:gd name="T1" fmla="*/ 85 h 3134"/>
              <a:gd name="T2" fmla="*/ 4668 w 6203"/>
              <a:gd name="T3" fmla="*/ 0 h 3134"/>
              <a:gd name="T4" fmla="*/ 4637 w 6203"/>
              <a:gd name="T5" fmla="*/ 406 h 3134"/>
              <a:gd name="T6" fmla="*/ 4726 w 6203"/>
              <a:gd name="T7" fmla="*/ 409 h 3134"/>
              <a:gd name="T8" fmla="*/ 5057 w 6203"/>
              <a:gd name="T9" fmla="*/ 485 h 3134"/>
              <a:gd name="T10" fmla="*/ 5345 w 6203"/>
              <a:gd name="T11" fmla="*/ 648 h 3134"/>
              <a:gd name="T12" fmla="*/ 5574 w 6203"/>
              <a:gd name="T13" fmla="*/ 882 h 3134"/>
              <a:gd name="T14" fmla="*/ 5728 w 6203"/>
              <a:gd name="T15" fmla="*/ 1174 h 3134"/>
              <a:gd name="T16" fmla="*/ 5795 w 6203"/>
              <a:gd name="T17" fmla="*/ 1508 h 3134"/>
              <a:gd name="T18" fmla="*/ 5784 w 6203"/>
              <a:gd name="T19" fmla="*/ 1744 h 3134"/>
              <a:gd name="T20" fmla="*/ 5682 w 6203"/>
              <a:gd name="T21" fmla="*/ 2071 h 3134"/>
              <a:gd name="T22" fmla="*/ 5495 w 6203"/>
              <a:gd name="T23" fmla="*/ 2347 h 3134"/>
              <a:gd name="T24" fmla="*/ 5238 w 6203"/>
              <a:gd name="T25" fmla="*/ 2560 h 3134"/>
              <a:gd name="T26" fmla="*/ 4926 w 6203"/>
              <a:gd name="T27" fmla="*/ 2691 h 3134"/>
              <a:gd name="T28" fmla="*/ 4637 w 6203"/>
              <a:gd name="T29" fmla="*/ 2728 h 3134"/>
              <a:gd name="T30" fmla="*/ 4635 w 6203"/>
              <a:gd name="T31" fmla="*/ 2728 h 3134"/>
              <a:gd name="T32" fmla="*/ 4350 w 6203"/>
              <a:gd name="T33" fmla="*/ 2694 h 3134"/>
              <a:gd name="T34" fmla="*/ 4044 w 6203"/>
              <a:gd name="T35" fmla="*/ 2567 h 3134"/>
              <a:gd name="T36" fmla="*/ 3789 w 6203"/>
              <a:gd name="T37" fmla="*/ 2363 h 3134"/>
              <a:gd name="T38" fmla="*/ 3600 w 6203"/>
              <a:gd name="T39" fmla="*/ 2095 h 3134"/>
              <a:gd name="T40" fmla="*/ 3492 w 6203"/>
              <a:gd name="T41" fmla="*/ 1780 h 3134"/>
              <a:gd name="T42" fmla="*/ 3475 w 6203"/>
              <a:gd name="T43" fmla="*/ 1608 h 3134"/>
              <a:gd name="T44" fmla="*/ 3474 w 6203"/>
              <a:gd name="T45" fmla="*/ 1547 h 3134"/>
              <a:gd name="T46" fmla="*/ 3474 w 6203"/>
              <a:gd name="T47" fmla="*/ 1520 h 3134"/>
              <a:gd name="T48" fmla="*/ 3436 w 6203"/>
              <a:gd name="T49" fmla="*/ 1301 h 3134"/>
              <a:gd name="T50" fmla="*/ 3190 w 6203"/>
              <a:gd name="T51" fmla="*/ 957 h 3134"/>
              <a:gd name="T52" fmla="*/ 2830 w 6203"/>
              <a:gd name="T53" fmla="*/ 802 h 3134"/>
              <a:gd name="T54" fmla="*/ 1582 w 6203"/>
              <a:gd name="T55" fmla="*/ 795 h 3134"/>
              <a:gd name="T56" fmla="*/ 2725 w 6203"/>
              <a:gd name="T57" fmla="*/ 1177 h 3134"/>
              <a:gd name="T58" fmla="*/ 2891 w 6203"/>
              <a:gd name="T59" fmla="*/ 1220 h 3134"/>
              <a:gd name="T60" fmla="*/ 3029 w 6203"/>
              <a:gd name="T61" fmla="*/ 1361 h 3134"/>
              <a:gd name="T62" fmla="*/ 3068 w 6203"/>
              <a:gd name="T63" fmla="*/ 1528 h 3134"/>
              <a:gd name="T64" fmla="*/ 3066 w 6203"/>
              <a:gd name="T65" fmla="*/ 1567 h 3134"/>
              <a:gd name="T66" fmla="*/ 3072 w 6203"/>
              <a:gd name="T67" fmla="*/ 1704 h 3134"/>
              <a:gd name="T68" fmla="*/ 3226 w 6203"/>
              <a:gd name="T69" fmla="*/ 2258 h 3134"/>
              <a:gd name="T70" fmla="*/ 3446 w 6203"/>
              <a:gd name="T71" fmla="*/ 2590 h 3134"/>
              <a:gd name="T72" fmla="*/ 3924 w 6203"/>
              <a:gd name="T73" fmla="*/ 2966 h 3134"/>
              <a:gd name="T74" fmla="*/ 4473 w 6203"/>
              <a:gd name="T75" fmla="*/ 3127 h 3134"/>
              <a:gd name="T76" fmla="*/ 4637 w 6203"/>
              <a:gd name="T77" fmla="*/ 3134 h 3134"/>
              <a:gd name="T78" fmla="*/ 4717 w 6203"/>
              <a:gd name="T79" fmla="*/ 3133 h 3134"/>
              <a:gd name="T80" fmla="*/ 5175 w 6203"/>
              <a:gd name="T81" fmla="*/ 3039 h 3134"/>
              <a:gd name="T82" fmla="*/ 5574 w 6203"/>
              <a:gd name="T83" fmla="*/ 2823 h 3134"/>
              <a:gd name="T84" fmla="*/ 5892 w 6203"/>
              <a:gd name="T85" fmla="*/ 2505 h 3134"/>
              <a:gd name="T86" fmla="*/ 6109 w 6203"/>
              <a:gd name="T87" fmla="*/ 2107 h 3134"/>
              <a:gd name="T88" fmla="*/ 6201 w 6203"/>
              <a:gd name="T89" fmla="*/ 1648 h 3134"/>
              <a:gd name="T90" fmla="*/ 6196 w 6203"/>
              <a:gd name="T91" fmla="*/ 1405 h 3134"/>
              <a:gd name="T92" fmla="*/ 6034 w 6203"/>
              <a:gd name="T93" fmla="*/ 856 h 3134"/>
              <a:gd name="T94" fmla="*/ 5659 w 6203"/>
              <a:gd name="T95" fmla="*/ 379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03" h="3134">
                <a:moveTo>
                  <a:pt x="5408" y="203"/>
                </a:moveTo>
                <a:lnTo>
                  <a:pt x="5325" y="159"/>
                </a:lnTo>
                <a:lnTo>
                  <a:pt x="5149" y="85"/>
                </a:lnTo>
                <a:lnTo>
                  <a:pt x="4963" y="33"/>
                </a:lnTo>
                <a:lnTo>
                  <a:pt x="4768" y="5"/>
                </a:lnTo>
                <a:lnTo>
                  <a:pt x="4668" y="0"/>
                </a:lnTo>
                <a:lnTo>
                  <a:pt x="4652" y="0"/>
                </a:lnTo>
                <a:lnTo>
                  <a:pt x="4637" y="0"/>
                </a:lnTo>
                <a:lnTo>
                  <a:pt x="4637" y="406"/>
                </a:lnTo>
                <a:lnTo>
                  <a:pt x="4652" y="406"/>
                </a:lnTo>
                <a:lnTo>
                  <a:pt x="4668" y="408"/>
                </a:lnTo>
                <a:lnTo>
                  <a:pt x="4726" y="409"/>
                </a:lnTo>
                <a:lnTo>
                  <a:pt x="4841" y="425"/>
                </a:lnTo>
                <a:lnTo>
                  <a:pt x="4950" y="449"/>
                </a:lnTo>
                <a:lnTo>
                  <a:pt x="5057" y="485"/>
                </a:lnTo>
                <a:lnTo>
                  <a:pt x="5158" y="530"/>
                </a:lnTo>
                <a:lnTo>
                  <a:pt x="5254" y="585"/>
                </a:lnTo>
                <a:lnTo>
                  <a:pt x="5345" y="648"/>
                </a:lnTo>
                <a:lnTo>
                  <a:pt x="5428" y="718"/>
                </a:lnTo>
                <a:lnTo>
                  <a:pt x="5505" y="797"/>
                </a:lnTo>
                <a:lnTo>
                  <a:pt x="5574" y="882"/>
                </a:lnTo>
                <a:lnTo>
                  <a:pt x="5634" y="974"/>
                </a:lnTo>
                <a:lnTo>
                  <a:pt x="5686" y="1071"/>
                </a:lnTo>
                <a:lnTo>
                  <a:pt x="5728" y="1174"/>
                </a:lnTo>
                <a:lnTo>
                  <a:pt x="5761" y="1282"/>
                </a:lnTo>
                <a:lnTo>
                  <a:pt x="5784" y="1393"/>
                </a:lnTo>
                <a:lnTo>
                  <a:pt x="5795" y="1508"/>
                </a:lnTo>
                <a:lnTo>
                  <a:pt x="5795" y="1567"/>
                </a:lnTo>
                <a:lnTo>
                  <a:pt x="5795" y="1628"/>
                </a:lnTo>
                <a:lnTo>
                  <a:pt x="5784" y="1744"/>
                </a:lnTo>
                <a:lnTo>
                  <a:pt x="5759" y="1858"/>
                </a:lnTo>
                <a:lnTo>
                  <a:pt x="5726" y="1966"/>
                </a:lnTo>
                <a:lnTo>
                  <a:pt x="5682" y="2071"/>
                </a:lnTo>
                <a:lnTo>
                  <a:pt x="5628" y="2169"/>
                </a:lnTo>
                <a:lnTo>
                  <a:pt x="5567" y="2262"/>
                </a:lnTo>
                <a:lnTo>
                  <a:pt x="5495" y="2347"/>
                </a:lnTo>
                <a:lnTo>
                  <a:pt x="5417" y="2426"/>
                </a:lnTo>
                <a:lnTo>
                  <a:pt x="5331" y="2497"/>
                </a:lnTo>
                <a:lnTo>
                  <a:pt x="5238" y="2560"/>
                </a:lnTo>
                <a:lnTo>
                  <a:pt x="5139" y="2613"/>
                </a:lnTo>
                <a:lnTo>
                  <a:pt x="5035" y="2658"/>
                </a:lnTo>
                <a:lnTo>
                  <a:pt x="4926" y="2691"/>
                </a:lnTo>
                <a:lnTo>
                  <a:pt x="4814" y="2715"/>
                </a:lnTo>
                <a:lnTo>
                  <a:pt x="4696" y="2727"/>
                </a:lnTo>
                <a:lnTo>
                  <a:pt x="4637" y="2728"/>
                </a:lnTo>
                <a:lnTo>
                  <a:pt x="4637" y="2728"/>
                </a:lnTo>
                <a:lnTo>
                  <a:pt x="4637" y="2728"/>
                </a:lnTo>
                <a:lnTo>
                  <a:pt x="4635" y="2728"/>
                </a:lnTo>
                <a:lnTo>
                  <a:pt x="4576" y="2727"/>
                </a:lnTo>
                <a:lnTo>
                  <a:pt x="4461" y="2715"/>
                </a:lnTo>
                <a:lnTo>
                  <a:pt x="4350" y="2694"/>
                </a:lnTo>
                <a:lnTo>
                  <a:pt x="4244" y="2661"/>
                </a:lnTo>
                <a:lnTo>
                  <a:pt x="4141" y="2619"/>
                </a:lnTo>
                <a:lnTo>
                  <a:pt x="4044" y="2567"/>
                </a:lnTo>
                <a:lnTo>
                  <a:pt x="3953" y="2507"/>
                </a:lnTo>
                <a:lnTo>
                  <a:pt x="3867" y="2439"/>
                </a:lnTo>
                <a:lnTo>
                  <a:pt x="3789" y="2363"/>
                </a:lnTo>
                <a:lnTo>
                  <a:pt x="3718" y="2279"/>
                </a:lnTo>
                <a:lnTo>
                  <a:pt x="3655" y="2190"/>
                </a:lnTo>
                <a:lnTo>
                  <a:pt x="3600" y="2095"/>
                </a:lnTo>
                <a:lnTo>
                  <a:pt x="3554" y="1995"/>
                </a:lnTo>
                <a:lnTo>
                  <a:pt x="3518" y="1890"/>
                </a:lnTo>
                <a:lnTo>
                  <a:pt x="3492" y="1780"/>
                </a:lnTo>
                <a:lnTo>
                  <a:pt x="3478" y="1666"/>
                </a:lnTo>
                <a:lnTo>
                  <a:pt x="3475" y="1609"/>
                </a:lnTo>
                <a:lnTo>
                  <a:pt x="3475" y="1608"/>
                </a:lnTo>
                <a:lnTo>
                  <a:pt x="3474" y="1587"/>
                </a:lnTo>
                <a:lnTo>
                  <a:pt x="3474" y="1567"/>
                </a:lnTo>
                <a:lnTo>
                  <a:pt x="3474" y="1547"/>
                </a:lnTo>
                <a:lnTo>
                  <a:pt x="3475" y="1528"/>
                </a:lnTo>
                <a:lnTo>
                  <a:pt x="3474" y="1524"/>
                </a:lnTo>
                <a:lnTo>
                  <a:pt x="3474" y="1520"/>
                </a:lnTo>
                <a:lnTo>
                  <a:pt x="3472" y="1482"/>
                </a:lnTo>
                <a:lnTo>
                  <a:pt x="3462" y="1408"/>
                </a:lnTo>
                <a:lnTo>
                  <a:pt x="3436" y="1301"/>
                </a:lnTo>
                <a:lnTo>
                  <a:pt x="3376" y="1172"/>
                </a:lnTo>
                <a:lnTo>
                  <a:pt x="3294" y="1055"/>
                </a:lnTo>
                <a:lnTo>
                  <a:pt x="3190" y="957"/>
                </a:lnTo>
                <a:lnTo>
                  <a:pt x="3070" y="879"/>
                </a:lnTo>
                <a:lnTo>
                  <a:pt x="2938" y="825"/>
                </a:lnTo>
                <a:lnTo>
                  <a:pt x="2830" y="802"/>
                </a:lnTo>
                <a:lnTo>
                  <a:pt x="2755" y="795"/>
                </a:lnTo>
                <a:lnTo>
                  <a:pt x="2718" y="795"/>
                </a:lnTo>
                <a:lnTo>
                  <a:pt x="1582" y="795"/>
                </a:lnTo>
                <a:lnTo>
                  <a:pt x="0" y="795"/>
                </a:lnTo>
                <a:lnTo>
                  <a:pt x="0" y="1177"/>
                </a:lnTo>
                <a:lnTo>
                  <a:pt x="2725" y="1177"/>
                </a:lnTo>
                <a:lnTo>
                  <a:pt x="2761" y="1179"/>
                </a:lnTo>
                <a:lnTo>
                  <a:pt x="2829" y="1193"/>
                </a:lnTo>
                <a:lnTo>
                  <a:pt x="2891" y="1220"/>
                </a:lnTo>
                <a:lnTo>
                  <a:pt x="2947" y="1258"/>
                </a:lnTo>
                <a:lnTo>
                  <a:pt x="2993" y="1305"/>
                </a:lnTo>
                <a:lnTo>
                  <a:pt x="3029" y="1361"/>
                </a:lnTo>
                <a:lnTo>
                  <a:pt x="3055" y="1423"/>
                </a:lnTo>
                <a:lnTo>
                  <a:pt x="3066" y="1492"/>
                </a:lnTo>
                <a:lnTo>
                  <a:pt x="3068" y="1528"/>
                </a:lnTo>
                <a:lnTo>
                  <a:pt x="3068" y="1531"/>
                </a:lnTo>
                <a:lnTo>
                  <a:pt x="3066" y="1550"/>
                </a:lnTo>
                <a:lnTo>
                  <a:pt x="3066" y="1567"/>
                </a:lnTo>
                <a:lnTo>
                  <a:pt x="3066" y="1586"/>
                </a:lnTo>
                <a:lnTo>
                  <a:pt x="3068" y="1605"/>
                </a:lnTo>
                <a:lnTo>
                  <a:pt x="3072" y="1704"/>
                </a:lnTo>
                <a:lnTo>
                  <a:pt x="3101" y="1898"/>
                </a:lnTo>
                <a:lnTo>
                  <a:pt x="3153" y="2082"/>
                </a:lnTo>
                <a:lnTo>
                  <a:pt x="3226" y="2258"/>
                </a:lnTo>
                <a:lnTo>
                  <a:pt x="3271" y="2341"/>
                </a:lnTo>
                <a:lnTo>
                  <a:pt x="3322" y="2428"/>
                </a:lnTo>
                <a:lnTo>
                  <a:pt x="3446" y="2590"/>
                </a:lnTo>
                <a:lnTo>
                  <a:pt x="3589" y="2736"/>
                </a:lnTo>
                <a:lnTo>
                  <a:pt x="3748" y="2861"/>
                </a:lnTo>
                <a:lnTo>
                  <a:pt x="3924" y="2966"/>
                </a:lnTo>
                <a:lnTo>
                  <a:pt x="4113" y="3046"/>
                </a:lnTo>
                <a:lnTo>
                  <a:pt x="4314" y="3102"/>
                </a:lnTo>
                <a:lnTo>
                  <a:pt x="4473" y="3127"/>
                </a:lnTo>
                <a:lnTo>
                  <a:pt x="4581" y="3134"/>
                </a:lnTo>
                <a:lnTo>
                  <a:pt x="4635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717" y="3133"/>
                </a:lnTo>
                <a:lnTo>
                  <a:pt x="4876" y="3117"/>
                </a:lnTo>
                <a:lnTo>
                  <a:pt x="5028" y="3085"/>
                </a:lnTo>
                <a:lnTo>
                  <a:pt x="5175" y="3039"/>
                </a:lnTo>
                <a:lnTo>
                  <a:pt x="5316" y="2980"/>
                </a:lnTo>
                <a:lnTo>
                  <a:pt x="5449" y="2908"/>
                </a:lnTo>
                <a:lnTo>
                  <a:pt x="5574" y="2823"/>
                </a:lnTo>
                <a:lnTo>
                  <a:pt x="5690" y="2727"/>
                </a:lnTo>
                <a:lnTo>
                  <a:pt x="5797" y="2620"/>
                </a:lnTo>
                <a:lnTo>
                  <a:pt x="5892" y="2505"/>
                </a:lnTo>
                <a:lnTo>
                  <a:pt x="5977" y="2380"/>
                </a:lnTo>
                <a:lnTo>
                  <a:pt x="6049" y="2246"/>
                </a:lnTo>
                <a:lnTo>
                  <a:pt x="6109" y="2107"/>
                </a:lnTo>
                <a:lnTo>
                  <a:pt x="6154" y="1959"/>
                </a:lnTo>
                <a:lnTo>
                  <a:pt x="6186" y="1806"/>
                </a:lnTo>
                <a:lnTo>
                  <a:pt x="6201" y="1648"/>
                </a:lnTo>
                <a:lnTo>
                  <a:pt x="6203" y="1567"/>
                </a:lnTo>
                <a:lnTo>
                  <a:pt x="6203" y="1513"/>
                </a:lnTo>
                <a:lnTo>
                  <a:pt x="6196" y="1405"/>
                </a:lnTo>
                <a:lnTo>
                  <a:pt x="6171" y="1246"/>
                </a:lnTo>
                <a:lnTo>
                  <a:pt x="6115" y="1046"/>
                </a:lnTo>
                <a:lnTo>
                  <a:pt x="6034" y="856"/>
                </a:lnTo>
                <a:lnTo>
                  <a:pt x="5929" y="681"/>
                </a:lnTo>
                <a:lnTo>
                  <a:pt x="5804" y="521"/>
                </a:lnTo>
                <a:lnTo>
                  <a:pt x="5659" y="379"/>
                </a:lnTo>
                <a:lnTo>
                  <a:pt x="5496" y="256"/>
                </a:lnTo>
                <a:lnTo>
                  <a:pt x="5408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 68"/>
          <p:cNvSpPr>
            <a:spLocks/>
          </p:cNvSpPr>
          <p:nvPr/>
        </p:nvSpPr>
        <p:spPr bwMode="auto">
          <a:xfrm>
            <a:off x="4522136" y="1240509"/>
            <a:ext cx="807150" cy="1615849"/>
          </a:xfrm>
          <a:custGeom>
            <a:avLst/>
            <a:gdLst>
              <a:gd name="T0" fmla="*/ 1 w 1566"/>
              <a:gd name="T1" fmla="*/ 1621 h 3134"/>
              <a:gd name="T2" fmla="*/ 32 w 1566"/>
              <a:gd name="T3" fmla="*/ 1888 h 3134"/>
              <a:gd name="T4" fmla="*/ 170 w 1566"/>
              <a:gd name="T5" fmla="*/ 2278 h 3134"/>
              <a:gd name="T6" fmla="*/ 399 w 1566"/>
              <a:gd name="T7" fmla="*/ 2613 h 3134"/>
              <a:gd name="T8" fmla="*/ 707 w 1566"/>
              <a:gd name="T9" fmla="*/ 2878 h 3134"/>
              <a:gd name="T10" fmla="*/ 795 w 1566"/>
              <a:gd name="T11" fmla="*/ 2931 h 3134"/>
              <a:gd name="T12" fmla="*/ 953 w 1566"/>
              <a:gd name="T13" fmla="*/ 3008 h 3134"/>
              <a:gd name="T14" fmla="*/ 1162 w 1566"/>
              <a:gd name="T15" fmla="*/ 3082 h 3134"/>
              <a:gd name="T16" fmla="*/ 1458 w 1566"/>
              <a:gd name="T17" fmla="*/ 3131 h 3134"/>
              <a:gd name="T18" fmla="*/ 1552 w 1566"/>
              <a:gd name="T19" fmla="*/ 3134 h 3134"/>
              <a:gd name="T20" fmla="*/ 1566 w 1566"/>
              <a:gd name="T21" fmla="*/ 2728 h 3134"/>
              <a:gd name="T22" fmla="*/ 1536 w 1566"/>
              <a:gd name="T23" fmla="*/ 2726 h 3134"/>
              <a:gd name="T24" fmla="*/ 1535 w 1566"/>
              <a:gd name="T25" fmla="*/ 2726 h 3134"/>
              <a:gd name="T26" fmla="*/ 1357 w 1566"/>
              <a:gd name="T27" fmla="*/ 2709 h 3134"/>
              <a:gd name="T28" fmla="*/ 1136 w 1566"/>
              <a:gd name="T29" fmla="*/ 2644 h 3134"/>
              <a:gd name="T30" fmla="*/ 934 w 1566"/>
              <a:gd name="T31" fmla="*/ 2539 h 3134"/>
              <a:gd name="T32" fmla="*/ 759 w 1566"/>
              <a:gd name="T33" fmla="*/ 2398 h 3134"/>
              <a:gd name="T34" fmla="*/ 613 w 1566"/>
              <a:gd name="T35" fmla="*/ 2227 h 3134"/>
              <a:gd name="T36" fmla="*/ 502 w 1566"/>
              <a:gd name="T37" fmla="*/ 2029 h 3134"/>
              <a:gd name="T38" fmla="*/ 432 w 1566"/>
              <a:gd name="T39" fmla="*/ 1810 h 3134"/>
              <a:gd name="T40" fmla="*/ 406 w 1566"/>
              <a:gd name="T41" fmla="*/ 1574 h 3134"/>
              <a:gd name="T42" fmla="*/ 412 w 1566"/>
              <a:gd name="T43" fmla="*/ 1456 h 3134"/>
              <a:gd name="T44" fmla="*/ 453 w 1566"/>
              <a:gd name="T45" fmla="*/ 1242 h 3134"/>
              <a:gd name="T46" fmla="*/ 533 w 1566"/>
              <a:gd name="T47" fmla="*/ 1043 h 3134"/>
              <a:gd name="T48" fmla="*/ 646 w 1566"/>
              <a:gd name="T49" fmla="*/ 863 h 3134"/>
              <a:gd name="T50" fmla="*/ 789 w 1566"/>
              <a:gd name="T51" fmla="*/ 708 h 3134"/>
              <a:gd name="T52" fmla="*/ 959 w 1566"/>
              <a:gd name="T53" fmla="*/ 580 h 3134"/>
              <a:gd name="T54" fmla="*/ 1149 w 1566"/>
              <a:gd name="T55" fmla="*/ 485 h 3134"/>
              <a:gd name="T56" fmla="*/ 1357 w 1566"/>
              <a:gd name="T57" fmla="*/ 424 h 3134"/>
              <a:gd name="T58" fmla="*/ 1523 w 1566"/>
              <a:gd name="T59" fmla="*/ 407 h 3134"/>
              <a:gd name="T60" fmla="*/ 1566 w 1566"/>
              <a:gd name="T61" fmla="*/ 407 h 3134"/>
              <a:gd name="T62" fmla="*/ 1486 w 1566"/>
              <a:gd name="T63" fmla="*/ 1 h 3134"/>
              <a:gd name="T64" fmla="*/ 1175 w 1566"/>
              <a:gd name="T65" fmla="*/ 49 h 3134"/>
              <a:gd name="T66" fmla="*/ 887 w 1566"/>
              <a:gd name="T67" fmla="*/ 154 h 3134"/>
              <a:gd name="T68" fmla="*/ 629 w 1566"/>
              <a:gd name="T69" fmla="*/ 312 h 3134"/>
              <a:gd name="T70" fmla="*/ 406 w 1566"/>
              <a:gd name="T71" fmla="*/ 514 h 3134"/>
              <a:gd name="T72" fmla="*/ 226 w 1566"/>
              <a:gd name="T73" fmla="*/ 755 h 3134"/>
              <a:gd name="T74" fmla="*/ 95 w 1566"/>
              <a:gd name="T75" fmla="*/ 1029 h 3134"/>
              <a:gd name="T76" fmla="*/ 17 w 1566"/>
              <a:gd name="T77" fmla="*/ 1329 h 3134"/>
              <a:gd name="T78" fmla="*/ 0 w 1566"/>
              <a:gd name="T79" fmla="*/ 1567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66" h="3134">
                <a:moveTo>
                  <a:pt x="0" y="1567"/>
                </a:moveTo>
                <a:lnTo>
                  <a:pt x="1" y="1621"/>
                </a:lnTo>
                <a:lnTo>
                  <a:pt x="9" y="1729"/>
                </a:lnTo>
                <a:lnTo>
                  <a:pt x="32" y="1888"/>
                </a:lnTo>
                <a:lnTo>
                  <a:pt x="88" y="2089"/>
                </a:lnTo>
                <a:lnTo>
                  <a:pt x="170" y="2278"/>
                </a:lnTo>
                <a:lnTo>
                  <a:pt x="274" y="2453"/>
                </a:lnTo>
                <a:lnTo>
                  <a:pt x="399" y="2613"/>
                </a:lnTo>
                <a:lnTo>
                  <a:pt x="544" y="2755"/>
                </a:lnTo>
                <a:lnTo>
                  <a:pt x="707" y="2878"/>
                </a:lnTo>
                <a:lnTo>
                  <a:pt x="795" y="2931"/>
                </a:lnTo>
                <a:lnTo>
                  <a:pt x="795" y="2931"/>
                </a:lnTo>
                <a:lnTo>
                  <a:pt x="872" y="2972"/>
                </a:lnTo>
                <a:lnTo>
                  <a:pt x="953" y="3008"/>
                </a:lnTo>
                <a:lnTo>
                  <a:pt x="1021" y="3036"/>
                </a:lnTo>
                <a:lnTo>
                  <a:pt x="1162" y="3082"/>
                </a:lnTo>
                <a:lnTo>
                  <a:pt x="1307" y="3113"/>
                </a:lnTo>
                <a:lnTo>
                  <a:pt x="1458" y="3131"/>
                </a:lnTo>
                <a:lnTo>
                  <a:pt x="1536" y="3134"/>
                </a:lnTo>
                <a:lnTo>
                  <a:pt x="1552" y="3134"/>
                </a:lnTo>
                <a:lnTo>
                  <a:pt x="1566" y="3134"/>
                </a:lnTo>
                <a:lnTo>
                  <a:pt x="1566" y="2728"/>
                </a:lnTo>
                <a:lnTo>
                  <a:pt x="1550" y="2728"/>
                </a:lnTo>
                <a:lnTo>
                  <a:pt x="1536" y="2726"/>
                </a:lnTo>
                <a:lnTo>
                  <a:pt x="1536" y="2726"/>
                </a:lnTo>
                <a:lnTo>
                  <a:pt x="1535" y="2726"/>
                </a:lnTo>
                <a:lnTo>
                  <a:pt x="1476" y="2725"/>
                </a:lnTo>
                <a:lnTo>
                  <a:pt x="1357" y="2709"/>
                </a:lnTo>
                <a:lnTo>
                  <a:pt x="1244" y="2682"/>
                </a:lnTo>
                <a:lnTo>
                  <a:pt x="1136" y="2644"/>
                </a:lnTo>
                <a:lnTo>
                  <a:pt x="1032" y="2597"/>
                </a:lnTo>
                <a:lnTo>
                  <a:pt x="934" y="2539"/>
                </a:lnTo>
                <a:lnTo>
                  <a:pt x="842" y="2473"/>
                </a:lnTo>
                <a:lnTo>
                  <a:pt x="759" y="2398"/>
                </a:lnTo>
                <a:lnTo>
                  <a:pt x="681" y="2316"/>
                </a:lnTo>
                <a:lnTo>
                  <a:pt x="613" y="2227"/>
                </a:lnTo>
                <a:lnTo>
                  <a:pt x="553" y="2131"/>
                </a:lnTo>
                <a:lnTo>
                  <a:pt x="502" y="2029"/>
                </a:lnTo>
                <a:lnTo>
                  <a:pt x="462" y="1922"/>
                </a:lnTo>
                <a:lnTo>
                  <a:pt x="432" y="1810"/>
                </a:lnTo>
                <a:lnTo>
                  <a:pt x="413" y="1693"/>
                </a:lnTo>
                <a:lnTo>
                  <a:pt x="406" y="1574"/>
                </a:lnTo>
                <a:lnTo>
                  <a:pt x="409" y="1512"/>
                </a:lnTo>
                <a:lnTo>
                  <a:pt x="412" y="1456"/>
                </a:lnTo>
                <a:lnTo>
                  <a:pt x="428" y="1347"/>
                </a:lnTo>
                <a:lnTo>
                  <a:pt x="453" y="1242"/>
                </a:lnTo>
                <a:lnTo>
                  <a:pt x="488" y="1139"/>
                </a:lnTo>
                <a:lnTo>
                  <a:pt x="533" y="1043"/>
                </a:lnTo>
                <a:lnTo>
                  <a:pt x="586" y="950"/>
                </a:lnTo>
                <a:lnTo>
                  <a:pt x="646" y="863"/>
                </a:lnTo>
                <a:lnTo>
                  <a:pt x="714" y="783"/>
                </a:lnTo>
                <a:lnTo>
                  <a:pt x="789" y="708"/>
                </a:lnTo>
                <a:lnTo>
                  <a:pt x="871" y="640"/>
                </a:lnTo>
                <a:lnTo>
                  <a:pt x="959" y="580"/>
                </a:lnTo>
                <a:lnTo>
                  <a:pt x="1051" y="528"/>
                </a:lnTo>
                <a:lnTo>
                  <a:pt x="1149" y="485"/>
                </a:lnTo>
                <a:lnTo>
                  <a:pt x="1251" y="450"/>
                </a:lnTo>
                <a:lnTo>
                  <a:pt x="1357" y="424"/>
                </a:lnTo>
                <a:lnTo>
                  <a:pt x="1467" y="410"/>
                </a:lnTo>
                <a:lnTo>
                  <a:pt x="1523" y="407"/>
                </a:lnTo>
                <a:lnTo>
                  <a:pt x="1545" y="407"/>
                </a:lnTo>
                <a:lnTo>
                  <a:pt x="1566" y="407"/>
                </a:lnTo>
                <a:lnTo>
                  <a:pt x="1566" y="0"/>
                </a:lnTo>
                <a:lnTo>
                  <a:pt x="1486" y="1"/>
                </a:lnTo>
                <a:lnTo>
                  <a:pt x="1327" y="17"/>
                </a:lnTo>
                <a:lnTo>
                  <a:pt x="1175" y="49"/>
                </a:lnTo>
                <a:lnTo>
                  <a:pt x="1028" y="95"/>
                </a:lnTo>
                <a:lnTo>
                  <a:pt x="887" y="154"/>
                </a:lnTo>
                <a:lnTo>
                  <a:pt x="754" y="227"/>
                </a:lnTo>
                <a:lnTo>
                  <a:pt x="629" y="312"/>
                </a:lnTo>
                <a:lnTo>
                  <a:pt x="512" y="407"/>
                </a:lnTo>
                <a:lnTo>
                  <a:pt x="406" y="514"/>
                </a:lnTo>
                <a:lnTo>
                  <a:pt x="311" y="630"/>
                </a:lnTo>
                <a:lnTo>
                  <a:pt x="226" y="755"/>
                </a:lnTo>
                <a:lnTo>
                  <a:pt x="154" y="889"/>
                </a:lnTo>
                <a:lnTo>
                  <a:pt x="95" y="1029"/>
                </a:lnTo>
                <a:lnTo>
                  <a:pt x="49" y="1175"/>
                </a:lnTo>
                <a:lnTo>
                  <a:pt x="17" y="1329"/>
                </a:lnTo>
                <a:lnTo>
                  <a:pt x="1" y="1486"/>
                </a:lnTo>
                <a:lnTo>
                  <a:pt x="0" y="15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69"/>
          <p:cNvSpPr>
            <a:spLocks/>
          </p:cNvSpPr>
          <p:nvPr/>
        </p:nvSpPr>
        <p:spPr bwMode="auto">
          <a:xfrm>
            <a:off x="5294492" y="1240510"/>
            <a:ext cx="2387434" cy="1204541"/>
          </a:xfrm>
          <a:custGeom>
            <a:avLst/>
            <a:gdLst>
              <a:gd name="T0" fmla="*/ 1945 w 4632"/>
              <a:gd name="T1" fmla="*/ 1954 h 2337"/>
              <a:gd name="T2" fmla="*/ 1906 w 4632"/>
              <a:gd name="T3" fmla="*/ 1952 h 2337"/>
              <a:gd name="T4" fmla="*/ 1831 w 4632"/>
              <a:gd name="T5" fmla="*/ 1937 h 2337"/>
              <a:gd name="T6" fmla="*/ 1763 w 4632"/>
              <a:gd name="T7" fmla="*/ 1908 h 2337"/>
              <a:gd name="T8" fmla="*/ 1703 w 4632"/>
              <a:gd name="T9" fmla="*/ 1866 h 2337"/>
              <a:gd name="T10" fmla="*/ 1653 w 4632"/>
              <a:gd name="T11" fmla="*/ 1814 h 2337"/>
              <a:gd name="T12" fmla="*/ 1612 w 4632"/>
              <a:gd name="T13" fmla="*/ 1754 h 2337"/>
              <a:gd name="T14" fmla="*/ 1584 w 4632"/>
              <a:gd name="T15" fmla="*/ 1685 h 2337"/>
              <a:gd name="T16" fmla="*/ 1569 w 4632"/>
              <a:gd name="T17" fmla="*/ 1610 h 2337"/>
              <a:gd name="T18" fmla="*/ 1568 w 4632"/>
              <a:gd name="T19" fmla="*/ 1571 h 2337"/>
              <a:gd name="T20" fmla="*/ 1568 w 4632"/>
              <a:gd name="T21" fmla="*/ 1567 h 2337"/>
              <a:gd name="T22" fmla="*/ 1565 w 4632"/>
              <a:gd name="T23" fmla="*/ 1462 h 2337"/>
              <a:gd name="T24" fmla="*/ 1537 w 4632"/>
              <a:gd name="T25" fmla="*/ 1259 h 2337"/>
              <a:gd name="T26" fmla="*/ 1486 w 4632"/>
              <a:gd name="T27" fmla="*/ 1065 h 2337"/>
              <a:gd name="T28" fmla="*/ 1411 w 4632"/>
              <a:gd name="T29" fmla="*/ 882 h 2337"/>
              <a:gd name="T30" fmla="*/ 1365 w 4632"/>
              <a:gd name="T31" fmla="*/ 796 h 2337"/>
              <a:gd name="T32" fmla="*/ 1311 w 4632"/>
              <a:gd name="T33" fmla="*/ 708 h 2337"/>
              <a:gd name="T34" fmla="*/ 1189 w 4632"/>
              <a:gd name="T35" fmla="*/ 545 h 2337"/>
              <a:gd name="T36" fmla="*/ 1047 w 4632"/>
              <a:gd name="T37" fmla="*/ 400 h 2337"/>
              <a:gd name="T38" fmla="*/ 887 w 4632"/>
              <a:gd name="T39" fmla="*/ 273 h 2337"/>
              <a:gd name="T40" fmla="*/ 711 w 4632"/>
              <a:gd name="T41" fmla="*/ 168 h 2337"/>
              <a:gd name="T42" fmla="*/ 523 w 4632"/>
              <a:gd name="T43" fmla="*/ 88 h 2337"/>
              <a:gd name="T44" fmla="*/ 321 w 4632"/>
              <a:gd name="T45" fmla="*/ 32 h 2337"/>
              <a:gd name="T46" fmla="*/ 163 w 4632"/>
              <a:gd name="T47" fmla="*/ 7 h 2337"/>
              <a:gd name="T48" fmla="*/ 55 w 4632"/>
              <a:gd name="T49" fmla="*/ 0 h 2337"/>
              <a:gd name="T50" fmla="*/ 0 w 4632"/>
              <a:gd name="T51" fmla="*/ 0 h 2337"/>
              <a:gd name="T52" fmla="*/ 0 w 4632"/>
              <a:gd name="T53" fmla="*/ 407 h 2337"/>
              <a:gd name="T54" fmla="*/ 61 w 4632"/>
              <a:gd name="T55" fmla="*/ 407 h 2337"/>
              <a:gd name="T56" fmla="*/ 177 w 4632"/>
              <a:gd name="T57" fmla="*/ 420 h 2337"/>
              <a:gd name="T58" fmla="*/ 291 w 4632"/>
              <a:gd name="T59" fmla="*/ 443 h 2337"/>
              <a:gd name="T60" fmla="*/ 400 w 4632"/>
              <a:gd name="T61" fmla="*/ 476 h 2337"/>
              <a:gd name="T62" fmla="*/ 504 w 4632"/>
              <a:gd name="T63" fmla="*/ 521 h 2337"/>
              <a:gd name="T64" fmla="*/ 602 w 4632"/>
              <a:gd name="T65" fmla="*/ 574 h 2337"/>
              <a:gd name="T66" fmla="*/ 695 w 4632"/>
              <a:gd name="T67" fmla="*/ 637 h 2337"/>
              <a:gd name="T68" fmla="*/ 780 w 4632"/>
              <a:gd name="T69" fmla="*/ 708 h 2337"/>
              <a:gd name="T70" fmla="*/ 859 w 4632"/>
              <a:gd name="T71" fmla="*/ 787 h 2337"/>
              <a:gd name="T72" fmla="*/ 930 w 4632"/>
              <a:gd name="T73" fmla="*/ 873 h 2337"/>
              <a:gd name="T74" fmla="*/ 993 w 4632"/>
              <a:gd name="T75" fmla="*/ 965 h 2337"/>
              <a:gd name="T76" fmla="*/ 1047 w 4632"/>
              <a:gd name="T77" fmla="*/ 1063 h 2337"/>
              <a:gd name="T78" fmla="*/ 1091 w 4632"/>
              <a:gd name="T79" fmla="*/ 1168 h 2337"/>
              <a:gd name="T80" fmla="*/ 1124 w 4632"/>
              <a:gd name="T81" fmla="*/ 1276 h 2337"/>
              <a:gd name="T82" fmla="*/ 1147 w 4632"/>
              <a:gd name="T83" fmla="*/ 1390 h 2337"/>
              <a:gd name="T84" fmla="*/ 1160 w 4632"/>
              <a:gd name="T85" fmla="*/ 1506 h 2337"/>
              <a:gd name="T86" fmla="*/ 1160 w 4632"/>
              <a:gd name="T87" fmla="*/ 1567 h 2337"/>
              <a:gd name="T88" fmla="*/ 1160 w 4632"/>
              <a:gd name="T89" fmla="*/ 1568 h 2337"/>
              <a:gd name="T90" fmla="*/ 1162 w 4632"/>
              <a:gd name="T91" fmla="*/ 1649 h 2337"/>
              <a:gd name="T92" fmla="*/ 1169 w 4632"/>
              <a:gd name="T93" fmla="*/ 1728 h 2337"/>
              <a:gd name="T94" fmla="*/ 1178 w 4632"/>
              <a:gd name="T95" fmla="*/ 1793 h 2337"/>
              <a:gd name="T96" fmla="*/ 1214 w 4632"/>
              <a:gd name="T97" fmla="*/ 1912 h 2337"/>
              <a:gd name="T98" fmla="*/ 1270 w 4632"/>
              <a:gd name="T99" fmla="*/ 2023 h 2337"/>
              <a:gd name="T100" fmla="*/ 1345 w 4632"/>
              <a:gd name="T101" fmla="*/ 2119 h 2337"/>
              <a:gd name="T102" fmla="*/ 1435 w 4632"/>
              <a:gd name="T103" fmla="*/ 2201 h 2337"/>
              <a:gd name="T104" fmla="*/ 1539 w 4632"/>
              <a:gd name="T105" fmla="*/ 2266 h 2337"/>
              <a:gd name="T106" fmla="*/ 1654 w 4632"/>
              <a:gd name="T107" fmla="*/ 2311 h 2337"/>
              <a:gd name="T108" fmla="*/ 1778 w 4632"/>
              <a:gd name="T109" fmla="*/ 2334 h 2337"/>
              <a:gd name="T110" fmla="*/ 1843 w 4632"/>
              <a:gd name="T111" fmla="*/ 2337 h 2337"/>
              <a:gd name="T112" fmla="*/ 4632 w 4632"/>
              <a:gd name="T113" fmla="*/ 2337 h 2337"/>
              <a:gd name="T114" fmla="*/ 4632 w 4632"/>
              <a:gd name="T115" fmla="*/ 1954 h 2337"/>
              <a:gd name="T116" fmla="*/ 1945 w 4632"/>
              <a:gd name="T117" fmla="*/ 1954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32" h="2337">
                <a:moveTo>
                  <a:pt x="1945" y="1954"/>
                </a:moveTo>
                <a:lnTo>
                  <a:pt x="1906" y="1952"/>
                </a:lnTo>
                <a:lnTo>
                  <a:pt x="1831" y="1937"/>
                </a:lnTo>
                <a:lnTo>
                  <a:pt x="1763" y="1908"/>
                </a:lnTo>
                <a:lnTo>
                  <a:pt x="1703" y="1866"/>
                </a:lnTo>
                <a:lnTo>
                  <a:pt x="1653" y="1814"/>
                </a:lnTo>
                <a:lnTo>
                  <a:pt x="1612" y="1754"/>
                </a:lnTo>
                <a:lnTo>
                  <a:pt x="1584" y="1685"/>
                </a:lnTo>
                <a:lnTo>
                  <a:pt x="1569" y="1610"/>
                </a:lnTo>
                <a:lnTo>
                  <a:pt x="1568" y="1571"/>
                </a:lnTo>
                <a:lnTo>
                  <a:pt x="1568" y="1567"/>
                </a:lnTo>
                <a:lnTo>
                  <a:pt x="1565" y="1462"/>
                </a:lnTo>
                <a:lnTo>
                  <a:pt x="1537" y="1259"/>
                </a:lnTo>
                <a:lnTo>
                  <a:pt x="1486" y="1065"/>
                </a:lnTo>
                <a:lnTo>
                  <a:pt x="1411" y="882"/>
                </a:lnTo>
                <a:lnTo>
                  <a:pt x="1365" y="796"/>
                </a:lnTo>
                <a:lnTo>
                  <a:pt x="1311" y="708"/>
                </a:lnTo>
                <a:lnTo>
                  <a:pt x="1189" y="545"/>
                </a:lnTo>
                <a:lnTo>
                  <a:pt x="1047" y="400"/>
                </a:lnTo>
                <a:lnTo>
                  <a:pt x="887" y="273"/>
                </a:lnTo>
                <a:lnTo>
                  <a:pt x="711" y="168"/>
                </a:lnTo>
                <a:lnTo>
                  <a:pt x="523" y="88"/>
                </a:lnTo>
                <a:lnTo>
                  <a:pt x="321" y="32"/>
                </a:lnTo>
                <a:lnTo>
                  <a:pt x="163" y="7"/>
                </a:lnTo>
                <a:lnTo>
                  <a:pt x="55" y="0"/>
                </a:lnTo>
                <a:lnTo>
                  <a:pt x="0" y="0"/>
                </a:lnTo>
                <a:lnTo>
                  <a:pt x="0" y="407"/>
                </a:lnTo>
                <a:lnTo>
                  <a:pt x="61" y="407"/>
                </a:lnTo>
                <a:lnTo>
                  <a:pt x="177" y="420"/>
                </a:lnTo>
                <a:lnTo>
                  <a:pt x="291" y="443"/>
                </a:lnTo>
                <a:lnTo>
                  <a:pt x="400" y="476"/>
                </a:lnTo>
                <a:lnTo>
                  <a:pt x="504" y="521"/>
                </a:lnTo>
                <a:lnTo>
                  <a:pt x="602" y="574"/>
                </a:lnTo>
                <a:lnTo>
                  <a:pt x="695" y="637"/>
                </a:lnTo>
                <a:lnTo>
                  <a:pt x="780" y="708"/>
                </a:lnTo>
                <a:lnTo>
                  <a:pt x="859" y="787"/>
                </a:lnTo>
                <a:lnTo>
                  <a:pt x="930" y="873"/>
                </a:lnTo>
                <a:lnTo>
                  <a:pt x="993" y="965"/>
                </a:lnTo>
                <a:lnTo>
                  <a:pt x="1047" y="1063"/>
                </a:lnTo>
                <a:lnTo>
                  <a:pt x="1091" y="1168"/>
                </a:lnTo>
                <a:lnTo>
                  <a:pt x="1124" y="1276"/>
                </a:lnTo>
                <a:lnTo>
                  <a:pt x="1147" y="1390"/>
                </a:lnTo>
                <a:lnTo>
                  <a:pt x="1160" y="1506"/>
                </a:lnTo>
                <a:lnTo>
                  <a:pt x="1160" y="1567"/>
                </a:lnTo>
                <a:lnTo>
                  <a:pt x="1160" y="1568"/>
                </a:lnTo>
                <a:lnTo>
                  <a:pt x="1162" y="1649"/>
                </a:lnTo>
                <a:lnTo>
                  <a:pt x="1169" y="1728"/>
                </a:lnTo>
                <a:lnTo>
                  <a:pt x="1178" y="1793"/>
                </a:lnTo>
                <a:lnTo>
                  <a:pt x="1214" y="1912"/>
                </a:lnTo>
                <a:lnTo>
                  <a:pt x="1270" y="2023"/>
                </a:lnTo>
                <a:lnTo>
                  <a:pt x="1345" y="2119"/>
                </a:lnTo>
                <a:lnTo>
                  <a:pt x="1435" y="2201"/>
                </a:lnTo>
                <a:lnTo>
                  <a:pt x="1539" y="2266"/>
                </a:lnTo>
                <a:lnTo>
                  <a:pt x="1654" y="2311"/>
                </a:lnTo>
                <a:lnTo>
                  <a:pt x="1778" y="2334"/>
                </a:lnTo>
                <a:lnTo>
                  <a:pt x="1843" y="2337"/>
                </a:lnTo>
                <a:lnTo>
                  <a:pt x="4632" y="2337"/>
                </a:lnTo>
                <a:lnTo>
                  <a:pt x="4632" y="1954"/>
                </a:lnTo>
                <a:lnTo>
                  <a:pt x="1945" y="19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70"/>
          <p:cNvSpPr>
            <a:spLocks/>
          </p:cNvSpPr>
          <p:nvPr/>
        </p:nvSpPr>
        <p:spPr bwMode="auto">
          <a:xfrm>
            <a:off x="4486569" y="2646064"/>
            <a:ext cx="1615849" cy="1615849"/>
          </a:xfrm>
          <a:custGeom>
            <a:avLst/>
            <a:gdLst>
              <a:gd name="T0" fmla="*/ 2341 w 3136"/>
              <a:gd name="T1" fmla="*/ 203 h 3134"/>
              <a:gd name="T2" fmla="*/ 2285 w 3136"/>
              <a:gd name="T3" fmla="*/ 173 h 3134"/>
              <a:gd name="T4" fmla="*/ 2052 w 3136"/>
              <a:gd name="T5" fmla="*/ 75 h 3134"/>
              <a:gd name="T6" fmla="*/ 1865 w 3136"/>
              <a:gd name="T7" fmla="*/ 27 h 3134"/>
              <a:gd name="T8" fmla="*/ 1667 w 3136"/>
              <a:gd name="T9" fmla="*/ 1 h 3134"/>
              <a:gd name="T10" fmla="*/ 1584 w 3136"/>
              <a:gd name="T11" fmla="*/ 0 h 3134"/>
              <a:gd name="T12" fmla="*/ 1568 w 3136"/>
              <a:gd name="T13" fmla="*/ 406 h 3134"/>
              <a:gd name="T14" fmla="*/ 1600 w 3136"/>
              <a:gd name="T15" fmla="*/ 406 h 3134"/>
              <a:gd name="T16" fmla="*/ 1601 w 3136"/>
              <a:gd name="T17" fmla="*/ 406 h 3134"/>
              <a:gd name="T18" fmla="*/ 1774 w 3136"/>
              <a:gd name="T19" fmla="*/ 423 h 3134"/>
              <a:gd name="T20" fmla="*/ 1990 w 3136"/>
              <a:gd name="T21" fmla="*/ 485 h 3134"/>
              <a:gd name="T22" fmla="*/ 2187 w 3136"/>
              <a:gd name="T23" fmla="*/ 584 h 3134"/>
              <a:gd name="T24" fmla="*/ 2361 w 3136"/>
              <a:gd name="T25" fmla="*/ 718 h 3134"/>
              <a:gd name="T26" fmla="*/ 2505 w 3136"/>
              <a:gd name="T27" fmla="*/ 882 h 3134"/>
              <a:gd name="T28" fmla="*/ 2619 w 3136"/>
              <a:gd name="T29" fmla="*/ 1070 h 3134"/>
              <a:gd name="T30" fmla="*/ 2694 w 3136"/>
              <a:gd name="T31" fmla="*/ 1280 h 3134"/>
              <a:gd name="T32" fmla="*/ 2728 w 3136"/>
              <a:gd name="T33" fmla="*/ 1508 h 3134"/>
              <a:gd name="T34" fmla="*/ 2728 w 3136"/>
              <a:gd name="T35" fmla="*/ 1575 h 3134"/>
              <a:gd name="T36" fmla="*/ 2727 w 3136"/>
              <a:gd name="T37" fmla="*/ 1644 h 3134"/>
              <a:gd name="T38" fmla="*/ 2688 w 3136"/>
              <a:gd name="T39" fmla="*/ 1872 h 3134"/>
              <a:gd name="T40" fmla="*/ 2609 w 3136"/>
              <a:gd name="T41" fmla="*/ 2080 h 3134"/>
              <a:gd name="T42" fmla="*/ 2492 w 3136"/>
              <a:gd name="T43" fmla="*/ 2269 h 3134"/>
              <a:gd name="T44" fmla="*/ 2343 w 3136"/>
              <a:gd name="T45" fmla="*/ 2431 h 3134"/>
              <a:gd name="T46" fmla="*/ 2164 w 3136"/>
              <a:gd name="T47" fmla="*/ 2562 h 3134"/>
              <a:gd name="T48" fmla="*/ 1963 w 3136"/>
              <a:gd name="T49" fmla="*/ 2657 h 3134"/>
              <a:gd name="T50" fmla="*/ 1742 w 3136"/>
              <a:gd name="T51" fmla="*/ 2713 h 3134"/>
              <a:gd name="T52" fmla="*/ 1567 w 3136"/>
              <a:gd name="T53" fmla="*/ 2726 h 3134"/>
              <a:gd name="T54" fmla="*/ 1395 w 3136"/>
              <a:gd name="T55" fmla="*/ 2715 h 3134"/>
              <a:gd name="T56" fmla="*/ 1178 w 3136"/>
              <a:gd name="T57" fmla="*/ 2660 h 3134"/>
              <a:gd name="T58" fmla="*/ 979 w 3136"/>
              <a:gd name="T59" fmla="*/ 2567 h 3134"/>
              <a:gd name="T60" fmla="*/ 802 w 3136"/>
              <a:gd name="T61" fmla="*/ 2440 h 3134"/>
              <a:gd name="T62" fmla="*/ 654 w 3136"/>
              <a:gd name="T63" fmla="*/ 2283 h 3134"/>
              <a:gd name="T64" fmla="*/ 536 w 3136"/>
              <a:gd name="T65" fmla="*/ 2099 h 3134"/>
              <a:gd name="T66" fmla="*/ 452 w 3136"/>
              <a:gd name="T67" fmla="*/ 1895 h 3134"/>
              <a:gd name="T68" fmla="*/ 411 w 3136"/>
              <a:gd name="T69" fmla="*/ 1673 h 3134"/>
              <a:gd name="T70" fmla="*/ 408 w 3136"/>
              <a:gd name="T71" fmla="*/ 1614 h 3134"/>
              <a:gd name="T72" fmla="*/ 406 w 3136"/>
              <a:gd name="T73" fmla="*/ 1600 h 3134"/>
              <a:gd name="T74" fmla="*/ 0 w 3136"/>
              <a:gd name="T75" fmla="*/ 1585 h 3134"/>
              <a:gd name="T76" fmla="*/ 0 w 3136"/>
              <a:gd name="T77" fmla="*/ 1616 h 3134"/>
              <a:gd name="T78" fmla="*/ 5 w 3136"/>
              <a:gd name="T79" fmla="*/ 1715 h 3134"/>
              <a:gd name="T80" fmla="*/ 87 w 3136"/>
              <a:gd name="T81" fmla="*/ 2086 h 3134"/>
              <a:gd name="T82" fmla="*/ 203 w 3136"/>
              <a:gd name="T83" fmla="*/ 2341 h 3134"/>
              <a:gd name="T84" fmla="*/ 203 w 3136"/>
              <a:gd name="T85" fmla="*/ 2341 h 3134"/>
              <a:gd name="T86" fmla="*/ 379 w 3136"/>
              <a:gd name="T87" fmla="*/ 2590 h 3134"/>
              <a:gd name="T88" fmla="*/ 681 w 3136"/>
              <a:gd name="T89" fmla="*/ 2860 h 3134"/>
              <a:gd name="T90" fmla="*/ 1046 w 3136"/>
              <a:gd name="T91" fmla="*/ 3046 h 3134"/>
              <a:gd name="T92" fmla="*/ 1405 w 3136"/>
              <a:gd name="T93" fmla="*/ 3125 h 3134"/>
              <a:gd name="T94" fmla="*/ 1567 w 3136"/>
              <a:gd name="T95" fmla="*/ 3134 h 3134"/>
              <a:gd name="T96" fmla="*/ 1804 w 3136"/>
              <a:gd name="T97" fmla="*/ 3116 h 3134"/>
              <a:gd name="T98" fmla="*/ 2104 w 3136"/>
              <a:gd name="T99" fmla="*/ 3040 h 3134"/>
              <a:gd name="T100" fmla="*/ 2376 w 3136"/>
              <a:gd name="T101" fmla="*/ 2911 h 3134"/>
              <a:gd name="T102" fmla="*/ 2616 w 3136"/>
              <a:gd name="T103" fmla="*/ 2732 h 3134"/>
              <a:gd name="T104" fmla="*/ 2818 w 3136"/>
              <a:gd name="T105" fmla="*/ 2512 h 3134"/>
              <a:gd name="T106" fmla="*/ 2976 w 3136"/>
              <a:gd name="T107" fmla="*/ 2257 h 3134"/>
              <a:gd name="T108" fmla="*/ 3082 w 3136"/>
              <a:gd name="T109" fmla="*/ 1972 h 3134"/>
              <a:gd name="T110" fmla="*/ 3133 w 3136"/>
              <a:gd name="T111" fmla="*/ 1665 h 3134"/>
              <a:gd name="T112" fmla="*/ 3136 w 3136"/>
              <a:gd name="T113" fmla="*/ 1575 h 3134"/>
              <a:gd name="T114" fmla="*/ 3134 w 3136"/>
              <a:gd name="T115" fmla="*/ 1512 h 3134"/>
              <a:gd name="T116" fmla="*/ 3104 w 3136"/>
              <a:gd name="T117" fmla="*/ 1246 h 3134"/>
              <a:gd name="T118" fmla="*/ 2966 w 3136"/>
              <a:gd name="T119" fmla="*/ 855 h 3134"/>
              <a:gd name="T120" fmla="*/ 2737 w 3136"/>
              <a:gd name="T121" fmla="*/ 519 h 3134"/>
              <a:gd name="T122" fmla="*/ 2429 w 3136"/>
              <a:gd name="T123" fmla="*/ 255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36" h="3134">
                <a:moveTo>
                  <a:pt x="2341" y="203"/>
                </a:moveTo>
                <a:lnTo>
                  <a:pt x="2341" y="203"/>
                </a:lnTo>
                <a:lnTo>
                  <a:pt x="2341" y="203"/>
                </a:lnTo>
                <a:lnTo>
                  <a:pt x="2285" y="173"/>
                </a:lnTo>
                <a:lnTo>
                  <a:pt x="2171" y="119"/>
                </a:lnTo>
                <a:lnTo>
                  <a:pt x="2052" y="75"/>
                </a:lnTo>
                <a:lnTo>
                  <a:pt x="1928" y="40"/>
                </a:lnTo>
                <a:lnTo>
                  <a:pt x="1865" y="27"/>
                </a:lnTo>
                <a:lnTo>
                  <a:pt x="1800" y="16"/>
                </a:lnTo>
                <a:lnTo>
                  <a:pt x="1667" y="1"/>
                </a:lnTo>
                <a:lnTo>
                  <a:pt x="1600" y="0"/>
                </a:lnTo>
                <a:lnTo>
                  <a:pt x="1584" y="0"/>
                </a:lnTo>
                <a:lnTo>
                  <a:pt x="1568" y="0"/>
                </a:lnTo>
                <a:lnTo>
                  <a:pt x="1568" y="406"/>
                </a:lnTo>
                <a:lnTo>
                  <a:pt x="1584" y="406"/>
                </a:lnTo>
                <a:lnTo>
                  <a:pt x="1600" y="406"/>
                </a:lnTo>
                <a:lnTo>
                  <a:pt x="1600" y="406"/>
                </a:lnTo>
                <a:lnTo>
                  <a:pt x="1601" y="406"/>
                </a:lnTo>
                <a:lnTo>
                  <a:pt x="1659" y="408"/>
                </a:lnTo>
                <a:lnTo>
                  <a:pt x="1774" y="423"/>
                </a:lnTo>
                <a:lnTo>
                  <a:pt x="1883" y="449"/>
                </a:lnTo>
                <a:lnTo>
                  <a:pt x="1990" y="485"/>
                </a:lnTo>
                <a:lnTo>
                  <a:pt x="2092" y="529"/>
                </a:lnTo>
                <a:lnTo>
                  <a:pt x="2187" y="584"/>
                </a:lnTo>
                <a:lnTo>
                  <a:pt x="2278" y="647"/>
                </a:lnTo>
                <a:lnTo>
                  <a:pt x="2361" y="718"/>
                </a:lnTo>
                <a:lnTo>
                  <a:pt x="2438" y="797"/>
                </a:lnTo>
                <a:lnTo>
                  <a:pt x="2505" y="882"/>
                </a:lnTo>
                <a:lnTo>
                  <a:pt x="2567" y="974"/>
                </a:lnTo>
                <a:lnTo>
                  <a:pt x="2619" y="1070"/>
                </a:lnTo>
                <a:lnTo>
                  <a:pt x="2661" y="1174"/>
                </a:lnTo>
                <a:lnTo>
                  <a:pt x="2694" y="1280"/>
                </a:lnTo>
                <a:lnTo>
                  <a:pt x="2717" y="1393"/>
                </a:lnTo>
                <a:lnTo>
                  <a:pt x="2728" y="1508"/>
                </a:lnTo>
                <a:lnTo>
                  <a:pt x="2728" y="1567"/>
                </a:lnTo>
                <a:lnTo>
                  <a:pt x="2728" y="1575"/>
                </a:lnTo>
                <a:lnTo>
                  <a:pt x="2728" y="1585"/>
                </a:lnTo>
                <a:lnTo>
                  <a:pt x="2727" y="1644"/>
                </a:lnTo>
                <a:lnTo>
                  <a:pt x="2713" y="1760"/>
                </a:lnTo>
                <a:lnTo>
                  <a:pt x="2688" y="1872"/>
                </a:lnTo>
                <a:lnTo>
                  <a:pt x="2653" y="1978"/>
                </a:lnTo>
                <a:lnTo>
                  <a:pt x="2609" y="2080"/>
                </a:lnTo>
                <a:lnTo>
                  <a:pt x="2554" y="2178"/>
                </a:lnTo>
                <a:lnTo>
                  <a:pt x="2492" y="2269"/>
                </a:lnTo>
                <a:lnTo>
                  <a:pt x="2420" y="2354"/>
                </a:lnTo>
                <a:lnTo>
                  <a:pt x="2343" y="2431"/>
                </a:lnTo>
                <a:lnTo>
                  <a:pt x="2256" y="2500"/>
                </a:lnTo>
                <a:lnTo>
                  <a:pt x="2164" y="2562"/>
                </a:lnTo>
                <a:lnTo>
                  <a:pt x="2066" y="2614"/>
                </a:lnTo>
                <a:lnTo>
                  <a:pt x="1963" y="2657"/>
                </a:lnTo>
                <a:lnTo>
                  <a:pt x="1855" y="2692"/>
                </a:lnTo>
                <a:lnTo>
                  <a:pt x="1742" y="2713"/>
                </a:lnTo>
                <a:lnTo>
                  <a:pt x="1627" y="2725"/>
                </a:lnTo>
                <a:lnTo>
                  <a:pt x="1567" y="2726"/>
                </a:lnTo>
                <a:lnTo>
                  <a:pt x="1509" y="2726"/>
                </a:lnTo>
                <a:lnTo>
                  <a:pt x="1395" y="2715"/>
                </a:lnTo>
                <a:lnTo>
                  <a:pt x="1285" y="2692"/>
                </a:lnTo>
                <a:lnTo>
                  <a:pt x="1178" y="2660"/>
                </a:lnTo>
                <a:lnTo>
                  <a:pt x="1076" y="2618"/>
                </a:lnTo>
                <a:lnTo>
                  <a:pt x="979" y="2567"/>
                </a:lnTo>
                <a:lnTo>
                  <a:pt x="887" y="2508"/>
                </a:lnTo>
                <a:lnTo>
                  <a:pt x="802" y="2440"/>
                </a:lnTo>
                <a:lnTo>
                  <a:pt x="725" y="2365"/>
                </a:lnTo>
                <a:lnTo>
                  <a:pt x="654" y="2283"/>
                </a:lnTo>
                <a:lnTo>
                  <a:pt x="591" y="2194"/>
                </a:lnTo>
                <a:lnTo>
                  <a:pt x="536" y="2099"/>
                </a:lnTo>
                <a:lnTo>
                  <a:pt x="490" y="2000"/>
                </a:lnTo>
                <a:lnTo>
                  <a:pt x="452" y="1895"/>
                </a:lnTo>
                <a:lnTo>
                  <a:pt x="427" y="1787"/>
                </a:lnTo>
                <a:lnTo>
                  <a:pt x="411" y="1673"/>
                </a:lnTo>
                <a:lnTo>
                  <a:pt x="408" y="1616"/>
                </a:lnTo>
                <a:lnTo>
                  <a:pt x="408" y="1614"/>
                </a:lnTo>
                <a:lnTo>
                  <a:pt x="408" y="1614"/>
                </a:lnTo>
                <a:lnTo>
                  <a:pt x="406" y="1600"/>
                </a:lnTo>
                <a:lnTo>
                  <a:pt x="406" y="1585"/>
                </a:lnTo>
                <a:lnTo>
                  <a:pt x="0" y="1585"/>
                </a:lnTo>
                <a:lnTo>
                  <a:pt x="0" y="1600"/>
                </a:lnTo>
                <a:lnTo>
                  <a:pt x="0" y="1616"/>
                </a:lnTo>
                <a:lnTo>
                  <a:pt x="0" y="1616"/>
                </a:lnTo>
                <a:lnTo>
                  <a:pt x="5" y="1715"/>
                </a:lnTo>
                <a:lnTo>
                  <a:pt x="35" y="1905"/>
                </a:lnTo>
                <a:lnTo>
                  <a:pt x="87" y="2086"/>
                </a:lnTo>
                <a:lnTo>
                  <a:pt x="159" y="2259"/>
                </a:lnTo>
                <a:lnTo>
                  <a:pt x="203" y="2341"/>
                </a:lnTo>
                <a:lnTo>
                  <a:pt x="203" y="2341"/>
                </a:lnTo>
                <a:lnTo>
                  <a:pt x="203" y="2341"/>
                </a:lnTo>
                <a:lnTo>
                  <a:pt x="257" y="2429"/>
                </a:lnTo>
                <a:lnTo>
                  <a:pt x="379" y="2590"/>
                </a:lnTo>
                <a:lnTo>
                  <a:pt x="522" y="2735"/>
                </a:lnTo>
                <a:lnTo>
                  <a:pt x="681" y="2860"/>
                </a:lnTo>
                <a:lnTo>
                  <a:pt x="857" y="2965"/>
                </a:lnTo>
                <a:lnTo>
                  <a:pt x="1046" y="3046"/>
                </a:lnTo>
                <a:lnTo>
                  <a:pt x="1247" y="3102"/>
                </a:lnTo>
                <a:lnTo>
                  <a:pt x="1405" y="3125"/>
                </a:lnTo>
                <a:lnTo>
                  <a:pt x="1512" y="3134"/>
                </a:lnTo>
                <a:lnTo>
                  <a:pt x="1567" y="3134"/>
                </a:lnTo>
                <a:lnTo>
                  <a:pt x="1647" y="3132"/>
                </a:lnTo>
                <a:lnTo>
                  <a:pt x="1804" y="3116"/>
                </a:lnTo>
                <a:lnTo>
                  <a:pt x="1957" y="3086"/>
                </a:lnTo>
                <a:lnTo>
                  <a:pt x="2104" y="3040"/>
                </a:lnTo>
                <a:lnTo>
                  <a:pt x="2243" y="2981"/>
                </a:lnTo>
                <a:lnTo>
                  <a:pt x="2376" y="2911"/>
                </a:lnTo>
                <a:lnTo>
                  <a:pt x="2499" y="2827"/>
                </a:lnTo>
                <a:lnTo>
                  <a:pt x="2616" y="2732"/>
                </a:lnTo>
                <a:lnTo>
                  <a:pt x="2723" y="2627"/>
                </a:lnTo>
                <a:lnTo>
                  <a:pt x="2818" y="2512"/>
                </a:lnTo>
                <a:lnTo>
                  <a:pt x="2903" y="2390"/>
                </a:lnTo>
                <a:lnTo>
                  <a:pt x="2976" y="2257"/>
                </a:lnTo>
                <a:lnTo>
                  <a:pt x="3035" y="2118"/>
                </a:lnTo>
                <a:lnTo>
                  <a:pt x="3082" y="1972"/>
                </a:lnTo>
                <a:lnTo>
                  <a:pt x="3116" y="1821"/>
                </a:lnTo>
                <a:lnTo>
                  <a:pt x="3133" y="1665"/>
                </a:lnTo>
                <a:lnTo>
                  <a:pt x="3134" y="1585"/>
                </a:lnTo>
                <a:lnTo>
                  <a:pt x="3136" y="1575"/>
                </a:lnTo>
                <a:lnTo>
                  <a:pt x="3136" y="1567"/>
                </a:lnTo>
                <a:lnTo>
                  <a:pt x="3134" y="1512"/>
                </a:lnTo>
                <a:lnTo>
                  <a:pt x="3127" y="1404"/>
                </a:lnTo>
                <a:lnTo>
                  <a:pt x="3104" y="1246"/>
                </a:lnTo>
                <a:lnTo>
                  <a:pt x="3048" y="1044"/>
                </a:lnTo>
                <a:lnTo>
                  <a:pt x="2966" y="855"/>
                </a:lnTo>
                <a:lnTo>
                  <a:pt x="2862" y="679"/>
                </a:lnTo>
                <a:lnTo>
                  <a:pt x="2737" y="519"/>
                </a:lnTo>
                <a:lnTo>
                  <a:pt x="2592" y="377"/>
                </a:lnTo>
                <a:lnTo>
                  <a:pt x="2429" y="255"/>
                </a:lnTo>
                <a:lnTo>
                  <a:pt x="2341" y="20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: Shape 53"/>
          <p:cNvSpPr>
            <a:spLocks/>
          </p:cNvSpPr>
          <p:nvPr/>
        </p:nvSpPr>
        <p:spPr bwMode="auto">
          <a:xfrm>
            <a:off x="0" y="4461510"/>
            <a:ext cx="1606496" cy="196954"/>
          </a:xfrm>
          <a:custGeom>
            <a:avLst/>
            <a:gdLst>
              <a:gd name="connsiteX0" fmla="*/ 0 w 1369218"/>
              <a:gd name="connsiteY0" fmla="*/ 0 h 202206"/>
              <a:gd name="connsiteX1" fmla="*/ 837277 w 1369218"/>
              <a:gd name="connsiteY1" fmla="*/ 0 h 202206"/>
              <a:gd name="connsiteX2" fmla="*/ 1369218 w 1369218"/>
              <a:gd name="connsiteY2" fmla="*/ 0 h 202206"/>
              <a:gd name="connsiteX3" fmla="*/ 1369218 w 1369218"/>
              <a:gd name="connsiteY3" fmla="*/ 202206 h 202206"/>
              <a:gd name="connsiteX4" fmla="*/ 0 w 1369218"/>
              <a:gd name="connsiteY4" fmla="*/ 202206 h 2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218" h="202206">
                <a:moveTo>
                  <a:pt x="0" y="0"/>
                </a:moveTo>
                <a:lnTo>
                  <a:pt x="837277" y="0"/>
                </a:lnTo>
                <a:lnTo>
                  <a:pt x="1369218" y="0"/>
                </a:lnTo>
                <a:lnTo>
                  <a:pt x="1369218" y="202206"/>
                </a:lnTo>
                <a:lnTo>
                  <a:pt x="0" y="2022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7" name="Freeform: Shape 56"/>
          <p:cNvSpPr>
            <a:spLocks/>
          </p:cNvSpPr>
          <p:nvPr/>
        </p:nvSpPr>
        <p:spPr bwMode="auto">
          <a:xfrm>
            <a:off x="7507817" y="2247645"/>
            <a:ext cx="1636183" cy="197406"/>
          </a:xfrm>
          <a:custGeom>
            <a:avLst/>
            <a:gdLst>
              <a:gd name="connsiteX0" fmla="*/ 0 w 1353502"/>
              <a:gd name="connsiteY0" fmla="*/ 0 h 202671"/>
              <a:gd name="connsiteX1" fmla="*/ 1353502 w 1353502"/>
              <a:gd name="connsiteY1" fmla="*/ 0 h 202671"/>
              <a:gd name="connsiteX2" fmla="*/ 1353502 w 1353502"/>
              <a:gd name="connsiteY2" fmla="*/ 202671 h 202671"/>
              <a:gd name="connsiteX3" fmla="*/ 0 w 1353502"/>
              <a:gd name="connsiteY3" fmla="*/ 202671 h 20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502" h="202671">
                <a:moveTo>
                  <a:pt x="0" y="0"/>
                </a:moveTo>
                <a:lnTo>
                  <a:pt x="1353502" y="0"/>
                </a:lnTo>
                <a:lnTo>
                  <a:pt x="1353502" y="202671"/>
                </a:lnTo>
                <a:lnTo>
                  <a:pt x="0" y="20267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817261" y="1535636"/>
            <a:ext cx="1025596" cy="102559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Oval 58"/>
          <p:cNvSpPr/>
          <p:nvPr/>
        </p:nvSpPr>
        <p:spPr>
          <a:xfrm>
            <a:off x="4781696" y="2935058"/>
            <a:ext cx="1025596" cy="10255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3377548" y="2935058"/>
            <a:ext cx="1025596" cy="102559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/>
          <p:cNvSpPr/>
          <p:nvPr/>
        </p:nvSpPr>
        <p:spPr>
          <a:xfrm>
            <a:off x="3413532" y="4346747"/>
            <a:ext cx="1025596" cy="10255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" name="Graphic 11" descr="Ca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8822" y="1677197"/>
            <a:ext cx="742471" cy="742471"/>
          </a:xfrm>
          <a:prstGeom prst="rect">
            <a:avLst/>
          </a:prstGeom>
        </p:spPr>
      </p:pic>
      <p:pic>
        <p:nvPicPr>
          <p:cNvPr id="16" name="Graphic 15" descr="Motorcycl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3257" y="3076619"/>
            <a:ext cx="742471" cy="742471"/>
          </a:xfrm>
          <a:prstGeom prst="rect">
            <a:avLst/>
          </a:prstGeom>
        </p:spPr>
      </p:pic>
      <p:pic>
        <p:nvPicPr>
          <p:cNvPr id="18" name="Graphic 17" descr="Airplan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9109" y="3076619"/>
            <a:ext cx="742471" cy="742471"/>
          </a:xfrm>
          <a:prstGeom prst="rect">
            <a:avLst/>
          </a:prstGeom>
        </p:spPr>
      </p:pic>
      <p:pic>
        <p:nvPicPr>
          <p:cNvPr id="20" name="Graphic 19" descr="Trai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5093" y="4488308"/>
            <a:ext cx="742471" cy="742471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6339099" y="2905864"/>
            <a:ext cx="2504585" cy="1083980"/>
            <a:chOff x="6974393" y="3025362"/>
            <a:chExt cx="2504585" cy="1083980"/>
          </a:xfrm>
        </p:grpSpPr>
        <p:sp>
          <p:nvSpPr>
            <p:cNvPr id="32" name="TextBox 31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79504" y="3401456"/>
              <a:ext cx="249947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49010" y="1364523"/>
            <a:ext cx="2458364" cy="1083979"/>
            <a:chOff x="0" y="1266168"/>
            <a:chExt cx="2458364" cy="1083979"/>
          </a:xfrm>
        </p:grpSpPr>
        <p:sp>
          <p:nvSpPr>
            <p:cNvPr id="35" name="TextBox 34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0" y="1642261"/>
              <a:ext cx="245836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5613" y="2856358"/>
            <a:ext cx="2458364" cy="1083979"/>
            <a:chOff x="0" y="1266168"/>
            <a:chExt cx="2458364" cy="1083979"/>
          </a:xfrm>
        </p:grpSpPr>
        <p:sp>
          <p:nvSpPr>
            <p:cNvPr id="38" name="TextBox 37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0" y="1642261"/>
              <a:ext cx="245836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003232" y="4384736"/>
            <a:ext cx="2504585" cy="1083980"/>
            <a:chOff x="6974393" y="3025362"/>
            <a:chExt cx="2504585" cy="1083980"/>
          </a:xfrm>
        </p:grpSpPr>
        <p:sp>
          <p:nvSpPr>
            <p:cNvPr id="41" name="TextBox 40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79504" y="3401456"/>
              <a:ext cx="2499474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4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9874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Curved Path Diagram for PowerPoint</vt:lpstr>
      <vt:lpstr>Curved Path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Path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2017-06-21T04:07:35Z</dcterms:modified>
  <cp:category>Charts &amp; Diagrams</cp:category>
</cp:coreProperties>
</file>