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0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5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A1B8147-3FA9-452D-A42A-8AEBF118B1E1}"/>
              </a:ext>
            </a:extLst>
          </p:cNvPr>
          <p:cNvSpPr/>
          <p:nvPr/>
        </p:nvSpPr>
        <p:spPr>
          <a:xfrm>
            <a:off x="3970833" y="2687547"/>
            <a:ext cx="3277171" cy="2768709"/>
          </a:xfrm>
          <a:custGeom>
            <a:avLst/>
            <a:gdLst>
              <a:gd name="connsiteX0" fmla="*/ 2270369 w 3277171"/>
              <a:gd name="connsiteY0" fmla="*/ 779 h 2768709"/>
              <a:gd name="connsiteX1" fmla="*/ 3206860 w 3277171"/>
              <a:gd name="connsiteY1" fmla="*/ 1646251 h 2768709"/>
              <a:gd name="connsiteX2" fmla="*/ 462411 w 3277171"/>
              <a:gd name="connsiteY2" fmla="*/ 2502821 h 2768709"/>
              <a:gd name="connsiteX3" fmla="*/ 367552 w 3277171"/>
              <a:gd name="connsiteY3" fmla="*/ 2669851 h 2768709"/>
              <a:gd name="connsiteX4" fmla="*/ 0 w 3277171"/>
              <a:gd name="connsiteY4" fmla="*/ 1771059 h 2768709"/>
              <a:gd name="connsiteX5" fmla="*/ 992716 w 3277171"/>
              <a:gd name="connsiteY5" fmla="*/ 1569047 h 2768709"/>
              <a:gd name="connsiteX6" fmla="*/ 907795 w 3277171"/>
              <a:gd name="connsiteY6" fmla="*/ 1718578 h 2768709"/>
              <a:gd name="connsiteX7" fmla="*/ 2845613 w 3277171"/>
              <a:gd name="connsiteY7" fmla="*/ 1072924 h 2768709"/>
              <a:gd name="connsiteX8" fmla="*/ 1974668 w 3277171"/>
              <a:gd name="connsiteY8" fmla="*/ 39723 h 2768709"/>
              <a:gd name="connsiteX9" fmla="*/ 2270369 w 3277171"/>
              <a:gd name="connsiteY9" fmla="*/ 779 h 27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7171" h="2768709">
                <a:moveTo>
                  <a:pt x="2270369" y="779"/>
                </a:moveTo>
                <a:cubicBezTo>
                  <a:pt x="2944105" y="29646"/>
                  <a:pt x="3473221" y="856850"/>
                  <a:pt x="3206860" y="1646251"/>
                </a:cubicBezTo>
                <a:cubicBezTo>
                  <a:pt x="2888926" y="2587027"/>
                  <a:pt x="1686093" y="3122032"/>
                  <a:pt x="462411" y="2502821"/>
                </a:cubicBezTo>
                <a:cubicBezTo>
                  <a:pt x="367552" y="2669851"/>
                  <a:pt x="367552" y="2669851"/>
                  <a:pt x="367552" y="2669851"/>
                </a:cubicBezTo>
                <a:lnTo>
                  <a:pt x="0" y="1771059"/>
                </a:lnTo>
                <a:cubicBezTo>
                  <a:pt x="992716" y="1569047"/>
                  <a:pt x="992716" y="1569047"/>
                  <a:pt x="992716" y="1569047"/>
                </a:cubicBezTo>
                <a:cubicBezTo>
                  <a:pt x="907795" y="1718578"/>
                  <a:pt x="907795" y="1718578"/>
                  <a:pt x="907795" y="1718578"/>
                </a:cubicBezTo>
                <a:cubicBezTo>
                  <a:pt x="1708270" y="2065886"/>
                  <a:pt x="2576916" y="1812347"/>
                  <a:pt x="2845613" y="1072924"/>
                </a:cubicBezTo>
                <a:cubicBezTo>
                  <a:pt x="3107330" y="356887"/>
                  <a:pt x="2380803" y="-72550"/>
                  <a:pt x="1974668" y="39723"/>
                </a:cubicBezTo>
                <a:cubicBezTo>
                  <a:pt x="2074921" y="8824"/>
                  <a:pt x="2174121" y="-3345"/>
                  <a:pt x="2270369" y="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D7FEB77-61C5-42E8-9BFB-622FEB29F688}"/>
              </a:ext>
            </a:extLst>
          </p:cNvPr>
          <p:cNvSpPr/>
          <p:nvPr/>
        </p:nvSpPr>
        <p:spPr>
          <a:xfrm>
            <a:off x="3970836" y="2692682"/>
            <a:ext cx="3277009" cy="2763569"/>
          </a:xfrm>
          <a:custGeom>
            <a:avLst/>
            <a:gdLst>
              <a:gd name="connsiteX0" fmla="*/ 2281149 w 3277009"/>
              <a:gd name="connsiteY0" fmla="*/ 1787 h 2763569"/>
              <a:gd name="connsiteX1" fmla="*/ 3206869 w 3277009"/>
              <a:gd name="connsiteY1" fmla="*/ 1641095 h 2763569"/>
              <a:gd name="connsiteX2" fmla="*/ 462409 w 3277009"/>
              <a:gd name="connsiteY2" fmla="*/ 2497684 h 2763569"/>
              <a:gd name="connsiteX3" fmla="*/ 367549 w 3277009"/>
              <a:gd name="connsiteY3" fmla="*/ 2664715 h 2763569"/>
              <a:gd name="connsiteX4" fmla="*/ 0 w 3277009"/>
              <a:gd name="connsiteY4" fmla="*/ 1765918 h 2763569"/>
              <a:gd name="connsiteX5" fmla="*/ 2993714 w 3277009"/>
              <a:gd name="connsiteY5" fmla="*/ 1465341 h 2763569"/>
              <a:gd name="connsiteX6" fmla="*/ 1986235 w 3277009"/>
              <a:gd name="connsiteY6" fmla="*/ 32707 h 2763569"/>
              <a:gd name="connsiteX7" fmla="*/ 2281149 w 3277009"/>
              <a:gd name="connsiteY7" fmla="*/ 1787 h 27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009" h="2763569">
                <a:moveTo>
                  <a:pt x="2281149" y="1787"/>
                </a:moveTo>
                <a:cubicBezTo>
                  <a:pt x="2951894" y="44772"/>
                  <a:pt x="3470862" y="855863"/>
                  <a:pt x="3206869" y="1641095"/>
                </a:cubicBezTo>
                <a:cubicBezTo>
                  <a:pt x="2888930" y="2581880"/>
                  <a:pt x="1686092" y="3116894"/>
                  <a:pt x="462409" y="2497684"/>
                </a:cubicBezTo>
                <a:cubicBezTo>
                  <a:pt x="367549" y="2664715"/>
                  <a:pt x="367549" y="2664715"/>
                  <a:pt x="367549" y="2664715"/>
                </a:cubicBezTo>
                <a:cubicBezTo>
                  <a:pt x="0" y="1765918"/>
                  <a:pt x="0" y="1765918"/>
                  <a:pt x="0" y="1765918"/>
                </a:cubicBezTo>
                <a:cubicBezTo>
                  <a:pt x="1503261" y="2802678"/>
                  <a:pt x="2626309" y="2260219"/>
                  <a:pt x="2993714" y="1465341"/>
                </a:cubicBezTo>
                <a:cubicBezTo>
                  <a:pt x="3420469" y="540070"/>
                  <a:pt x="2543458" y="-119994"/>
                  <a:pt x="1986235" y="32707"/>
                </a:cubicBezTo>
                <a:cubicBezTo>
                  <a:pt x="2086410" y="5182"/>
                  <a:pt x="2185329" y="-4353"/>
                  <a:pt x="2281149" y="1787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56A6D7A-3474-4469-828D-641335562489}"/>
              </a:ext>
            </a:extLst>
          </p:cNvPr>
          <p:cNvSpPr/>
          <p:nvPr/>
        </p:nvSpPr>
        <p:spPr>
          <a:xfrm>
            <a:off x="4944892" y="1420244"/>
            <a:ext cx="3277180" cy="2767622"/>
          </a:xfrm>
          <a:custGeom>
            <a:avLst/>
            <a:gdLst>
              <a:gd name="connsiteX0" fmla="*/ 1698865 w 3277180"/>
              <a:gd name="connsiteY0" fmla="*/ 673 h 2767622"/>
              <a:gd name="connsiteX1" fmla="*/ 2813866 w 3277180"/>
              <a:gd name="connsiteY1" fmla="*/ 267027 h 2767622"/>
              <a:gd name="connsiteX2" fmla="*/ 2908725 w 3277180"/>
              <a:gd name="connsiteY2" fmla="*/ 99998 h 2767622"/>
              <a:gd name="connsiteX3" fmla="*/ 3277180 w 3277180"/>
              <a:gd name="connsiteY3" fmla="*/ 997199 h 2767622"/>
              <a:gd name="connsiteX4" fmla="*/ 2283560 w 3277180"/>
              <a:gd name="connsiteY4" fmla="*/ 1200802 h 2767622"/>
              <a:gd name="connsiteX5" fmla="*/ 2368481 w 3277180"/>
              <a:gd name="connsiteY5" fmla="*/ 1051271 h 2767622"/>
              <a:gd name="connsiteX6" fmla="*/ 429075 w 3277180"/>
              <a:gd name="connsiteY6" fmla="*/ 1696025 h 2767622"/>
              <a:gd name="connsiteX7" fmla="*/ 1300923 w 3277180"/>
              <a:gd name="connsiteY7" fmla="*/ 2727636 h 2767622"/>
              <a:gd name="connsiteX8" fmla="*/ 70319 w 3277180"/>
              <a:gd name="connsiteY8" fmla="*/ 1122009 h 2767622"/>
              <a:gd name="connsiteX9" fmla="*/ 1698865 w 3277180"/>
              <a:gd name="connsiteY9" fmla="*/ 673 h 276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7180" h="2767622">
                <a:moveTo>
                  <a:pt x="1698865" y="673"/>
                </a:moveTo>
                <a:cubicBezTo>
                  <a:pt x="2050806" y="-8334"/>
                  <a:pt x="2431251" y="72745"/>
                  <a:pt x="2813866" y="267027"/>
                </a:cubicBezTo>
                <a:cubicBezTo>
                  <a:pt x="2908725" y="99998"/>
                  <a:pt x="2908725" y="99998"/>
                  <a:pt x="2908725" y="99998"/>
                </a:cubicBezTo>
                <a:lnTo>
                  <a:pt x="3277180" y="997199"/>
                </a:lnTo>
                <a:cubicBezTo>
                  <a:pt x="2283560" y="1200802"/>
                  <a:pt x="2283560" y="1200802"/>
                  <a:pt x="2283560" y="1200802"/>
                </a:cubicBezTo>
                <a:cubicBezTo>
                  <a:pt x="2368481" y="1051271"/>
                  <a:pt x="2368481" y="1051271"/>
                  <a:pt x="2368481" y="1051271"/>
                </a:cubicBezTo>
                <a:cubicBezTo>
                  <a:pt x="1568006" y="703964"/>
                  <a:pt x="700264" y="955912"/>
                  <a:pt x="429075" y="1696025"/>
                </a:cubicBezTo>
                <a:cubicBezTo>
                  <a:pt x="169849" y="2411374"/>
                  <a:pt x="894787" y="2839908"/>
                  <a:pt x="1300923" y="2727636"/>
                </a:cubicBezTo>
                <a:cubicBezTo>
                  <a:pt x="500483" y="2975730"/>
                  <a:pt x="-234094" y="2024181"/>
                  <a:pt x="70319" y="1122009"/>
                </a:cubicBezTo>
                <a:cubicBezTo>
                  <a:pt x="288278" y="476318"/>
                  <a:pt x="924593" y="20488"/>
                  <a:pt x="1698865" y="6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624942B-AF42-4C29-B0C0-11441334335C}"/>
              </a:ext>
            </a:extLst>
          </p:cNvPr>
          <p:cNvSpPr/>
          <p:nvPr/>
        </p:nvSpPr>
        <p:spPr>
          <a:xfrm>
            <a:off x="4944749" y="1420250"/>
            <a:ext cx="3277321" cy="2764321"/>
          </a:xfrm>
          <a:custGeom>
            <a:avLst/>
            <a:gdLst>
              <a:gd name="connsiteX0" fmla="*/ 1699006 w 3277321"/>
              <a:gd name="connsiteY0" fmla="*/ 673 h 2764321"/>
              <a:gd name="connsiteX1" fmla="*/ 2814009 w 3277321"/>
              <a:gd name="connsiteY1" fmla="*/ 267025 h 2764321"/>
              <a:gd name="connsiteX2" fmla="*/ 2908868 w 3277321"/>
              <a:gd name="connsiteY2" fmla="*/ 99993 h 2764321"/>
              <a:gd name="connsiteX3" fmla="*/ 3277321 w 3277321"/>
              <a:gd name="connsiteY3" fmla="*/ 997200 h 2764321"/>
              <a:gd name="connsiteX4" fmla="*/ 283606 w 3277321"/>
              <a:gd name="connsiteY4" fmla="*/ 1297779 h 2764321"/>
              <a:gd name="connsiteX5" fmla="*/ 1290181 w 3277321"/>
              <a:gd name="connsiteY5" fmla="*/ 2732005 h 2764321"/>
              <a:gd name="connsiteX6" fmla="*/ 70451 w 3277321"/>
              <a:gd name="connsiteY6" fmla="*/ 1122025 h 2764321"/>
              <a:gd name="connsiteX7" fmla="*/ 1699006 w 3277321"/>
              <a:gd name="connsiteY7" fmla="*/ 673 h 276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321" h="2764321">
                <a:moveTo>
                  <a:pt x="1699006" y="673"/>
                </a:moveTo>
                <a:cubicBezTo>
                  <a:pt x="2050949" y="-8335"/>
                  <a:pt x="2431394" y="72742"/>
                  <a:pt x="2814009" y="267025"/>
                </a:cubicBezTo>
                <a:cubicBezTo>
                  <a:pt x="2908868" y="99993"/>
                  <a:pt x="2908868" y="99993"/>
                  <a:pt x="2908868" y="99993"/>
                </a:cubicBezTo>
                <a:cubicBezTo>
                  <a:pt x="3277321" y="997200"/>
                  <a:pt x="3277321" y="997200"/>
                  <a:pt x="3277321" y="997200"/>
                </a:cubicBezTo>
                <a:cubicBezTo>
                  <a:pt x="1774059" y="-39560"/>
                  <a:pt x="649423" y="501998"/>
                  <a:pt x="283606" y="1297779"/>
                </a:cubicBezTo>
                <a:cubicBezTo>
                  <a:pt x="-144053" y="2224642"/>
                  <a:pt x="732958" y="2884706"/>
                  <a:pt x="1290181" y="2732005"/>
                </a:cubicBezTo>
                <a:cubicBezTo>
                  <a:pt x="489681" y="2950618"/>
                  <a:pt x="-232160" y="2021024"/>
                  <a:pt x="70451" y="1122025"/>
                </a:cubicBezTo>
                <a:cubicBezTo>
                  <a:pt x="288414" y="476328"/>
                  <a:pt x="924733" y="20491"/>
                  <a:pt x="1699006" y="673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Curved Right &amp; Left Arrows for PowerPoint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07A7479-B0BA-4D06-ACAE-10AB1FE5788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152F623-8F76-43D3-AC2E-7BE20BFED3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D00F439-4BCC-407F-BF69-9F9F6DA4193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DBF5816-C04D-41B4-BB31-D62061766BA5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94E5A93-CCBB-4A6F-BB75-4094FE55776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11CAFF3-14A9-48BB-9D01-0FF6D4E14A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D7A98EB-99CF-44E6-9AE9-988A0EBE13E3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6F16591-9746-4B50-B65B-2B8BE37D842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DCE526C-0ABE-4111-840E-0E0348D5E5C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B67449E-7C75-47C5-9EFD-3E87CBA61B4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BC0DAA1-A933-437E-B054-40D141DAB9F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CC9148-2166-4332-BA62-A879A283CFF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544BFB14-7461-4763-B018-25232F1B7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8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A1B8147-3FA9-452D-A42A-8AEBF118B1E1}"/>
              </a:ext>
            </a:extLst>
          </p:cNvPr>
          <p:cNvSpPr/>
          <p:nvPr/>
        </p:nvSpPr>
        <p:spPr>
          <a:xfrm>
            <a:off x="3970833" y="2687547"/>
            <a:ext cx="3277171" cy="2768709"/>
          </a:xfrm>
          <a:custGeom>
            <a:avLst/>
            <a:gdLst>
              <a:gd name="connsiteX0" fmla="*/ 2270369 w 3277171"/>
              <a:gd name="connsiteY0" fmla="*/ 779 h 2768709"/>
              <a:gd name="connsiteX1" fmla="*/ 3206860 w 3277171"/>
              <a:gd name="connsiteY1" fmla="*/ 1646251 h 2768709"/>
              <a:gd name="connsiteX2" fmla="*/ 462411 w 3277171"/>
              <a:gd name="connsiteY2" fmla="*/ 2502821 h 2768709"/>
              <a:gd name="connsiteX3" fmla="*/ 367552 w 3277171"/>
              <a:gd name="connsiteY3" fmla="*/ 2669851 h 2768709"/>
              <a:gd name="connsiteX4" fmla="*/ 0 w 3277171"/>
              <a:gd name="connsiteY4" fmla="*/ 1771059 h 2768709"/>
              <a:gd name="connsiteX5" fmla="*/ 992716 w 3277171"/>
              <a:gd name="connsiteY5" fmla="*/ 1569047 h 2768709"/>
              <a:gd name="connsiteX6" fmla="*/ 907795 w 3277171"/>
              <a:gd name="connsiteY6" fmla="*/ 1718578 h 2768709"/>
              <a:gd name="connsiteX7" fmla="*/ 2845613 w 3277171"/>
              <a:gd name="connsiteY7" fmla="*/ 1072924 h 2768709"/>
              <a:gd name="connsiteX8" fmla="*/ 1974668 w 3277171"/>
              <a:gd name="connsiteY8" fmla="*/ 39723 h 2768709"/>
              <a:gd name="connsiteX9" fmla="*/ 2270369 w 3277171"/>
              <a:gd name="connsiteY9" fmla="*/ 779 h 27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7171" h="2768709">
                <a:moveTo>
                  <a:pt x="2270369" y="779"/>
                </a:moveTo>
                <a:cubicBezTo>
                  <a:pt x="2944105" y="29646"/>
                  <a:pt x="3473221" y="856850"/>
                  <a:pt x="3206860" y="1646251"/>
                </a:cubicBezTo>
                <a:cubicBezTo>
                  <a:pt x="2888926" y="2587027"/>
                  <a:pt x="1686093" y="3122032"/>
                  <a:pt x="462411" y="2502821"/>
                </a:cubicBezTo>
                <a:cubicBezTo>
                  <a:pt x="367552" y="2669851"/>
                  <a:pt x="367552" y="2669851"/>
                  <a:pt x="367552" y="2669851"/>
                </a:cubicBezTo>
                <a:lnTo>
                  <a:pt x="0" y="1771059"/>
                </a:lnTo>
                <a:cubicBezTo>
                  <a:pt x="992716" y="1569047"/>
                  <a:pt x="992716" y="1569047"/>
                  <a:pt x="992716" y="1569047"/>
                </a:cubicBezTo>
                <a:cubicBezTo>
                  <a:pt x="907795" y="1718578"/>
                  <a:pt x="907795" y="1718578"/>
                  <a:pt x="907795" y="1718578"/>
                </a:cubicBezTo>
                <a:cubicBezTo>
                  <a:pt x="1708270" y="2065886"/>
                  <a:pt x="2576916" y="1812347"/>
                  <a:pt x="2845613" y="1072924"/>
                </a:cubicBezTo>
                <a:cubicBezTo>
                  <a:pt x="3107330" y="356887"/>
                  <a:pt x="2380803" y="-72550"/>
                  <a:pt x="1974668" y="39723"/>
                </a:cubicBezTo>
                <a:cubicBezTo>
                  <a:pt x="2074921" y="8824"/>
                  <a:pt x="2174121" y="-3345"/>
                  <a:pt x="2270369" y="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D7FEB77-61C5-42E8-9BFB-622FEB29F688}"/>
              </a:ext>
            </a:extLst>
          </p:cNvPr>
          <p:cNvSpPr/>
          <p:nvPr/>
        </p:nvSpPr>
        <p:spPr>
          <a:xfrm>
            <a:off x="3970836" y="2692682"/>
            <a:ext cx="3277009" cy="2763569"/>
          </a:xfrm>
          <a:custGeom>
            <a:avLst/>
            <a:gdLst>
              <a:gd name="connsiteX0" fmla="*/ 2281149 w 3277009"/>
              <a:gd name="connsiteY0" fmla="*/ 1787 h 2763569"/>
              <a:gd name="connsiteX1" fmla="*/ 3206869 w 3277009"/>
              <a:gd name="connsiteY1" fmla="*/ 1641095 h 2763569"/>
              <a:gd name="connsiteX2" fmla="*/ 462409 w 3277009"/>
              <a:gd name="connsiteY2" fmla="*/ 2497684 h 2763569"/>
              <a:gd name="connsiteX3" fmla="*/ 367549 w 3277009"/>
              <a:gd name="connsiteY3" fmla="*/ 2664715 h 2763569"/>
              <a:gd name="connsiteX4" fmla="*/ 0 w 3277009"/>
              <a:gd name="connsiteY4" fmla="*/ 1765918 h 2763569"/>
              <a:gd name="connsiteX5" fmla="*/ 2993714 w 3277009"/>
              <a:gd name="connsiteY5" fmla="*/ 1465341 h 2763569"/>
              <a:gd name="connsiteX6" fmla="*/ 1986235 w 3277009"/>
              <a:gd name="connsiteY6" fmla="*/ 32707 h 2763569"/>
              <a:gd name="connsiteX7" fmla="*/ 2281149 w 3277009"/>
              <a:gd name="connsiteY7" fmla="*/ 1787 h 27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009" h="2763569">
                <a:moveTo>
                  <a:pt x="2281149" y="1787"/>
                </a:moveTo>
                <a:cubicBezTo>
                  <a:pt x="2951894" y="44772"/>
                  <a:pt x="3470862" y="855863"/>
                  <a:pt x="3206869" y="1641095"/>
                </a:cubicBezTo>
                <a:cubicBezTo>
                  <a:pt x="2888930" y="2581880"/>
                  <a:pt x="1686092" y="3116894"/>
                  <a:pt x="462409" y="2497684"/>
                </a:cubicBezTo>
                <a:cubicBezTo>
                  <a:pt x="367549" y="2664715"/>
                  <a:pt x="367549" y="2664715"/>
                  <a:pt x="367549" y="2664715"/>
                </a:cubicBezTo>
                <a:cubicBezTo>
                  <a:pt x="0" y="1765918"/>
                  <a:pt x="0" y="1765918"/>
                  <a:pt x="0" y="1765918"/>
                </a:cubicBezTo>
                <a:cubicBezTo>
                  <a:pt x="1503261" y="2802678"/>
                  <a:pt x="2626309" y="2260219"/>
                  <a:pt x="2993714" y="1465341"/>
                </a:cubicBezTo>
                <a:cubicBezTo>
                  <a:pt x="3420469" y="540070"/>
                  <a:pt x="2543458" y="-119994"/>
                  <a:pt x="1986235" y="32707"/>
                </a:cubicBezTo>
                <a:cubicBezTo>
                  <a:pt x="2086410" y="5182"/>
                  <a:pt x="2185329" y="-4353"/>
                  <a:pt x="2281149" y="1787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56A6D7A-3474-4469-828D-641335562489}"/>
              </a:ext>
            </a:extLst>
          </p:cNvPr>
          <p:cNvSpPr/>
          <p:nvPr/>
        </p:nvSpPr>
        <p:spPr>
          <a:xfrm>
            <a:off x="4944892" y="1420244"/>
            <a:ext cx="3277180" cy="2767622"/>
          </a:xfrm>
          <a:custGeom>
            <a:avLst/>
            <a:gdLst>
              <a:gd name="connsiteX0" fmla="*/ 1698865 w 3277180"/>
              <a:gd name="connsiteY0" fmla="*/ 673 h 2767622"/>
              <a:gd name="connsiteX1" fmla="*/ 2813866 w 3277180"/>
              <a:gd name="connsiteY1" fmla="*/ 267027 h 2767622"/>
              <a:gd name="connsiteX2" fmla="*/ 2908725 w 3277180"/>
              <a:gd name="connsiteY2" fmla="*/ 99998 h 2767622"/>
              <a:gd name="connsiteX3" fmla="*/ 3277180 w 3277180"/>
              <a:gd name="connsiteY3" fmla="*/ 997199 h 2767622"/>
              <a:gd name="connsiteX4" fmla="*/ 2283560 w 3277180"/>
              <a:gd name="connsiteY4" fmla="*/ 1200802 h 2767622"/>
              <a:gd name="connsiteX5" fmla="*/ 2368481 w 3277180"/>
              <a:gd name="connsiteY5" fmla="*/ 1051271 h 2767622"/>
              <a:gd name="connsiteX6" fmla="*/ 429075 w 3277180"/>
              <a:gd name="connsiteY6" fmla="*/ 1696025 h 2767622"/>
              <a:gd name="connsiteX7" fmla="*/ 1300923 w 3277180"/>
              <a:gd name="connsiteY7" fmla="*/ 2727636 h 2767622"/>
              <a:gd name="connsiteX8" fmla="*/ 70319 w 3277180"/>
              <a:gd name="connsiteY8" fmla="*/ 1122009 h 2767622"/>
              <a:gd name="connsiteX9" fmla="*/ 1698865 w 3277180"/>
              <a:gd name="connsiteY9" fmla="*/ 673 h 276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7180" h="2767622">
                <a:moveTo>
                  <a:pt x="1698865" y="673"/>
                </a:moveTo>
                <a:cubicBezTo>
                  <a:pt x="2050806" y="-8334"/>
                  <a:pt x="2431251" y="72745"/>
                  <a:pt x="2813866" y="267027"/>
                </a:cubicBezTo>
                <a:cubicBezTo>
                  <a:pt x="2908725" y="99998"/>
                  <a:pt x="2908725" y="99998"/>
                  <a:pt x="2908725" y="99998"/>
                </a:cubicBezTo>
                <a:lnTo>
                  <a:pt x="3277180" y="997199"/>
                </a:lnTo>
                <a:cubicBezTo>
                  <a:pt x="2283560" y="1200802"/>
                  <a:pt x="2283560" y="1200802"/>
                  <a:pt x="2283560" y="1200802"/>
                </a:cubicBezTo>
                <a:cubicBezTo>
                  <a:pt x="2368481" y="1051271"/>
                  <a:pt x="2368481" y="1051271"/>
                  <a:pt x="2368481" y="1051271"/>
                </a:cubicBezTo>
                <a:cubicBezTo>
                  <a:pt x="1568006" y="703964"/>
                  <a:pt x="700264" y="955912"/>
                  <a:pt x="429075" y="1696025"/>
                </a:cubicBezTo>
                <a:cubicBezTo>
                  <a:pt x="169849" y="2411374"/>
                  <a:pt x="894787" y="2839908"/>
                  <a:pt x="1300923" y="2727636"/>
                </a:cubicBezTo>
                <a:cubicBezTo>
                  <a:pt x="500483" y="2975730"/>
                  <a:pt x="-234094" y="2024181"/>
                  <a:pt x="70319" y="1122009"/>
                </a:cubicBezTo>
                <a:cubicBezTo>
                  <a:pt x="288278" y="476318"/>
                  <a:pt x="924593" y="20488"/>
                  <a:pt x="1698865" y="6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624942B-AF42-4C29-B0C0-11441334335C}"/>
              </a:ext>
            </a:extLst>
          </p:cNvPr>
          <p:cNvSpPr/>
          <p:nvPr/>
        </p:nvSpPr>
        <p:spPr>
          <a:xfrm>
            <a:off x="4944749" y="1420250"/>
            <a:ext cx="3277321" cy="2764321"/>
          </a:xfrm>
          <a:custGeom>
            <a:avLst/>
            <a:gdLst>
              <a:gd name="connsiteX0" fmla="*/ 1699006 w 3277321"/>
              <a:gd name="connsiteY0" fmla="*/ 673 h 2764321"/>
              <a:gd name="connsiteX1" fmla="*/ 2814009 w 3277321"/>
              <a:gd name="connsiteY1" fmla="*/ 267025 h 2764321"/>
              <a:gd name="connsiteX2" fmla="*/ 2908868 w 3277321"/>
              <a:gd name="connsiteY2" fmla="*/ 99993 h 2764321"/>
              <a:gd name="connsiteX3" fmla="*/ 3277321 w 3277321"/>
              <a:gd name="connsiteY3" fmla="*/ 997200 h 2764321"/>
              <a:gd name="connsiteX4" fmla="*/ 283606 w 3277321"/>
              <a:gd name="connsiteY4" fmla="*/ 1297779 h 2764321"/>
              <a:gd name="connsiteX5" fmla="*/ 1290181 w 3277321"/>
              <a:gd name="connsiteY5" fmla="*/ 2732005 h 2764321"/>
              <a:gd name="connsiteX6" fmla="*/ 70451 w 3277321"/>
              <a:gd name="connsiteY6" fmla="*/ 1122025 h 2764321"/>
              <a:gd name="connsiteX7" fmla="*/ 1699006 w 3277321"/>
              <a:gd name="connsiteY7" fmla="*/ 673 h 276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321" h="2764321">
                <a:moveTo>
                  <a:pt x="1699006" y="673"/>
                </a:moveTo>
                <a:cubicBezTo>
                  <a:pt x="2050949" y="-8335"/>
                  <a:pt x="2431394" y="72742"/>
                  <a:pt x="2814009" y="267025"/>
                </a:cubicBezTo>
                <a:cubicBezTo>
                  <a:pt x="2908868" y="99993"/>
                  <a:pt x="2908868" y="99993"/>
                  <a:pt x="2908868" y="99993"/>
                </a:cubicBezTo>
                <a:cubicBezTo>
                  <a:pt x="3277321" y="997200"/>
                  <a:pt x="3277321" y="997200"/>
                  <a:pt x="3277321" y="997200"/>
                </a:cubicBezTo>
                <a:cubicBezTo>
                  <a:pt x="1774059" y="-39560"/>
                  <a:pt x="649423" y="501998"/>
                  <a:pt x="283606" y="1297779"/>
                </a:cubicBezTo>
                <a:cubicBezTo>
                  <a:pt x="-144053" y="2224642"/>
                  <a:pt x="732958" y="2884706"/>
                  <a:pt x="1290181" y="2732005"/>
                </a:cubicBezTo>
                <a:cubicBezTo>
                  <a:pt x="489681" y="2950618"/>
                  <a:pt x="-232160" y="2021024"/>
                  <a:pt x="70451" y="1122025"/>
                </a:cubicBezTo>
                <a:cubicBezTo>
                  <a:pt x="288414" y="476328"/>
                  <a:pt x="924733" y="20491"/>
                  <a:pt x="1699006" y="673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Curved Right &amp; Left Arrows for PowerPoint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07A7479-B0BA-4D06-ACAE-10AB1FE5788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152F623-8F76-43D3-AC2E-7BE20BFED3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D00F439-4BCC-407F-BF69-9F9F6DA4193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DBF5816-C04D-41B4-BB31-D62061766BA5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94E5A93-CCBB-4A6F-BB75-4094FE55776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11CAFF3-14A9-48BB-9D01-0FF6D4E14A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D7A98EB-99CF-44E6-9AE9-988A0EBE13E3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6F16591-9746-4B50-B65B-2B8BE37D842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DCE526C-0ABE-4111-840E-0E0348D5E5C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B67449E-7C75-47C5-9EFD-3E87CBA61B4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BC0DAA1-A933-437E-B054-40D141DAB9F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CC9148-2166-4332-BA62-A879A283CFF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544BFB14-7461-4763-B018-25232F1B7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4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7962</TotalTime>
  <Words>362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Curved Right &amp; Left Arrows for PowerPoint</vt:lpstr>
      <vt:lpstr>Curved Right &amp; Left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Right &amp; Left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2018-03-08T18:18:55Z</dcterms:modified>
  <cp:category>Charts &amp; Diagrams</cp:category>
</cp:coreProperties>
</file>