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05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04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Curved Right &amp; Left Arrows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2997784-34C3-419F-8928-BA3224F5675A}"/>
              </a:ext>
            </a:extLst>
          </p:cNvPr>
          <p:cNvGrpSpPr/>
          <p:nvPr/>
        </p:nvGrpSpPr>
        <p:grpSpPr>
          <a:xfrm>
            <a:off x="2605592" y="1562144"/>
            <a:ext cx="3932816" cy="3733712"/>
            <a:chOff x="2978125" y="1922433"/>
            <a:chExt cx="3188429" cy="3027010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9A1B8147-3FA9-452D-A42A-8AEBF118B1E1}"/>
                </a:ext>
              </a:extLst>
            </p:cNvPr>
            <p:cNvSpPr/>
            <p:nvPr/>
          </p:nvSpPr>
          <p:spPr>
            <a:xfrm>
              <a:off x="2978125" y="2872911"/>
              <a:ext cx="2457878" cy="2076532"/>
            </a:xfrm>
            <a:custGeom>
              <a:avLst/>
              <a:gdLst>
                <a:gd name="connsiteX0" fmla="*/ 2270369 w 3277171"/>
                <a:gd name="connsiteY0" fmla="*/ 779 h 2768709"/>
                <a:gd name="connsiteX1" fmla="*/ 3206860 w 3277171"/>
                <a:gd name="connsiteY1" fmla="*/ 1646251 h 2768709"/>
                <a:gd name="connsiteX2" fmla="*/ 462411 w 3277171"/>
                <a:gd name="connsiteY2" fmla="*/ 2502821 h 2768709"/>
                <a:gd name="connsiteX3" fmla="*/ 367552 w 3277171"/>
                <a:gd name="connsiteY3" fmla="*/ 2669851 h 2768709"/>
                <a:gd name="connsiteX4" fmla="*/ 0 w 3277171"/>
                <a:gd name="connsiteY4" fmla="*/ 1771059 h 2768709"/>
                <a:gd name="connsiteX5" fmla="*/ 992716 w 3277171"/>
                <a:gd name="connsiteY5" fmla="*/ 1569047 h 2768709"/>
                <a:gd name="connsiteX6" fmla="*/ 907795 w 3277171"/>
                <a:gd name="connsiteY6" fmla="*/ 1718578 h 2768709"/>
                <a:gd name="connsiteX7" fmla="*/ 2845613 w 3277171"/>
                <a:gd name="connsiteY7" fmla="*/ 1072924 h 2768709"/>
                <a:gd name="connsiteX8" fmla="*/ 1974668 w 3277171"/>
                <a:gd name="connsiteY8" fmla="*/ 39723 h 2768709"/>
                <a:gd name="connsiteX9" fmla="*/ 2270369 w 3277171"/>
                <a:gd name="connsiteY9" fmla="*/ 779 h 2768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77171" h="2768709">
                  <a:moveTo>
                    <a:pt x="2270369" y="779"/>
                  </a:moveTo>
                  <a:cubicBezTo>
                    <a:pt x="2944105" y="29646"/>
                    <a:pt x="3473221" y="856850"/>
                    <a:pt x="3206860" y="1646251"/>
                  </a:cubicBezTo>
                  <a:cubicBezTo>
                    <a:pt x="2888926" y="2587027"/>
                    <a:pt x="1686093" y="3122032"/>
                    <a:pt x="462411" y="2502821"/>
                  </a:cubicBezTo>
                  <a:cubicBezTo>
                    <a:pt x="367552" y="2669851"/>
                    <a:pt x="367552" y="2669851"/>
                    <a:pt x="367552" y="2669851"/>
                  </a:cubicBezTo>
                  <a:lnTo>
                    <a:pt x="0" y="1771059"/>
                  </a:lnTo>
                  <a:cubicBezTo>
                    <a:pt x="992716" y="1569047"/>
                    <a:pt x="992716" y="1569047"/>
                    <a:pt x="992716" y="1569047"/>
                  </a:cubicBezTo>
                  <a:cubicBezTo>
                    <a:pt x="907795" y="1718578"/>
                    <a:pt x="907795" y="1718578"/>
                    <a:pt x="907795" y="1718578"/>
                  </a:cubicBezTo>
                  <a:cubicBezTo>
                    <a:pt x="1708270" y="2065886"/>
                    <a:pt x="2576916" y="1812347"/>
                    <a:pt x="2845613" y="1072924"/>
                  </a:cubicBezTo>
                  <a:cubicBezTo>
                    <a:pt x="3107330" y="356887"/>
                    <a:pt x="2380803" y="-72550"/>
                    <a:pt x="1974668" y="39723"/>
                  </a:cubicBezTo>
                  <a:cubicBezTo>
                    <a:pt x="2074921" y="8824"/>
                    <a:pt x="2174121" y="-3345"/>
                    <a:pt x="2270369" y="77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ED7FEB77-61C5-42E8-9BFB-622FEB29F688}"/>
                </a:ext>
              </a:extLst>
            </p:cNvPr>
            <p:cNvSpPr/>
            <p:nvPr/>
          </p:nvSpPr>
          <p:spPr>
            <a:xfrm>
              <a:off x="2978127" y="2876762"/>
              <a:ext cx="2457757" cy="2072677"/>
            </a:xfrm>
            <a:custGeom>
              <a:avLst/>
              <a:gdLst>
                <a:gd name="connsiteX0" fmla="*/ 2281149 w 3277009"/>
                <a:gd name="connsiteY0" fmla="*/ 1787 h 2763569"/>
                <a:gd name="connsiteX1" fmla="*/ 3206869 w 3277009"/>
                <a:gd name="connsiteY1" fmla="*/ 1641095 h 2763569"/>
                <a:gd name="connsiteX2" fmla="*/ 462409 w 3277009"/>
                <a:gd name="connsiteY2" fmla="*/ 2497684 h 2763569"/>
                <a:gd name="connsiteX3" fmla="*/ 367549 w 3277009"/>
                <a:gd name="connsiteY3" fmla="*/ 2664715 h 2763569"/>
                <a:gd name="connsiteX4" fmla="*/ 0 w 3277009"/>
                <a:gd name="connsiteY4" fmla="*/ 1765918 h 2763569"/>
                <a:gd name="connsiteX5" fmla="*/ 2993714 w 3277009"/>
                <a:gd name="connsiteY5" fmla="*/ 1465341 h 2763569"/>
                <a:gd name="connsiteX6" fmla="*/ 1986235 w 3277009"/>
                <a:gd name="connsiteY6" fmla="*/ 32707 h 2763569"/>
                <a:gd name="connsiteX7" fmla="*/ 2281149 w 3277009"/>
                <a:gd name="connsiteY7" fmla="*/ 1787 h 2763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77009" h="2763569">
                  <a:moveTo>
                    <a:pt x="2281149" y="1787"/>
                  </a:moveTo>
                  <a:cubicBezTo>
                    <a:pt x="2951894" y="44772"/>
                    <a:pt x="3470862" y="855863"/>
                    <a:pt x="3206869" y="1641095"/>
                  </a:cubicBezTo>
                  <a:cubicBezTo>
                    <a:pt x="2888930" y="2581880"/>
                    <a:pt x="1686092" y="3116894"/>
                    <a:pt x="462409" y="2497684"/>
                  </a:cubicBezTo>
                  <a:cubicBezTo>
                    <a:pt x="367549" y="2664715"/>
                    <a:pt x="367549" y="2664715"/>
                    <a:pt x="367549" y="2664715"/>
                  </a:cubicBezTo>
                  <a:cubicBezTo>
                    <a:pt x="0" y="1765918"/>
                    <a:pt x="0" y="1765918"/>
                    <a:pt x="0" y="1765918"/>
                  </a:cubicBezTo>
                  <a:cubicBezTo>
                    <a:pt x="1503261" y="2802678"/>
                    <a:pt x="2626309" y="2260219"/>
                    <a:pt x="2993714" y="1465341"/>
                  </a:cubicBezTo>
                  <a:cubicBezTo>
                    <a:pt x="3420469" y="540070"/>
                    <a:pt x="2543458" y="-119994"/>
                    <a:pt x="1986235" y="32707"/>
                  </a:cubicBezTo>
                  <a:cubicBezTo>
                    <a:pt x="2086410" y="5182"/>
                    <a:pt x="2185329" y="-4353"/>
                    <a:pt x="2281149" y="178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156A6D7A-3474-4469-828D-641335562489}"/>
                </a:ext>
              </a:extLst>
            </p:cNvPr>
            <p:cNvSpPr/>
            <p:nvPr/>
          </p:nvSpPr>
          <p:spPr>
            <a:xfrm>
              <a:off x="3708669" y="1922433"/>
              <a:ext cx="2457885" cy="2075717"/>
            </a:xfrm>
            <a:custGeom>
              <a:avLst/>
              <a:gdLst>
                <a:gd name="connsiteX0" fmla="*/ 1698865 w 3277180"/>
                <a:gd name="connsiteY0" fmla="*/ 673 h 2767622"/>
                <a:gd name="connsiteX1" fmla="*/ 2813866 w 3277180"/>
                <a:gd name="connsiteY1" fmla="*/ 267027 h 2767622"/>
                <a:gd name="connsiteX2" fmla="*/ 2908725 w 3277180"/>
                <a:gd name="connsiteY2" fmla="*/ 99998 h 2767622"/>
                <a:gd name="connsiteX3" fmla="*/ 3277180 w 3277180"/>
                <a:gd name="connsiteY3" fmla="*/ 997199 h 2767622"/>
                <a:gd name="connsiteX4" fmla="*/ 2283560 w 3277180"/>
                <a:gd name="connsiteY4" fmla="*/ 1200802 h 2767622"/>
                <a:gd name="connsiteX5" fmla="*/ 2368481 w 3277180"/>
                <a:gd name="connsiteY5" fmla="*/ 1051271 h 2767622"/>
                <a:gd name="connsiteX6" fmla="*/ 429075 w 3277180"/>
                <a:gd name="connsiteY6" fmla="*/ 1696025 h 2767622"/>
                <a:gd name="connsiteX7" fmla="*/ 1300923 w 3277180"/>
                <a:gd name="connsiteY7" fmla="*/ 2727636 h 2767622"/>
                <a:gd name="connsiteX8" fmla="*/ 70319 w 3277180"/>
                <a:gd name="connsiteY8" fmla="*/ 1122009 h 2767622"/>
                <a:gd name="connsiteX9" fmla="*/ 1698865 w 3277180"/>
                <a:gd name="connsiteY9" fmla="*/ 673 h 2767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77180" h="2767622">
                  <a:moveTo>
                    <a:pt x="1698865" y="673"/>
                  </a:moveTo>
                  <a:cubicBezTo>
                    <a:pt x="2050806" y="-8334"/>
                    <a:pt x="2431251" y="72745"/>
                    <a:pt x="2813866" y="267027"/>
                  </a:cubicBezTo>
                  <a:cubicBezTo>
                    <a:pt x="2908725" y="99998"/>
                    <a:pt x="2908725" y="99998"/>
                    <a:pt x="2908725" y="99998"/>
                  </a:cubicBezTo>
                  <a:lnTo>
                    <a:pt x="3277180" y="997199"/>
                  </a:lnTo>
                  <a:cubicBezTo>
                    <a:pt x="2283560" y="1200802"/>
                    <a:pt x="2283560" y="1200802"/>
                    <a:pt x="2283560" y="1200802"/>
                  </a:cubicBezTo>
                  <a:cubicBezTo>
                    <a:pt x="2368481" y="1051271"/>
                    <a:pt x="2368481" y="1051271"/>
                    <a:pt x="2368481" y="1051271"/>
                  </a:cubicBezTo>
                  <a:cubicBezTo>
                    <a:pt x="1568006" y="703964"/>
                    <a:pt x="700264" y="955912"/>
                    <a:pt x="429075" y="1696025"/>
                  </a:cubicBezTo>
                  <a:cubicBezTo>
                    <a:pt x="169849" y="2411374"/>
                    <a:pt x="894787" y="2839908"/>
                    <a:pt x="1300923" y="2727636"/>
                  </a:cubicBezTo>
                  <a:cubicBezTo>
                    <a:pt x="500483" y="2975730"/>
                    <a:pt x="-234094" y="2024181"/>
                    <a:pt x="70319" y="1122009"/>
                  </a:cubicBezTo>
                  <a:cubicBezTo>
                    <a:pt x="288278" y="476318"/>
                    <a:pt x="924593" y="20488"/>
                    <a:pt x="1698865" y="67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6624942B-AF42-4C29-B0C0-11441334335C}"/>
                </a:ext>
              </a:extLst>
            </p:cNvPr>
            <p:cNvSpPr/>
            <p:nvPr/>
          </p:nvSpPr>
          <p:spPr>
            <a:xfrm>
              <a:off x="3708562" y="1922438"/>
              <a:ext cx="2457991" cy="2073241"/>
            </a:xfrm>
            <a:custGeom>
              <a:avLst/>
              <a:gdLst>
                <a:gd name="connsiteX0" fmla="*/ 1699006 w 3277321"/>
                <a:gd name="connsiteY0" fmla="*/ 673 h 2764321"/>
                <a:gd name="connsiteX1" fmla="*/ 2814009 w 3277321"/>
                <a:gd name="connsiteY1" fmla="*/ 267025 h 2764321"/>
                <a:gd name="connsiteX2" fmla="*/ 2908868 w 3277321"/>
                <a:gd name="connsiteY2" fmla="*/ 99993 h 2764321"/>
                <a:gd name="connsiteX3" fmla="*/ 3277321 w 3277321"/>
                <a:gd name="connsiteY3" fmla="*/ 997200 h 2764321"/>
                <a:gd name="connsiteX4" fmla="*/ 283606 w 3277321"/>
                <a:gd name="connsiteY4" fmla="*/ 1297779 h 2764321"/>
                <a:gd name="connsiteX5" fmla="*/ 1290181 w 3277321"/>
                <a:gd name="connsiteY5" fmla="*/ 2732005 h 2764321"/>
                <a:gd name="connsiteX6" fmla="*/ 70451 w 3277321"/>
                <a:gd name="connsiteY6" fmla="*/ 1122025 h 2764321"/>
                <a:gd name="connsiteX7" fmla="*/ 1699006 w 3277321"/>
                <a:gd name="connsiteY7" fmla="*/ 673 h 2764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77321" h="2764321">
                  <a:moveTo>
                    <a:pt x="1699006" y="673"/>
                  </a:moveTo>
                  <a:cubicBezTo>
                    <a:pt x="2050949" y="-8335"/>
                    <a:pt x="2431394" y="72742"/>
                    <a:pt x="2814009" y="267025"/>
                  </a:cubicBezTo>
                  <a:cubicBezTo>
                    <a:pt x="2908868" y="99993"/>
                    <a:pt x="2908868" y="99993"/>
                    <a:pt x="2908868" y="99993"/>
                  </a:cubicBezTo>
                  <a:cubicBezTo>
                    <a:pt x="3277321" y="997200"/>
                    <a:pt x="3277321" y="997200"/>
                    <a:pt x="3277321" y="997200"/>
                  </a:cubicBezTo>
                  <a:cubicBezTo>
                    <a:pt x="1774059" y="-39560"/>
                    <a:pt x="649423" y="501998"/>
                    <a:pt x="283606" y="1297779"/>
                  </a:cubicBezTo>
                  <a:cubicBezTo>
                    <a:pt x="-144053" y="2224642"/>
                    <a:pt x="732958" y="2884706"/>
                    <a:pt x="1290181" y="2732005"/>
                  </a:cubicBezTo>
                  <a:cubicBezTo>
                    <a:pt x="489681" y="2950618"/>
                    <a:pt x="-232160" y="2021024"/>
                    <a:pt x="70451" y="1122025"/>
                  </a:cubicBezTo>
                  <a:cubicBezTo>
                    <a:pt x="288414" y="476328"/>
                    <a:pt x="924733" y="20491"/>
                    <a:pt x="1699006" y="673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pic>
          <p:nvPicPr>
            <p:cNvPr id="6" name="Graphic 5" descr="Network">
              <a:extLst>
                <a:ext uri="{FF2B5EF4-FFF2-40B4-BE49-F238E27FC236}">
                  <a16:creationId xmlns:a16="http://schemas.microsoft.com/office/drawing/2014/main" id="{544BFB14-7461-4763-B018-25232F1B7B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229100" y="3086100"/>
              <a:ext cx="685800" cy="685800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3E4F312-9057-4EDB-BA6F-18BA4F795F83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DBA105C-C011-4D91-A068-A7F73589D539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5877B32-FA1F-45C9-99A9-CD6F80FB0737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033E69D-FF98-4AF9-821A-94FFB27E04A7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C39E59A-EB52-4EC1-A830-A789DFE43710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733B27D-7DDA-4B08-B8E0-E8175FCC15E0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C36CA7E-8C16-4B37-9F4C-6A5565399998}"/>
              </a:ext>
            </a:extLst>
          </p:cNvPr>
          <p:cNvGrpSpPr/>
          <p:nvPr/>
        </p:nvGrpSpPr>
        <p:grpSpPr>
          <a:xfrm>
            <a:off x="249702" y="2966531"/>
            <a:ext cx="2202816" cy="1237866"/>
            <a:chOff x="249702" y="4757378"/>
            <a:chExt cx="2202816" cy="123786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10F0184-76A3-4414-B679-09ABD96CC960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6ABB4B9-3A63-465D-B7BD-68EEFCCBA924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B765CEC-6F2E-4986-BD31-12531AC2AFC9}"/>
              </a:ext>
            </a:extLst>
          </p:cNvPr>
          <p:cNvGrpSpPr/>
          <p:nvPr/>
        </p:nvGrpSpPr>
        <p:grpSpPr>
          <a:xfrm>
            <a:off x="6691483" y="2966531"/>
            <a:ext cx="2202817" cy="1237866"/>
            <a:chOff x="6691483" y="4757378"/>
            <a:chExt cx="2202817" cy="1237866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C0BC11C-F197-4E5E-8644-34706C30FBBD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BBFDF46-20AD-4EE0-B4FF-2340E63C4881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538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Curved Right &amp; Left Arrows for PowerPoint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2997784-34C3-419F-8928-BA3224F5675A}"/>
              </a:ext>
            </a:extLst>
          </p:cNvPr>
          <p:cNvGrpSpPr/>
          <p:nvPr/>
        </p:nvGrpSpPr>
        <p:grpSpPr>
          <a:xfrm>
            <a:off x="2605592" y="1562144"/>
            <a:ext cx="3932816" cy="3733712"/>
            <a:chOff x="2978125" y="1922433"/>
            <a:chExt cx="3188429" cy="3027010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9A1B8147-3FA9-452D-A42A-8AEBF118B1E1}"/>
                </a:ext>
              </a:extLst>
            </p:cNvPr>
            <p:cNvSpPr/>
            <p:nvPr/>
          </p:nvSpPr>
          <p:spPr>
            <a:xfrm>
              <a:off x="2978125" y="2872911"/>
              <a:ext cx="2457878" cy="2076532"/>
            </a:xfrm>
            <a:custGeom>
              <a:avLst/>
              <a:gdLst>
                <a:gd name="connsiteX0" fmla="*/ 2270369 w 3277171"/>
                <a:gd name="connsiteY0" fmla="*/ 779 h 2768709"/>
                <a:gd name="connsiteX1" fmla="*/ 3206860 w 3277171"/>
                <a:gd name="connsiteY1" fmla="*/ 1646251 h 2768709"/>
                <a:gd name="connsiteX2" fmla="*/ 462411 w 3277171"/>
                <a:gd name="connsiteY2" fmla="*/ 2502821 h 2768709"/>
                <a:gd name="connsiteX3" fmla="*/ 367552 w 3277171"/>
                <a:gd name="connsiteY3" fmla="*/ 2669851 h 2768709"/>
                <a:gd name="connsiteX4" fmla="*/ 0 w 3277171"/>
                <a:gd name="connsiteY4" fmla="*/ 1771059 h 2768709"/>
                <a:gd name="connsiteX5" fmla="*/ 992716 w 3277171"/>
                <a:gd name="connsiteY5" fmla="*/ 1569047 h 2768709"/>
                <a:gd name="connsiteX6" fmla="*/ 907795 w 3277171"/>
                <a:gd name="connsiteY6" fmla="*/ 1718578 h 2768709"/>
                <a:gd name="connsiteX7" fmla="*/ 2845613 w 3277171"/>
                <a:gd name="connsiteY7" fmla="*/ 1072924 h 2768709"/>
                <a:gd name="connsiteX8" fmla="*/ 1974668 w 3277171"/>
                <a:gd name="connsiteY8" fmla="*/ 39723 h 2768709"/>
                <a:gd name="connsiteX9" fmla="*/ 2270369 w 3277171"/>
                <a:gd name="connsiteY9" fmla="*/ 779 h 2768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77171" h="2768709">
                  <a:moveTo>
                    <a:pt x="2270369" y="779"/>
                  </a:moveTo>
                  <a:cubicBezTo>
                    <a:pt x="2944105" y="29646"/>
                    <a:pt x="3473221" y="856850"/>
                    <a:pt x="3206860" y="1646251"/>
                  </a:cubicBezTo>
                  <a:cubicBezTo>
                    <a:pt x="2888926" y="2587027"/>
                    <a:pt x="1686093" y="3122032"/>
                    <a:pt x="462411" y="2502821"/>
                  </a:cubicBezTo>
                  <a:cubicBezTo>
                    <a:pt x="367552" y="2669851"/>
                    <a:pt x="367552" y="2669851"/>
                    <a:pt x="367552" y="2669851"/>
                  </a:cubicBezTo>
                  <a:lnTo>
                    <a:pt x="0" y="1771059"/>
                  </a:lnTo>
                  <a:cubicBezTo>
                    <a:pt x="992716" y="1569047"/>
                    <a:pt x="992716" y="1569047"/>
                    <a:pt x="992716" y="1569047"/>
                  </a:cubicBezTo>
                  <a:cubicBezTo>
                    <a:pt x="907795" y="1718578"/>
                    <a:pt x="907795" y="1718578"/>
                    <a:pt x="907795" y="1718578"/>
                  </a:cubicBezTo>
                  <a:cubicBezTo>
                    <a:pt x="1708270" y="2065886"/>
                    <a:pt x="2576916" y="1812347"/>
                    <a:pt x="2845613" y="1072924"/>
                  </a:cubicBezTo>
                  <a:cubicBezTo>
                    <a:pt x="3107330" y="356887"/>
                    <a:pt x="2380803" y="-72550"/>
                    <a:pt x="1974668" y="39723"/>
                  </a:cubicBezTo>
                  <a:cubicBezTo>
                    <a:pt x="2074921" y="8824"/>
                    <a:pt x="2174121" y="-3345"/>
                    <a:pt x="2270369" y="779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ED7FEB77-61C5-42E8-9BFB-622FEB29F688}"/>
                </a:ext>
              </a:extLst>
            </p:cNvPr>
            <p:cNvSpPr/>
            <p:nvPr/>
          </p:nvSpPr>
          <p:spPr>
            <a:xfrm>
              <a:off x="2978127" y="2876762"/>
              <a:ext cx="2457757" cy="2072677"/>
            </a:xfrm>
            <a:custGeom>
              <a:avLst/>
              <a:gdLst>
                <a:gd name="connsiteX0" fmla="*/ 2281149 w 3277009"/>
                <a:gd name="connsiteY0" fmla="*/ 1787 h 2763569"/>
                <a:gd name="connsiteX1" fmla="*/ 3206869 w 3277009"/>
                <a:gd name="connsiteY1" fmla="*/ 1641095 h 2763569"/>
                <a:gd name="connsiteX2" fmla="*/ 462409 w 3277009"/>
                <a:gd name="connsiteY2" fmla="*/ 2497684 h 2763569"/>
                <a:gd name="connsiteX3" fmla="*/ 367549 w 3277009"/>
                <a:gd name="connsiteY3" fmla="*/ 2664715 h 2763569"/>
                <a:gd name="connsiteX4" fmla="*/ 0 w 3277009"/>
                <a:gd name="connsiteY4" fmla="*/ 1765918 h 2763569"/>
                <a:gd name="connsiteX5" fmla="*/ 2993714 w 3277009"/>
                <a:gd name="connsiteY5" fmla="*/ 1465341 h 2763569"/>
                <a:gd name="connsiteX6" fmla="*/ 1986235 w 3277009"/>
                <a:gd name="connsiteY6" fmla="*/ 32707 h 2763569"/>
                <a:gd name="connsiteX7" fmla="*/ 2281149 w 3277009"/>
                <a:gd name="connsiteY7" fmla="*/ 1787 h 27635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77009" h="2763569">
                  <a:moveTo>
                    <a:pt x="2281149" y="1787"/>
                  </a:moveTo>
                  <a:cubicBezTo>
                    <a:pt x="2951894" y="44772"/>
                    <a:pt x="3470862" y="855863"/>
                    <a:pt x="3206869" y="1641095"/>
                  </a:cubicBezTo>
                  <a:cubicBezTo>
                    <a:pt x="2888930" y="2581880"/>
                    <a:pt x="1686092" y="3116894"/>
                    <a:pt x="462409" y="2497684"/>
                  </a:cubicBezTo>
                  <a:cubicBezTo>
                    <a:pt x="367549" y="2664715"/>
                    <a:pt x="367549" y="2664715"/>
                    <a:pt x="367549" y="2664715"/>
                  </a:cubicBezTo>
                  <a:cubicBezTo>
                    <a:pt x="0" y="1765918"/>
                    <a:pt x="0" y="1765918"/>
                    <a:pt x="0" y="1765918"/>
                  </a:cubicBezTo>
                  <a:cubicBezTo>
                    <a:pt x="1503261" y="2802678"/>
                    <a:pt x="2626309" y="2260219"/>
                    <a:pt x="2993714" y="1465341"/>
                  </a:cubicBezTo>
                  <a:cubicBezTo>
                    <a:pt x="3420469" y="540070"/>
                    <a:pt x="2543458" y="-119994"/>
                    <a:pt x="1986235" y="32707"/>
                  </a:cubicBezTo>
                  <a:cubicBezTo>
                    <a:pt x="2086410" y="5182"/>
                    <a:pt x="2185329" y="-4353"/>
                    <a:pt x="2281149" y="178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156A6D7A-3474-4469-828D-641335562489}"/>
                </a:ext>
              </a:extLst>
            </p:cNvPr>
            <p:cNvSpPr/>
            <p:nvPr/>
          </p:nvSpPr>
          <p:spPr>
            <a:xfrm>
              <a:off x="3708669" y="1922433"/>
              <a:ext cx="2457885" cy="2075717"/>
            </a:xfrm>
            <a:custGeom>
              <a:avLst/>
              <a:gdLst>
                <a:gd name="connsiteX0" fmla="*/ 1698865 w 3277180"/>
                <a:gd name="connsiteY0" fmla="*/ 673 h 2767622"/>
                <a:gd name="connsiteX1" fmla="*/ 2813866 w 3277180"/>
                <a:gd name="connsiteY1" fmla="*/ 267027 h 2767622"/>
                <a:gd name="connsiteX2" fmla="*/ 2908725 w 3277180"/>
                <a:gd name="connsiteY2" fmla="*/ 99998 h 2767622"/>
                <a:gd name="connsiteX3" fmla="*/ 3277180 w 3277180"/>
                <a:gd name="connsiteY3" fmla="*/ 997199 h 2767622"/>
                <a:gd name="connsiteX4" fmla="*/ 2283560 w 3277180"/>
                <a:gd name="connsiteY4" fmla="*/ 1200802 h 2767622"/>
                <a:gd name="connsiteX5" fmla="*/ 2368481 w 3277180"/>
                <a:gd name="connsiteY5" fmla="*/ 1051271 h 2767622"/>
                <a:gd name="connsiteX6" fmla="*/ 429075 w 3277180"/>
                <a:gd name="connsiteY6" fmla="*/ 1696025 h 2767622"/>
                <a:gd name="connsiteX7" fmla="*/ 1300923 w 3277180"/>
                <a:gd name="connsiteY7" fmla="*/ 2727636 h 2767622"/>
                <a:gd name="connsiteX8" fmla="*/ 70319 w 3277180"/>
                <a:gd name="connsiteY8" fmla="*/ 1122009 h 2767622"/>
                <a:gd name="connsiteX9" fmla="*/ 1698865 w 3277180"/>
                <a:gd name="connsiteY9" fmla="*/ 673 h 2767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277180" h="2767622">
                  <a:moveTo>
                    <a:pt x="1698865" y="673"/>
                  </a:moveTo>
                  <a:cubicBezTo>
                    <a:pt x="2050806" y="-8334"/>
                    <a:pt x="2431251" y="72745"/>
                    <a:pt x="2813866" y="267027"/>
                  </a:cubicBezTo>
                  <a:cubicBezTo>
                    <a:pt x="2908725" y="99998"/>
                    <a:pt x="2908725" y="99998"/>
                    <a:pt x="2908725" y="99998"/>
                  </a:cubicBezTo>
                  <a:lnTo>
                    <a:pt x="3277180" y="997199"/>
                  </a:lnTo>
                  <a:cubicBezTo>
                    <a:pt x="2283560" y="1200802"/>
                    <a:pt x="2283560" y="1200802"/>
                    <a:pt x="2283560" y="1200802"/>
                  </a:cubicBezTo>
                  <a:cubicBezTo>
                    <a:pt x="2368481" y="1051271"/>
                    <a:pt x="2368481" y="1051271"/>
                    <a:pt x="2368481" y="1051271"/>
                  </a:cubicBezTo>
                  <a:cubicBezTo>
                    <a:pt x="1568006" y="703964"/>
                    <a:pt x="700264" y="955912"/>
                    <a:pt x="429075" y="1696025"/>
                  </a:cubicBezTo>
                  <a:cubicBezTo>
                    <a:pt x="169849" y="2411374"/>
                    <a:pt x="894787" y="2839908"/>
                    <a:pt x="1300923" y="2727636"/>
                  </a:cubicBezTo>
                  <a:cubicBezTo>
                    <a:pt x="500483" y="2975730"/>
                    <a:pt x="-234094" y="2024181"/>
                    <a:pt x="70319" y="1122009"/>
                  </a:cubicBezTo>
                  <a:cubicBezTo>
                    <a:pt x="288278" y="476318"/>
                    <a:pt x="924593" y="20488"/>
                    <a:pt x="1698865" y="67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6624942B-AF42-4C29-B0C0-11441334335C}"/>
                </a:ext>
              </a:extLst>
            </p:cNvPr>
            <p:cNvSpPr/>
            <p:nvPr/>
          </p:nvSpPr>
          <p:spPr>
            <a:xfrm>
              <a:off x="3708562" y="1922438"/>
              <a:ext cx="2457991" cy="2073241"/>
            </a:xfrm>
            <a:custGeom>
              <a:avLst/>
              <a:gdLst>
                <a:gd name="connsiteX0" fmla="*/ 1699006 w 3277321"/>
                <a:gd name="connsiteY0" fmla="*/ 673 h 2764321"/>
                <a:gd name="connsiteX1" fmla="*/ 2814009 w 3277321"/>
                <a:gd name="connsiteY1" fmla="*/ 267025 h 2764321"/>
                <a:gd name="connsiteX2" fmla="*/ 2908868 w 3277321"/>
                <a:gd name="connsiteY2" fmla="*/ 99993 h 2764321"/>
                <a:gd name="connsiteX3" fmla="*/ 3277321 w 3277321"/>
                <a:gd name="connsiteY3" fmla="*/ 997200 h 2764321"/>
                <a:gd name="connsiteX4" fmla="*/ 283606 w 3277321"/>
                <a:gd name="connsiteY4" fmla="*/ 1297779 h 2764321"/>
                <a:gd name="connsiteX5" fmla="*/ 1290181 w 3277321"/>
                <a:gd name="connsiteY5" fmla="*/ 2732005 h 2764321"/>
                <a:gd name="connsiteX6" fmla="*/ 70451 w 3277321"/>
                <a:gd name="connsiteY6" fmla="*/ 1122025 h 2764321"/>
                <a:gd name="connsiteX7" fmla="*/ 1699006 w 3277321"/>
                <a:gd name="connsiteY7" fmla="*/ 673 h 2764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77321" h="2764321">
                  <a:moveTo>
                    <a:pt x="1699006" y="673"/>
                  </a:moveTo>
                  <a:cubicBezTo>
                    <a:pt x="2050949" y="-8335"/>
                    <a:pt x="2431394" y="72742"/>
                    <a:pt x="2814009" y="267025"/>
                  </a:cubicBezTo>
                  <a:cubicBezTo>
                    <a:pt x="2908868" y="99993"/>
                    <a:pt x="2908868" y="99993"/>
                    <a:pt x="2908868" y="99993"/>
                  </a:cubicBezTo>
                  <a:cubicBezTo>
                    <a:pt x="3277321" y="997200"/>
                    <a:pt x="3277321" y="997200"/>
                    <a:pt x="3277321" y="997200"/>
                  </a:cubicBezTo>
                  <a:cubicBezTo>
                    <a:pt x="1774059" y="-39560"/>
                    <a:pt x="649423" y="501998"/>
                    <a:pt x="283606" y="1297779"/>
                  </a:cubicBezTo>
                  <a:cubicBezTo>
                    <a:pt x="-144053" y="2224642"/>
                    <a:pt x="732958" y="2884706"/>
                    <a:pt x="1290181" y="2732005"/>
                  </a:cubicBezTo>
                  <a:cubicBezTo>
                    <a:pt x="489681" y="2950618"/>
                    <a:pt x="-232160" y="2021024"/>
                    <a:pt x="70451" y="1122025"/>
                  </a:cubicBezTo>
                  <a:cubicBezTo>
                    <a:pt x="288414" y="476328"/>
                    <a:pt x="924733" y="20491"/>
                    <a:pt x="1699006" y="673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pic>
          <p:nvPicPr>
            <p:cNvPr id="6" name="Graphic 5" descr="Network">
              <a:extLst>
                <a:ext uri="{FF2B5EF4-FFF2-40B4-BE49-F238E27FC236}">
                  <a16:creationId xmlns:a16="http://schemas.microsoft.com/office/drawing/2014/main" id="{544BFB14-7461-4763-B018-25232F1B7B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229100" y="3086100"/>
              <a:ext cx="685800" cy="685800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3E4F312-9057-4EDB-BA6F-18BA4F795F83}"/>
              </a:ext>
            </a:extLst>
          </p:cNvPr>
          <p:cNvGrpSpPr/>
          <p:nvPr/>
        </p:nvGrpSpPr>
        <p:grpSpPr>
          <a:xfrm>
            <a:off x="249702" y="4621698"/>
            <a:ext cx="2202816" cy="1237866"/>
            <a:chOff x="249702" y="4757378"/>
            <a:chExt cx="2202816" cy="1237866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DBA105C-C011-4D91-A068-A7F73589D539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5877B32-FA1F-45C9-99A9-CD6F80FB0737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033E69D-FF98-4AF9-821A-94FFB27E04A7}"/>
              </a:ext>
            </a:extLst>
          </p:cNvPr>
          <p:cNvGrpSpPr/>
          <p:nvPr/>
        </p:nvGrpSpPr>
        <p:grpSpPr>
          <a:xfrm>
            <a:off x="6697329" y="1465257"/>
            <a:ext cx="2202817" cy="1237868"/>
            <a:chOff x="6697329" y="1266169"/>
            <a:chExt cx="2202817" cy="123786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C39E59A-EB52-4EC1-A830-A789DFE43710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733B27D-7DDA-4B08-B8E0-E8175FCC15E0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C36CA7E-8C16-4B37-9F4C-6A5565399998}"/>
              </a:ext>
            </a:extLst>
          </p:cNvPr>
          <p:cNvGrpSpPr/>
          <p:nvPr/>
        </p:nvGrpSpPr>
        <p:grpSpPr>
          <a:xfrm>
            <a:off x="249702" y="2966531"/>
            <a:ext cx="2202816" cy="1237866"/>
            <a:chOff x="249702" y="4757378"/>
            <a:chExt cx="2202816" cy="1237866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410F0184-76A3-4414-B679-09ABD96CC960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6ABB4B9-3A63-465D-B7BD-68EEFCCBA924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B765CEC-6F2E-4986-BD31-12531AC2AFC9}"/>
              </a:ext>
            </a:extLst>
          </p:cNvPr>
          <p:cNvGrpSpPr/>
          <p:nvPr/>
        </p:nvGrpSpPr>
        <p:grpSpPr>
          <a:xfrm>
            <a:off x="6691483" y="2966531"/>
            <a:ext cx="2202817" cy="1237866"/>
            <a:chOff x="6691483" y="4757378"/>
            <a:chExt cx="2202817" cy="1237866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C0BC11C-F197-4E5E-8644-34706C30FBBD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BBFDF46-20AD-4EE0-B4FF-2340E63C4881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81647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9934</TotalTime>
  <Words>362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Curved Right &amp; Left Arrows for PowerPoint</vt:lpstr>
      <vt:lpstr>Curved Right &amp; Left Arrows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Curved Right &amp; Left Arrows for PowerPoint</dc:title>
  <dc:creator>PresentationGO.com</dc:creator>
  <dc:description>© Copyright PresentationGO.com</dc:description>
  <dcterms:created xsi:type="dcterms:W3CDTF">2014-11-26T05:14:11Z</dcterms:created>
  <dcterms:modified xsi:type="dcterms:W3CDTF">2018-03-08T18:18:25Z</dcterms:modified>
  <cp:category>Charts &amp; Diagrams</cp:category>
</cp:coreProperties>
</file>