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 id="2147483703" r:id="rId2"/>
    <p:sldMasterId id="2147483692" r:id="rId3"/>
  </p:sldMasterIdLst>
  <p:notesMasterIdLst>
    <p:notesMasterId r:id="rId7"/>
  </p:notesMasterIdLst>
  <p:sldIdLst>
    <p:sldId id="355" r:id="rId4"/>
    <p:sldId id="362" r:id="rId5"/>
    <p:sldId id="307"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B323B"/>
    <a:srgbClr val="00B09B"/>
    <a:srgbClr val="F0EEEF"/>
    <a:srgbClr val="0D95BC"/>
    <a:srgbClr val="DF361F"/>
    <a:srgbClr val="6C2B43"/>
    <a:srgbClr val="7B0051"/>
    <a:srgbClr val="063951"/>
    <a:srgbClr val="EB1E42"/>
    <a:srgbClr val="B2C48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541" autoAdjust="0"/>
    <p:restoredTop sz="96433" autoAdjust="0"/>
  </p:normalViewPr>
  <p:slideViewPr>
    <p:cSldViewPr snapToGrid="0" showGuides="1">
      <p:cViewPr varScale="1">
        <p:scale>
          <a:sx n="153" d="100"/>
          <a:sy n="153" d="100"/>
        </p:scale>
        <p:origin x="1698" y="13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notesMaster" Target="notesMasters/notes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tableStyles" Target="tableStyles.xml"/><Relationship Id="rId5" Type="http://schemas.openxmlformats.org/officeDocument/2006/relationships/slide" Target="slides/slide2.xml"/><Relationship Id="rId10"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89243F-B1BB-4202-BD78-416ACA555174}" type="datetimeFigureOut">
              <a:rPr lang="en-US" smtClean="0"/>
              <a:t>9/8/2021</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8D2766-C49B-4C1A-9FEE-6F146754B02B}" type="slidenum">
              <a:rPr lang="en-US" smtClean="0"/>
              <a:t>‹#›</a:t>
            </a:fld>
            <a:endParaRPr lang="en-US"/>
          </a:p>
        </p:txBody>
      </p:sp>
    </p:spTree>
    <p:extLst>
      <p:ext uri="{BB962C8B-B14F-4D97-AF65-F5344CB8AC3E}">
        <p14:creationId xmlns:p14="http://schemas.microsoft.com/office/powerpoint/2010/main" val="40640412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1</a:t>
            </a:fld>
            <a:endParaRPr lang="en-US"/>
          </a:p>
        </p:txBody>
      </p:sp>
    </p:spTree>
    <p:extLst>
      <p:ext uri="{BB962C8B-B14F-4D97-AF65-F5344CB8AC3E}">
        <p14:creationId xmlns:p14="http://schemas.microsoft.com/office/powerpoint/2010/main" val="9073964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2</a:t>
            </a:fld>
            <a:endParaRPr lang="en-US"/>
          </a:p>
        </p:txBody>
      </p:sp>
    </p:spTree>
    <p:extLst>
      <p:ext uri="{BB962C8B-B14F-4D97-AF65-F5344CB8AC3E}">
        <p14:creationId xmlns:p14="http://schemas.microsoft.com/office/powerpoint/2010/main" val="19799680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3</a:t>
            </a:fld>
            <a:endParaRPr lang="en-US"/>
          </a:p>
        </p:txBody>
      </p:sp>
    </p:spTree>
    <p:extLst>
      <p:ext uri="{BB962C8B-B14F-4D97-AF65-F5344CB8AC3E}">
        <p14:creationId xmlns:p14="http://schemas.microsoft.com/office/powerpoint/2010/main" val="301932669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hyperlink" Target="https://www.presentationgo.com/" TargetMode="External"/><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Title Only">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8650" y="106331"/>
            <a:ext cx="8515350" cy="739056"/>
          </a:xfrm>
        </p:spPr>
        <p:txBody>
          <a:bodyPr>
            <a:normAutofit/>
          </a:bodyPr>
          <a:lstStyle>
            <a:lvl1pPr>
              <a:defRPr sz="3600"/>
            </a:lvl1pPr>
          </a:lstStyle>
          <a:p>
            <a:r>
              <a:rPr lang="en-US" dirty="0"/>
              <a:t>Click to edit Master title style</a:t>
            </a:r>
          </a:p>
        </p:txBody>
      </p:sp>
      <p:grpSp>
        <p:nvGrpSpPr>
          <p:cNvPr id="7" name="Group 6">
            <a:extLst>
              <a:ext uri="{FF2B5EF4-FFF2-40B4-BE49-F238E27FC236}">
                <a16:creationId xmlns:a16="http://schemas.microsoft.com/office/drawing/2014/main" id="{9FBC2BD7-7C99-476A-824B-34AEACBE09E4}"/>
              </a:ext>
            </a:extLst>
          </p:cNvPr>
          <p:cNvGrpSpPr/>
          <p:nvPr userDrawn="1"/>
        </p:nvGrpSpPr>
        <p:grpSpPr>
          <a:xfrm>
            <a:off x="9433981" y="1"/>
            <a:ext cx="1644047" cy="1816099"/>
            <a:chOff x="9433981" y="1"/>
            <a:chExt cx="1644047" cy="1816099"/>
          </a:xfrm>
        </p:grpSpPr>
        <p:sp>
          <p:nvSpPr>
            <p:cNvPr id="4" name="Rectangle: Folded Corner 3">
              <a:extLst>
                <a:ext uri="{FF2B5EF4-FFF2-40B4-BE49-F238E27FC236}">
                  <a16:creationId xmlns:a16="http://schemas.microsoft.com/office/drawing/2014/main" id="{C7ACA455-4437-4416-A6F0-33D534A6AE9F}"/>
                </a:ext>
              </a:extLst>
            </p:cNvPr>
            <p:cNvSpPr/>
            <p:nvPr userDrawn="1"/>
          </p:nvSpPr>
          <p:spPr>
            <a:xfrm>
              <a:off x="9433981" y="1"/>
              <a:ext cx="1644047" cy="1816099"/>
            </a:xfrm>
            <a:prstGeom prst="foldedCorner">
              <a:avLst/>
            </a:prstGeom>
            <a:ln>
              <a:noFill/>
            </a:ln>
            <a:effectLst>
              <a:outerShdw blurRad="101600" dist="635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Ins="0" rtlCol="0" anchor="t"/>
            <a:lstStyle/>
            <a:p>
              <a:r>
                <a:rPr lang="en-US" sz="1400" dirty="0">
                  <a:solidFill>
                    <a:schemeClr val="accent2">
                      <a:lumMod val="50000"/>
                    </a:schemeClr>
                  </a:solidFill>
                </a:rPr>
                <a:t>To insert your own icons*:</a:t>
              </a:r>
            </a:p>
            <a:p>
              <a:endParaRPr lang="en-US" sz="1400" dirty="0">
                <a:solidFill>
                  <a:schemeClr val="accent2">
                    <a:lumMod val="50000"/>
                  </a:schemeClr>
                </a:solidFill>
              </a:endParaRPr>
            </a:p>
            <a:p>
              <a:r>
                <a:rPr lang="en-US" sz="1400" b="1" dirty="0">
                  <a:solidFill>
                    <a:schemeClr val="accent2">
                      <a:lumMod val="50000"/>
                    </a:schemeClr>
                  </a:solidFill>
                </a:rPr>
                <a:t>Insert</a:t>
              </a:r>
              <a:r>
                <a:rPr lang="en-US" sz="1400" dirty="0">
                  <a:solidFill>
                    <a:schemeClr val="accent2">
                      <a:lumMod val="50000"/>
                    </a:schemeClr>
                  </a:solidFill>
                </a:rPr>
                <a:t> &gt;&gt; </a:t>
              </a:r>
              <a:r>
                <a:rPr lang="en-US" sz="1400" b="1" dirty="0">
                  <a:solidFill>
                    <a:schemeClr val="accent2">
                      <a:lumMod val="50000"/>
                    </a:schemeClr>
                  </a:solidFill>
                </a:rPr>
                <a:t>Icons</a:t>
              </a:r>
            </a:p>
            <a:p>
              <a:endParaRPr lang="en-US" sz="1400" dirty="0">
                <a:solidFill>
                  <a:schemeClr val="accent2">
                    <a:lumMod val="50000"/>
                  </a:schemeClr>
                </a:solidFill>
              </a:endParaRPr>
            </a:p>
            <a:p>
              <a:r>
                <a:rPr lang="en-US" sz="1200" i="1" dirty="0">
                  <a:solidFill>
                    <a:schemeClr val="accent2">
                      <a:lumMod val="50000"/>
                    </a:schemeClr>
                  </a:solidFill>
                </a:rPr>
                <a:t>(*Only available to Microsoft 365 subscribers)</a:t>
              </a:r>
            </a:p>
          </p:txBody>
        </p:sp>
        <p:pic>
          <p:nvPicPr>
            <p:cNvPr id="6" name="Picture 5">
              <a:extLst>
                <a:ext uri="{FF2B5EF4-FFF2-40B4-BE49-F238E27FC236}">
                  <a16:creationId xmlns:a16="http://schemas.microsoft.com/office/drawing/2014/main" id="{97388A6D-F2E7-41F0-830B-6957780585C2}"/>
                </a:ext>
              </a:extLst>
            </p:cNvPr>
            <p:cNvPicPr>
              <a:picLocks noChangeAspect="1"/>
            </p:cNvPicPr>
            <p:nvPr userDrawn="1"/>
          </p:nvPicPr>
          <p:blipFill rotWithShape="1">
            <a:blip r:embed="rId2"/>
            <a:srcRect t="1" b="5479"/>
            <a:stretch/>
          </p:blipFill>
          <p:spPr>
            <a:xfrm>
              <a:off x="10677978" y="424090"/>
              <a:ext cx="400050" cy="657225"/>
            </a:xfrm>
            <a:prstGeom prst="rect">
              <a:avLst/>
            </a:prstGeom>
          </p:spPr>
        </p:pic>
      </p:grpSp>
    </p:spTree>
    <p:extLst>
      <p:ext uri="{BB962C8B-B14F-4D97-AF65-F5344CB8AC3E}">
        <p14:creationId xmlns:p14="http://schemas.microsoft.com/office/powerpoint/2010/main" val="2888695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8650" y="106331"/>
            <a:ext cx="8515350" cy="739056"/>
          </a:xfrm>
        </p:spPr>
        <p:txBody>
          <a:bodyPr>
            <a:normAutofit/>
          </a:bodyPr>
          <a:lstStyle>
            <a:lvl1pPr>
              <a:defRPr sz="3600"/>
            </a:lvl1pPr>
          </a:lstStyle>
          <a:p>
            <a:r>
              <a:rPr lang="en-US" dirty="0"/>
              <a:t>Click to edit Master title style</a:t>
            </a:r>
          </a:p>
        </p:txBody>
      </p:sp>
      <p:grpSp>
        <p:nvGrpSpPr>
          <p:cNvPr id="6" name="Group 5">
            <a:extLst>
              <a:ext uri="{FF2B5EF4-FFF2-40B4-BE49-F238E27FC236}">
                <a16:creationId xmlns:a16="http://schemas.microsoft.com/office/drawing/2014/main" id="{03FB2F2C-9238-4D45-94A7-5C35D93D1392}"/>
              </a:ext>
            </a:extLst>
          </p:cNvPr>
          <p:cNvGrpSpPr/>
          <p:nvPr userDrawn="1"/>
        </p:nvGrpSpPr>
        <p:grpSpPr>
          <a:xfrm>
            <a:off x="9433981" y="1"/>
            <a:ext cx="1644047" cy="1816099"/>
            <a:chOff x="9433981" y="1"/>
            <a:chExt cx="1644047" cy="1816099"/>
          </a:xfrm>
        </p:grpSpPr>
        <p:sp>
          <p:nvSpPr>
            <p:cNvPr id="7" name="Rectangle: Folded Corner 6">
              <a:extLst>
                <a:ext uri="{FF2B5EF4-FFF2-40B4-BE49-F238E27FC236}">
                  <a16:creationId xmlns:a16="http://schemas.microsoft.com/office/drawing/2014/main" id="{A21EA9FF-346A-4403-99E1-6330E0E642DA}"/>
                </a:ext>
              </a:extLst>
            </p:cNvPr>
            <p:cNvSpPr/>
            <p:nvPr userDrawn="1"/>
          </p:nvSpPr>
          <p:spPr>
            <a:xfrm>
              <a:off x="9433981" y="1"/>
              <a:ext cx="1644047" cy="1816099"/>
            </a:xfrm>
            <a:prstGeom prst="foldedCorner">
              <a:avLst/>
            </a:prstGeom>
            <a:ln>
              <a:noFill/>
            </a:ln>
            <a:effectLst>
              <a:outerShdw blurRad="101600" dist="635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Ins="0" rtlCol="0" anchor="t"/>
            <a:lstStyle/>
            <a:p>
              <a:r>
                <a:rPr lang="en-US" sz="1400" dirty="0">
                  <a:solidFill>
                    <a:schemeClr val="accent2">
                      <a:lumMod val="50000"/>
                    </a:schemeClr>
                  </a:solidFill>
                </a:rPr>
                <a:t>To insert your own icons*:</a:t>
              </a:r>
            </a:p>
            <a:p>
              <a:endParaRPr lang="en-US" sz="1400" dirty="0">
                <a:solidFill>
                  <a:schemeClr val="accent2">
                    <a:lumMod val="50000"/>
                  </a:schemeClr>
                </a:solidFill>
              </a:endParaRPr>
            </a:p>
            <a:p>
              <a:r>
                <a:rPr lang="en-US" sz="1400" b="1" dirty="0">
                  <a:solidFill>
                    <a:schemeClr val="accent2">
                      <a:lumMod val="50000"/>
                    </a:schemeClr>
                  </a:solidFill>
                </a:rPr>
                <a:t>Insert</a:t>
              </a:r>
              <a:r>
                <a:rPr lang="en-US" sz="1400" dirty="0">
                  <a:solidFill>
                    <a:schemeClr val="accent2">
                      <a:lumMod val="50000"/>
                    </a:schemeClr>
                  </a:solidFill>
                </a:rPr>
                <a:t> &gt;&gt; </a:t>
              </a:r>
              <a:r>
                <a:rPr lang="en-US" sz="1400" b="1" dirty="0">
                  <a:solidFill>
                    <a:schemeClr val="accent2">
                      <a:lumMod val="50000"/>
                    </a:schemeClr>
                  </a:solidFill>
                </a:rPr>
                <a:t>Icons</a:t>
              </a:r>
            </a:p>
            <a:p>
              <a:endParaRPr lang="en-US" sz="1400" dirty="0">
                <a:solidFill>
                  <a:schemeClr val="accent2">
                    <a:lumMod val="50000"/>
                  </a:schemeClr>
                </a:solidFill>
              </a:endParaRPr>
            </a:p>
            <a:p>
              <a:r>
                <a:rPr lang="en-US" sz="1200" i="1" dirty="0">
                  <a:solidFill>
                    <a:schemeClr val="accent2">
                      <a:lumMod val="50000"/>
                    </a:schemeClr>
                  </a:solidFill>
                </a:rPr>
                <a:t>(*Only available to Microsoft 365 subscribers)</a:t>
              </a:r>
            </a:p>
          </p:txBody>
        </p:sp>
        <p:pic>
          <p:nvPicPr>
            <p:cNvPr id="8" name="Picture 7">
              <a:extLst>
                <a:ext uri="{FF2B5EF4-FFF2-40B4-BE49-F238E27FC236}">
                  <a16:creationId xmlns:a16="http://schemas.microsoft.com/office/drawing/2014/main" id="{F52EC167-F9B1-4085-86E7-C378D6346E24}"/>
                </a:ext>
              </a:extLst>
            </p:cNvPr>
            <p:cNvPicPr>
              <a:picLocks noChangeAspect="1"/>
            </p:cNvPicPr>
            <p:nvPr userDrawn="1"/>
          </p:nvPicPr>
          <p:blipFill rotWithShape="1">
            <a:blip r:embed="rId2"/>
            <a:srcRect t="1" b="5479"/>
            <a:stretch/>
          </p:blipFill>
          <p:spPr>
            <a:xfrm>
              <a:off x="10677978" y="424090"/>
              <a:ext cx="400050" cy="657225"/>
            </a:xfrm>
            <a:prstGeom prst="rect">
              <a:avLst/>
            </a:prstGeom>
          </p:spPr>
        </p:pic>
      </p:grpSp>
    </p:spTree>
    <p:extLst>
      <p:ext uri="{BB962C8B-B14F-4D97-AF65-F5344CB8AC3E}">
        <p14:creationId xmlns:p14="http://schemas.microsoft.com/office/powerpoint/2010/main" val="1508921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esigned by PresentationGo">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5" name="Rectangle 4"/>
          <p:cNvSpPr/>
          <p:nvPr userDrawn="1"/>
        </p:nvSpPr>
        <p:spPr>
          <a:xfrm>
            <a:off x="0" y="3152955"/>
            <a:ext cx="9144000" cy="5520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www</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800" b="0" i="0" u="none" strike="noStrike" kern="1200" cap="none" spc="0" normalizeH="0" baseline="0" noProof="0">
                <a:ln>
                  <a:noFill/>
                </a:ln>
                <a:solidFill>
                  <a:srgbClr val="A5CD00"/>
                </a:solidFill>
                <a:effectLst/>
                <a:uLnTx/>
                <a:uFillTx/>
                <a:latin typeface="+mn-lt"/>
                <a:ea typeface="+mn-ea"/>
                <a:cs typeface="+mn-cs"/>
              </a:rPr>
              <a:t>PresentationGO</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com</a:t>
            </a:r>
            <a:endParaRPr kumimoji="0" lang="en-US" sz="2800" b="0" i="0" u="none" strike="noStrike" kern="1200" cap="none" spc="0" normalizeH="0" baseline="0" noProof="0" dirty="0">
              <a:ln>
                <a:noFill/>
              </a:ln>
              <a:solidFill>
                <a:schemeClr val="bg1">
                  <a:lumMod val="50000"/>
                </a:schemeClr>
              </a:solidFill>
              <a:effectLst/>
              <a:uLnTx/>
              <a:uFillTx/>
              <a:latin typeface="+mn-lt"/>
              <a:ea typeface="+mn-ea"/>
              <a:cs typeface="+mn-cs"/>
            </a:endParaRPr>
          </a:p>
        </p:txBody>
      </p:sp>
      <p:sp>
        <p:nvSpPr>
          <p:cNvPr id="6" name="Rectangle 5">
            <a:hlinkClick r:id="rId2"/>
          </p:cNvPr>
          <p:cNvSpPr/>
          <p:nvPr userDrawn="1"/>
        </p:nvSpPr>
        <p:spPr>
          <a:xfrm>
            <a:off x="2048933" y="3071723"/>
            <a:ext cx="5046133" cy="7145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userDrawn="1"/>
        </p:nvSpPr>
        <p:spPr>
          <a:xfrm>
            <a:off x="2673959" y="5982900"/>
            <a:ext cx="3796079" cy="646331"/>
          </a:xfrm>
          <a:prstGeom prst="rect">
            <a:avLst/>
          </a:prstGeom>
          <a:noFill/>
        </p:spPr>
        <p:txBody>
          <a:bodyPr wrap="square" rtlCol="0" anchor="ctr">
            <a:spAutoFit/>
          </a:bodyPr>
          <a:lstStyle/>
          <a:p>
            <a:pPr algn="ctr"/>
            <a:r>
              <a:rPr lang="en-US" dirty="0">
                <a:solidFill>
                  <a:srgbClr val="A5CD00"/>
                </a:solidFill>
              </a:rPr>
              <a:t>T</a:t>
            </a:r>
            <a:r>
              <a:rPr lang="en-US" baseline="0" dirty="0">
                <a:solidFill>
                  <a:srgbClr val="A5CD00"/>
                </a:solidFill>
              </a:rPr>
              <a:t>he free PowerPoint and Google Slides template library</a:t>
            </a:r>
            <a:endParaRPr lang="en-US" dirty="0">
              <a:solidFill>
                <a:srgbClr val="A5CD00"/>
              </a:solidFill>
            </a:endParaRPr>
          </a:p>
        </p:txBody>
      </p:sp>
      <p:sp>
        <p:nvSpPr>
          <p:cNvPr id="8" name="TextBox 7"/>
          <p:cNvSpPr txBox="1"/>
          <p:nvPr userDrawn="1"/>
        </p:nvSpPr>
        <p:spPr>
          <a:xfrm>
            <a:off x="3459936" y="2633133"/>
            <a:ext cx="2224135" cy="369332"/>
          </a:xfrm>
          <a:prstGeom prst="rect">
            <a:avLst/>
          </a:prstGeom>
          <a:noFill/>
        </p:spPr>
        <p:txBody>
          <a:bodyPr wrap="none" rtlCol="0" anchor="ctr">
            <a:spAutoFit/>
          </a:bodyPr>
          <a:lstStyle/>
          <a:p>
            <a:pPr algn="ctr"/>
            <a:r>
              <a:rPr lang="en-US">
                <a:solidFill>
                  <a:schemeClr val="bg1"/>
                </a:solidFill>
                <a:effectLst/>
              </a:rPr>
              <a:t>Designed</a:t>
            </a:r>
            <a:r>
              <a:rPr lang="en-US" baseline="0">
                <a:solidFill>
                  <a:schemeClr val="bg1"/>
                </a:solidFill>
                <a:effectLst/>
              </a:rPr>
              <a:t> with         by</a:t>
            </a:r>
            <a:endParaRPr lang="en-US" dirty="0">
              <a:solidFill>
                <a:schemeClr val="bg1"/>
              </a:solidFill>
              <a:effectLst/>
            </a:endParaRPr>
          </a:p>
        </p:txBody>
      </p:sp>
      <p:sp>
        <p:nvSpPr>
          <p:cNvPr id="9" name="Freeform 290"/>
          <p:cNvSpPr/>
          <p:nvPr userDrawn="1"/>
        </p:nvSpPr>
        <p:spPr>
          <a:xfrm>
            <a:off x="4977441" y="2705803"/>
            <a:ext cx="261456" cy="223991"/>
          </a:xfrm>
          <a:custGeom>
            <a:avLst/>
            <a:gdLst/>
            <a:ahLst/>
            <a:cxnLst/>
            <a:rect l="l" t="t" r="r" b="b"/>
            <a:pathLst>
              <a:path w="504825" h="432707">
                <a:moveTo>
                  <a:pt x="134658" y="0"/>
                </a:moveTo>
                <a:cubicBezTo>
                  <a:pt x="146301" y="0"/>
                  <a:pt x="158180" y="2019"/>
                  <a:pt x="170294" y="6057"/>
                </a:cubicBezTo>
                <a:cubicBezTo>
                  <a:pt x="182407" y="10095"/>
                  <a:pt x="193676" y="15541"/>
                  <a:pt x="204099" y="22396"/>
                </a:cubicBezTo>
                <a:cubicBezTo>
                  <a:pt x="214522" y="29251"/>
                  <a:pt x="223490" y="35683"/>
                  <a:pt x="231002" y="41693"/>
                </a:cubicBezTo>
                <a:cubicBezTo>
                  <a:pt x="238514" y="47703"/>
                  <a:pt x="245652" y="54088"/>
                  <a:pt x="252412" y="60849"/>
                </a:cubicBezTo>
                <a:cubicBezTo>
                  <a:pt x="259174" y="54088"/>
                  <a:pt x="266310" y="47703"/>
                  <a:pt x="273823" y="41693"/>
                </a:cubicBezTo>
                <a:cubicBezTo>
                  <a:pt x="281334" y="35683"/>
                  <a:pt x="290303" y="29251"/>
                  <a:pt x="300726" y="22396"/>
                </a:cubicBezTo>
                <a:cubicBezTo>
                  <a:pt x="311149" y="15541"/>
                  <a:pt x="322417" y="10095"/>
                  <a:pt x="334531" y="6057"/>
                </a:cubicBezTo>
                <a:cubicBezTo>
                  <a:pt x="346645" y="2019"/>
                  <a:pt x="358524" y="0"/>
                  <a:pt x="370167" y="0"/>
                </a:cubicBezTo>
                <a:cubicBezTo>
                  <a:pt x="412236" y="0"/>
                  <a:pt x="445197" y="11644"/>
                  <a:pt x="469048" y="34932"/>
                </a:cubicBezTo>
                <a:cubicBezTo>
                  <a:pt x="492899" y="58220"/>
                  <a:pt x="504825" y="90523"/>
                  <a:pt x="504825" y="131840"/>
                </a:cubicBezTo>
                <a:cubicBezTo>
                  <a:pt x="504825" y="173346"/>
                  <a:pt x="483321" y="215602"/>
                  <a:pt x="440313" y="258610"/>
                </a:cubicBezTo>
                <a:lnTo>
                  <a:pt x="264807" y="427636"/>
                </a:lnTo>
                <a:cubicBezTo>
                  <a:pt x="261427" y="431017"/>
                  <a:pt x="257295" y="432707"/>
                  <a:pt x="252412" y="432707"/>
                </a:cubicBezTo>
                <a:cubicBezTo>
                  <a:pt x="247529" y="432707"/>
                  <a:pt x="243398" y="431017"/>
                  <a:pt x="240018" y="427636"/>
                </a:cubicBezTo>
                <a:lnTo>
                  <a:pt x="64230" y="258047"/>
                </a:lnTo>
                <a:cubicBezTo>
                  <a:pt x="62351" y="256544"/>
                  <a:pt x="59770" y="254103"/>
                  <a:pt x="56482" y="250722"/>
                </a:cubicBezTo>
                <a:cubicBezTo>
                  <a:pt x="53196" y="247342"/>
                  <a:pt x="47984" y="241191"/>
                  <a:pt x="40848" y="232270"/>
                </a:cubicBezTo>
                <a:cubicBezTo>
                  <a:pt x="33712" y="223349"/>
                  <a:pt x="27326" y="214194"/>
                  <a:pt x="21692" y="204803"/>
                </a:cubicBezTo>
                <a:cubicBezTo>
                  <a:pt x="16057" y="195413"/>
                  <a:pt x="11035" y="184051"/>
                  <a:pt x="6620" y="170717"/>
                </a:cubicBezTo>
                <a:cubicBezTo>
                  <a:pt x="2207" y="157382"/>
                  <a:pt x="0" y="144423"/>
                  <a:pt x="0" y="131840"/>
                </a:cubicBezTo>
                <a:cubicBezTo>
                  <a:pt x="0" y="90523"/>
                  <a:pt x="11926" y="58220"/>
                  <a:pt x="35777" y="34932"/>
                </a:cubicBezTo>
                <a:cubicBezTo>
                  <a:pt x="59629" y="11644"/>
                  <a:pt x="92588" y="0"/>
                  <a:pt x="134658" y="0"/>
                </a:cubicBezTo>
                <a:close/>
              </a:path>
            </a:pathLst>
          </a:custGeom>
          <a:solidFill>
            <a:srgbClr val="D900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120419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hyperlink" Target="http://www.presentationgo.com/" TargetMode="External"/></Relationships>
</file>

<file path=ppt/slideMasters/_rels/slideMaster2.xml.rels><?xml version="1.0" encoding="UTF-8" standalone="yes"?>
<Relationships xmlns="http://schemas.openxmlformats.org/package/2006/relationships"><Relationship Id="rId3" Type="http://schemas.openxmlformats.org/officeDocument/2006/relationships/hyperlink" Target="http://www.presentationgo.com/" TargetMode="External"/><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image" Target="../media/image1.png"/></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106332"/>
            <a:ext cx="78867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628650" y="1219200"/>
            <a:ext cx="78867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0"/>
            <a:ext cx="9144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23" name="Freeform 22"/>
          <p:cNvSpPr/>
          <p:nvPr userDrawn="1"/>
        </p:nvSpPr>
        <p:spPr>
          <a:xfrm rot="5400000">
            <a:off x="91178" y="11643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8" name="Group 7"/>
          <p:cNvGrpSpPr/>
          <p:nvPr userDrawn="1"/>
        </p:nvGrpSpPr>
        <p:grpSpPr>
          <a:xfrm>
            <a:off x="-1654908" y="-73804"/>
            <a:ext cx="1569183" cy="612144"/>
            <a:chOff x="-2096383" y="21447"/>
            <a:chExt cx="1569183" cy="612144"/>
          </a:xfrm>
        </p:grpSpPr>
        <p:sp>
          <p:nvSpPr>
            <p:cNvPr id="10" name="TextBox 9"/>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1" name="TextBox 10"/>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2" name="Picture 11"/>
            <p:cNvPicPr>
              <a:picLocks noChangeAspect="1"/>
            </p:cNvPicPr>
            <p:nvPr userDrawn="1"/>
          </p:nvPicPr>
          <p:blipFill>
            <a:blip r:embed="rId3"/>
            <a:stretch>
              <a:fillRect/>
            </a:stretch>
          </p:blipFill>
          <p:spPr>
            <a:xfrm>
              <a:off x="-2018604" y="234547"/>
              <a:ext cx="1405251" cy="185944"/>
            </a:xfrm>
            <a:prstGeom prst="rect">
              <a:avLst/>
            </a:prstGeom>
          </p:spPr>
        </p:pic>
      </p:grpSp>
      <p:sp>
        <p:nvSpPr>
          <p:cNvPr id="13" name="Rectangle 12"/>
          <p:cNvSpPr/>
          <p:nvPr userDrawn="1"/>
        </p:nvSpPr>
        <p:spPr>
          <a:xfrm>
            <a:off x="-88899" y="6959601"/>
            <a:ext cx="1625766"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4" tooltip="PresentationGo!"/>
              </a:rPr>
              <a:t>presentationgo.com</a:t>
            </a:r>
            <a:endParaRPr lang="en-US" sz="1100" dirty="0"/>
          </a:p>
        </p:txBody>
      </p:sp>
    </p:spTree>
    <p:extLst>
      <p:ext uri="{BB962C8B-B14F-4D97-AF65-F5344CB8AC3E}">
        <p14:creationId xmlns:p14="http://schemas.microsoft.com/office/powerpoint/2010/main" val="2055134626"/>
      </p:ext>
    </p:extLst>
  </p:cSld>
  <p:clrMap bg1="lt1" tx1="dk1" bg2="lt2" tx2="dk2" accent1="accent1" accent2="accent2" accent3="accent3" accent4="accent4" accent5="accent5" accent6="accent6" hlink="hlink" folHlink="folHlink"/>
  <p:sldLayoutIdLst>
    <p:sldLayoutId id="2147483688" r:id="rId1"/>
  </p:sldLayoutIdLst>
  <p:txStyles>
    <p:titleStyle>
      <a:lvl1pPr algn="l" defTabSz="914400" rtl="0" eaLnBrk="1" latinLnBrk="0" hangingPunct="1">
        <a:lnSpc>
          <a:spcPct val="90000"/>
        </a:lnSpc>
        <a:spcBef>
          <a:spcPct val="0"/>
        </a:spcBef>
        <a:buNone/>
        <a:defRPr lang="en-US" sz="3600" b="1" kern="1200">
          <a:solidFill>
            <a:schemeClr val="tx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106332"/>
            <a:ext cx="78867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628650" y="1219200"/>
            <a:ext cx="78867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0"/>
            <a:ext cx="9144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23" name="Freeform 22"/>
          <p:cNvSpPr/>
          <p:nvPr userDrawn="1"/>
        </p:nvSpPr>
        <p:spPr>
          <a:xfrm rot="5400000">
            <a:off x="91178" y="11643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alpha val="20000"/>
            </a:schemeClr>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sp>
        <p:nvSpPr>
          <p:cNvPr id="7" name="Rectangle 6"/>
          <p:cNvSpPr/>
          <p:nvPr userDrawn="1"/>
        </p:nvSpPr>
        <p:spPr>
          <a:xfrm>
            <a:off x="-88899" y="6959601"/>
            <a:ext cx="1625766"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3" tooltip="PresentationGo!"/>
              </a:rPr>
              <a:t>presentationgo.com</a:t>
            </a:r>
            <a:endParaRPr lang="en-US" sz="1100" dirty="0"/>
          </a:p>
        </p:txBody>
      </p:sp>
      <p:grpSp>
        <p:nvGrpSpPr>
          <p:cNvPr id="8" name="Group 7"/>
          <p:cNvGrpSpPr/>
          <p:nvPr userDrawn="1"/>
        </p:nvGrpSpPr>
        <p:grpSpPr>
          <a:xfrm>
            <a:off x="-1654908" y="-73804"/>
            <a:ext cx="1569183" cy="612144"/>
            <a:chOff x="-2096383" y="21447"/>
            <a:chExt cx="1569183" cy="612144"/>
          </a:xfrm>
        </p:grpSpPr>
        <p:sp>
          <p:nvSpPr>
            <p:cNvPr id="10" name="TextBox 9"/>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1" name="TextBox 10"/>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2" name="Picture 11"/>
            <p:cNvPicPr>
              <a:picLocks noChangeAspect="1"/>
            </p:cNvPicPr>
            <p:nvPr userDrawn="1"/>
          </p:nvPicPr>
          <p:blipFill>
            <a:blip r:embed="rId4"/>
            <a:stretch>
              <a:fillRect/>
            </a:stretch>
          </p:blipFill>
          <p:spPr>
            <a:xfrm>
              <a:off x="-2018604" y="234547"/>
              <a:ext cx="1405251" cy="185944"/>
            </a:xfrm>
            <a:prstGeom prst="rect">
              <a:avLst/>
            </a:prstGeom>
          </p:spPr>
        </p:pic>
      </p:grpSp>
    </p:spTree>
    <p:extLst>
      <p:ext uri="{BB962C8B-B14F-4D97-AF65-F5344CB8AC3E}">
        <p14:creationId xmlns:p14="http://schemas.microsoft.com/office/powerpoint/2010/main" val="2530658317"/>
      </p:ext>
    </p:extLst>
  </p:cSld>
  <p:clrMap bg1="lt1" tx1="dk1" bg2="lt2" tx2="dk2" accent1="accent1" accent2="accent2" accent3="accent3" accent4="accent4" accent5="accent5" accent6="accent6" hlink="hlink" folHlink="folHlink"/>
  <p:sldLayoutIdLst>
    <p:sldLayoutId id="2147483704" r:id="rId1"/>
  </p:sldLayoutIdLst>
  <p:txStyles>
    <p:titleStyle>
      <a:lvl1pPr algn="l" defTabSz="914400" rtl="0" eaLnBrk="1" latinLnBrk="0" hangingPunct="1">
        <a:lnSpc>
          <a:spcPct val="90000"/>
        </a:lnSpc>
        <a:spcBef>
          <a:spcPct val="0"/>
        </a:spcBef>
        <a:buNone/>
        <a:defRPr lang="en-US" sz="3600" b="1" kern="1200">
          <a:solidFill>
            <a:schemeClr val="bg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323A45"/>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7E942A-26CB-4FC8-A61F-ED7BAF06B75B}" type="datetimeFigureOut">
              <a:rPr lang="en-US" smtClean="0"/>
              <a:t>9/8/2021</a:t>
            </a:fld>
            <a:endParaRPr lang="en-US"/>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6EDDA2-A385-4D53-9944-861446547DDE}" type="slidenum">
              <a:rPr lang="en-US" smtClean="0"/>
              <a:t>‹#›</a:t>
            </a:fld>
            <a:endParaRPr lang="en-US"/>
          </a:p>
        </p:txBody>
      </p:sp>
    </p:spTree>
    <p:extLst>
      <p:ext uri="{BB962C8B-B14F-4D97-AF65-F5344CB8AC3E}">
        <p14:creationId xmlns:p14="http://schemas.microsoft.com/office/powerpoint/2010/main" val="4056465630"/>
      </p:ext>
    </p:extLst>
  </p:cSld>
  <p:clrMap bg1="lt1" tx1="dk1" bg2="lt2" tx2="dk2" accent1="accent1" accent2="accent2" accent3="accent3" accent4="accent4" accent5="accent5" accent6="accent6" hlink="hlink" folHlink="folHlink"/>
  <p:sldLayoutIdLst>
    <p:sldLayoutId id="2147483700"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8.sv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6.svg"/><Relationship Id="rId5" Type="http://schemas.openxmlformats.org/officeDocument/2006/relationships/image" Target="../media/image5.png"/><Relationship Id="rId10" Type="http://schemas.openxmlformats.org/officeDocument/2006/relationships/image" Target="../media/image10.svg"/><Relationship Id="rId4" Type="http://schemas.openxmlformats.org/officeDocument/2006/relationships/image" Target="../media/image4.svg"/><Relationship Id="rId9" Type="http://schemas.openxmlformats.org/officeDocument/2006/relationships/image" Target="../media/image9.png"/></Relationships>
</file>

<file path=ppt/slides/_rels/slide2.xml.rels><?xml version="1.0" encoding="UTF-8" standalone="yes"?>
<Relationships xmlns="http://schemas.openxmlformats.org/package/2006/relationships"><Relationship Id="rId8" Type="http://schemas.openxmlformats.org/officeDocument/2006/relationships/image" Target="../media/image8.sv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6.svg"/><Relationship Id="rId5" Type="http://schemas.openxmlformats.org/officeDocument/2006/relationships/image" Target="../media/image5.png"/><Relationship Id="rId10" Type="http://schemas.openxmlformats.org/officeDocument/2006/relationships/image" Target="../media/image10.svg"/><Relationship Id="rId4" Type="http://schemas.openxmlformats.org/officeDocument/2006/relationships/image" Target="../media/image4.svg"/><Relationship Id="rId9" Type="http://schemas.openxmlformats.org/officeDocument/2006/relationships/image" Target="../media/image9.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dirty="0"/>
              <a:t>Curved Road – Slide Template</a:t>
            </a:r>
          </a:p>
        </p:txBody>
      </p:sp>
      <p:grpSp>
        <p:nvGrpSpPr>
          <p:cNvPr id="7" name="Group 6">
            <a:extLst>
              <a:ext uri="{FF2B5EF4-FFF2-40B4-BE49-F238E27FC236}">
                <a16:creationId xmlns:a16="http://schemas.microsoft.com/office/drawing/2014/main" id="{118CBEA0-B25E-4FA8-8150-BD7200E2405F}"/>
              </a:ext>
            </a:extLst>
          </p:cNvPr>
          <p:cNvGrpSpPr/>
          <p:nvPr/>
        </p:nvGrpSpPr>
        <p:grpSpPr>
          <a:xfrm>
            <a:off x="4898342" y="2349670"/>
            <a:ext cx="3348090" cy="3327245"/>
            <a:chOff x="4898342" y="2349670"/>
            <a:chExt cx="3348090" cy="3327245"/>
          </a:xfrm>
        </p:grpSpPr>
        <p:sp>
          <p:nvSpPr>
            <p:cNvPr id="61" name="Freeform: Shape 60">
              <a:extLst>
                <a:ext uri="{FF2B5EF4-FFF2-40B4-BE49-F238E27FC236}">
                  <a16:creationId xmlns:a16="http://schemas.microsoft.com/office/drawing/2014/main" id="{EECC9E9D-3D3C-40FD-A7A0-84145CCDFFC3}"/>
                </a:ext>
              </a:extLst>
            </p:cNvPr>
            <p:cNvSpPr/>
            <p:nvPr/>
          </p:nvSpPr>
          <p:spPr>
            <a:xfrm>
              <a:off x="4898342" y="2349670"/>
              <a:ext cx="3348090" cy="3327245"/>
            </a:xfrm>
            <a:custGeom>
              <a:avLst/>
              <a:gdLst>
                <a:gd name="connsiteX0" fmla="*/ 326308 w 4462537"/>
                <a:gd name="connsiteY0" fmla="*/ 0 h 4436327"/>
                <a:gd name="connsiteX1" fmla="*/ 333132 w 4462537"/>
                <a:gd name="connsiteY1" fmla="*/ 0 h 4436327"/>
                <a:gd name="connsiteX2" fmla="*/ 339957 w 4462537"/>
                <a:gd name="connsiteY2" fmla="*/ 0 h 4436327"/>
                <a:gd name="connsiteX3" fmla="*/ 346781 w 4462537"/>
                <a:gd name="connsiteY3" fmla="*/ 0 h 4436327"/>
                <a:gd name="connsiteX4" fmla="*/ 353606 w 4462537"/>
                <a:gd name="connsiteY4" fmla="*/ 0 h 4436327"/>
                <a:gd name="connsiteX5" fmla="*/ 722752 w 4462537"/>
                <a:gd name="connsiteY5" fmla="*/ 39219 h 4436327"/>
                <a:gd name="connsiteX6" fmla="*/ 1537975 w 4462537"/>
                <a:gd name="connsiteY6" fmla="*/ 170216 h 4436327"/>
                <a:gd name="connsiteX7" fmla="*/ 2569102 w 4462537"/>
                <a:gd name="connsiteY7" fmla="*/ 435594 h 4436327"/>
                <a:gd name="connsiteX8" fmla="*/ 3600435 w 4462537"/>
                <a:gd name="connsiteY8" fmla="*/ 905230 h 4436327"/>
                <a:gd name="connsiteX9" fmla="*/ 3969581 w 4462537"/>
                <a:gd name="connsiteY9" fmla="*/ 1191113 h 4436327"/>
                <a:gd name="connsiteX10" fmla="*/ 4221469 w 4462537"/>
                <a:gd name="connsiteY10" fmla="*/ 1492326 h 4436327"/>
                <a:gd name="connsiteX11" fmla="*/ 4374711 w 4462537"/>
                <a:gd name="connsiteY11" fmla="*/ 1790154 h 4436327"/>
                <a:gd name="connsiteX12" fmla="*/ 4446058 w 4462537"/>
                <a:gd name="connsiteY12" fmla="*/ 2065884 h 4436327"/>
                <a:gd name="connsiteX13" fmla="*/ 4461569 w 4462537"/>
                <a:gd name="connsiteY13" fmla="*/ 2344998 h 4436327"/>
                <a:gd name="connsiteX14" fmla="*/ 4460364 w 4462537"/>
                <a:gd name="connsiteY14" fmla="*/ 2359031 h 4436327"/>
                <a:gd name="connsiteX15" fmla="*/ 4461569 w 4462537"/>
                <a:gd name="connsiteY15" fmla="*/ 2481134 h 4436327"/>
                <a:gd name="connsiteX16" fmla="*/ 4422276 w 4462537"/>
                <a:gd name="connsiteY16" fmla="*/ 2778962 h 4436327"/>
                <a:gd name="connsiteX17" fmla="*/ 4323630 w 4462537"/>
                <a:gd name="connsiteY17" fmla="*/ 3093712 h 4436327"/>
                <a:gd name="connsiteX18" fmla="*/ 4161909 w 4462537"/>
                <a:gd name="connsiteY18" fmla="*/ 3422199 h 4436327"/>
                <a:gd name="connsiteX19" fmla="*/ 3991709 w 4462537"/>
                <a:gd name="connsiteY19" fmla="*/ 3680807 h 4436327"/>
                <a:gd name="connsiteX20" fmla="*/ 3787593 w 4462537"/>
                <a:gd name="connsiteY20" fmla="*/ 3932647 h 4436327"/>
                <a:gd name="connsiteX21" fmla="*/ 3556179 w 4462537"/>
                <a:gd name="connsiteY21" fmla="*/ 4167366 h 4436327"/>
                <a:gd name="connsiteX22" fmla="*/ 3304291 w 4462537"/>
                <a:gd name="connsiteY22" fmla="*/ 4371625 h 4436327"/>
                <a:gd name="connsiteX23" fmla="*/ 3254865 w 4462537"/>
                <a:gd name="connsiteY23" fmla="*/ 4400691 h 4436327"/>
                <a:gd name="connsiteX24" fmla="*/ 3203991 w 4462537"/>
                <a:gd name="connsiteY24" fmla="*/ 4420998 h 4436327"/>
                <a:gd name="connsiteX25" fmla="*/ 3149395 w 4462537"/>
                <a:gd name="connsiteY25" fmla="*/ 4432943 h 4436327"/>
                <a:gd name="connsiteX26" fmla="*/ 3095005 w 4462537"/>
                <a:gd name="connsiteY26" fmla="*/ 4436327 h 4436327"/>
                <a:gd name="connsiteX27" fmla="*/ 2986019 w 4462537"/>
                <a:gd name="connsiteY27" fmla="*/ 4420998 h 4436327"/>
                <a:gd name="connsiteX28" fmla="*/ 2882203 w 4462537"/>
                <a:gd name="connsiteY28" fmla="*/ 4376801 h 4436327"/>
                <a:gd name="connsiteX29" fmla="*/ 2788728 w 4462537"/>
                <a:gd name="connsiteY29" fmla="*/ 4305331 h 4436327"/>
                <a:gd name="connsiteX30" fmla="*/ 2712210 w 4462537"/>
                <a:gd name="connsiteY30" fmla="*/ 4208377 h 4436327"/>
                <a:gd name="connsiteX31" fmla="*/ 2647480 w 4462537"/>
                <a:gd name="connsiteY31" fmla="*/ 4039754 h 4436327"/>
                <a:gd name="connsiteX32" fmla="*/ 2639674 w 4462537"/>
                <a:gd name="connsiteY32" fmla="*/ 3955169 h 4436327"/>
                <a:gd name="connsiteX33" fmla="*/ 2645306 w 4462537"/>
                <a:gd name="connsiteY33" fmla="*/ 3880059 h 4436327"/>
                <a:gd name="connsiteX34" fmla="*/ 2639674 w 4462537"/>
                <a:gd name="connsiteY34" fmla="*/ 3819033 h 4436327"/>
                <a:gd name="connsiteX35" fmla="*/ 2645826 w 4462537"/>
                <a:gd name="connsiteY35" fmla="*/ 3736986 h 4436327"/>
                <a:gd name="connsiteX36" fmla="*/ 2701870 w 4462537"/>
                <a:gd name="connsiteY36" fmla="*/ 3588868 h 4436327"/>
                <a:gd name="connsiteX37" fmla="*/ 2810856 w 4462537"/>
                <a:gd name="connsiteY37" fmla="*/ 3478178 h 4436327"/>
                <a:gd name="connsiteX38" fmla="*/ 2999668 w 4462537"/>
                <a:gd name="connsiteY38" fmla="*/ 3338820 h 4436327"/>
                <a:gd name="connsiteX39" fmla="*/ 3180002 w 4462537"/>
                <a:gd name="connsiteY39" fmla="*/ 3173581 h 4436327"/>
                <a:gd name="connsiteX40" fmla="*/ 3343377 w 4462537"/>
                <a:gd name="connsiteY40" fmla="*/ 2995004 h 4436327"/>
                <a:gd name="connsiteX41" fmla="*/ 3482970 w 4462537"/>
                <a:gd name="connsiteY41" fmla="*/ 2809458 h 4436327"/>
                <a:gd name="connsiteX42" fmla="*/ 3588440 w 4462537"/>
                <a:gd name="connsiteY42" fmla="*/ 2637650 h 4436327"/>
                <a:gd name="connsiteX43" fmla="*/ 3678607 w 4462537"/>
                <a:gd name="connsiteY43" fmla="*/ 2438567 h 4436327"/>
                <a:gd name="connsiteX44" fmla="*/ 3738167 w 4462537"/>
                <a:gd name="connsiteY44" fmla="*/ 2224154 h 4436327"/>
                <a:gd name="connsiteX45" fmla="*/ 3748828 w 4462537"/>
                <a:gd name="connsiteY45" fmla="*/ 2129846 h 4436327"/>
                <a:gd name="connsiteX46" fmla="*/ 3734807 w 4462537"/>
                <a:gd name="connsiteY46" fmla="*/ 2032451 h 4436327"/>
                <a:gd name="connsiteX47" fmla="*/ 3704251 w 4462537"/>
                <a:gd name="connsiteY47" fmla="*/ 1929674 h 4436327"/>
                <a:gd name="connsiteX48" fmla="*/ 3603744 w 4462537"/>
                <a:gd name="connsiteY48" fmla="*/ 1739152 h 4436327"/>
                <a:gd name="connsiteX49" fmla="*/ 3450709 w 4462537"/>
                <a:gd name="connsiteY49" fmla="*/ 1563959 h 4436327"/>
                <a:gd name="connsiteX50" fmla="*/ 3246386 w 4462537"/>
                <a:gd name="connsiteY50" fmla="*/ 1402104 h 4436327"/>
                <a:gd name="connsiteX51" fmla="*/ 2863591 w 4462537"/>
                <a:gd name="connsiteY51" fmla="*/ 1182715 h 4436327"/>
                <a:gd name="connsiteX52" fmla="*/ 2409242 w 4462537"/>
                <a:gd name="connsiteY52" fmla="*/ 991994 h 4436327"/>
                <a:gd name="connsiteX53" fmla="*/ 1891817 w 4462537"/>
                <a:gd name="connsiteY53" fmla="*/ 828746 h 4436327"/>
                <a:gd name="connsiteX54" fmla="*/ 1318348 w 4462537"/>
                <a:gd name="connsiteY54" fmla="*/ 692573 h 4436327"/>
                <a:gd name="connsiteX55" fmla="*/ 882818 w 4462537"/>
                <a:gd name="connsiteY55" fmla="*/ 612542 h 4436327"/>
                <a:gd name="connsiteX56" fmla="*/ 528769 w 4462537"/>
                <a:gd name="connsiteY56" fmla="*/ 561576 h 4436327"/>
                <a:gd name="connsiteX57" fmla="*/ 288876 w 4462537"/>
                <a:gd name="connsiteY57" fmla="*/ 532709 h 4436327"/>
                <a:gd name="connsiteX58" fmla="*/ 198709 w 4462537"/>
                <a:gd name="connsiteY58" fmla="*/ 524149 h 4436327"/>
                <a:gd name="connsiteX59" fmla="*/ 100064 w 4462537"/>
                <a:gd name="connsiteY59" fmla="*/ 498666 h 4436327"/>
                <a:gd name="connsiteX60" fmla="*/ 32025 w 4462537"/>
                <a:gd name="connsiteY60" fmla="*/ 447502 h 4436327"/>
                <a:gd name="connsiteX61" fmla="*/ 1211 w 4462537"/>
                <a:gd name="connsiteY61" fmla="*/ 379415 h 4436327"/>
                <a:gd name="connsiteX62" fmla="*/ 13206 w 4462537"/>
                <a:gd name="connsiteY62" fmla="*/ 301176 h 4436327"/>
                <a:gd name="connsiteX63" fmla="*/ 18917 w 4462537"/>
                <a:gd name="connsiteY63" fmla="*/ 290913 h 4436327"/>
                <a:gd name="connsiteX64" fmla="*/ 11500 w 4462537"/>
                <a:gd name="connsiteY64" fmla="*/ 279338 h 4436327"/>
                <a:gd name="connsiteX65" fmla="*/ 1211 w 4462537"/>
                <a:gd name="connsiteY65" fmla="*/ 243279 h 4436327"/>
                <a:gd name="connsiteX66" fmla="*/ 13206 w 4462537"/>
                <a:gd name="connsiteY66" fmla="*/ 165040 h 4436327"/>
                <a:gd name="connsiteX67" fmla="*/ 60771 w 4462537"/>
                <a:gd name="connsiteY67" fmla="*/ 96953 h 4436327"/>
                <a:gd name="connsiteX68" fmla="*/ 133980 w 4462537"/>
                <a:gd name="connsiteY68" fmla="*/ 44196 h 4436327"/>
                <a:gd name="connsiteX69" fmla="*/ 224146 w 4462537"/>
                <a:gd name="connsiteY69" fmla="*/ 10153 h 4436327"/>
                <a:gd name="connsiteX70" fmla="*/ 326308 w 4462537"/>
                <a:gd name="connsiteY70" fmla="*/ 0 h 4436327"/>
                <a:gd name="connsiteX0" fmla="*/ 326308 w 4462537"/>
                <a:gd name="connsiteY0" fmla="*/ 0 h 4436327"/>
                <a:gd name="connsiteX1" fmla="*/ 333132 w 4462537"/>
                <a:gd name="connsiteY1" fmla="*/ 0 h 4436327"/>
                <a:gd name="connsiteX2" fmla="*/ 339957 w 4462537"/>
                <a:gd name="connsiteY2" fmla="*/ 0 h 4436327"/>
                <a:gd name="connsiteX3" fmla="*/ 346781 w 4462537"/>
                <a:gd name="connsiteY3" fmla="*/ 0 h 4436327"/>
                <a:gd name="connsiteX4" fmla="*/ 353606 w 4462537"/>
                <a:gd name="connsiteY4" fmla="*/ 0 h 4436327"/>
                <a:gd name="connsiteX5" fmla="*/ 722752 w 4462537"/>
                <a:gd name="connsiteY5" fmla="*/ 39219 h 4436327"/>
                <a:gd name="connsiteX6" fmla="*/ 1537975 w 4462537"/>
                <a:gd name="connsiteY6" fmla="*/ 170216 h 4436327"/>
                <a:gd name="connsiteX7" fmla="*/ 2569102 w 4462537"/>
                <a:gd name="connsiteY7" fmla="*/ 435594 h 4436327"/>
                <a:gd name="connsiteX8" fmla="*/ 3600435 w 4462537"/>
                <a:gd name="connsiteY8" fmla="*/ 905230 h 4436327"/>
                <a:gd name="connsiteX9" fmla="*/ 3969581 w 4462537"/>
                <a:gd name="connsiteY9" fmla="*/ 1191113 h 4436327"/>
                <a:gd name="connsiteX10" fmla="*/ 4221469 w 4462537"/>
                <a:gd name="connsiteY10" fmla="*/ 1492326 h 4436327"/>
                <a:gd name="connsiteX11" fmla="*/ 4374711 w 4462537"/>
                <a:gd name="connsiteY11" fmla="*/ 1790154 h 4436327"/>
                <a:gd name="connsiteX12" fmla="*/ 4446058 w 4462537"/>
                <a:gd name="connsiteY12" fmla="*/ 2065884 h 4436327"/>
                <a:gd name="connsiteX13" fmla="*/ 4461569 w 4462537"/>
                <a:gd name="connsiteY13" fmla="*/ 2344998 h 4436327"/>
                <a:gd name="connsiteX14" fmla="*/ 4460364 w 4462537"/>
                <a:gd name="connsiteY14" fmla="*/ 2359031 h 4436327"/>
                <a:gd name="connsiteX15" fmla="*/ 4461569 w 4462537"/>
                <a:gd name="connsiteY15" fmla="*/ 2481134 h 4436327"/>
                <a:gd name="connsiteX16" fmla="*/ 4422276 w 4462537"/>
                <a:gd name="connsiteY16" fmla="*/ 2778962 h 4436327"/>
                <a:gd name="connsiteX17" fmla="*/ 4323630 w 4462537"/>
                <a:gd name="connsiteY17" fmla="*/ 3093712 h 4436327"/>
                <a:gd name="connsiteX18" fmla="*/ 4161909 w 4462537"/>
                <a:gd name="connsiteY18" fmla="*/ 3422199 h 4436327"/>
                <a:gd name="connsiteX19" fmla="*/ 3991709 w 4462537"/>
                <a:gd name="connsiteY19" fmla="*/ 3680807 h 4436327"/>
                <a:gd name="connsiteX20" fmla="*/ 3787593 w 4462537"/>
                <a:gd name="connsiteY20" fmla="*/ 3932647 h 4436327"/>
                <a:gd name="connsiteX21" fmla="*/ 3556179 w 4462537"/>
                <a:gd name="connsiteY21" fmla="*/ 4167366 h 4436327"/>
                <a:gd name="connsiteX22" fmla="*/ 3304291 w 4462537"/>
                <a:gd name="connsiteY22" fmla="*/ 4371625 h 4436327"/>
                <a:gd name="connsiteX23" fmla="*/ 3254865 w 4462537"/>
                <a:gd name="connsiteY23" fmla="*/ 4400691 h 4436327"/>
                <a:gd name="connsiteX24" fmla="*/ 3203991 w 4462537"/>
                <a:gd name="connsiteY24" fmla="*/ 4420998 h 4436327"/>
                <a:gd name="connsiteX25" fmla="*/ 3149395 w 4462537"/>
                <a:gd name="connsiteY25" fmla="*/ 4432943 h 4436327"/>
                <a:gd name="connsiteX26" fmla="*/ 3095005 w 4462537"/>
                <a:gd name="connsiteY26" fmla="*/ 4436327 h 4436327"/>
                <a:gd name="connsiteX27" fmla="*/ 2986019 w 4462537"/>
                <a:gd name="connsiteY27" fmla="*/ 4420998 h 4436327"/>
                <a:gd name="connsiteX28" fmla="*/ 2882203 w 4462537"/>
                <a:gd name="connsiteY28" fmla="*/ 4376801 h 4436327"/>
                <a:gd name="connsiteX29" fmla="*/ 2788728 w 4462537"/>
                <a:gd name="connsiteY29" fmla="*/ 4305331 h 4436327"/>
                <a:gd name="connsiteX30" fmla="*/ 2712210 w 4462537"/>
                <a:gd name="connsiteY30" fmla="*/ 4208377 h 4436327"/>
                <a:gd name="connsiteX31" fmla="*/ 2647480 w 4462537"/>
                <a:gd name="connsiteY31" fmla="*/ 4039754 h 4436327"/>
                <a:gd name="connsiteX32" fmla="*/ 2639674 w 4462537"/>
                <a:gd name="connsiteY32" fmla="*/ 3955169 h 4436327"/>
                <a:gd name="connsiteX33" fmla="*/ 2645306 w 4462537"/>
                <a:gd name="connsiteY33" fmla="*/ 3880059 h 4436327"/>
                <a:gd name="connsiteX34" fmla="*/ 2639674 w 4462537"/>
                <a:gd name="connsiteY34" fmla="*/ 3819033 h 4436327"/>
                <a:gd name="connsiteX35" fmla="*/ 2645826 w 4462537"/>
                <a:gd name="connsiteY35" fmla="*/ 3736986 h 4436327"/>
                <a:gd name="connsiteX36" fmla="*/ 2701870 w 4462537"/>
                <a:gd name="connsiteY36" fmla="*/ 3588868 h 4436327"/>
                <a:gd name="connsiteX37" fmla="*/ 2810856 w 4462537"/>
                <a:gd name="connsiteY37" fmla="*/ 3478178 h 4436327"/>
                <a:gd name="connsiteX38" fmla="*/ 2999668 w 4462537"/>
                <a:gd name="connsiteY38" fmla="*/ 3338820 h 4436327"/>
                <a:gd name="connsiteX39" fmla="*/ 3180002 w 4462537"/>
                <a:gd name="connsiteY39" fmla="*/ 3173581 h 4436327"/>
                <a:gd name="connsiteX40" fmla="*/ 3343377 w 4462537"/>
                <a:gd name="connsiteY40" fmla="*/ 2995004 h 4436327"/>
                <a:gd name="connsiteX41" fmla="*/ 3482970 w 4462537"/>
                <a:gd name="connsiteY41" fmla="*/ 2809458 h 4436327"/>
                <a:gd name="connsiteX42" fmla="*/ 3588440 w 4462537"/>
                <a:gd name="connsiteY42" fmla="*/ 2637650 h 4436327"/>
                <a:gd name="connsiteX43" fmla="*/ 3678607 w 4462537"/>
                <a:gd name="connsiteY43" fmla="*/ 2438567 h 4436327"/>
                <a:gd name="connsiteX44" fmla="*/ 3738167 w 4462537"/>
                <a:gd name="connsiteY44" fmla="*/ 2224154 h 4436327"/>
                <a:gd name="connsiteX45" fmla="*/ 3748828 w 4462537"/>
                <a:gd name="connsiteY45" fmla="*/ 2129846 h 4436327"/>
                <a:gd name="connsiteX46" fmla="*/ 3734807 w 4462537"/>
                <a:gd name="connsiteY46" fmla="*/ 2032451 h 4436327"/>
                <a:gd name="connsiteX47" fmla="*/ 3704251 w 4462537"/>
                <a:gd name="connsiteY47" fmla="*/ 1929674 h 4436327"/>
                <a:gd name="connsiteX48" fmla="*/ 3603744 w 4462537"/>
                <a:gd name="connsiteY48" fmla="*/ 1739152 h 4436327"/>
                <a:gd name="connsiteX49" fmla="*/ 3450709 w 4462537"/>
                <a:gd name="connsiteY49" fmla="*/ 1563959 h 4436327"/>
                <a:gd name="connsiteX50" fmla="*/ 3246386 w 4462537"/>
                <a:gd name="connsiteY50" fmla="*/ 1402104 h 4436327"/>
                <a:gd name="connsiteX51" fmla="*/ 2863591 w 4462537"/>
                <a:gd name="connsiteY51" fmla="*/ 1182715 h 4436327"/>
                <a:gd name="connsiteX52" fmla="*/ 2409242 w 4462537"/>
                <a:gd name="connsiteY52" fmla="*/ 991994 h 4436327"/>
                <a:gd name="connsiteX53" fmla="*/ 1891817 w 4462537"/>
                <a:gd name="connsiteY53" fmla="*/ 828746 h 4436327"/>
                <a:gd name="connsiteX54" fmla="*/ 1318348 w 4462537"/>
                <a:gd name="connsiteY54" fmla="*/ 692573 h 4436327"/>
                <a:gd name="connsiteX55" fmla="*/ 882818 w 4462537"/>
                <a:gd name="connsiteY55" fmla="*/ 612542 h 4436327"/>
                <a:gd name="connsiteX56" fmla="*/ 528769 w 4462537"/>
                <a:gd name="connsiteY56" fmla="*/ 561576 h 4436327"/>
                <a:gd name="connsiteX57" fmla="*/ 288876 w 4462537"/>
                <a:gd name="connsiteY57" fmla="*/ 532709 h 4436327"/>
                <a:gd name="connsiteX58" fmla="*/ 198709 w 4462537"/>
                <a:gd name="connsiteY58" fmla="*/ 524149 h 4436327"/>
                <a:gd name="connsiteX59" fmla="*/ 100064 w 4462537"/>
                <a:gd name="connsiteY59" fmla="*/ 498666 h 4436327"/>
                <a:gd name="connsiteX60" fmla="*/ 32025 w 4462537"/>
                <a:gd name="connsiteY60" fmla="*/ 447502 h 4436327"/>
                <a:gd name="connsiteX61" fmla="*/ 1211 w 4462537"/>
                <a:gd name="connsiteY61" fmla="*/ 379415 h 4436327"/>
                <a:gd name="connsiteX62" fmla="*/ 13206 w 4462537"/>
                <a:gd name="connsiteY62" fmla="*/ 301176 h 4436327"/>
                <a:gd name="connsiteX63" fmla="*/ 18917 w 4462537"/>
                <a:gd name="connsiteY63" fmla="*/ 290913 h 4436327"/>
                <a:gd name="connsiteX64" fmla="*/ 1211 w 4462537"/>
                <a:gd name="connsiteY64" fmla="*/ 243279 h 4436327"/>
                <a:gd name="connsiteX65" fmla="*/ 13206 w 4462537"/>
                <a:gd name="connsiteY65" fmla="*/ 165040 h 4436327"/>
                <a:gd name="connsiteX66" fmla="*/ 60771 w 4462537"/>
                <a:gd name="connsiteY66" fmla="*/ 96953 h 4436327"/>
                <a:gd name="connsiteX67" fmla="*/ 133980 w 4462537"/>
                <a:gd name="connsiteY67" fmla="*/ 44196 h 4436327"/>
                <a:gd name="connsiteX68" fmla="*/ 224146 w 4462537"/>
                <a:gd name="connsiteY68" fmla="*/ 10153 h 4436327"/>
                <a:gd name="connsiteX69" fmla="*/ 326308 w 4462537"/>
                <a:gd name="connsiteY69" fmla="*/ 0 h 4436327"/>
                <a:gd name="connsiteX0" fmla="*/ 326308 w 4462537"/>
                <a:gd name="connsiteY0" fmla="*/ 0 h 4436327"/>
                <a:gd name="connsiteX1" fmla="*/ 333132 w 4462537"/>
                <a:gd name="connsiteY1" fmla="*/ 0 h 4436327"/>
                <a:gd name="connsiteX2" fmla="*/ 339957 w 4462537"/>
                <a:gd name="connsiteY2" fmla="*/ 0 h 4436327"/>
                <a:gd name="connsiteX3" fmla="*/ 346781 w 4462537"/>
                <a:gd name="connsiteY3" fmla="*/ 0 h 4436327"/>
                <a:gd name="connsiteX4" fmla="*/ 353606 w 4462537"/>
                <a:gd name="connsiteY4" fmla="*/ 0 h 4436327"/>
                <a:gd name="connsiteX5" fmla="*/ 722752 w 4462537"/>
                <a:gd name="connsiteY5" fmla="*/ 39219 h 4436327"/>
                <a:gd name="connsiteX6" fmla="*/ 1537975 w 4462537"/>
                <a:gd name="connsiteY6" fmla="*/ 170216 h 4436327"/>
                <a:gd name="connsiteX7" fmla="*/ 2569102 w 4462537"/>
                <a:gd name="connsiteY7" fmla="*/ 435594 h 4436327"/>
                <a:gd name="connsiteX8" fmla="*/ 3600435 w 4462537"/>
                <a:gd name="connsiteY8" fmla="*/ 905230 h 4436327"/>
                <a:gd name="connsiteX9" fmla="*/ 3969581 w 4462537"/>
                <a:gd name="connsiteY9" fmla="*/ 1191113 h 4436327"/>
                <a:gd name="connsiteX10" fmla="*/ 4221469 w 4462537"/>
                <a:gd name="connsiteY10" fmla="*/ 1492326 h 4436327"/>
                <a:gd name="connsiteX11" fmla="*/ 4374711 w 4462537"/>
                <a:gd name="connsiteY11" fmla="*/ 1790154 h 4436327"/>
                <a:gd name="connsiteX12" fmla="*/ 4446058 w 4462537"/>
                <a:gd name="connsiteY12" fmla="*/ 2065884 h 4436327"/>
                <a:gd name="connsiteX13" fmla="*/ 4461569 w 4462537"/>
                <a:gd name="connsiteY13" fmla="*/ 2344998 h 4436327"/>
                <a:gd name="connsiteX14" fmla="*/ 4460364 w 4462537"/>
                <a:gd name="connsiteY14" fmla="*/ 2359031 h 4436327"/>
                <a:gd name="connsiteX15" fmla="*/ 4461569 w 4462537"/>
                <a:gd name="connsiteY15" fmla="*/ 2481134 h 4436327"/>
                <a:gd name="connsiteX16" fmla="*/ 4422276 w 4462537"/>
                <a:gd name="connsiteY16" fmla="*/ 2778962 h 4436327"/>
                <a:gd name="connsiteX17" fmla="*/ 4323630 w 4462537"/>
                <a:gd name="connsiteY17" fmla="*/ 3093712 h 4436327"/>
                <a:gd name="connsiteX18" fmla="*/ 4161909 w 4462537"/>
                <a:gd name="connsiteY18" fmla="*/ 3422199 h 4436327"/>
                <a:gd name="connsiteX19" fmla="*/ 3991709 w 4462537"/>
                <a:gd name="connsiteY19" fmla="*/ 3680807 h 4436327"/>
                <a:gd name="connsiteX20" fmla="*/ 3787593 w 4462537"/>
                <a:gd name="connsiteY20" fmla="*/ 3932647 h 4436327"/>
                <a:gd name="connsiteX21" fmla="*/ 3556179 w 4462537"/>
                <a:gd name="connsiteY21" fmla="*/ 4167366 h 4436327"/>
                <a:gd name="connsiteX22" fmla="*/ 3304291 w 4462537"/>
                <a:gd name="connsiteY22" fmla="*/ 4371625 h 4436327"/>
                <a:gd name="connsiteX23" fmla="*/ 3254865 w 4462537"/>
                <a:gd name="connsiteY23" fmla="*/ 4400691 h 4436327"/>
                <a:gd name="connsiteX24" fmla="*/ 3203991 w 4462537"/>
                <a:gd name="connsiteY24" fmla="*/ 4420998 h 4436327"/>
                <a:gd name="connsiteX25" fmla="*/ 3149395 w 4462537"/>
                <a:gd name="connsiteY25" fmla="*/ 4432943 h 4436327"/>
                <a:gd name="connsiteX26" fmla="*/ 3095005 w 4462537"/>
                <a:gd name="connsiteY26" fmla="*/ 4436327 h 4436327"/>
                <a:gd name="connsiteX27" fmla="*/ 2986019 w 4462537"/>
                <a:gd name="connsiteY27" fmla="*/ 4420998 h 4436327"/>
                <a:gd name="connsiteX28" fmla="*/ 2882203 w 4462537"/>
                <a:gd name="connsiteY28" fmla="*/ 4376801 h 4436327"/>
                <a:gd name="connsiteX29" fmla="*/ 2788728 w 4462537"/>
                <a:gd name="connsiteY29" fmla="*/ 4305331 h 4436327"/>
                <a:gd name="connsiteX30" fmla="*/ 2712210 w 4462537"/>
                <a:gd name="connsiteY30" fmla="*/ 4208377 h 4436327"/>
                <a:gd name="connsiteX31" fmla="*/ 2647480 w 4462537"/>
                <a:gd name="connsiteY31" fmla="*/ 4039754 h 4436327"/>
                <a:gd name="connsiteX32" fmla="*/ 2639674 w 4462537"/>
                <a:gd name="connsiteY32" fmla="*/ 3955169 h 4436327"/>
                <a:gd name="connsiteX33" fmla="*/ 2645306 w 4462537"/>
                <a:gd name="connsiteY33" fmla="*/ 3880059 h 4436327"/>
                <a:gd name="connsiteX34" fmla="*/ 2639674 w 4462537"/>
                <a:gd name="connsiteY34" fmla="*/ 3819033 h 4436327"/>
                <a:gd name="connsiteX35" fmla="*/ 2645826 w 4462537"/>
                <a:gd name="connsiteY35" fmla="*/ 3736986 h 4436327"/>
                <a:gd name="connsiteX36" fmla="*/ 2701870 w 4462537"/>
                <a:gd name="connsiteY36" fmla="*/ 3588868 h 4436327"/>
                <a:gd name="connsiteX37" fmla="*/ 2810856 w 4462537"/>
                <a:gd name="connsiteY37" fmla="*/ 3478178 h 4436327"/>
                <a:gd name="connsiteX38" fmla="*/ 2999668 w 4462537"/>
                <a:gd name="connsiteY38" fmla="*/ 3338820 h 4436327"/>
                <a:gd name="connsiteX39" fmla="*/ 3180002 w 4462537"/>
                <a:gd name="connsiteY39" fmla="*/ 3173581 h 4436327"/>
                <a:gd name="connsiteX40" fmla="*/ 3343377 w 4462537"/>
                <a:gd name="connsiteY40" fmla="*/ 2995004 h 4436327"/>
                <a:gd name="connsiteX41" fmla="*/ 3482970 w 4462537"/>
                <a:gd name="connsiteY41" fmla="*/ 2809458 h 4436327"/>
                <a:gd name="connsiteX42" fmla="*/ 3588440 w 4462537"/>
                <a:gd name="connsiteY42" fmla="*/ 2637650 h 4436327"/>
                <a:gd name="connsiteX43" fmla="*/ 3678607 w 4462537"/>
                <a:gd name="connsiteY43" fmla="*/ 2438567 h 4436327"/>
                <a:gd name="connsiteX44" fmla="*/ 3738167 w 4462537"/>
                <a:gd name="connsiteY44" fmla="*/ 2224154 h 4436327"/>
                <a:gd name="connsiteX45" fmla="*/ 3748828 w 4462537"/>
                <a:gd name="connsiteY45" fmla="*/ 2129846 h 4436327"/>
                <a:gd name="connsiteX46" fmla="*/ 3734807 w 4462537"/>
                <a:gd name="connsiteY46" fmla="*/ 2032451 h 4436327"/>
                <a:gd name="connsiteX47" fmla="*/ 3704251 w 4462537"/>
                <a:gd name="connsiteY47" fmla="*/ 1929674 h 4436327"/>
                <a:gd name="connsiteX48" fmla="*/ 3603744 w 4462537"/>
                <a:gd name="connsiteY48" fmla="*/ 1739152 h 4436327"/>
                <a:gd name="connsiteX49" fmla="*/ 3450709 w 4462537"/>
                <a:gd name="connsiteY49" fmla="*/ 1563959 h 4436327"/>
                <a:gd name="connsiteX50" fmla="*/ 3246386 w 4462537"/>
                <a:gd name="connsiteY50" fmla="*/ 1402104 h 4436327"/>
                <a:gd name="connsiteX51" fmla="*/ 2863591 w 4462537"/>
                <a:gd name="connsiteY51" fmla="*/ 1182715 h 4436327"/>
                <a:gd name="connsiteX52" fmla="*/ 2409242 w 4462537"/>
                <a:gd name="connsiteY52" fmla="*/ 991994 h 4436327"/>
                <a:gd name="connsiteX53" fmla="*/ 1891817 w 4462537"/>
                <a:gd name="connsiteY53" fmla="*/ 828746 h 4436327"/>
                <a:gd name="connsiteX54" fmla="*/ 1318348 w 4462537"/>
                <a:gd name="connsiteY54" fmla="*/ 692573 h 4436327"/>
                <a:gd name="connsiteX55" fmla="*/ 882818 w 4462537"/>
                <a:gd name="connsiteY55" fmla="*/ 612542 h 4436327"/>
                <a:gd name="connsiteX56" fmla="*/ 528769 w 4462537"/>
                <a:gd name="connsiteY56" fmla="*/ 561576 h 4436327"/>
                <a:gd name="connsiteX57" fmla="*/ 288876 w 4462537"/>
                <a:gd name="connsiteY57" fmla="*/ 532709 h 4436327"/>
                <a:gd name="connsiteX58" fmla="*/ 198709 w 4462537"/>
                <a:gd name="connsiteY58" fmla="*/ 524149 h 4436327"/>
                <a:gd name="connsiteX59" fmla="*/ 100064 w 4462537"/>
                <a:gd name="connsiteY59" fmla="*/ 498666 h 4436327"/>
                <a:gd name="connsiteX60" fmla="*/ 32025 w 4462537"/>
                <a:gd name="connsiteY60" fmla="*/ 447502 h 4436327"/>
                <a:gd name="connsiteX61" fmla="*/ 1211 w 4462537"/>
                <a:gd name="connsiteY61" fmla="*/ 379415 h 4436327"/>
                <a:gd name="connsiteX62" fmla="*/ 13206 w 4462537"/>
                <a:gd name="connsiteY62" fmla="*/ 301176 h 4436327"/>
                <a:gd name="connsiteX63" fmla="*/ 1211 w 4462537"/>
                <a:gd name="connsiteY63" fmla="*/ 243279 h 4436327"/>
                <a:gd name="connsiteX64" fmla="*/ 13206 w 4462537"/>
                <a:gd name="connsiteY64" fmla="*/ 165040 h 4436327"/>
                <a:gd name="connsiteX65" fmla="*/ 60771 w 4462537"/>
                <a:gd name="connsiteY65" fmla="*/ 96953 h 4436327"/>
                <a:gd name="connsiteX66" fmla="*/ 133980 w 4462537"/>
                <a:gd name="connsiteY66" fmla="*/ 44196 h 4436327"/>
                <a:gd name="connsiteX67" fmla="*/ 224146 w 4462537"/>
                <a:gd name="connsiteY67" fmla="*/ 10153 h 4436327"/>
                <a:gd name="connsiteX68" fmla="*/ 326308 w 4462537"/>
                <a:gd name="connsiteY68" fmla="*/ 0 h 4436327"/>
                <a:gd name="connsiteX0" fmla="*/ 327891 w 4464120"/>
                <a:gd name="connsiteY0" fmla="*/ 0 h 4436327"/>
                <a:gd name="connsiteX1" fmla="*/ 334715 w 4464120"/>
                <a:gd name="connsiteY1" fmla="*/ 0 h 4436327"/>
                <a:gd name="connsiteX2" fmla="*/ 341540 w 4464120"/>
                <a:gd name="connsiteY2" fmla="*/ 0 h 4436327"/>
                <a:gd name="connsiteX3" fmla="*/ 348364 w 4464120"/>
                <a:gd name="connsiteY3" fmla="*/ 0 h 4436327"/>
                <a:gd name="connsiteX4" fmla="*/ 355189 w 4464120"/>
                <a:gd name="connsiteY4" fmla="*/ 0 h 4436327"/>
                <a:gd name="connsiteX5" fmla="*/ 724335 w 4464120"/>
                <a:gd name="connsiteY5" fmla="*/ 39219 h 4436327"/>
                <a:gd name="connsiteX6" fmla="*/ 1539558 w 4464120"/>
                <a:gd name="connsiteY6" fmla="*/ 170216 h 4436327"/>
                <a:gd name="connsiteX7" fmla="*/ 2570685 w 4464120"/>
                <a:gd name="connsiteY7" fmla="*/ 435594 h 4436327"/>
                <a:gd name="connsiteX8" fmla="*/ 3602018 w 4464120"/>
                <a:gd name="connsiteY8" fmla="*/ 905230 h 4436327"/>
                <a:gd name="connsiteX9" fmla="*/ 3971164 w 4464120"/>
                <a:gd name="connsiteY9" fmla="*/ 1191113 h 4436327"/>
                <a:gd name="connsiteX10" fmla="*/ 4223052 w 4464120"/>
                <a:gd name="connsiteY10" fmla="*/ 1492326 h 4436327"/>
                <a:gd name="connsiteX11" fmla="*/ 4376294 w 4464120"/>
                <a:gd name="connsiteY11" fmla="*/ 1790154 h 4436327"/>
                <a:gd name="connsiteX12" fmla="*/ 4447641 w 4464120"/>
                <a:gd name="connsiteY12" fmla="*/ 2065884 h 4436327"/>
                <a:gd name="connsiteX13" fmla="*/ 4463152 w 4464120"/>
                <a:gd name="connsiteY13" fmla="*/ 2344998 h 4436327"/>
                <a:gd name="connsiteX14" fmla="*/ 4461947 w 4464120"/>
                <a:gd name="connsiteY14" fmla="*/ 2359031 h 4436327"/>
                <a:gd name="connsiteX15" fmla="*/ 4463152 w 4464120"/>
                <a:gd name="connsiteY15" fmla="*/ 2481134 h 4436327"/>
                <a:gd name="connsiteX16" fmla="*/ 4423859 w 4464120"/>
                <a:gd name="connsiteY16" fmla="*/ 2778962 h 4436327"/>
                <a:gd name="connsiteX17" fmla="*/ 4325213 w 4464120"/>
                <a:gd name="connsiteY17" fmla="*/ 3093712 h 4436327"/>
                <a:gd name="connsiteX18" fmla="*/ 4163492 w 4464120"/>
                <a:gd name="connsiteY18" fmla="*/ 3422199 h 4436327"/>
                <a:gd name="connsiteX19" fmla="*/ 3993292 w 4464120"/>
                <a:gd name="connsiteY19" fmla="*/ 3680807 h 4436327"/>
                <a:gd name="connsiteX20" fmla="*/ 3789176 w 4464120"/>
                <a:gd name="connsiteY20" fmla="*/ 3932647 h 4436327"/>
                <a:gd name="connsiteX21" fmla="*/ 3557762 w 4464120"/>
                <a:gd name="connsiteY21" fmla="*/ 4167366 h 4436327"/>
                <a:gd name="connsiteX22" fmla="*/ 3305874 w 4464120"/>
                <a:gd name="connsiteY22" fmla="*/ 4371625 h 4436327"/>
                <a:gd name="connsiteX23" fmla="*/ 3256448 w 4464120"/>
                <a:gd name="connsiteY23" fmla="*/ 4400691 h 4436327"/>
                <a:gd name="connsiteX24" fmla="*/ 3205574 w 4464120"/>
                <a:gd name="connsiteY24" fmla="*/ 4420998 h 4436327"/>
                <a:gd name="connsiteX25" fmla="*/ 3150978 w 4464120"/>
                <a:gd name="connsiteY25" fmla="*/ 4432943 h 4436327"/>
                <a:gd name="connsiteX26" fmla="*/ 3096588 w 4464120"/>
                <a:gd name="connsiteY26" fmla="*/ 4436327 h 4436327"/>
                <a:gd name="connsiteX27" fmla="*/ 2987602 w 4464120"/>
                <a:gd name="connsiteY27" fmla="*/ 4420998 h 4436327"/>
                <a:gd name="connsiteX28" fmla="*/ 2883786 w 4464120"/>
                <a:gd name="connsiteY28" fmla="*/ 4376801 h 4436327"/>
                <a:gd name="connsiteX29" fmla="*/ 2790311 w 4464120"/>
                <a:gd name="connsiteY29" fmla="*/ 4305331 h 4436327"/>
                <a:gd name="connsiteX30" fmla="*/ 2713793 w 4464120"/>
                <a:gd name="connsiteY30" fmla="*/ 4208377 h 4436327"/>
                <a:gd name="connsiteX31" fmla="*/ 2649063 w 4464120"/>
                <a:gd name="connsiteY31" fmla="*/ 4039754 h 4436327"/>
                <a:gd name="connsiteX32" fmla="*/ 2641257 w 4464120"/>
                <a:gd name="connsiteY32" fmla="*/ 3955169 h 4436327"/>
                <a:gd name="connsiteX33" fmla="*/ 2646889 w 4464120"/>
                <a:gd name="connsiteY33" fmla="*/ 3880059 h 4436327"/>
                <a:gd name="connsiteX34" fmla="*/ 2641257 w 4464120"/>
                <a:gd name="connsiteY34" fmla="*/ 3819033 h 4436327"/>
                <a:gd name="connsiteX35" fmla="*/ 2647409 w 4464120"/>
                <a:gd name="connsiteY35" fmla="*/ 3736986 h 4436327"/>
                <a:gd name="connsiteX36" fmla="*/ 2703453 w 4464120"/>
                <a:gd name="connsiteY36" fmla="*/ 3588868 h 4436327"/>
                <a:gd name="connsiteX37" fmla="*/ 2812439 w 4464120"/>
                <a:gd name="connsiteY37" fmla="*/ 3478178 h 4436327"/>
                <a:gd name="connsiteX38" fmla="*/ 3001251 w 4464120"/>
                <a:gd name="connsiteY38" fmla="*/ 3338820 h 4436327"/>
                <a:gd name="connsiteX39" fmla="*/ 3181585 w 4464120"/>
                <a:gd name="connsiteY39" fmla="*/ 3173581 h 4436327"/>
                <a:gd name="connsiteX40" fmla="*/ 3344960 w 4464120"/>
                <a:gd name="connsiteY40" fmla="*/ 2995004 h 4436327"/>
                <a:gd name="connsiteX41" fmla="*/ 3484553 w 4464120"/>
                <a:gd name="connsiteY41" fmla="*/ 2809458 h 4436327"/>
                <a:gd name="connsiteX42" fmla="*/ 3590023 w 4464120"/>
                <a:gd name="connsiteY42" fmla="*/ 2637650 h 4436327"/>
                <a:gd name="connsiteX43" fmla="*/ 3680190 w 4464120"/>
                <a:gd name="connsiteY43" fmla="*/ 2438567 h 4436327"/>
                <a:gd name="connsiteX44" fmla="*/ 3739750 w 4464120"/>
                <a:gd name="connsiteY44" fmla="*/ 2224154 h 4436327"/>
                <a:gd name="connsiteX45" fmla="*/ 3750411 w 4464120"/>
                <a:gd name="connsiteY45" fmla="*/ 2129846 h 4436327"/>
                <a:gd name="connsiteX46" fmla="*/ 3736390 w 4464120"/>
                <a:gd name="connsiteY46" fmla="*/ 2032451 h 4436327"/>
                <a:gd name="connsiteX47" fmla="*/ 3705834 w 4464120"/>
                <a:gd name="connsiteY47" fmla="*/ 1929674 h 4436327"/>
                <a:gd name="connsiteX48" fmla="*/ 3605327 w 4464120"/>
                <a:gd name="connsiteY48" fmla="*/ 1739152 h 4436327"/>
                <a:gd name="connsiteX49" fmla="*/ 3452292 w 4464120"/>
                <a:gd name="connsiteY49" fmla="*/ 1563959 h 4436327"/>
                <a:gd name="connsiteX50" fmla="*/ 3247969 w 4464120"/>
                <a:gd name="connsiteY50" fmla="*/ 1402104 h 4436327"/>
                <a:gd name="connsiteX51" fmla="*/ 2865174 w 4464120"/>
                <a:gd name="connsiteY51" fmla="*/ 1182715 h 4436327"/>
                <a:gd name="connsiteX52" fmla="*/ 2410825 w 4464120"/>
                <a:gd name="connsiteY52" fmla="*/ 991994 h 4436327"/>
                <a:gd name="connsiteX53" fmla="*/ 1893400 w 4464120"/>
                <a:gd name="connsiteY53" fmla="*/ 828746 h 4436327"/>
                <a:gd name="connsiteX54" fmla="*/ 1319931 w 4464120"/>
                <a:gd name="connsiteY54" fmla="*/ 692573 h 4436327"/>
                <a:gd name="connsiteX55" fmla="*/ 884401 w 4464120"/>
                <a:gd name="connsiteY55" fmla="*/ 612542 h 4436327"/>
                <a:gd name="connsiteX56" fmla="*/ 530352 w 4464120"/>
                <a:gd name="connsiteY56" fmla="*/ 561576 h 4436327"/>
                <a:gd name="connsiteX57" fmla="*/ 290459 w 4464120"/>
                <a:gd name="connsiteY57" fmla="*/ 532709 h 4436327"/>
                <a:gd name="connsiteX58" fmla="*/ 200292 w 4464120"/>
                <a:gd name="connsiteY58" fmla="*/ 524149 h 4436327"/>
                <a:gd name="connsiteX59" fmla="*/ 101647 w 4464120"/>
                <a:gd name="connsiteY59" fmla="*/ 498666 h 4436327"/>
                <a:gd name="connsiteX60" fmla="*/ 33608 w 4464120"/>
                <a:gd name="connsiteY60" fmla="*/ 447502 h 4436327"/>
                <a:gd name="connsiteX61" fmla="*/ 2794 w 4464120"/>
                <a:gd name="connsiteY61" fmla="*/ 379415 h 4436327"/>
                <a:gd name="connsiteX62" fmla="*/ 2794 w 4464120"/>
                <a:gd name="connsiteY62" fmla="*/ 243279 h 4436327"/>
                <a:gd name="connsiteX63" fmla="*/ 14789 w 4464120"/>
                <a:gd name="connsiteY63" fmla="*/ 165040 h 4436327"/>
                <a:gd name="connsiteX64" fmla="*/ 62354 w 4464120"/>
                <a:gd name="connsiteY64" fmla="*/ 96953 h 4436327"/>
                <a:gd name="connsiteX65" fmla="*/ 135563 w 4464120"/>
                <a:gd name="connsiteY65" fmla="*/ 44196 h 4436327"/>
                <a:gd name="connsiteX66" fmla="*/ 225729 w 4464120"/>
                <a:gd name="connsiteY66" fmla="*/ 10153 h 4436327"/>
                <a:gd name="connsiteX67" fmla="*/ 327891 w 4464120"/>
                <a:gd name="connsiteY67" fmla="*/ 0 h 4436327"/>
                <a:gd name="connsiteX0" fmla="*/ 327891 w 4464120"/>
                <a:gd name="connsiteY0" fmla="*/ 0 h 4436327"/>
                <a:gd name="connsiteX1" fmla="*/ 334715 w 4464120"/>
                <a:gd name="connsiteY1" fmla="*/ 0 h 4436327"/>
                <a:gd name="connsiteX2" fmla="*/ 341540 w 4464120"/>
                <a:gd name="connsiteY2" fmla="*/ 0 h 4436327"/>
                <a:gd name="connsiteX3" fmla="*/ 348364 w 4464120"/>
                <a:gd name="connsiteY3" fmla="*/ 0 h 4436327"/>
                <a:gd name="connsiteX4" fmla="*/ 355189 w 4464120"/>
                <a:gd name="connsiteY4" fmla="*/ 0 h 4436327"/>
                <a:gd name="connsiteX5" fmla="*/ 724335 w 4464120"/>
                <a:gd name="connsiteY5" fmla="*/ 39219 h 4436327"/>
                <a:gd name="connsiteX6" fmla="*/ 1539558 w 4464120"/>
                <a:gd name="connsiteY6" fmla="*/ 170216 h 4436327"/>
                <a:gd name="connsiteX7" fmla="*/ 2570685 w 4464120"/>
                <a:gd name="connsiteY7" fmla="*/ 435594 h 4436327"/>
                <a:gd name="connsiteX8" fmla="*/ 3602018 w 4464120"/>
                <a:gd name="connsiteY8" fmla="*/ 905230 h 4436327"/>
                <a:gd name="connsiteX9" fmla="*/ 3971164 w 4464120"/>
                <a:gd name="connsiteY9" fmla="*/ 1191113 h 4436327"/>
                <a:gd name="connsiteX10" fmla="*/ 4223052 w 4464120"/>
                <a:gd name="connsiteY10" fmla="*/ 1492326 h 4436327"/>
                <a:gd name="connsiteX11" fmla="*/ 4376294 w 4464120"/>
                <a:gd name="connsiteY11" fmla="*/ 1790154 h 4436327"/>
                <a:gd name="connsiteX12" fmla="*/ 4447641 w 4464120"/>
                <a:gd name="connsiteY12" fmla="*/ 2065884 h 4436327"/>
                <a:gd name="connsiteX13" fmla="*/ 4463152 w 4464120"/>
                <a:gd name="connsiteY13" fmla="*/ 2344998 h 4436327"/>
                <a:gd name="connsiteX14" fmla="*/ 4461947 w 4464120"/>
                <a:gd name="connsiteY14" fmla="*/ 2359031 h 4436327"/>
                <a:gd name="connsiteX15" fmla="*/ 4463152 w 4464120"/>
                <a:gd name="connsiteY15" fmla="*/ 2481134 h 4436327"/>
                <a:gd name="connsiteX16" fmla="*/ 4423859 w 4464120"/>
                <a:gd name="connsiteY16" fmla="*/ 2778962 h 4436327"/>
                <a:gd name="connsiteX17" fmla="*/ 4325213 w 4464120"/>
                <a:gd name="connsiteY17" fmla="*/ 3093712 h 4436327"/>
                <a:gd name="connsiteX18" fmla="*/ 4163492 w 4464120"/>
                <a:gd name="connsiteY18" fmla="*/ 3422199 h 4436327"/>
                <a:gd name="connsiteX19" fmla="*/ 3993292 w 4464120"/>
                <a:gd name="connsiteY19" fmla="*/ 3680807 h 4436327"/>
                <a:gd name="connsiteX20" fmla="*/ 3789176 w 4464120"/>
                <a:gd name="connsiteY20" fmla="*/ 3932647 h 4436327"/>
                <a:gd name="connsiteX21" fmla="*/ 3557762 w 4464120"/>
                <a:gd name="connsiteY21" fmla="*/ 4167366 h 4436327"/>
                <a:gd name="connsiteX22" fmla="*/ 3305874 w 4464120"/>
                <a:gd name="connsiteY22" fmla="*/ 4371625 h 4436327"/>
                <a:gd name="connsiteX23" fmla="*/ 3256448 w 4464120"/>
                <a:gd name="connsiteY23" fmla="*/ 4400691 h 4436327"/>
                <a:gd name="connsiteX24" fmla="*/ 3205574 w 4464120"/>
                <a:gd name="connsiteY24" fmla="*/ 4420998 h 4436327"/>
                <a:gd name="connsiteX25" fmla="*/ 3150978 w 4464120"/>
                <a:gd name="connsiteY25" fmla="*/ 4432943 h 4436327"/>
                <a:gd name="connsiteX26" fmla="*/ 3096588 w 4464120"/>
                <a:gd name="connsiteY26" fmla="*/ 4436327 h 4436327"/>
                <a:gd name="connsiteX27" fmla="*/ 2987602 w 4464120"/>
                <a:gd name="connsiteY27" fmla="*/ 4420998 h 4436327"/>
                <a:gd name="connsiteX28" fmla="*/ 2883786 w 4464120"/>
                <a:gd name="connsiteY28" fmla="*/ 4376801 h 4436327"/>
                <a:gd name="connsiteX29" fmla="*/ 2790311 w 4464120"/>
                <a:gd name="connsiteY29" fmla="*/ 4305331 h 4436327"/>
                <a:gd name="connsiteX30" fmla="*/ 2713793 w 4464120"/>
                <a:gd name="connsiteY30" fmla="*/ 4208377 h 4436327"/>
                <a:gd name="connsiteX31" fmla="*/ 2649063 w 4464120"/>
                <a:gd name="connsiteY31" fmla="*/ 4039754 h 4436327"/>
                <a:gd name="connsiteX32" fmla="*/ 2641257 w 4464120"/>
                <a:gd name="connsiteY32" fmla="*/ 3955169 h 4436327"/>
                <a:gd name="connsiteX33" fmla="*/ 2641257 w 4464120"/>
                <a:gd name="connsiteY33" fmla="*/ 3819033 h 4436327"/>
                <a:gd name="connsiteX34" fmla="*/ 2647409 w 4464120"/>
                <a:gd name="connsiteY34" fmla="*/ 3736986 h 4436327"/>
                <a:gd name="connsiteX35" fmla="*/ 2703453 w 4464120"/>
                <a:gd name="connsiteY35" fmla="*/ 3588868 h 4436327"/>
                <a:gd name="connsiteX36" fmla="*/ 2812439 w 4464120"/>
                <a:gd name="connsiteY36" fmla="*/ 3478178 h 4436327"/>
                <a:gd name="connsiteX37" fmla="*/ 3001251 w 4464120"/>
                <a:gd name="connsiteY37" fmla="*/ 3338820 h 4436327"/>
                <a:gd name="connsiteX38" fmla="*/ 3181585 w 4464120"/>
                <a:gd name="connsiteY38" fmla="*/ 3173581 h 4436327"/>
                <a:gd name="connsiteX39" fmla="*/ 3344960 w 4464120"/>
                <a:gd name="connsiteY39" fmla="*/ 2995004 h 4436327"/>
                <a:gd name="connsiteX40" fmla="*/ 3484553 w 4464120"/>
                <a:gd name="connsiteY40" fmla="*/ 2809458 h 4436327"/>
                <a:gd name="connsiteX41" fmla="*/ 3590023 w 4464120"/>
                <a:gd name="connsiteY41" fmla="*/ 2637650 h 4436327"/>
                <a:gd name="connsiteX42" fmla="*/ 3680190 w 4464120"/>
                <a:gd name="connsiteY42" fmla="*/ 2438567 h 4436327"/>
                <a:gd name="connsiteX43" fmla="*/ 3739750 w 4464120"/>
                <a:gd name="connsiteY43" fmla="*/ 2224154 h 4436327"/>
                <a:gd name="connsiteX44" fmla="*/ 3750411 w 4464120"/>
                <a:gd name="connsiteY44" fmla="*/ 2129846 h 4436327"/>
                <a:gd name="connsiteX45" fmla="*/ 3736390 w 4464120"/>
                <a:gd name="connsiteY45" fmla="*/ 2032451 h 4436327"/>
                <a:gd name="connsiteX46" fmla="*/ 3705834 w 4464120"/>
                <a:gd name="connsiteY46" fmla="*/ 1929674 h 4436327"/>
                <a:gd name="connsiteX47" fmla="*/ 3605327 w 4464120"/>
                <a:gd name="connsiteY47" fmla="*/ 1739152 h 4436327"/>
                <a:gd name="connsiteX48" fmla="*/ 3452292 w 4464120"/>
                <a:gd name="connsiteY48" fmla="*/ 1563959 h 4436327"/>
                <a:gd name="connsiteX49" fmla="*/ 3247969 w 4464120"/>
                <a:gd name="connsiteY49" fmla="*/ 1402104 h 4436327"/>
                <a:gd name="connsiteX50" fmla="*/ 2865174 w 4464120"/>
                <a:gd name="connsiteY50" fmla="*/ 1182715 h 4436327"/>
                <a:gd name="connsiteX51" fmla="*/ 2410825 w 4464120"/>
                <a:gd name="connsiteY51" fmla="*/ 991994 h 4436327"/>
                <a:gd name="connsiteX52" fmla="*/ 1893400 w 4464120"/>
                <a:gd name="connsiteY52" fmla="*/ 828746 h 4436327"/>
                <a:gd name="connsiteX53" fmla="*/ 1319931 w 4464120"/>
                <a:gd name="connsiteY53" fmla="*/ 692573 h 4436327"/>
                <a:gd name="connsiteX54" fmla="*/ 884401 w 4464120"/>
                <a:gd name="connsiteY54" fmla="*/ 612542 h 4436327"/>
                <a:gd name="connsiteX55" fmla="*/ 530352 w 4464120"/>
                <a:gd name="connsiteY55" fmla="*/ 561576 h 4436327"/>
                <a:gd name="connsiteX56" fmla="*/ 290459 w 4464120"/>
                <a:gd name="connsiteY56" fmla="*/ 532709 h 4436327"/>
                <a:gd name="connsiteX57" fmla="*/ 200292 w 4464120"/>
                <a:gd name="connsiteY57" fmla="*/ 524149 h 4436327"/>
                <a:gd name="connsiteX58" fmla="*/ 101647 w 4464120"/>
                <a:gd name="connsiteY58" fmla="*/ 498666 h 4436327"/>
                <a:gd name="connsiteX59" fmla="*/ 33608 w 4464120"/>
                <a:gd name="connsiteY59" fmla="*/ 447502 h 4436327"/>
                <a:gd name="connsiteX60" fmla="*/ 2794 w 4464120"/>
                <a:gd name="connsiteY60" fmla="*/ 379415 h 4436327"/>
                <a:gd name="connsiteX61" fmla="*/ 2794 w 4464120"/>
                <a:gd name="connsiteY61" fmla="*/ 243279 h 4436327"/>
                <a:gd name="connsiteX62" fmla="*/ 14789 w 4464120"/>
                <a:gd name="connsiteY62" fmla="*/ 165040 h 4436327"/>
                <a:gd name="connsiteX63" fmla="*/ 62354 w 4464120"/>
                <a:gd name="connsiteY63" fmla="*/ 96953 h 4436327"/>
                <a:gd name="connsiteX64" fmla="*/ 135563 w 4464120"/>
                <a:gd name="connsiteY64" fmla="*/ 44196 h 4436327"/>
                <a:gd name="connsiteX65" fmla="*/ 225729 w 4464120"/>
                <a:gd name="connsiteY65" fmla="*/ 10153 h 4436327"/>
                <a:gd name="connsiteX66" fmla="*/ 327891 w 4464120"/>
                <a:gd name="connsiteY66" fmla="*/ 0 h 44363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Lst>
              <a:rect l="l" t="t" r="r" b="b"/>
              <a:pathLst>
                <a:path w="4464120" h="4436327">
                  <a:moveTo>
                    <a:pt x="327891" y="0"/>
                  </a:moveTo>
                  <a:lnTo>
                    <a:pt x="334715" y="0"/>
                  </a:lnTo>
                  <a:lnTo>
                    <a:pt x="341540" y="0"/>
                  </a:lnTo>
                  <a:lnTo>
                    <a:pt x="348364" y="0"/>
                  </a:lnTo>
                  <a:lnTo>
                    <a:pt x="355189" y="0"/>
                  </a:lnTo>
                  <a:cubicBezTo>
                    <a:pt x="375662" y="1792"/>
                    <a:pt x="513394" y="13538"/>
                    <a:pt x="724335" y="39219"/>
                  </a:cubicBezTo>
                  <a:cubicBezTo>
                    <a:pt x="935482" y="64702"/>
                    <a:pt x="1222940" y="107306"/>
                    <a:pt x="1539558" y="170216"/>
                  </a:cubicBezTo>
                  <a:cubicBezTo>
                    <a:pt x="1862793" y="233126"/>
                    <a:pt x="2220151" y="319926"/>
                    <a:pt x="2570685" y="435594"/>
                  </a:cubicBezTo>
                  <a:cubicBezTo>
                    <a:pt x="2933213" y="554844"/>
                    <a:pt x="3292225" y="707939"/>
                    <a:pt x="3602018" y="905230"/>
                  </a:cubicBezTo>
                  <a:cubicBezTo>
                    <a:pt x="3748436" y="997206"/>
                    <a:pt x="3870864" y="1094160"/>
                    <a:pt x="3971164" y="1191113"/>
                  </a:cubicBezTo>
                  <a:cubicBezTo>
                    <a:pt x="4074980" y="1291650"/>
                    <a:pt x="4158529" y="1391988"/>
                    <a:pt x="4223052" y="1492326"/>
                  </a:cubicBezTo>
                  <a:cubicBezTo>
                    <a:pt x="4291091" y="1594455"/>
                    <a:pt x="4340517" y="1694793"/>
                    <a:pt x="4376294" y="1790154"/>
                  </a:cubicBezTo>
                  <a:cubicBezTo>
                    <a:pt x="4413725" y="1888899"/>
                    <a:pt x="4435853" y="1980875"/>
                    <a:pt x="4447641" y="2065884"/>
                  </a:cubicBezTo>
                  <a:cubicBezTo>
                    <a:pt x="4461291" y="2156068"/>
                    <a:pt x="4466461" y="2249637"/>
                    <a:pt x="4463152" y="2344998"/>
                  </a:cubicBezTo>
                  <a:lnTo>
                    <a:pt x="4461947" y="2359031"/>
                  </a:lnTo>
                  <a:cubicBezTo>
                    <a:pt x="4462349" y="2399732"/>
                    <a:pt x="4462750" y="2440433"/>
                    <a:pt x="4463152" y="2481134"/>
                  </a:cubicBezTo>
                  <a:cubicBezTo>
                    <a:pt x="4459636" y="2578087"/>
                    <a:pt x="4445987" y="2678425"/>
                    <a:pt x="4423859" y="2778962"/>
                  </a:cubicBezTo>
                  <a:cubicBezTo>
                    <a:pt x="4401731" y="2882684"/>
                    <a:pt x="4367815" y="2988198"/>
                    <a:pt x="4325213" y="3093712"/>
                  </a:cubicBezTo>
                  <a:cubicBezTo>
                    <a:pt x="4280957" y="3202610"/>
                    <a:pt x="4228222" y="3311509"/>
                    <a:pt x="4163492" y="3422199"/>
                  </a:cubicBezTo>
                  <a:cubicBezTo>
                    <a:pt x="4112411" y="3508999"/>
                    <a:pt x="4056367" y="3595600"/>
                    <a:pt x="3993292" y="3680807"/>
                  </a:cubicBezTo>
                  <a:cubicBezTo>
                    <a:pt x="3930423" y="3767608"/>
                    <a:pt x="3862385" y="3851023"/>
                    <a:pt x="3789176" y="3932647"/>
                  </a:cubicBezTo>
                  <a:cubicBezTo>
                    <a:pt x="3715967" y="4014271"/>
                    <a:pt x="3637795" y="4092511"/>
                    <a:pt x="3557762" y="4167366"/>
                  </a:cubicBezTo>
                  <a:cubicBezTo>
                    <a:pt x="3476074" y="4242420"/>
                    <a:pt x="3392732" y="4310308"/>
                    <a:pt x="3305874" y="4371625"/>
                  </a:cubicBezTo>
                  <a:cubicBezTo>
                    <a:pt x="3290571" y="4383570"/>
                    <a:pt x="3273613" y="4392131"/>
                    <a:pt x="3256448" y="4400691"/>
                  </a:cubicBezTo>
                  <a:cubicBezTo>
                    <a:pt x="3239490" y="4409053"/>
                    <a:pt x="3222532" y="4415822"/>
                    <a:pt x="3205574" y="4420998"/>
                  </a:cubicBezTo>
                  <a:cubicBezTo>
                    <a:pt x="3188409" y="4426174"/>
                    <a:pt x="3169797" y="4431151"/>
                    <a:pt x="3150978" y="4432943"/>
                  </a:cubicBezTo>
                  <a:cubicBezTo>
                    <a:pt x="3132365" y="4436327"/>
                    <a:pt x="3113546" y="4436327"/>
                    <a:pt x="3096588" y="4436327"/>
                  </a:cubicBezTo>
                  <a:cubicBezTo>
                    <a:pt x="3060811" y="4436327"/>
                    <a:pt x="3023379" y="4431151"/>
                    <a:pt x="2987602" y="4420998"/>
                  </a:cubicBezTo>
                  <a:cubicBezTo>
                    <a:pt x="2952032" y="4410845"/>
                    <a:pt x="2916255" y="4395515"/>
                    <a:pt x="2883786" y="4376801"/>
                  </a:cubicBezTo>
                  <a:cubicBezTo>
                    <a:pt x="2851525" y="4358088"/>
                    <a:pt x="2819263" y="4332605"/>
                    <a:pt x="2790311" y="4305331"/>
                  </a:cubicBezTo>
                  <a:cubicBezTo>
                    <a:pt x="2761358" y="4276464"/>
                    <a:pt x="2735921" y="4245805"/>
                    <a:pt x="2713793" y="4208377"/>
                  </a:cubicBezTo>
                  <a:cubicBezTo>
                    <a:pt x="2681325" y="4153828"/>
                    <a:pt x="2659197" y="4095895"/>
                    <a:pt x="2649063" y="4039754"/>
                  </a:cubicBezTo>
                  <a:cubicBezTo>
                    <a:pt x="2643997" y="4011683"/>
                    <a:pt x="2641463" y="3983215"/>
                    <a:pt x="2641257" y="3955169"/>
                  </a:cubicBezTo>
                  <a:lnTo>
                    <a:pt x="2641257" y="3819033"/>
                  </a:lnTo>
                  <a:cubicBezTo>
                    <a:pt x="2641050" y="3790987"/>
                    <a:pt x="2643170" y="3763364"/>
                    <a:pt x="2647409" y="3736986"/>
                  </a:cubicBezTo>
                  <a:cubicBezTo>
                    <a:pt x="2657542" y="3684229"/>
                    <a:pt x="2676361" y="3633064"/>
                    <a:pt x="2703453" y="3588868"/>
                  </a:cubicBezTo>
                  <a:cubicBezTo>
                    <a:pt x="2730751" y="3544671"/>
                    <a:pt x="2768183" y="3507244"/>
                    <a:pt x="2812439" y="3478178"/>
                  </a:cubicBezTo>
                  <a:cubicBezTo>
                    <a:pt x="2875307" y="3437366"/>
                    <a:pt x="2940037" y="3389785"/>
                    <a:pt x="3001251" y="3338820"/>
                  </a:cubicBezTo>
                  <a:cubicBezTo>
                    <a:pt x="3062465" y="3287655"/>
                    <a:pt x="3123886" y="3233306"/>
                    <a:pt x="3181585" y="3173581"/>
                  </a:cubicBezTo>
                  <a:cubicBezTo>
                    <a:pt x="3239490" y="3115847"/>
                    <a:pt x="3294086" y="3056321"/>
                    <a:pt x="3344960" y="2995004"/>
                  </a:cubicBezTo>
                  <a:cubicBezTo>
                    <a:pt x="3396041" y="2933686"/>
                    <a:pt x="3441951" y="2872568"/>
                    <a:pt x="3484553" y="2809458"/>
                  </a:cubicBezTo>
                  <a:cubicBezTo>
                    <a:pt x="3520331" y="2758493"/>
                    <a:pt x="3556107" y="2700560"/>
                    <a:pt x="3590023" y="2637650"/>
                  </a:cubicBezTo>
                  <a:cubicBezTo>
                    <a:pt x="3624146" y="2576332"/>
                    <a:pt x="3654753" y="2508246"/>
                    <a:pt x="3680190" y="2438567"/>
                  </a:cubicBezTo>
                  <a:cubicBezTo>
                    <a:pt x="3705834" y="2368689"/>
                    <a:pt x="3726307" y="2297218"/>
                    <a:pt x="3739750" y="2224154"/>
                  </a:cubicBezTo>
                  <a:lnTo>
                    <a:pt x="3750411" y="2129846"/>
                  </a:lnTo>
                  <a:lnTo>
                    <a:pt x="3736390" y="2032451"/>
                  </a:lnTo>
                  <a:cubicBezTo>
                    <a:pt x="3728738" y="1997761"/>
                    <a:pt x="3718552" y="1963717"/>
                    <a:pt x="3705834" y="1929674"/>
                  </a:cubicBezTo>
                  <a:cubicBezTo>
                    <a:pt x="3682051" y="1863380"/>
                    <a:pt x="3647929" y="1800469"/>
                    <a:pt x="3605327" y="1739152"/>
                  </a:cubicBezTo>
                  <a:cubicBezTo>
                    <a:pt x="3562932" y="1679626"/>
                    <a:pt x="3511851" y="1620100"/>
                    <a:pt x="3452292" y="1563959"/>
                  </a:cubicBezTo>
                  <a:cubicBezTo>
                    <a:pt x="3392732" y="1507618"/>
                    <a:pt x="3324693" y="1454861"/>
                    <a:pt x="3247969" y="1402104"/>
                  </a:cubicBezTo>
                  <a:cubicBezTo>
                    <a:pt x="3134020" y="1325657"/>
                    <a:pt x="3006421" y="1252394"/>
                    <a:pt x="2865174" y="1182715"/>
                  </a:cubicBezTo>
                  <a:cubicBezTo>
                    <a:pt x="2725581" y="1114629"/>
                    <a:pt x="2574200" y="1051718"/>
                    <a:pt x="2410825" y="991994"/>
                  </a:cubicBezTo>
                  <a:cubicBezTo>
                    <a:pt x="2249103" y="934260"/>
                    <a:pt x="2077249" y="879711"/>
                    <a:pt x="1893400" y="828746"/>
                  </a:cubicBezTo>
                  <a:cubicBezTo>
                    <a:pt x="1713067" y="779373"/>
                    <a:pt x="1520739" y="733385"/>
                    <a:pt x="1319931" y="692573"/>
                  </a:cubicBezTo>
                  <a:cubicBezTo>
                    <a:pt x="1165242" y="660321"/>
                    <a:pt x="1017170" y="634640"/>
                    <a:pt x="884401" y="612542"/>
                  </a:cubicBezTo>
                  <a:cubicBezTo>
                    <a:pt x="751633" y="590443"/>
                    <a:pt x="630859" y="573521"/>
                    <a:pt x="530352" y="561576"/>
                  </a:cubicBezTo>
                  <a:cubicBezTo>
                    <a:pt x="430052" y="548039"/>
                    <a:pt x="348364" y="539478"/>
                    <a:pt x="290459" y="532709"/>
                  </a:cubicBezTo>
                  <a:cubicBezTo>
                    <a:pt x="234415" y="525741"/>
                    <a:pt x="201947" y="524149"/>
                    <a:pt x="200292" y="524149"/>
                  </a:cubicBezTo>
                  <a:cubicBezTo>
                    <a:pt x="162861" y="520764"/>
                    <a:pt x="128738" y="512204"/>
                    <a:pt x="101647" y="498666"/>
                  </a:cubicBezTo>
                  <a:cubicBezTo>
                    <a:pt x="72694" y="484929"/>
                    <a:pt x="50566" y="468007"/>
                    <a:pt x="33608" y="447502"/>
                  </a:cubicBezTo>
                  <a:cubicBezTo>
                    <a:pt x="16443" y="427195"/>
                    <a:pt x="6310" y="405097"/>
                    <a:pt x="2794" y="379415"/>
                  </a:cubicBezTo>
                  <a:cubicBezTo>
                    <a:pt x="-2342" y="345378"/>
                    <a:pt x="795" y="279008"/>
                    <a:pt x="2794" y="243279"/>
                  </a:cubicBezTo>
                  <a:cubicBezTo>
                    <a:pt x="-515" y="219589"/>
                    <a:pt x="2794" y="192314"/>
                    <a:pt x="14789" y="165040"/>
                  </a:cubicBezTo>
                  <a:cubicBezTo>
                    <a:pt x="24922" y="139557"/>
                    <a:pt x="42087" y="117459"/>
                    <a:pt x="62354" y="96953"/>
                  </a:cubicBezTo>
                  <a:cubicBezTo>
                    <a:pt x="82827" y="76647"/>
                    <a:pt x="108471" y="57933"/>
                    <a:pt x="135563" y="44196"/>
                  </a:cubicBezTo>
                  <a:cubicBezTo>
                    <a:pt x="162861" y="28867"/>
                    <a:pt x="193468" y="16922"/>
                    <a:pt x="225729" y="10153"/>
                  </a:cubicBezTo>
                  <a:cubicBezTo>
                    <a:pt x="261506" y="3384"/>
                    <a:pt x="293975" y="0"/>
                    <a:pt x="327891" y="0"/>
                  </a:cubicBezTo>
                  <a:close/>
                </a:path>
              </a:pathLst>
            </a:custGeom>
            <a:solidFill>
              <a:schemeClr val="tx1">
                <a:lumMod val="65000"/>
                <a:lumOff val="35000"/>
              </a:schemeClr>
            </a:solidFill>
            <a:ln w="12700">
              <a:miter lim="400000"/>
            </a:ln>
          </p:spPr>
          <p:txBody>
            <a:bodyPr wrap="square" lIns="28575" tIns="28575" rIns="28575" bIns="28575" anchor="ctr">
              <a:noAutofit/>
            </a:bodyP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64" name="Shape">
              <a:extLst>
                <a:ext uri="{FF2B5EF4-FFF2-40B4-BE49-F238E27FC236}">
                  <a16:creationId xmlns:a16="http://schemas.microsoft.com/office/drawing/2014/main" id="{89E2F2AF-4CC8-424C-BB1D-C867C9ADCC81}"/>
                </a:ext>
              </a:extLst>
            </p:cNvPr>
            <p:cNvSpPr/>
            <p:nvPr/>
          </p:nvSpPr>
          <p:spPr>
            <a:xfrm>
              <a:off x="4899507" y="2349670"/>
              <a:ext cx="3346820" cy="3225143"/>
            </a:xfrm>
            <a:custGeom>
              <a:avLst/>
              <a:gdLst/>
              <a:ahLst/>
              <a:cxnLst>
                <a:cxn ang="0">
                  <a:pos x="wd2" y="hd2"/>
                </a:cxn>
                <a:cxn ang="5400000">
                  <a:pos x="wd2" y="hd2"/>
                </a:cxn>
                <a:cxn ang="10800000">
                  <a:pos x="wd2" y="hd2"/>
                </a:cxn>
                <a:cxn ang="16200000">
                  <a:pos x="wd2" y="hd2"/>
                </a:cxn>
              </a:cxnLst>
              <a:rect l="0" t="0" r="r" b="b"/>
              <a:pathLst>
                <a:path w="21578" h="21600" extrusionOk="0">
                  <a:moveTo>
                    <a:pt x="1578" y="0"/>
                  </a:moveTo>
                  <a:cubicBezTo>
                    <a:pt x="1586" y="0"/>
                    <a:pt x="1603" y="0"/>
                    <a:pt x="1611" y="0"/>
                  </a:cubicBezTo>
                  <a:cubicBezTo>
                    <a:pt x="1619" y="0"/>
                    <a:pt x="1636" y="0"/>
                    <a:pt x="1644" y="0"/>
                  </a:cubicBezTo>
                  <a:cubicBezTo>
                    <a:pt x="1652" y="0"/>
                    <a:pt x="1669" y="0"/>
                    <a:pt x="1677" y="0"/>
                  </a:cubicBezTo>
                  <a:cubicBezTo>
                    <a:pt x="1685" y="0"/>
                    <a:pt x="1702" y="0"/>
                    <a:pt x="1710" y="0"/>
                  </a:cubicBezTo>
                  <a:cubicBezTo>
                    <a:pt x="1809" y="9"/>
                    <a:pt x="2475" y="68"/>
                    <a:pt x="3495" y="197"/>
                  </a:cubicBezTo>
                  <a:cubicBezTo>
                    <a:pt x="4516" y="325"/>
                    <a:pt x="5906" y="539"/>
                    <a:pt x="7437" y="855"/>
                  </a:cubicBezTo>
                  <a:cubicBezTo>
                    <a:pt x="9000" y="1171"/>
                    <a:pt x="10728" y="1607"/>
                    <a:pt x="12423" y="2188"/>
                  </a:cubicBezTo>
                  <a:cubicBezTo>
                    <a:pt x="14176" y="2787"/>
                    <a:pt x="15912" y="3556"/>
                    <a:pt x="17410" y="4547"/>
                  </a:cubicBezTo>
                  <a:cubicBezTo>
                    <a:pt x="18118" y="5009"/>
                    <a:pt x="18710" y="5496"/>
                    <a:pt x="19195" y="5983"/>
                  </a:cubicBezTo>
                  <a:cubicBezTo>
                    <a:pt x="19697" y="6488"/>
                    <a:pt x="20101" y="6992"/>
                    <a:pt x="20413" y="7496"/>
                  </a:cubicBezTo>
                  <a:cubicBezTo>
                    <a:pt x="20742" y="8009"/>
                    <a:pt x="20981" y="8513"/>
                    <a:pt x="21154" y="8992"/>
                  </a:cubicBezTo>
                  <a:cubicBezTo>
                    <a:pt x="21335" y="9488"/>
                    <a:pt x="21442" y="9950"/>
                    <a:pt x="21499" y="10377"/>
                  </a:cubicBezTo>
                  <a:cubicBezTo>
                    <a:pt x="21565" y="10830"/>
                    <a:pt x="21590" y="11300"/>
                    <a:pt x="21574" y="11779"/>
                  </a:cubicBezTo>
                  <a:cubicBezTo>
                    <a:pt x="21557" y="12266"/>
                    <a:pt x="21491" y="12770"/>
                    <a:pt x="21384" y="13275"/>
                  </a:cubicBezTo>
                  <a:cubicBezTo>
                    <a:pt x="21277" y="13796"/>
                    <a:pt x="21113" y="14326"/>
                    <a:pt x="20907" y="14856"/>
                  </a:cubicBezTo>
                  <a:cubicBezTo>
                    <a:pt x="20693" y="15403"/>
                    <a:pt x="20438" y="15950"/>
                    <a:pt x="20125" y="16506"/>
                  </a:cubicBezTo>
                  <a:cubicBezTo>
                    <a:pt x="19878" y="16942"/>
                    <a:pt x="19607" y="17377"/>
                    <a:pt x="19302" y="17805"/>
                  </a:cubicBezTo>
                  <a:cubicBezTo>
                    <a:pt x="18998" y="18241"/>
                    <a:pt x="18669" y="18660"/>
                    <a:pt x="18315" y="19070"/>
                  </a:cubicBezTo>
                  <a:cubicBezTo>
                    <a:pt x="17961" y="19480"/>
                    <a:pt x="17583" y="19873"/>
                    <a:pt x="17196" y="20249"/>
                  </a:cubicBezTo>
                  <a:cubicBezTo>
                    <a:pt x="16801" y="20626"/>
                    <a:pt x="16398" y="20967"/>
                    <a:pt x="15978" y="21275"/>
                  </a:cubicBezTo>
                  <a:cubicBezTo>
                    <a:pt x="15904" y="21335"/>
                    <a:pt x="15822" y="21378"/>
                    <a:pt x="15739" y="21421"/>
                  </a:cubicBezTo>
                  <a:cubicBezTo>
                    <a:pt x="15657" y="21463"/>
                    <a:pt x="15575" y="21497"/>
                    <a:pt x="15493" y="21523"/>
                  </a:cubicBezTo>
                  <a:cubicBezTo>
                    <a:pt x="15410" y="21549"/>
                    <a:pt x="15320" y="21574"/>
                    <a:pt x="15229" y="21583"/>
                  </a:cubicBezTo>
                  <a:cubicBezTo>
                    <a:pt x="15139" y="21600"/>
                    <a:pt x="15048" y="21600"/>
                    <a:pt x="14966" y="21600"/>
                  </a:cubicBezTo>
                  <a:cubicBezTo>
                    <a:pt x="14793" y="21600"/>
                    <a:pt x="14612" y="21574"/>
                    <a:pt x="14439" y="21523"/>
                  </a:cubicBezTo>
                  <a:cubicBezTo>
                    <a:pt x="14267" y="21472"/>
                    <a:pt x="14094" y="21395"/>
                    <a:pt x="13937" y="21301"/>
                  </a:cubicBezTo>
                  <a:cubicBezTo>
                    <a:pt x="13781" y="21207"/>
                    <a:pt x="13625" y="21079"/>
                    <a:pt x="13485" y="20942"/>
                  </a:cubicBezTo>
                  <a:cubicBezTo>
                    <a:pt x="13345" y="20797"/>
                    <a:pt x="13222" y="20643"/>
                    <a:pt x="13115" y="20455"/>
                  </a:cubicBezTo>
                  <a:cubicBezTo>
                    <a:pt x="12958" y="20181"/>
                    <a:pt x="12851" y="19890"/>
                    <a:pt x="12802" y="19608"/>
                  </a:cubicBezTo>
                  <a:cubicBezTo>
                    <a:pt x="12753" y="19326"/>
                    <a:pt x="12753" y="19036"/>
                    <a:pt x="12794" y="18771"/>
                  </a:cubicBezTo>
                  <a:cubicBezTo>
                    <a:pt x="12843" y="18506"/>
                    <a:pt x="12934" y="18249"/>
                    <a:pt x="13065" y="18027"/>
                  </a:cubicBezTo>
                  <a:cubicBezTo>
                    <a:pt x="13197" y="17805"/>
                    <a:pt x="13378" y="17617"/>
                    <a:pt x="13592" y="17471"/>
                  </a:cubicBezTo>
                  <a:cubicBezTo>
                    <a:pt x="13896" y="17266"/>
                    <a:pt x="14209" y="17027"/>
                    <a:pt x="14505" y="16771"/>
                  </a:cubicBezTo>
                  <a:cubicBezTo>
                    <a:pt x="14801" y="16514"/>
                    <a:pt x="15098" y="16241"/>
                    <a:pt x="15377" y="15941"/>
                  </a:cubicBezTo>
                  <a:cubicBezTo>
                    <a:pt x="15657" y="15651"/>
                    <a:pt x="15921" y="15352"/>
                    <a:pt x="16167" y="15044"/>
                  </a:cubicBezTo>
                  <a:cubicBezTo>
                    <a:pt x="16414" y="14736"/>
                    <a:pt x="16636" y="14429"/>
                    <a:pt x="16842" y="14112"/>
                  </a:cubicBezTo>
                  <a:cubicBezTo>
                    <a:pt x="17015" y="13856"/>
                    <a:pt x="17188" y="13565"/>
                    <a:pt x="17352" y="13249"/>
                  </a:cubicBezTo>
                  <a:cubicBezTo>
                    <a:pt x="17517" y="12941"/>
                    <a:pt x="17665" y="12599"/>
                    <a:pt x="17788" y="12249"/>
                  </a:cubicBezTo>
                  <a:cubicBezTo>
                    <a:pt x="17912" y="11898"/>
                    <a:pt x="18011" y="11539"/>
                    <a:pt x="18076" y="11172"/>
                  </a:cubicBezTo>
                  <a:cubicBezTo>
                    <a:pt x="18134" y="10804"/>
                    <a:pt x="18159" y="10437"/>
                    <a:pt x="18134" y="10061"/>
                  </a:cubicBezTo>
                  <a:cubicBezTo>
                    <a:pt x="18109" y="9693"/>
                    <a:pt x="18035" y="9351"/>
                    <a:pt x="17912" y="9009"/>
                  </a:cubicBezTo>
                  <a:cubicBezTo>
                    <a:pt x="17797" y="8676"/>
                    <a:pt x="17632" y="8360"/>
                    <a:pt x="17426" y="8052"/>
                  </a:cubicBezTo>
                  <a:cubicBezTo>
                    <a:pt x="17221" y="7753"/>
                    <a:pt x="16974" y="7454"/>
                    <a:pt x="16686" y="7172"/>
                  </a:cubicBezTo>
                  <a:cubicBezTo>
                    <a:pt x="16398" y="6889"/>
                    <a:pt x="16069" y="6624"/>
                    <a:pt x="15698" y="6359"/>
                  </a:cubicBezTo>
                  <a:cubicBezTo>
                    <a:pt x="15147" y="5975"/>
                    <a:pt x="14530" y="5607"/>
                    <a:pt x="13847" y="5257"/>
                  </a:cubicBezTo>
                  <a:cubicBezTo>
                    <a:pt x="13172" y="4915"/>
                    <a:pt x="12440" y="4599"/>
                    <a:pt x="11650" y="4299"/>
                  </a:cubicBezTo>
                  <a:cubicBezTo>
                    <a:pt x="10868" y="4009"/>
                    <a:pt x="10037" y="3735"/>
                    <a:pt x="9148" y="3479"/>
                  </a:cubicBezTo>
                  <a:cubicBezTo>
                    <a:pt x="8276" y="3231"/>
                    <a:pt x="7346" y="3000"/>
                    <a:pt x="6375" y="2795"/>
                  </a:cubicBezTo>
                  <a:cubicBezTo>
                    <a:pt x="5627" y="2633"/>
                    <a:pt x="4911" y="2504"/>
                    <a:pt x="4269" y="2393"/>
                  </a:cubicBezTo>
                  <a:cubicBezTo>
                    <a:pt x="3627" y="2282"/>
                    <a:pt x="3043" y="2197"/>
                    <a:pt x="2557" y="2137"/>
                  </a:cubicBezTo>
                  <a:cubicBezTo>
                    <a:pt x="2072" y="2069"/>
                    <a:pt x="1677" y="2026"/>
                    <a:pt x="1397" y="1992"/>
                  </a:cubicBezTo>
                  <a:cubicBezTo>
                    <a:pt x="1126" y="1957"/>
                    <a:pt x="969" y="1949"/>
                    <a:pt x="961" y="1949"/>
                  </a:cubicBezTo>
                  <a:cubicBezTo>
                    <a:pt x="780" y="1932"/>
                    <a:pt x="615" y="1889"/>
                    <a:pt x="484" y="1821"/>
                  </a:cubicBezTo>
                  <a:cubicBezTo>
                    <a:pt x="344" y="1752"/>
                    <a:pt x="237" y="1667"/>
                    <a:pt x="155" y="1564"/>
                  </a:cubicBezTo>
                  <a:cubicBezTo>
                    <a:pt x="72" y="1462"/>
                    <a:pt x="23" y="1351"/>
                    <a:pt x="6" y="1222"/>
                  </a:cubicBezTo>
                  <a:cubicBezTo>
                    <a:pt x="-10" y="1103"/>
                    <a:pt x="6" y="966"/>
                    <a:pt x="64" y="829"/>
                  </a:cubicBezTo>
                  <a:cubicBezTo>
                    <a:pt x="113" y="701"/>
                    <a:pt x="196" y="590"/>
                    <a:pt x="294" y="487"/>
                  </a:cubicBezTo>
                  <a:cubicBezTo>
                    <a:pt x="393" y="385"/>
                    <a:pt x="517" y="291"/>
                    <a:pt x="648" y="222"/>
                  </a:cubicBezTo>
                  <a:cubicBezTo>
                    <a:pt x="780" y="145"/>
                    <a:pt x="928" y="85"/>
                    <a:pt x="1084" y="51"/>
                  </a:cubicBezTo>
                  <a:cubicBezTo>
                    <a:pt x="1257" y="17"/>
                    <a:pt x="1414" y="0"/>
                    <a:pt x="1578" y="0"/>
                  </a:cubicBezTo>
                  <a:close/>
                </a:path>
              </a:pathLst>
            </a:custGeom>
            <a:solidFill>
              <a:schemeClr val="tx1">
                <a:lumMod val="50000"/>
                <a:lumOff val="50000"/>
              </a:schemeClr>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65" name="Shape">
              <a:extLst>
                <a:ext uri="{FF2B5EF4-FFF2-40B4-BE49-F238E27FC236}">
                  <a16:creationId xmlns:a16="http://schemas.microsoft.com/office/drawing/2014/main" id="{776C9488-3C42-464B-906F-3F2B77A203E2}"/>
                </a:ext>
              </a:extLst>
            </p:cNvPr>
            <p:cNvSpPr/>
            <p:nvPr/>
          </p:nvSpPr>
          <p:spPr>
            <a:xfrm>
              <a:off x="5090949" y="2490059"/>
              <a:ext cx="96999" cy="35736"/>
            </a:xfrm>
            <a:custGeom>
              <a:avLst/>
              <a:gdLst/>
              <a:ahLst/>
              <a:cxnLst>
                <a:cxn ang="0">
                  <a:pos x="wd2" y="hd2"/>
                </a:cxn>
                <a:cxn ang="5400000">
                  <a:pos x="wd2" y="hd2"/>
                </a:cxn>
                <a:cxn ang="10800000">
                  <a:pos x="wd2" y="hd2"/>
                </a:cxn>
                <a:cxn ang="16200000">
                  <a:pos x="wd2" y="hd2"/>
                </a:cxn>
              </a:cxnLst>
              <a:rect l="0" t="0" r="r" b="b"/>
              <a:pathLst>
                <a:path w="21600" h="21600" extrusionOk="0">
                  <a:moveTo>
                    <a:pt x="2558" y="0"/>
                  </a:moveTo>
                  <a:cubicBezTo>
                    <a:pt x="2558" y="0"/>
                    <a:pt x="3126" y="0"/>
                    <a:pt x="3979" y="0"/>
                  </a:cubicBezTo>
                  <a:cubicBezTo>
                    <a:pt x="4832" y="0"/>
                    <a:pt x="5968" y="771"/>
                    <a:pt x="7674" y="771"/>
                  </a:cubicBezTo>
                  <a:cubicBezTo>
                    <a:pt x="9379" y="1543"/>
                    <a:pt x="11369" y="1543"/>
                    <a:pt x="13642" y="2314"/>
                  </a:cubicBezTo>
                  <a:cubicBezTo>
                    <a:pt x="15916" y="3085"/>
                    <a:pt x="18758" y="3856"/>
                    <a:pt x="21600" y="4629"/>
                  </a:cubicBezTo>
                  <a:lnTo>
                    <a:pt x="19042" y="21600"/>
                  </a:lnTo>
                  <a:cubicBezTo>
                    <a:pt x="15916" y="20829"/>
                    <a:pt x="13358" y="20057"/>
                    <a:pt x="11084" y="19285"/>
                  </a:cubicBezTo>
                  <a:cubicBezTo>
                    <a:pt x="8810" y="18514"/>
                    <a:pt x="6821" y="18514"/>
                    <a:pt x="5116" y="17743"/>
                  </a:cubicBezTo>
                  <a:cubicBezTo>
                    <a:pt x="3411" y="16971"/>
                    <a:pt x="2274" y="16971"/>
                    <a:pt x="1421" y="16971"/>
                  </a:cubicBezTo>
                  <a:cubicBezTo>
                    <a:pt x="568" y="16971"/>
                    <a:pt x="0" y="16971"/>
                    <a:pt x="0" y="16971"/>
                  </a:cubicBezTo>
                  <a:lnTo>
                    <a:pt x="2558" y="0"/>
                  </a:lnTo>
                  <a:close/>
                </a:path>
              </a:pathLst>
            </a:custGeom>
            <a:solidFill>
              <a:srgbClr val="F6F6F6"/>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66" name="Shape">
              <a:extLst>
                <a:ext uri="{FF2B5EF4-FFF2-40B4-BE49-F238E27FC236}">
                  <a16:creationId xmlns:a16="http://schemas.microsoft.com/office/drawing/2014/main" id="{AA926F4C-23DE-4AF1-8EBB-B485EE5788B8}"/>
                </a:ext>
              </a:extLst>
            </p:cNvPr>
            <p:cNvSpPr/>
            <p:nvPr/>
          </p:nvSpPr>
          <p:spPr>
            <a:xfrm>
              <a:off x="5358965" y="2515585"/>
              <a:ext cx="196547" cy="54881"/>
            </a:xfrm>
            <a:custGeom>
              <a:avLst/>
              <a:gdLst/>
              <a:ahLst/>
              <a:cxnLst>
                <a:cxn ang="0">
                  <a:pos x="wd2" y="hd2"/>
                </a:cxn>
                <a:cxn ang="5400000">
                  <a:pos x="wd2" y="hd2"/>
                </a:cxn>
                <a:cxn ang="10800000">
                  <a:pos x="wd2" y="hd2"/>
                </a:cxn>
                <a:cxn ang="16200000">
                  <a:pos x="wd2" y="hd2"/>
                </a:cxn>
              </a:cxnLst>
              <a:rect l="0" t="0" r="r" b="b"/>
              <a:pathLst>
                <a:path w="21600" h="21600" extrusionOk="0">
                  <a:moveTo>
                    <a:pt x="0" y="11554"/>
                  </a:moveTo>
                  <a:lnTo>
                    <a:pt x="1403" y="0"/>
                  </a:lnTo>
                  <a:cubicBezTo>
                    <a:pt x="3086" y="502"/>
                    <a:pt x="4769" y="1507"/>
                    <a:pt x="6452" y="2512"/>
                  </a:cubicBezTo>
                  <a:cubicBezTo>
                    <a:pt x="8135" y="3516"/>
                    <a:pt x="9818" y="4019"/>
                    <a:pt x="11501" y="5023"/>
                  </a:cubicBezTo>
                  <a:cubicBezTo>
                    <a:pt x="13184" y="6028"/>
                    <a:pt x="14868" y="6530"/>
                    <a:pt x="16551" y="7535"/>
                  </a:cubicBezTo>
                  <a:cubicBezTo>
                    <a:pt x="18234" y="8539"/>
                    <a:pt x="19917" y="9042"/>
                    <a:pt x="21600" y="10046"/>
                  </a:cubicBezTo>
                  <a:lnTo>
                    <a:pt x="20197" y="21600"/>
                  </a:lnTo>
                  <a:cubicBezTo>
                    <a:pt x="18514" y="20596"/>
                    <a:pt x="16831" y="20093"/>
                    <a:pt x="15148" y="19088"/>
                  </a:cubicBezTo>
                  <a:cubicBezTo>
                    <a:pt x="13465" y="18084"/>
                    <a:pt x="11782" y="17581"/>
                    <a:pt x="10099" y="16577"/>
                  </a:cubicBezTo>
                  <a:cubicBezTo>
                    <a:pt x="8416" y="15572"/>
                    <a:pt x="6732" y="15070"/>
                    <a:pt x="5049" y="14065"/>
                  </a:cubicBezTo>
                  <a:cubicBezTo>
                    <a:pt x="3366" y="13061"/>
                    <a:pt x="1683" y="12559"/>
                    <a:pt x="0" y="11554"/>
                  </a:cubicBezTo>
                  <a:close/>
                </a:path>
              </a:pathLst>
            </a:custGeom>
            <a:solidFill>
              <a:srgbClr val="F6F6F6"/>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67" name="Shape">
              <a:extLst>
                <a:ext uri="{FF2B5EF4-FFF2-40B4-BE49-F238E27FC236}">
                  <a16:creationId xmlns:a16="http://schemas.microsoft.com/office/drawing/2014/main" id="{3CA54317-6E53-4BE9-95AB-06D1C15DA79A}"/>
                </a:ext>
              </a:extLst>
            </p:cNvPr>
            <p:cNvSpPr/>
            <p:nvPr/>
          </p:nvSpPr>
          <p:spPr>
            <a:xfrm>
              <a:off x="5729085" y="2579399"/>
              <a:ext cx="196547" cy="62537"/>
            </a:xfrm>
            <a:custGeom>
              <a:avLst/>
              <a:gdLst/>
              <a:ahLst/>
              <a:cxnLst>
                <a:cxn ang="0">
                  <a:pos x="wd2" y="hd2"/>
                </a:cxn>
                <a:cxn ang="5400000">
                  <a:pos x="wd2" y="hd2"/>
                </a:cxn>
                <a:cxn ang="10800000">
                  <a:pos x="wd2" y="hd2"/>
                </a:cxn>
                <a:cxn ang="16200000">
                  <a:pos x="wd2" y="hd2"/>
                </a:cxn>
              </a:cxnLst>
              <a:rect l="0" t="0" r="r" b="b"/>
              <a:pathLst>
                <a:path w="21600" h="21600" extrusionOk="0">
                  <a:moveTo>
                    <a:pt x="1403" y="0"/>
                  </a:moveTo>
                  <a:cubicBezTo>
                    <a:pt x="3086" y="881"/>
                    <a:pt x="4769" y="1763"/>
                    <a:pt x="6452" y="2645"/>
                  </a:cubicBezTo>
                  <a:cubicBezTo>
                    <a:pt x="8135" y="3526"/>
                    <a:pt x="9818" y="4408"/>
                    <a:pt x="11501" y="5290"/>
                  </a:cubicBezTo>
                  <a:cubicBezTo>
                    <a:pt x="13184" y="6171"/>
                    <a:pt x="14868" y="7053"/>
                    <a:pt x="16551" y="8375"/>
                  </a:cubicBezTo>
                  <a:cubicBezTo>
                    <a:pt x="18234" y="9257"/>
                    <a:pt x="19917" y="10139"/>
                    <a:pt x="21600" y="11461"/>
                  </a:cubicBezTo>
                  <a:lnTo>
                    <a:pt x="20197" y="21600"/>
                  </a:lnTo>
                  <a:cubicBezTo>
                    <a:pt x="18514" y="20719"/>
                    <a:pt x="16831" y="19837"/>
                    <a:pt x="15148" y="18514"/>
                  </a:cubicBezTo>
                  <a:cubicBezTo>
                    <a:pt x="13465" y="17633"/>
                    <a:pt x="11782" y="16751"/>
                    <a:pt x="10099" y="15429"/>
                  </a:cubicBezTo>
                  <a:cubicBezTo>
                    <a:pt x="8416" y="14547"/>
                    <a:pt x="6732" y="13665"/>
                    <a:pt x="5049" y="12784"/>
                  </a:cubicBezTo>
                  <a:cubicBezTo>
                    <a:pt x="3366" y="11903"/>
                    <a:pt x="1683" y="11021"/>
                    <a:pt x="0" y="10139"/>
                  </a:cubicBezTo>
                  <a:lnTo>
                    <a:pt x="1403" y="0"/>
                  </a:lnTo>
                  <a:close/>
                </a:path>
              </a:pathLst>
            </a:custGeom>
            <a:solidFill>
              <a:srgbClr val="F6F6F6"/>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68" name="Shape">
              <a:extLst>
                <a:ext uri="{FF2B5EF4-FFF2-40B4-BE49-F238E27FC236}">
                  <a16:creationId xmlns:a16="http://schemas.microsoft.com/office/drawing/2014/main" id="{FA5084C9-C6D8-4803-9C05-958EA955D600}"/>
                </a:ext>
              </a:extLst>
            </p:cNvPr>
            <p:cNvSpPr/>
            <p:nvPr/>
          </p:nvSpPr>
          <p:spPr>
            <a:xfrm>
              <a:off x="6099205" y="2643212"/>
              <a:ext cx="199099" cy="71475"/>
            </a:xfrm>
            <a:custGeom>
              <a:avLst/>
              <a:gdLst/>
              <a:ahLst/>
              <a:cxnLst>
                <a:cxn ang="0">
                  <a:pos x="wd2" y="hd2"/>
                </a:cxn>
                <a:cxn ang="5400000">
                  <a:pos x="wd2" y="hd2"/>
                </a:cxn>
                <a:cxn ang="10800000">
                  <a:pos x="wd2" y="hd2"/>
                </a:cxn>
                <a:cxn ang="16200000">
                  <a:pos x="wd2" y="hd2"/>
                </a:cxn>
              </a:cxnLst>
              <a:rect l="0" t="0" r="r" b="b"/>
              <a:pathLst>
                <a:path w="21600" h="21600" extrusionOk="0">
                  <a:moveTo>
                    <a:pt x="0" y="8871"/>
                  </a:moveTo>
                  <a:lnTo>
                    <a:pt x="1385" y="0"/>
                  </a:lnTo>
                  <a:cubicBezTo>
                    <a:pt x="3046" y="1157"/>
                    <a:pt x="4846" y="1928"/>
                    <a:pt x="6508" y="3086"/>
                  </a:cubicBezTo>
                  <a:cubicBezTo>
                    <a:pt x="8169" y="4243"/>
                    <a:pt x="9831" y="5014"/>
                    <a:pt x="11631" y="6172"/>
                  </a:cubicBezTo>
                  <a:cubicBezTo>
                    <a:pt x="13292" y="7329"/>
                    <a:pt x="14954" y="8486"/>
                    <a:pt x="16615" y="9257"/>
                  </a:cubicBezTo>
                  <a:cubicBezTo>
                    <a:pt x="18277" y="10415"/>
                    <a:pt x="19939" y="11571"/>
                    <a:pt x="21600" y="12729"/>
                  </a:cubicBezTo>
                  <a:lnTo>
                    <a:pt x="20077" y="21600"/>
                  </a:lnTo>
                  <a:cubicBezTo>
                    <a:pt x="18415" y="20443"/>
                    <a:pt x="16754" y="19286"/>
                    <a:pt x="15092" y="18129"/>
                  </a:cubicBezTo>
                  <a:cubicBezTo>
                    <a:pt x="13431" y="16971"/>
                    <a:pt x="11769" y="15815"/>
                    <a:pt x="10108" y="15043"/>
                  </a:cubicBezTo>
                  <a:cubicBezTo>
                    <a:pt x="8446" y="13886"/>
                    <a:pt x="6785" y="12729"/>
                    <a:pt x="4985" y="11957"/>
                  </a:cubicBezTo>
                  <a:cubicBezTo>
                    <a:pt x="3462" y="10800"/>
                    <a:pt x="1800" y="9642"/>
                    <a:pt x="0" y="8871"/>
                  </a:cubicBezTo>
                  <a:close/>
                </a:path>
              </a:pathLst>
            </a:custGeom>
            <a:solidFill>
              <a:srgbClr val="F6F6F6"/>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69" name="Shape">
              <a:extLst>
                <a:ext uri="{FF2B5EF4-FFF2-40B4-BE49-F238E27FC236}">
                  <a16:creationId xmlns:a16="http://schemas.microsoft.com/office/drawing/2014/main" id="{D2A2408C-0E6D-4E42-B877-1D34166CD21A}"/>
                </a:ext>
              </a:extLst>
            </p:cNvPr>
            <p:cNvSpPr/>
            <p:nvPr/>
          </p:nvSpPr>
          <p:spPr>
            <a:xfrm>
              <a:off x="6469325" y="2732552"/>
              <a:ext cx="201650" cy="84235"/>
            </a:xfrm>
            <a:custGeom>
              <a:avLst/>
              <a:gdLst/>
              <a:ahLst/>
              <a:cxnLst>
                <a:cxn ang="0">
                  <a:pos x="wd2" y="hd2"/>
                </a:cxn>
                <a:cxn ang="5400000">
                  <a:pos x="wd2" y="hd2"/>
                </a:cxn>
                <a:cxn ang="10800000">
                  <a:pos x="wd2" y="hd2"/>
                </a:cxn>
                <a:cxn ang="16200000">
                  <a:pos x="wd2" y="hd2"/>
                </a:cxn>
              </a:cxnLst>
              <a:rect l="0" t="0" r="r" b="b"/>
              <a:pathLst>
                <a:path w="21600" h="21600" extrusionOk="0">
                  <a:moveTo>
                    <a:pt x="0" y="7527"/>
                  </a:moveTo>
                  <a:lnTo>
                    <a:pt x="1640" y="0"/>
                  </a:lnTo>
                  <a:cubicBezTo>
                    <a:pt x="3281" y="982"/>
                    <a:pt x="5058" y="2291"/>
                    <a:pt x="6699" y="3273"/>
                  </a:cubicBezTo>
                  <a:cubicBezTo>
                    <a:pt x="8339" y="4582"/>
                    <a:pt x="10116" y="5563"/>
                    <a:pt x="11757" y="6873"/>
                  </a:cubicBezTo>
                  <a:cubicBezTo>
                    <a:pt x="13397" y="8182"/>
                    <a:pt x="15038" y="9163"/>
                    <a:pt x="16678" y="10473"/>
                  </a:cubicBezTo>
                  <a:cubicBezTo>
                    <a:pt x="18319" y="11782"/>
                    <a:pt x="19960" y="12763"/>
                    <a:pt x="21600" y="14073"/>
                  </a:cubicBezTo>
                  <a:lnTo>
                    <a:pt x="19960" y="21600"/>
                  </a:lnTo>
                  <a:cubicBezTo>
                    <a:pt x="18319" y="20291"/>
                    <a:pt x="16678" y="19309"/>
                    <a:pt x="15038" y="18000"/>
                  </a:cubicBezTo>
                  <a:cubicBezTo>
                    <a:pt x="13398" y="16691"/>
                    <a:pt x="11757" y="15709"/>
                    <a:pt x="10116" y="14400"/>
                  </a:cubicBezTo>
                  <a:cubicBezTo>
                    <a:pt x="8476" y="13091"/>
                    <a:pt x="6835" y="12109"/>
                    <a:pt x="5058" y="10800"/>
                  </a:cubicBezTo>
                  <a:cubicBezTo>
                    <a:pt x="3418" y="9818"/>
                    <a:pt x="1777" y="8509"/>
                    <a:pt x="0" y="7527"/>
                  </a:cubicBezTo>
                  <a:close/>
                </a:path>
              </a:pathLst>
            </a:custGeom>
            <a:solidFill>
              <a:srgbClr val="F6F6F6"/>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70" name="Shape">
              <a:extLst>
                <a:ext uri="{FF2B5EF4-FFF2-40B4-BE49-F238E27FC236}">
                  <a16:creationId xmlns:a16="http://schemas.microsoft.com/office/drawing/2014/main" id="{EA38BB78-ECFF-4782-95C6-5F549703B3F1}"/>
                </a:ext>
              </a:extLst>
            </p:cNvPr>
            <p:cNvSpPr/>
            <p:nvPr/>
          </p:nvSpPr>
          <p:spPr>
            <a:xfrm>
              <a:off x="6839444" y="2847418"/>
              <a:ext cx="204204" cy="102104"/>
            </a:xfrm>
            <a:custGeom>
              <a:avLst/>
              <a:gdLst/>
              <a:ahLst/>
              <a:cxnLst>
                <a:cxn ang="0">
                  <a:pos x="wd2" y="hd2"/>
                </a:cxn>
                <a:cxn ang="5400000">
                  <a:pos x="wd2" y="hd2"/>
                </a:cxn>
                <a:cxn ang="10800000">
                  <a:pos x="wd2" y="hd2"/>
                </a:cxn>
                <a:cxn ang="16200000">
                  <a:pos x="wd2" y="hd2"/>
                </a:cxn>
              </a:cxnLst>
              <a:rect l="0" t="0" r="r" b="b"/>
              <a:pathLst>
                <a:path w="21600" h="21600" extrusionOk="0">
                  <a:moveTo>
                    <a:pt x="0" y="6210"/>
                  </a:moveTo>
                  <a:lnTo>
                    <a:pt x="1755" y="0"/>
                  </a:lnTo>
                  <a:cubicBezTo>
                    <a:pt x="3510" y="1350"/>
                    <a:pt x="5130" y="2430"/>
                    <a:pt x="6885" y="3780"/>
                  </a:cubicBezTo>
                  <a:cubicBezTo>
                    <a:pt x="8505" y="5130"/>
                    <a:pt x="10260" y="6210"/>
                    <a:pt x="11880" y="7560"/>
                  </a:cubicBezTo>
                  <a:cubicBezTo>
                    <a:pt x="13500" y="8910"/>
                    <a:pt x="15120" y="10260"/>
                    <a:pt x="16740" y="11340"/>
                  </a:cubicBezTo>
                  <a:cubicBezTo>
                    <a:pt x="18360" y="12690"/>
                    <a:pt x="19980" y="14040"/>
                    <a:pt x="21600" y="15390"/>
                  </a:cubicBezTo>
                  <a:lnTo>
                    <a:pt x="19575" y="21600"/>
                  </a:lnTo>
                  <a:cubicBezTo>
                    <a:pt x="17955" y="20250"/>
                    <a:pt x="16470" y="18900"/>
                    <a:pt x="14850" y="17820"/>
                  </a:cubicBezTo>
                  <a:cubicBezTo>
                    <a:pt x="13230" y="16470"/>
                    <a:pt x="11610" y="15120"/>
                    <a:pt x="9990" y="14040"/>
                  </a:cubicBezTo>
                  <a:cubicBezTo>
                    <a:pt x="8370" y="12690"/>
                    <a:pt x="6750" y="11610"/>
                    <a:pt x="4995" y="10260"/>
                  </a:cubicBezTo>
                  <a:cubicBezTo>
                    <a:pt x="3375" y="8640"/>
                    <a:pt x="1620" y="7290"/>
                    <a:pt x="0" y="6210"/>
                  </a:cubicBezTo>
                  <a:close/>
                </a:path>
              </a:pathLst>
            </a:custGeom>
            <a:solidFill>
              <a:srgbClr val="F6F6F6"/>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71" name="Shape">
              <a:extLst>
                <a:ext uri="{FF2B5EF4-FFF2-40B4-BE49-F238E27FC236}">
                  <a16:creationId xmlns:a16="http://schemas.microsoft.com/office/drawing/2014/main" id="{739ADAB3-CE66-49CA-B116-8F53EB6B3C34}"/>
                </a:ext>
              </a:extLst>
            </p:cNvPr>
            <p:cNvSpPr/>
            <p:nvPr/>
          </p:nvSpPr>
          <p:spPr>
            <a:xfrm>
              <a:off x="7209564" y="3013332"/>
              <a:ext cx="204203" cy="126352"/>
            </a:xfrm>
            <a:custGeom>
              <a:avLst/>
              <a:gdLst/>
              <a:ahLst/>
              <a:cxnLst>
                <a:cxn ang="0">
                  <a:pos x="wd2" y="hd2"/>
                </a:cxn>
                <a:cxn ang="5400000">
                  <a:pos x="wd2" y="hd2"/>
                </a:cxn>
                <a:cxn ang="10800000">
                  <a:pos x="wd2" y="hd2"/>
                </a:cxn>
                <a:cxn ang="16200000">
                  <a:pos x="wd2" y="hd2"/>
                </a:cxn>
              </a:cxnLst>
              <a:rect l="0" t="0" r="r" b="b"/>
              <a:pathLst>
                <a:path w="21600" h="21600" extrusionOk="0">
                  <a:moveTo>
                    <a:pt x="0" y="4800"/>
                  </a:moveTo>
                  <a:lnTo>
                    <a:pt x="2295" y="0"/>
                  </a:lnTo>
                  <a:cubicBezTo>
                    <a:pt x="4050" y="1309"/>
                    <a:pt x="5670" y="2618"/>
                    <a:pt x="7290" y="4145"/>
                  </a:cubicBezTo>
                  <a:cubicBezTo>
                    <a:pt x="8910" y="5455"/>
                    <a:pt x="10530" y="6982"/>
                    <a:pt x="12150" y="8291"/>
                  </a:cubicBezTo>
                  <a:cubicBezTo>
                    <a:pt x="13770" y="9600"/>
                    <a:pt x="15390" y="11127"/>
                    <a:pt x="17010" y="12655"/>
                  </a:cubicBezTo>
                  <a:cubicBezTo>
                    <a:pt x="18630" y="14182"/>
                    <a:pt x="20115" y="15491"/>
                    <a:pt x="21600" y="17018"/>
                  </a:cubicBezTo>
                  <a:lnTo>
                    <a:pt x="19035" y="21600"/>
                  </a:lnTo>
                  <a:cubicBezTo>
                    <a:pt x="17550" y="20073"/>
                    <a:pt x="16065" y="18764"/>
                    <a:pt x="14445" y="17236"/>
                  </a:cubicBezTo>
                  <a:cubicBezTo>
                    <a:pt x="12960" y="15927"/>
                    <a:pt x="11340" y="14400"/>
                    <a:pt x="9720" y="13091"/>
                  </a:cubicBezTo>
                  <a:cubicBezTo>
                    <a:pt x="8100" y="11782"/>
                    <a:pt x="6480" y="10254"/>
                    <a:pt x="4860" y="8945"/>
                  </a:cubicBezTo>
                  <a:cubicBezTo>
                    <a:pt x="3240" y="7418"/>
                    <a:pt x="1620" y="6109"/>
                    <a:pt x="0" y="4800"/>
                  </a:cubicBezTo>
                  <a:close/>
                </a:path>
              </a:pathLst>
            </a:custGeom>
            <a:solidFill>
              <a:srgbClr val="F6F6F6"/>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72" name="Shape">
              <a:extLst>
                <a:ext uri="{FF2B5EF4-FFF2-40B4-BE49-F238E27FC236}">
                  <a16:creationId xmlns:a16="http://schemas.microsoft.com/office/drawing/2014/main" id="{144C3A33-B074-424E-9378-B451423DBC76}"/>
                </a:ext>
              </a:extLst>
            </p:cNvPr>
            <p:cNvSpPr/>
            <p:nvPr/>
          </p:nvSpPr>
          <p:spPr>
            <a:xfrm>
              <a:off x="7566920" y="3217535"/>
              <a:ext cx="191444" cy="163365"/>
            </a:xfrm>
            <a:custGeom>
              <a:avLst/>
              <a:gdLst/>
              <a:ahLst/>
              <a:cxnLst>
                <a:cxn ang="0">
                  <a:pos x="wd2" y="hd2"/>
                </a:cxn>
                <a:cxn ang="5400000">
                  <a:pos x="wd2" y="hd2"/>
                </a:cxn>
                <a:cxn ang="10800000">
                  <a:pos x="wd2" y="hd2"/>
                </a:cxn>
                <a:cxn ang="16200000">
                  <a:pos x="wd2" y="hd2"/>
                </a:cxn>
              </a:cxnLst>
              <a:rect l="0" t="0" r="r" b="b"/>
              <a:pathLst>
                <a:path w="21600" h="21600" extrusionOk="0">
                  <a:moveTo>
                    <a:pt x="0" y="3206"/>
                  </a:moveTo>
                  <a:lnTo>
                    <a:pt x="3312" y="0"/>
                  </a:lnTo>
                  <a:cubicBezTo>
                    <a:pt x="5040" y="1519"/>
                    <a:pt x="6624" y="3038"/>
                    <a:pt x="8208" y="4556"/>
                  </a:cubicBezTo>
                  <a:cubicBezTo>
                    <a:pt x="9792" y="6075"/>
                    <a:pt x="11376" y="7594"/>
                    <a:pt x="12960" y="9281"/>
                  </a:cubicBezTo>
                  <a:cubicBezTo>
                    <a:pt x="14544" y="10800"/>
                    <a:pt x="15984" y="12487"/>
                    <a:pt x="17424" y="14006"/>
                  </a:cubicBezTo>
                  <a:cubicBezTo>
                    <a:pt x="18864" y="15694"/>
                    <a:pt x="20304" y="17213"/>
                    <a:pt x="21600" y="18900"/>
                  </a:cubicBezTo>
                  <a:lnTo>
                    <a:pt x="17424" y="21600"/>
                  </a:lnTo>
                  <a:cubicBezTo>
                    <a:pt x="16128" y="20081"/>
                    <a:pt x="14832" y="18394"/>
                    <a:pt x="13392" y="16875"/>
                  </a:cubicBezTo>
                  <a:cubicBezTo>
                    <a:pt x="11952" y="15356"/>
                    <a:pt x="10656" y="13837"/>
                    <a:pt x="9072" y="12319"/>
                  </a:cubicBezTo>
                  <a:cubicBezTo>
                    <a:pt x="7632" y="10800"/>
                    <a:pt x="6048" y="9281"/>
                    <a:pt x="4608" y="7763"/>
                  </a:cubicBezTo>
                  <a:cubicBezTo>
                    <a:pt x="3168" y="6075"/>
                    <a:pt x="1584" y="4725"/>
                    <a:pt x="0" y="3206"/>
                  </a:cubicBezTo>
                  <a:close/>
                </a:path>
              </a:pathLst>
            </a:custGeom>
            <a:solidFill>
              <a:srgbClr val="F6F6F6"/>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73" name="Shape">
              <a:extLst>
                <a:ext uri="{FF2B5EF4-FFF2-40B4-BE49-F238E27FC236}">
                  <a16:creationId xmlns:a16="http://schemas.microsoft.com/office/drawing/2014/main" id="{ABC87E7B-4AB8-43F4-A519-2F701292C6CC}"/>
                </a:ext>
              </a:extLst>
            </p:cNvPr>
            <p:cNvSpPr/>
            <p:nvPr/>
          </p:nvSpPr>
          <p:spPr>
            <a:xfrm>
              <a:off x="7847701" y="3536604"/>
              <a:ext cx="130180" cy="199101"/>
            </a:xfrm>
            <a:custGeom>
              <a:avLst/>
              <a:gdLst/>
              <a:ahLst/>
              <a:cxnLst>
                <a:cxn ang="0">
                  <a:pos x="wd2" y="hd2"/>
                </a:cxn>
                <a:cxn ang="5400000">
                  <a:pos x="wd2" y="hd2"/>
                </a:cxn>
                <a:cxn ang="10800000">
                  <a:pos x="wd2" y="hd2"/>
                </a:cxn>
                <a:cxn ang="16200000">
                  <a:pos x="wd2" y="hd2"/>
                </a:cxn>
              </a:cxnLst>
              <a:rect l="0" t="0" r="r" b="b"/>
              <a:pathLst>
                <a:path w="21600" h="21600" extrusionOk="0">
                  <a:moveTo>
                    <a:pt x="21600" y="21323"/>
                  </a:moveTo>
                  <a:lnTo>
                    <a:pt x="13341" y="21600"/>
                  </a:lnTo>
                  <a:cubicBezTo>
                    <a:pt x="12494" y="19800"/>
                    <a:pt x="11647" y="18138"/>
                    <a:pt x="10800" y="16338"/>
                  </a:cubicBezTo>
                  <a:cubicBezTo>
                    <a:pt x="9953" y="14677"/>
                    <a:pt x="8894" y="12877"/>
                    <a:pt x="7624" y="11215"/>
                  </a:cubicBezTo>
                  <a:cubicBezTo>
                    <a:pt x="6565" y="9554"/>
                    <a:pt x="5294" y="7892"/>
                    <a:pt x="4024" y="6231"/>
                  </a:cubicBezTo>
                  <a:cubicBezTo>
                    <a:pt x="2753" y="4569"/>
                    <a:pt x="1271" y="3046"/>
                    <a:pt x="0" y="1385"/>
                  </a:cubicBezTo>
                  <a:lnTo>
                    <a:pt x="7200" y="0"/>
                  </a:lnTo>
                  <a:cubicBezTo>
                    <a:pt x="8682" y="1661"/>
                    <a:pt x="10165" y="3323"/>
                    <a:pt x="11647" y="5123"/>
                  </a:cubicBezTo>
                  <a:cubicBezTo>
                    <a:pt x="13129" y="6784"/>
                    <a:pt x="14400" y="8585"/>
                    <a:pt x="15459" y="10385"/>
                  </a:cubicBezTo>
                  <a:cubicBezTo>
                    <a:pt x="16730" y="12185"/>
                    <a:pt x="17788" y="13985"/>
                    <a:pt x="18847" y="15785"/>
                  </a:cubicBezTo>
                  <a:cubicBezTo>
                    <a:pt x="19906" y="17723"/>
                    <a:pt x="20753" y="19523"/>
                    <a:pt x="21600" y="21323"/>
                  </a:cubicBezTo>
                  <a:close/>
                </a:path>
              </a:pathLst>
            </a:custGeom>
            <a:solidFill>
              <a:srgbClr val="F6F6F6"/>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74" name="Shape">
              <a:extLst>
                <a:ext uri="{FF2B5EF4-FFF2-40B4-BE49-F238E27FC236}">
                  <a16:creationId xmlns:a16="http://schemas.microsoft.com/office/drawing/2014/main" id="{2248A235-35AC-4BD5-AC0E-54FBADA1CF51}"/>
                </a:ext>
              </a:extLst>
            </p:cNvPr>
            <p:cNvSpPr/>
            <p:nvPr/>
          </p:nvSpPr>
          <p:spPr>
            <a:xfrm>
              <a:off x="7937039" y="3932250"/>
              <a:ext cx="74025" cy="220795"/>
            </a:xfrm>
            <a:custGeom>
              <a:avLst/>
              <a:gdLst/>
              <a:ahLst/>
              <a:cxnLst>
                <a:cxn ang="0">
                  <a:pos x="wd2" y="hd2"/>
                </a:cxn>
                <a:cxn ang="5400000">
                  <a:pos x="wd2" y="hd2"/>
                </a:cxn>
                <a:cxn ang="10800000">
                  <a:pos x="wd2" y="hd2"/>
                </a:cxn>
                <a:cxn ang="16200000">
                  <a:pos x="wd2" y="hd2"/>
                </a:cxn>
              </a:cxnLst>
              <a:rect l="0" t="0" r="r" b="b"/>
              <a:pathLst>
                <a:path w="21600" h="21600" extrusionOk="0">
                  <a:moveTo>
                    <a:pt x="0" y="19977"/>
                  </a:moveTo>
                  <a:cubicBezTo>
                    <a:pt x="1117" y="18229"/>
                    <a:pt x="2234" y="16606"/>
                    <a:pt x="2979" y="14858"/>
                  </a:cubicBezTo>
                  <a:cubicBezTo>
                    <a:pt x="3724" y="13110"/>
                    <a:pt x="4469" y="11487"/>
                    <a:pt x="4842" y="9864"/>
                  </a:cubicBezTo>
                  <a:cubicBezTo>
                    <a:pt x="5214" y="8240"/>
                    <a:pt x="5586" y="6617"/>
                    <a:pt x="5959" y="4869"/>
                  </a:cubicBezTo>
                  <a:cubicBezTo>
                    <a:pt x="6331" y="3246"/>
                    <a:pt x="6331" y="1623"/>
                    <a:pt x="6331" y="0"/>
                  </a:cubicBezTo>
                  <a:lnTo>
                    <a:pt x="21600" y="874"/>
                  </a:lnTo>
                  <a:cubicBezTo>
                    <a:pt x="21600" y="2497"/>
                    <a:pt x="21600" y="4245"/>
                    <a:pt x="21600" y="5868"/>
                  </a:cubicBezTo>
                  <a:cubicBezTo>
                    <a:pt x="21228" y="7616"/>
                    <a:pt x="21228" y="9364"/>
                    <a:pt x="20483" y="10987"/>
                  </a:cubicBezTo>
                  <a:cubicBezTo>
                    <a:pt x="20110" y="12735"/>
                    <a:pt x="19365" y="14483"/>
                    <a:pt x="18621" y="16231"/>
                  </a:cubicBezTo>
                  <a:cubicBezTo>
                    <a:pt x="17876" y="17979"/>
                    <a:pt x="16758" y="19852"/>
                    <a:pt x="15641" y="21600"/>
                  </a:cubicBezTo>
                  <a:lnTo>
                    <a:pt x="0" y="19977"/>
                  </a:lnTo>
                  <a:close/>
                </a:path>
              </a:pathLst>
            </a:custGeom>
            <a:solidFill>
              <a:srgbClr val="F6F6F6"/>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75" name="Shape">
              <a:extLst>
                <a:ext uri="{FF2B5EF4-FFF2-40B4-BE49-F238E27FC236}">
                  <a16:creationId xmlns:a16="http://schemas.microsoft.com/office/drawing/2014/main" id="{33DD906A-9B48-41B3-AC43-E6E144211800}"/>
                </a:ext>
              </a:extLst>
            </p:cNvPr>
            <p:cNvSpPr/>
            <p:nvPr/>
          </p:nvSpPr>
          <p:spPr>
            <a:xfrm>
              <a:off x="7758361" y="4340658"/>
              <a:ext cx="154431" cy="231005"/>
            </a:xfrm>
            <a:custGeom>
              <a:avLst/>
              <a:gdLst/>
              <a:ahLst/>
              <a:cxnLst>
                <a:cxn ang="0">
                  <a:pos x="wd2" y="hd2"/>
                </a:cxn>
                <a:cxn ang="5400000">
                  <a:pos x="wd2" y="hd2"/>
                </a:cxn>
                <a:cxn ang="10800000">
                  <a:pos x="wd2" y="hd2"/>
                </a:cxn>
                <a:cxn ang="16200000">
                  <a:pos x="wd2" y="hd2"/>
                </a:cxn>
              </a:cxnLst>
              <a:rect l="0" t="0" r="r" b="b"/>
              <a:pathLst>
                <a:path w="21600" h="21600" extrusionOk="0">
                  <a:moveTo>
                    <a:pt x="0" y="18497"/>
                  </a:moveTo>
                  <a:cubicBezTo>
                    <a:pt x="1428" y="16946"/>
                    <a:pt x="2856" y="15395"/>
                    <a:pt x="4106" y="13843"/>
                  </a:cubicBezTo>
                  <a:cubicBezTo>
                    <a:pt x="5355" y="12292"/>
                    <a:pt x="6784" y="10740"/>
                    <a:pt x="7855" y="9189"/>
                  </a:cubicBezTo>
                  <a:cubicBezTo>
                    <a:pt x="9104" y="7638"/>
                    <a:pt x="10175" y="6086"/>
                    <a:pt x="11246" y="4535"/>
                  </a:cubicBezTo>
                  <a:cubicBezTo>
                    <a:pt x="12317" y="2983"/>
                    <a:pt x="13388" y="1432"/>
                    <a:pt x="14281" y="0"/>
                  </a:cubicBezTo>
                  <a:lnTo>
                    <a:pt x="21600" y="2387"/>
                  </a:lnTo>
                  <a:cubicBezTo>
                    <a:pt x="20529" y="3938"/>
                    <a:pt x="19636" y="5489"/>
                    <a:pt x="18387" y="7160"/>
                  </a:cubicBezTo>
                  <a:cubicBezTo>
                    <a:pt x="17316" y="8712"/>
                    <a:pt x="16066" y="10382"/>
                    <a:pt x="14816" y="11934"/>
                  </a:cubicBezTo>
                  <a:cubicBezTo>
                    <a:pt x="13567" y="13485"/>
                    <a:pt x="12317" y="15156"/>
                    <a:pt x="10889" y="16707"/>
                  </a:cubicBezTo>
                  <a:cubicBezTo>
                    <a:pt x="9461" y="18378"/>
                    <a:pt x="8033" y="19929"/>
                    <a:pt x="6605" y="21600"/>
                  </a:cubicBezTo>
                  <a:lnTo>
                    <a:pt x="0" y="18497"/>
                  </a:lnTo>
                  <a:close/>
                </a:path>
              </a:pathLst>
            </a:custGeom>
            <a:solidFill>
              <a:srgbClr val="F6F6F6"/>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76" name="Shape">
              <a:extLst>
                <a:ext uri="{FF2B5EF4-FFF2-40B4-BE49-F238E27FC236}">
                  <a16:creationId xmlns:a16="http://schemas.microsoft.com/office/drawing/2014/main" id="{A30AD030-26C1-4764-A02D-BA918C25A8E3}"/>
                </a:ext>
              </a:extLst>
            </p:cNvPr>
            <p:cNvSpPr/>
            <p:nvPr/>
          </p:nvSpPr>
          <p:spPr>
            <a:xfrm>
              <a:off x="7464818" y="4723539"/>
              <a:ext cx="214415" cy="228453"/>
            </a:xfrm>
            <a:custGeom>
              <a:avLst/>
              <a:gdLst/>
              <a:ahLst/>
              <a:cxnLst>
                <a:cxn ang="0">
                  <a:pos x="wd2" y="hd2"/>
                </a:cxn>
                <a:cxn ang="5400000">
                  <a:pos x="wd2" y="hd2"/>
                </a:cxn>
                <a:cxn ang="10800000">
                  <a:pos x="wd2" y="hd2"/>
                </a:cxn>
                <a:cxn ang="16200000">
                  <a:pos x="wd2" y="hd2"/>
                </a:cxn>
              </a:cxnLst>
              <a:rect l="0" t="0" r="r" b="b"/>
              <a:pathLst>
                <a:path w="21600" h="21600" extrusionOk="0">
                  <a:moveTo>
                    <a:pt x="0" y="17256"/>
                  </a:moveTo>
                  <a:cubicBezTo>
                    <a:pt x="1543" y="15808"/>
                    <a:pt x="2957" y="14480"/>
                    <a:pt x="4500" y="13032"/>
                  </a:cubicBezTo>
                  <a:cubicBezTo>
                    <a:pt x="5914" y="11584"/>
                    <a:pt x="7328" y="10136"/>
                    <a:pt x="8743" y="8688"/>
                  </a:cubicBezTo>
                  <a:cubicBezTo>
                    <a:pt x="10157" y="7240"/>
                    <a:pt x="11571" y="5792"/>
                    <a:pt x="12857" y="4344"/>
                  </a:cubicBezTo>
                  <a:cubicBezTo>
                    <a:pt x="14143" y="2896"/>
                    <a:pt x="15557" y="1448"/>
                    <a:pt x="16714" y="0"/>
                  </a:cubicBezTo>
                  <a:lnTo>
                    <a:pt x="21600" y="3741"/>
                  </a:lnTo>
                  <a:cubicBezTo>
                    <a:pt x="20314" y="5310"/>
                    <a:pt x="19029" y="6758"/>
                    <a:pt x="17614" y="8326"/>
                  </a:cubicBezTo>
                  <a:cubicBezTo>
                    <a:pt x="16200" y="9895"/>
                    <a:pt x="14786" y="11343"/>
                    <a:pt x="13371" y="12791"/>
                  </a:cubicBezTo>
                  <a:cubicBezTo>
                    <a:pt x="11957" y="14239"/>
                    <a:pt x="10543" y="15808"/>
                    <a:pt x="9000" y="17256"/>
                  </a:cubicBezTo>
                  <a:cubicBezTo>
                    <a:pt x="7457" y="18704"/>
                    <a:pt x="6043" y="20152"/>
                    <a:pt x="4500" y="21600"/>
                  </a:cubicBezTo>
                  <a:lnTo>
                    <a:pt x="0" y="17256"/>
                  </a:lnTo>
                  <a:close/>
                </a:path>
              </a:pathLst>
            </a:custGeom>
            <a:solidFill>
              <a:srgbClr val="F6F6F6"/>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77" name="Shape">
              <a:extLst>
                <a:ext uri="{FF2B5EF4-FFF2-40B4-BE49-F238E27FC236}">
                  <a16:creationId xmlns:a16="http://schemas.microsoft.com/office/drawing/2014/main" id="{1AFF52F9-A4C6-4DF7-801E-5017A3706104}"/>
                </a:ext>
              </a:extLst>
            </p:cNvPr>
            <p:cNvSpPr/>
            <p:nvPr/>
          </p:nvSpPr>
          <p:spPr>
            <a:xfrm>
              <a:off x="7171275" y="5080896"/>
              <a:ext cx="139115" cy="125077"/>
            </a:xfrm>
            <a:custGeom>
              <a:avLst/>
              <a:gdLst/>
              <a:ahLst/>
              <a:cxnLst>
                <a:cxn ang="0">
                  <a:pos x="wd2" y="hd2"/>
                </a:cxn>
                <a:cxn ang="5400000">
                  <a:pos x="wd2" y="hd2"/>
                </a:cxn>
                <a:cxn ang="10800000">
                  <a:pos x="wd2" y="hd2"/>
                </a:cxn>
                <a:cxn ang="16200000">
                  <a:pos x="wd2" y="hd2"/>
                </a:cxn>
              </a:cxnLst>
              <a:rect l="0" t="0" r="r" b="b"/>
              <a:pathLst>
                <a:path w="21600" h="21600" extrusionOk="0">
                  <a:moveTo>
                    <a:pt x="15457" y="0"/>
                  </a:moveTo>
                  <a:lnTo>
                    <a:pt x="21600" y="8816"/>
                  </a:lnTo>
                  <a:cubicBezTo>
                    <a:pt x="20213" y="9918"/>
                    <a:pt x="18826" y="11020"/>
                    <a:pt x="17637" y="12122"/>
                  </a:cubicBezTo>
                  <a:cubicBezTo>
                    <a:pt x="16250" y="13224"/>
                    <a:pt x="14862" y="14326"/>
                    <a:pt x="13673" y="15428"/>
                  </a:cubicBezTo>
                  <a:cubicBezTo>
                    <a:pt x="12286" y="16531"/>
                    <a:pt x="10899" y="17633"/>
                    <a:pt x="9710" y="18514"/>
                  </a:cubicBezTo>
                  <a:cubicBezTo>
                    <a:pt x="8323" y="19616"/>
                    <a:pt x="6936" y="20498"/>
                    <a:pt x="5747" y="21600"/>
                  </a:cubicBezTo>
                  <a:lnTo>
                    <a:pt x="0" y="12122"/>
                  </a:lnTo>
                  <a:cubicBezTo>
                    <a:pt x="1189" y="11241"/>
                    <a:pt x="2576" y="10139"/>
                    <a:pt x="3963" y="9257"/>
                  </a:cubicBezTo>
                  <a:cubicBezTo>
                    <a:pt x="5350" y="8375"/>
                    <a:pt x="6540" y="7273"/>
                    <a:pt x="7927" y="6171"/>
                  </a:cubicBezTo>
                  <a:cubicBezTo>
                    <a:pt x="9314" y="5069"/>
                    <a:pt x="10503" y="4188"/>
                    <a:pt x="11890" y="3085"/>
                  </a:cubicBezTo>
                  <a:cubicBezTo>
                    <a:pt x="12683" y="2204"/>
                    <a:pt x="14070" y="1102"/>
                    <a:pt x="15457" y="0"/>
                  </a:cubicBezTo>
                  <a:close/>
                </a:path>
              </a:pathLst>
            </a:custGeom>
            <a:solidFill>
              <a:srgbClr val="F6F6F6"/>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250"/>
            </a:p>
          </p:txBody>
        </p:sp>
      </p:grpSp>
      <p:grpSp>
        <p:nvGrpSpPr>
          <p:cNvPr id="6" name="Group 5">
            <a:extLst>
              <a:ext uri="{FF2B5EF4-FFF2-40B4-BE49-F238E27FC236}">
                <a16:creationId xmlns:a16="http://schemas.microsoft.com/office/drawing/2014/main" id="{54A17D50-C779-4340-A250-4EA3846D16C6}"/>
              </a:ext>
            </a:extLst>
          </p:cNvPr>
          <p:cNvGrpSpPr/>
          <p:nvPr/>
        </p:nvGrpSpPr>
        <p:grpSpPr>
          <a:xfrm>
            <a:off x="6810869" y="4161978"/>
            <a:ext cx="787461" cy="1080950"/>
            <a:chOff x="9081159" y="4406304"/>
            <a:chExt cx="1049948" cy="1441266"/>
          </a:xfrm>
        </p:grpSpPr>
        <p:sp>
          <p:nvSpPr>
            <p:cNvPr id="78" name="Circle">
              <a:extLst>
                <a:ext uri="{FF2B5EF4-FFF2-40B4-BE49-F238E27FC236}">
                  <a16:creationId xmlns:a16="http://schemas.microsoft.com/office/drawing/2014/main" id="{1DAFC756-1076-4337-ACF8-C88CC578502E}"/>
                </a:ext>
              </a:extLst>
            </p:cNvPr>
            <p:cNvSpPr/>
            <p:nvPr/>
          </p:nvSpPr>
          <p:spPr>
            <a:xfrm>
              <a:off x="9505732" y="5646768"/>
              <a:ext cx="200802" cy="200802"/>
            </a:xfrm>
            <a:prstGeom prst="ellipse">
              <a:avLst/>
            </a:prstGeom>
            <a:solidFill>
              <a:srgbClr val="58595B"/>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79" name="Shape">
              <a:extLst>
                <a:ext uri="{FF2B5EF4-FFF2-40B4-BE49-F238E27FC236}">
                  <a16:creationId xmlns:a16="http://schemas.microsoft.com/office/drawing/2014/main" id="{68915D7D-8C7C-41A8-A31B-38C6925F669F}"/>
                </a:ext>
              </a:extLst>
            </p:cNvPr>
            <p:cNvSpPr/>
            <p:nvPr/>
          </p:nvSpPr>
          <p:spPr>
            <a:xfrm>
              <a:off x="9519347" y="4933832"/>
              <a:ext cx="173573" cy="861059"/>
            </a:xfrm>
            <a:custGeom>
              <a:avLst/>
              <a:gdLst/>
              <a:ahLst/>
              <a:cxnLst>
                <a:cxn ang="0">
                  <a:pos x="wd2" y="hd2"/>
                </a:cxn>
                <a:cxn ang="5400000">
                  <a:pos x="wd2" y="hd2"/>
                </a:cxn>
                <a:cxn ang="10800000">
                  <a:pos x="wd2" y="hd2"/>
                </a:cxn>
                <a:cxn ang="16200000">
                  <a:pos x="wd2" y="hd2"/>
                </a:cxn>
              </a:cxnLst>
              <a:rect l="0" t="0" r="r" b="b"/>
              <a:pathLst>
                <a:path w="21600" h="21600" extrusionOk="0">
                  <a:moveTo>
                    <a:pt x="10800" y="21600"/>
                  </a:moveTo>
                  <a:lnTo>
                    <a:pt x="10800" y="21600"/>
                  </a:lnTo>
                  <a:cubicBezTo>
                    <a:pt x="4870" y="21600"/>
                    <a:pt x="0" y="20618"/>
                    <a:pt x="0" y="19423"/>
                  </a:cubicBezTo>
                  <a:lnTo>
                    <a:pt x="0" y="0"/>
                  </a:lnTo>
                  <a:lnTo>
                    <a:pt x="21600" y="0"/>
                  </a:lnTo>
                  <a:lnTo>
                    <a:pt x="21600" y="19423"/>
                  </a:lnTo>
                  <a:cubicBezTo>
                    <a:pt x="21600" y="20618"/>
                    <a:pt x="16729" y="21600"/>
                    <a:pt x="10800" y="21600"/>
                  </a:cubicBezTo>
                  <a:close/>
                </a:path>
              </a:pathLst>
            </a:custGeom>
            <a:solidFill>
              <a:srgbClr val="BCBEC0"/>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80" name="Shape">
              <a:extLst>
                <a:ext uri="{FF2B5EF4-FFF2-40B4-BE49-F238E27FC236}">
                  <a16:creationId xmlns:a16="http://schemas.microsoft.com/office/drawing/2014/main" id="{61B190D7-4AF4-4AFA-85DE-991D427D15D8}"/>
                </a:ext>
              </a:extLst>
            </p:cNvPr>
            <p:cNvSpPr/>
            <p:nvPr/>
          </p:nvSpPr>
          <p:spPr>
            <a:xfrm>
              <a:off x="9081159" y="4406304"/>
              <a:ext cx="1049948" cy="1049948"/>
            </a:xfrm>
            <a:custGeom>
              <a:avLst/>
              <a:gdLst/>
              <a:ahLst/>
              <a:cxnLst>
                <a:cxn ang="0">
                  <a:pos x="wd2" y="hd2"/>
                </a:cxn>
                <a:cxn ang="5400000">
                  <a:pos x="wd2" y="hd2"/>
                </a:cxn>
                <a:cxn ang="10800000">
                  <a:pos x="wd2" y="hd2"/>
                </a:cxn>
                <a:cxn ang="16200000">
                  <a:pos x="wd2" y="hd2"/>
                </a:cxn>
              </a:cxnLst>
              <a:rect l="0" t="0" r="r" b="b"/>
              <a:pathLst>
                <a:path w="21188" h="21188" extrusionOk="0">
                  <a:moveTo>
                    <a:pt x="9100" y="20570"/>
                  </a:moveTo>
                  <a:lnTo>
                    <a:pt x="618" y="12088"/>
                  </a:lnTo>
                  <a:cubicBezTo>
                    <a:pt x="-206" y="11264"/>
                    <a:pt x="-206" y="9924"/>
                    <a:pt x="618" y="9100"/>
                  </a:cubicBezTo>
                  <a:lnTo>
                    <a:pt x="9100" y="618"/>
                  </a:lnTo>
                  <a:cubicBezTo>
                    <a:pt x="9924" y="-206"/>
                    <a:pt x="11264" y="-206"/>
                    <a:pt x="12088" y="618"/>
                  </a:cubicBezTo>
                  <a:lnTo>
                    <a:pt x="20570" y="9100"/>
                  </a:lnTo>
                  <a:cubicBezTo>
                    <a:pt x="21394" y="9924"/>
                    <a:pt x="21394" y="11264"/>
                    <a:pt x="20570" y="12088"/>
                  </a:cubicBezTo>
                  <a:lnTo>
                    <a:pt x="12088" y="20570"/>
                  </a:lnTo>
                  <a:cubicBezTo>
                    <a:pt x="11264" y="21394"/>
                    <a:pt x="9924" y="21394"/>
                    <a:pt x="9100" y="20570"/>
                  </a:cubicBezTo>
                  <a:close/>
                </a:path>
              </a:pathLst>
            </a:custGeom>
            <a:solidFill>
              <a:schemeClr val="accent4"/>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81" name="Shape">
              <a:extLst>
                <a:ext uri="{FF2B5EF4-FFF2-40B4-BE49-F238E27FC236}">
                  <a16:creationId xmlns:a16="http://schemas.microsoft.com/office/drawing/2014/main" id="{9A0E3B45-AAB2-46BC-A39B-5D9C50662EA4}"/>
                </a:ext>
              </a:extLst>
            </p:cNvPr>
            <p:cNvSpPr/>
            <p:nvPr/>
          </p:nvSpPr>
          <p:spPr>
            <a:xfrm>
              <a:off x="9170496" y="4495430"/>
              <a:ext cx="871274" cy="871696"/>
            </a:xfrm>
            <a:custGeom>
              <a:avLst/>
              <a:gdLst/>
              <a:ahLst/>
              <a:cxnLst>
                <a:cxn ang="0">
                  <a:pos x="wd2" y="hd2"/>
                </a:cxn>
                <a:cxn ang="5400000">
                  <a:pos x="wd2" y="hd2"/>
                </a:cxn>
                <a:cxn ang="10800000">
                  <a:pos x="wd2" y="hd2"/>
                </a:cxn>
                <a:cxn ang="16200000">
                  <a:pos x="wd2" y="hd2"/>
                </a:cxn>
              </a:cxnLst>
              <a:rect l="0" t="0" r="r" b="b"/>
              <a:pathLst>
                <a:path w="21600" h="21443" extrusionOk="0">
                  <a:moveTo>
                    <a:pt x="10800" y="21443"/>
                  </a:moveTo>
                  <a:cubicBezTo>
                    <a:pt x="10378" y="21443"/>
                    <a:pt x="9998" y="21276"/>
                    <a:pt x="9661" y="20983"/>
                  </a:cubicBezTo>
                  <a:lnTo>
                    <a:pt x="464" y="11857"/>
                  </a:lnTo>
                  <a:cubicBezTo>
                    <a:pt x="169" y="11564"/>
                    <a:pt x="0" y="11145"/>
                    <a:pt x="0" y="10727"/>
                  </a:cubicBezTo>
                  <a:cubicBezTo>
                    <a:pt x="0" y="10308"/>
                    <a:pt x="169" y="9890"/>
                    <a:pt x="464" y="9597"/>
                  </a:cubicBezTo>
                  <a:lnTo>
                    <a:pt x="9661" y="471"/>
                  </a:lnTo>
                  <a:cubicBezTo>
                    <a:pt x="10294" y="-157"/>
                    <a:pt x="11306" y="-157"/>
                    <a:pt x="11939" y="471"/>
                  </a:cubicBezTo>
                  <a:lnTo>
                    <a:pt x="21136" y="9597"/>
                  </a:lnTo>
                  <a:cubicBezTo>
                    <a:pt x="21431" y="9890"/>
                    <a:pt x="21600" y="10308"/>
                    <a:pt x="21600" y="10727"/>
                  </a:cubicBezTo>
                  <a:cubicBezTo>
                    <a:pt x="21600" y="11145"/>
                    <a:pt x="21431" y="11564"/>
                    <a:pt x="21136" y="11857"/>
                  </a:cubicBezTo>
                  <a:lnTo>
                    <a:pt x="11939" y="20983"/>
                  </a:lnTo>
                  <a:cubicBezTo>
                    <a:pt x="11644" y="21276"/>
                    <a:pt x="11222" y="21443"/>
                    <a:pt x="10800" y="21443"/>
                  </a:cubicBezTo>
                  <a:close/>
                  <a:moveTo>
                    <a:pt x="10800" y="638"/>
                  </a:moveTo>
                  <a:cubicBezTo>
                    <a:pt x="10547" y="638"/>
                    <a:pt x="10294" y="722"/>
                    <a:pt x="10125" y="931"/>
                  </a:cubicBezTo>
                  <a:lnTo>
                    <a:pt x="928" y="10057"/>
                  </a:lnTo>
                  <a:cubicBezTo>
                    <a:pt x="548" y="10434"/>
                    <a:pt x="548" y="11062"/>
                    <a:pt x="928" y="11438"/>
                  </a:cubicBezTo>
                  <a:lnTo>
                    <a:pt x="10125" y="20564"/>
                  </a:lnTo>
                  <a:cubicBezTo>
                    <a:pt x="10505" y="20941"/>
                    <a:pt x="11137" y="20941"/>
                    <a:pt x="11517" y="20564"/>
                  </a:cubicBezTo>
                  <a:lnTo>
                    <a:pt x="20714" y="11438"/>
                  </a:lnTo>
                  <a:cubicBezTo>
                    <a:pt x="21094" y="11062"/>
                    <a:pt x="21094" y="10434"/>
                    <a:pt x="20714" y="10057"/>
                  </a:cubicBezTo>
                  <a:lnTo>
                    <a:pt x="11517" y="931"/>
                  </a:lnTo>
                  <a:cubicBezTo>
                    <a:pt x="11306" y="722"/>
                    <a:pt x="11053" y="638"/>
                    <a:pt x="10800" y="638"/>
                  </a:cubicBezTo>
                  <a:close/>
                </a:path>
              </a:pathLst>
            </a:custGeom>
            <a:solidFill>
              <a:srgbClr val="000000"/>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250"/>
            </a:p>
          </p:txBody>
        </p:sp>
        <p:pic>
          <p:nvPicPr>
            <p:cNvPr id="135" name="Graphic 134" descr="Bar graph with downward trend with solid fill">
              <a:extLst>
                <a:ext uri="{FF2B5EF4-FFF2-40B4-BE49-F238E27FC236}">
                  <a16:creationId xmlns:a16="http://schemas.microsoft.com/office/drawing/2014/main" id="{B78B3500-56B8-4188-AA27-421920299CC2}"/>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9383175" y="4708320"/>
              <a:ext cx="445916" cy="445916"/>
            </a:xfrm>
            <a:prstGeom prst="rect">
              <a:avLst/>
            </a:prstGeom>
          </p:spPr>
        </p:pic>
      </p:grpSp>
      <p:grpSp>
        <p:nvGrpSpPr>
          <p:cNvPr id="3" name="Group 2">
            <a:extLst>
              <a:ext uri="{FF2B5EF4-FFF2-40B4-BE49-F238E27FC236}">
                <a16:creationId xmlns:a16="http://schemas.microsoft.com/office/drawing/2014/main" id="{591FC1C0-0D6A-4EDE-BC37-39F7CBE00C4B}"/>
              </a:ext>
            </a:extLst>
          </p:cNvPr>
          <p:cNvGrpSpPr/>
          <p:nvPr/>
        </p:nvGrpSpPr>
        <p:grpSpPr>
          <a:xfrm>
            <a:off x="4797021" y="1755536"/>
            <a:ext cx="580706" cy="802721"/>
            <a:chOff x="6396028" y="1197714"/>
            <a:chExt cx="774274" cy="1070295"/>
          </a:xfrm>
        </p:grpSpPr>
        <p:sp>
          <p:nvSpPr>
            <p:cNvPr id="82" name="Circle">
              <a:extLst>
                <a:ext uri="{FF2B5EF4-FFF2-40B4-BE49-F238E27FC236}">
                  <a16:creationId xmlns:a16="http://schemas.microsoft.com/office/drawing/2014/main" id="{74C0F891-D8EC-450F-968F-E1DB16F1468C}"/>
                </a:ext>
              </a:extLst>
            </p:cNvPr>
            <p:cNvSpPr/>
            <p:nvPr/>
          </p:nvSpPr>
          <p:spPr>
            <a:xfrm>
              <a:off x="6706589" y="2114856"/>
              <a:ext cx="153153" cy="153153"/>
            </a:xfrm>
            <a:prstGeom prst="ellipse">
              <a:avLst/>
            </a:prstGeom>
            <a:solidFill>
              <a:srgbClr val="58595B"/>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83" name="Shape">
              <a:extLst>
                <a:ext uri="{FF2B5EF4-FFF2-40B4-BE49-F238E27FC236}">
                  <a16:creationId xmlns:a16="http://schemas.microsoft.com/office/drawing/2014/main" id="{634A3A03-B202-4D89-8E71-60BC6DDA0859}"/>
                </a:ext>
              </a:extLst>
            </p:cNvPr>
            <p:cNvSpPr/>
            <p:nvPr/>
          </p:nvSpPr>
          <p:spPr>
            <a:xfrm>
              <a:off x="6717615" y="1572089"/>
              <a:ext cx="131100" cy="653454"/>
            </a:xfrm>
            <a:custGeom>
              <a:avLst/>
              <a:gdLst/>
              <a:ahLst/>
              <a:cxnLst>
                <a:cxn ang="0">
                  <a:pos x="wd2" y="hd2"/>
                </a:cxn>
                <a:cxn ang="5400000">
                  <a:pos x="wd2" y="hd2"/>
                </a:cxn>
                <a:cxn ang="10800000">
                  <a:pos x="wd2" y="hd2"/>
                </a:cxn>
                <a:cxn ang="16200000">
                  <a:pos x="wd2" y="hd2"/>
                </a:cxn>
              </a:cxnLst>
              <a:rect l="0" t="0" r="r" b="b"/>
              <a:pathLst>
                <a:path w="21334" h="21600" extrusionOk="0">
                  <a:moveTo>
                    <a:pt x="10800" y="21600"/>
                  </a:moveTo>
                  <a:lnTo>
                    <a:pt x="10800" y="21600"/>
                  </a:lnTo>
                  <a:cubicBezTo>
                    <a:pt x="4985" y="21600"/>
                    <a:pt x="0" y="20644"/>
                    <a:pt x="0" y="19406"/>
                  </a:cubicBezTo>
                  <a:lnTo>
                    <a:pt x="0" y="0"/>
                  </a:lnTo>
                  <a:lnTo>
                    <a:pt x="21323" y="0"/>
                  </a:lnTo>
                  <a:lnTo>
                    <a:pt x="21323" y="19406"/>
                  </a:lnTo>
                  <a:cubicBezTo>
                    <a:pt x="21600" y="20644"/>
                    <a:pt x="16615" y="21600"/>
                    <a:pt x="10800" y="21600"/>
                  </a:cubicBezTo>
                  <a:close/>
                </a:path>
              </a:pathLst>
            </a:custGeom>
            <a:solidFill>
              <a:srgbClr val="BCBEC0"/>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84" name="Shape">
              <a:extLst>
                <a:ext uri="{FF2B5EF4-FFF2-40B4-BE49-F238E27FC236}">
                  <a16:creationId xmlns:a16="http://schemas.microsoft.com/office/drawing/2014/main" id="{FBBBB201-F254-4407-8831-9467B71349C0}"/>
                </a:ext>
              </a:extLst>
            </p:cNvPr>
            <p:cNvSpPr/>
            <p:nvPr/>
          </p:nvSpPr>
          <p:spPr>
            <a:xfrm>
              <a:off x="6396028" y="1197714"/>
              <a:ext cx="774274" cy="774274"/>
            </a:xfrm>
            <a:custGeom>
              <a:avLst/>
              <a:gdLst/>
              <a:ahLst/>
              <a:cxnLst>
                <a:cxn ang="0">
                  <a:pos x="wd2" y="hd2"/>
                </a:cxn>
                <a:cxn ang="5400000">
                  <a:pos x="wd2" y="hd2"/>
                </a:cxn>
                <a:cxn ang="10800000">
                  <a:pos x="wd2" y="hd2"/>
                </a:cxn>
                <a:cxn ang="16200000">
                  <a:pos x="wd2" y="hd2"/>
                </a:cxn>
              </a:cxnLst>
              <a:rect l="0" t="0" r="r" b="b"/>
              <a:pathLst>
                <a:path w="21045" h="21045" extrusionOk="0">
                  <a:moveTo>
                    <a:pt x="8510" y="20212"/>
                  </a:moveTo>
                  <a:lnTo>
                    <a:pt x="832" y="12534"/>
                  </a:lnTo>
                  <a:cubicBezTo>
                    <a:pt x="-278" y="11424"/>
                    <a:pt x="-278" y="9620"/>
                    <a:pt x="832" y="8510"/>
                  </a:cubicBezTo>
                  <a:lnTo>
                    <a:pt x="8510" y="832"/>
                  </a:lnTo>
                  <a:cubicBezTo>
                    <a:pt x="9620" y="-278"/>
                    <a:pt x="11424" y="-278"/>
                    <a:pt x="12534" y="832"/>
                  </a:cubicBezTo>
                  <a:lnTo>
                    <a:pt x="20212" y="8510"/>
                  </a:lnTo>
                  <a:cubicBezTo>
                    <a:pt x="21322" y="9620"/>
                    <a:pt x="21322" y="11424"/>
                    <a:pt x="20212" y="12534"/>
                  </a:cubicBezTo>
                  <a:lnTo>
                    <a:pt x="12534" y="20212"/>
                  </a:lnTo>
                  <a:cubicBezTo>
                    <a:pt x="11378" y="21322"/>
                    <a:pt x="9620" y="21322"/>
                    <a:pt x="8510" y="20212"/>
                  </a:cubicBezTo>
                  <a:close/>
                </a:path>
              </a:pathLst>
            </a:custGeom>
            <a:solidFill>
              <a:schemeClr val="accent4"/>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85" name="Shape">
              <a:extLst>
                <a:ext uri="{FF2B5EF4-FFF2-40B4-BE49-F238E27FC236}">
                  <a16:creationId xmlns:a16="http://schemas.microsoft.com/office/drawing/2014/main" id="{19840772-C724-4934-9476-15065D57E956}"/>
                </a:ext>
              </a:extLst>
            </p:cNvPr>
            <p:cNvSpPr/>
            <p:nvPr/>
          </p:nvSpPr>
          <p:spPr>
            <a:xfrm>
              <a:off x="6453886" y="1256634"/>
              <a:ext cx="658559" cy="657283"/>
            </a:xfrm>
            <a:custGeom>
              <a:avLst/>
              <a:gdLst/>
              <a:ahLst/>
              <a:cxnLst>
                <a:cxn ang="0">
                  <a:pos x="wd2" y="hd2"/>
                </a:cxn>
                <a:cxn ang="5400000">
                  <a:pos x="wd2" y="hd2"/>
                </a:cxn>
                <a:cxn ang="10800000">
                  <a:pos x="wd2" y="hd2"/>
                </a:cxn>
                <a:cxn ang="16200000">
                  <a:pos x="wd2" y="hd2"/>
                </a:cxn>
              </a:cxnLst>
              <a:rect l="0" t="0" r="r" b="b"/>
              <a:pathLst>
                <a:path w="21600" h="21447" extrusionOk="0">
                  <a:moveTo>
                    <a:pt x="10772" y="21447"/>
                  </a:moveTo>
                  <a:cubicBezTo>
                    <a:pt x="10381" y="21447"/>
                    <a:pt x="9935" y="21280"/>
                    <a:pt x="9656" y="21003"/>
                  </a:cubicBezTo>
                  <a:lnTo>
                    <a:pt x="447" y="11841"/>
                  </a:lnTo>
                  <a:cubicBezTo>
                    <a:pt x="167" y="11563"/>
                    <a:pt x="0" y="11119"/>
                    <a:pt x="0" y="10730"/>
                  </a:cubicBezTo>
                  <a:cubicBezTo>
                    <a:pt x="0" y="10342"/>
                    <a:pt x="167" y="9897"/>
                    <a:pt x="447" y="9620"/>
                  </a:cubicBezTo>
                  <a:lnTo>
                    <a:pt x="9656" y="458"/>
                  </a:lnTo>
                  <a:cubicBezTo>
                    <a:pt x="10270" y="-153"/>
                    <a:pt x="11274" y="-153"/>
                    <a:pt x="11944" y="458"/>
                  </a:cubicBezTo>
                  <a:lnTo>
                    <a:pt x="21153" y="9620"/>
                  </a:lnTo>
                  <a:cubicBezTo>
                    <a:pt x="21433" y="9897"/>
                    <a:pt x="21600" y="10342"/>
                    <a:pt x="21600" y="10730"/>
                  </a:cubicBezTo>
                  <a:cubicBezTo>
                    <a:pt x="21600" y="11119"/>
                    <a:pt x="21433" y="11563"/>
                    <a:pt x="21153" y="11841"/>
                  </a:cubicBezTo>
                  <a:lnTo>
                    <a:pt x="11944" y="21003"/>
                  </a:lnTo>
                  <a:cubicBezTo>
                    <a:pt x="11609" y="21280"/>
                    <a:pt x="11163" y="21447"/>
                    <a:pt x="10772" y="21447"/>
                  </a:cubicBezTo>
                  <a:close/>
                  <a:moveTo>
                    <a:pt x="10772" y="513"/>
                  </a:moveTo>
                  <a:cubicBezTo>
                    <a:pt x="10549" y="513"/>
                    <a:pt x="10270" y="624"/>
                    <a:pt x="10102" y="791"/>
                  </a:cubicBezTo>
                  <a:lnTo>
                    <a:pt x="893" y="9953"/>
                  </a:lnTo>
                  <a:cubicBezTo>
                    <a:pt x="502" y="10342"/>
                    <a:pt x="502" y="10952"/>
                    <a:pt x="893" y="11341"/>
                  </a:cubicBezTo>
                  <a:lnTo>
                    <a:pt x="10102" y="20503"/>
                  </a:lnTo>
                  <a:cubicBezTo>
                    <a:pt x="10493" y="20892"/>
                    <a:pt x="11107" y="20892"/>
                    <a:pt x="11498" y="20503"/>
                  </a:cubicBezTo>
                  <a:lnTo>
                    <a:pt x="20707" y="11341"/>
                  </a:lnTo>
                  <a:cubicBezTo>
                    <a:pt x="21098" y="10952"/>
                    <a:pt x="21098" y="10342"/>
                    <a:pt x="20707" y="9953"/>
                  </a:cubicBezTo>
                  <a:lnTo>
                    <a:pt x="11498" y="791"/>
                  </a:lnTo>
                  <a:cubicBezTo>
                    <a:pt x="11274" y="624"/>
                    <a:pt x="10995" y="513"/>
                    <a:pt x="10772" y="513"/>
                  </a:cubicBezTo>
                  <a:close/>
                </a:path>
              </a:pathLst>
            </a:custGeom>
            <a:solidFill>
              <a:srgbClr val="000000"/>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250"/>
            </a:p>
          </p:txBody>
        </p:sp>
        <p:pic>
          <p:nvPicPr>
            <p:cNvPr id="136" name="Graphic 135" descr="Bar graph with upward trend with solid fill">
              <a:extLst>
                <a:ext uri="{FF2B5EF4-FFF2-40B4-BE49-F238E27FC236}">
                  <a16:creationId xmlns:a16="http://schemas.microsoft.com/office/drawing/2014/main" id="{48EE71C1-6999-4C63-8203-3194E02AD5D3}"/>
                </a:ext>
              </a:extLst>
            </p:cNvPr>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6607463" y="1397021"/>
              <a:ext cx="351405" cy="351405"/>
            </a:xfrm>
            <a:prstGeom prst="rect">
              <a:avLst/>
            </a:prstGeom>
          </p:spPr>
        </p:pic>
      </p:grpSp>
      <p:grpSp>
        <p:nvGrpSpPr>
          <p:cNvPr id="4" name="Group 3">
            <a:extLst>
              <a:ext uri="{FF2B5EF4-FFF2-40B4-BE49-F238E27FC236}">
                <a16:creationId xmlns:a16="http://schemas.microsoft.com/office/drawing/2014/main" id="{7CE767DF-5DB8-4BF9-A727-32E4519FE24F}"/>
              </a:ext>
            </a:extLst>
          </p:cNvPr>
          <p:cNvGrpSpPr/>
          <p:nvPr/>
        </p:nvGrpSpPr>
        <p:grpSpPr>
          <a:xfrm>
            <a:off x="6226833" y="2094416"/>
            <a:ext cx="382051" cy="680807"/>
            <a:chOff x="8302443" y="1649554"/>
            <a:chExt cx="509401" cy="907743"/>
          </a:xfrm>
        </p:grpSpPr>
        <p:sp>
          <p:nvSpPr>
            <p:cNvPr id="86" name="Circle">
              <a:extLst>
                <a:ext uri="{FF2B5EF4-FFF2-40B4-BE49-F238E27FC236}">
                  <a16:creationId xmlns:a16="http://schemas.microsoft.com/office/drawing/2014/main" id="{79C0A180-B1EB-43D1-9A01-5DEE334B0DF5}"/>
                </a:ext>
              </a:extLst>
            </p:cNvPr>
            <p:cNvSpPr/>
            <p:nvPr/>
          </p:nvSpPr>
          <p:spPr>
            <a:xfrm>
              <a:off x="8506092" y="2455195"/>
              <a:ext cx="102102" cy="102102"/>
            </a:xfrm>
            <a:prstGeom prst="ellipse">
              <a:avLst/>
            </a:prstGeom>
            <a:solidFill>
              <a:srgbClr val="58595B"/>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87" name="Shape">
              <a:extLst>
                <a:ext uri="{FF2B5EF4-FFF2-40B4-BE49-F238E27FC236}">
                  <a16:creationId xmlns:a16="http://schemas.microsoft.com/office/drawing/2014/main" id="{D652C296-4217-41FF-82DB-66035F58531D}"/>
                </a:ext>
              </a:extLst>
            </p:cNvPr>
            <p:cNvSpPr/>
            <p:nvPr/>
          </p:nvSpPr>
          <p:spPr>
            <a:xfrm>
              <a:off x="8302443" y="1649554"/>
              <a:ext cx="509401" cy="858934"/>
            </a:xfrm>
            <a:custGeom>
              <a:avLst/>
              <a:gdLst/>
              <a:ahLst/>
              <a:cxnLst>
                <a:cxn ang="0">
                  <a:pos x="wd2" y="hd2"/>
                </a:cxn>
                <a:cxn ang="5400000">
                  <a:pos x="wd2" y="hd2"/>
                </a:cxn>
                <a:cxn ang="10800000">
                  <a:pos x="wd2" y="hd2"/>
                </a:cxn>
                <a:cxn ang="16200000">
                  <a:pos x="wd2" y="hd2"/>
                </a:cxn>
              </a:cxnLst>
              <a:rect l="0" t="0" r="r" b="b"/>
              <a:pathLst>
                <a:path w="19713" h="21007" extrusionOk="0">
                  <a:moveTo>
                    <a:pt x="18831" y="8792"/>
                  </a:moveTo>
                  <a:cubicBezTo>
                    <a:pt x="20675" y="6253"/>
                    <a:pt x="19621" y="3090"/>
                    <a:pt x="15736" y="1217"/>
                  </a:cubicBezTo>
                  <a:cubicBezTo>
                    <a:pt x="12312" y="-406"/>
                    <a:pt x="7438" y="-406"/>
                    <a:pt x="3948" y="1217"/>
                  </a:cubicBezTo>
                  <a:cubicBezTo>
                    <a:pt x="63" y="3048"/>
                    <a:pt x="-925" y="6211"/>
                    <a:pt x="853" y="8792"/>
                  </a:cubicBezTo>
                  <a:lnTo>
                    <a:pt x="8492" y="20445"/>
                  </a:lnTo>
                  <a:cubicBezTo>
                    <a:pt x="8953" y="21194"/>
                    <a:pt x="10665" y="21194"/>
                    <a:pt x="11126" y="20445"/>
                  </a:cubicBezTo>
                  <a:lnTo>
                    <a:pt x="18831" y="8792"/>
                  </a:lnTo>
                  <a:close/>
                </a:path>
              </a:pathLst>
            </a:custGeom>
            <a:solidFill>
              <a:schemeClr val="accent6"/>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88" name="Circle">
              <a:extLst>
                <a:ext uri="{FF2B5EF4-FFF2-40B4-BE49-F238E27FC236}">
                  <a16:creationId xmlns:a16="http://schemas.microsoft.com/office/drawing/2014/main" id="{2C088E18-22E8-41F5-8839-6C622AD1F755}"/>
                </a:ext>
              </a:extLst>
            </p:cNvPr>
            <p:cNvSpPr/>
            <p:nvPr/>
          </p:nvSpPr>
          <p:spPr>
            <a:xfrm>
              <a:off x="8352939" y="1700605"/>
              <a:ext cx="408408" cy="408408"/>
            </a:xfrm>
            <a:prstGeom prst="ellipse">
              <a:avLst/>
            </a:prstGeom>
            <a:solidFill>
              <a:schemeClr val="bg1">
                <a:lumMod val="95000"/>
              </a:schemeClr>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250"/>
            </a:p>
          </p:txBody>
        </p:sp>
        <p:pic>
          <p:nvPicPr>
            <p:cNvPr id="137" name="Graphic 136" descr="Gears with solid fill">
              <a:extLst>
                <a:ext uri="{FF2B5EF4-FFF2-40B4-BE49-F238E27FC236}">
                  <a16:creationId xmlns:a16="http://schemas.microsoft.com/office/drawing/2014/main" id="{59D28372-A591-44D1-9384-0EF3AF0350B8}"/>
                </a:ext>
              </a:extLst>
            </p:cNvPr>
            <p:cNvPicPr>
              <a:picLocks noChangeAspect="1"/>
            </p:cNvPicPr>
            <p:nvPr/>
          </p:nvPicPr>
          <p:blipFill>
            <a:blip r:embed="rId7" cstate="print">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8381441" y="1729107"/>
              <a:ext cx="351405" cy="351405"/>
            </a:xfrm>
            <a:prstGeom prst="rect">
              <a:avLst/>
            </a:prstGeom>
          </p:spPr>
        </p:pic>
      </p:grpSp>
      <p:grpSp>
        <p:nvGrpSpPr>
          <p:cNvPr id="5" name="Group 4">
            <a:extLst>
              <a:ext uri="{FF2B5EF4-FFF2-40B4-BE49-F238E27FC236}">
                <a16:creationId xmlns:a16="http://schemas.microsoft.com/office/drawing/2014/main" id="{D8B56D94-4318-4A69-BE1C-8B1EFC48C6D8}"/>
              </a:ext>
            </a:extLst>
          </p:cNvPr>
          <p:cNvGrpSpPr/>
          <p:nvPr/>
        </p:nvGrpSpPr>
        <p:grpSpPr>
          <a:xfrm>
            <a:off x="7592445" y="2707027"/>
            <a:ext cx="509662" cy="904822"/>
            <a:chOff x="10123260" y="2466369"/>
            <a:chExt cx="679549" cy="1206429"/>
          </a:xfrm>
        </p:grpSpPr>
        <p:sp>
          <p:nvSpPr>
            <p:cNvPr id="89" name="Circle">
              <a:extLst>
                <a:ext uri="{FF2B5EF4-FFF2-40B4-BE49-F238E27FC236}">
                  <a16:creationId xmlns:a16="http://schemas.microsoft.com/office/drawing/2014/main" id="{E7CB4B92-2FCD-4CBB-9ECB-55D05FBBD489}"/>
                </a:ext>
              </a:extLst>
            </p:cNvPr>
            <p:cNvSpPr/>
            <p:nvPr/>
          </p:nvSpPr>
          <p:spPr>
            <a:xfrm>
              <a:off x="10394966" y="3536662"/>
              <a:ext cx="136136" cy="136136"/>
            </a:xfrm>
            <a:prstGeom prst="ellipse">
              <a:avLst/>
            </a:prstGeom>
            <a:solidFill>
              <a:srgbClr val="58595B"/>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90" name="Shape">
              <a:extLst>
                <a:ext uri="{FF2B5EF4-FFF2-40B4-BE49-F238E27FC236}">
                  <a16:creationId xmlns:a16="http://schemas.microsoft.com/office/drawing/2014/main" id="{7711C5AE-CBD5-463F-A189-B6201A9C0544}"/>
                </a:ext>
              </a:extLst>
            </p:cNvPr>
            <p:cNvSpPr/>
            <p:nvPr/>
          </p:nvSpPr>
          <p:spPr>
            <a:xfrm>
              <a:off x="10123260" y="2466369"/>
              <a:ext cx="679549" cy="1149926"/>
            </a:xfrm>
            <a:custGeom>
              <a:avLst/>
              <a:gdLst/>
              <a:ahLst/>
              <a:cxnLst>
                <a:cxn ang="0">
                  <a:pos x="wd2" y="hd2"/>
                </a:cxn>
                <a:cxn ang="5400000">
                  <a:pos x="wd2" y="hd2"/>
                </a:cxn>
                <a:cxn ang="10800000">
                  <a:pos x="wd2" y="hd2"/>
                </a:cxn>
                <a:cxn ang="16200000">
                  <a:pos x="wd2" y="hd2"/>
                </a:cxn>
              </a:cxnLst>
              <a:rect l="0" t="0" r="r" b="b"/>
              <a:pathLst>
                <a:path w="19693" h="21002" extrusionOk="0">
                  <a:moveTo>
                    <a:pt x="18808" y="8787"/>
                  </a:moveTo>
                  <a:cubicBezTo>
                    <a:pt x="20633" y="6239"/>
                    <a:pt x="19647" y="3069"/>
                    <a:pt x="15751" y="1235"/>
                  </a:cubicBezTo>
                  <a:cubicBezTo>
                    <a:pt x="12299" y="-412"/>
                    <a:pt x="7417" y="-412"/>
                    <a:pt x="3965" y="1235"/>
                  </a:cubicBezTo>
                  <a:cubicBezTo>
                    <a:pt x="69" y="3100"/>
                    <a:pt x="-967" y="6239"/>
                    <a:pt x="907" y="8787"/>
                  </a:cubicBezTo>
                  <a:lnTo>
                    <a:pt x="8551" y="20442"/>
                  </a:lnTo>
                  <a:cubicBezTo>
                    <a:pt x="9044" y="21188"/>
                    <a:pt x="10721" y="21188"/>
                    <a:pt x="11214" y="20442"/>
                  </a:cubicBezTo>
                  <a:lnTo>
                    <a:pt x="18808" y="8787"/>
                  </a:lnTo>
                  <a:close/>
                </a:path>
              </a:pathLst>
            </a:custGeom>
            <a:solidFill>
              <a:schemeClr val="accent3"/>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91" name="Circle">
              <a:extLst>
                <a:ext uri="{FF2B5EF4-FFF2-40B4-BE49-F238E27FC236}">
                  <a16:creationId xmlns:a16="http://schemas.microsoft.com/office/drawing/2014/main" id="{DBE3F488-725C-40A9-84C6-7F48D523BE03}"/>
                </a:ext>
              </a:extLst>
            </p:cNvPr>
            <p:cNvSpPr/>
            <p:nvPr/>
          </p:nvSpPr>
          <p:spPr>
            <a:xfrm>
              <a:off x="10189060" y="2534437"/>
              <a:ext cx="547948" cy="547948"/>
            </a:xfrm>
            <a:prstGeom prst="ellipse">
              <a:avLst/>
            </a:prstGeom>
            <a:solidFill>
              <a:schemeClr val="bg1">
                <a:lumMod val="95000"/>
              </a:schemeClr>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250"/>
            </a:p>
          </p:txBody>
        </p:sp>
        <p:pic>
          <p:nvPicPr>
            <p:cNvPr id="138" name="Graphic 137" descr="Lightbulb with solid fill">
              <a:extLst>
                <a:ext uri="{FF2B5EF4-FFF2-40B4-BE49-F238E27FC236}">
                  <a16:creationId xmlns:a16="http://schemas.microsoft.com/office/drawing/2014/main" id="{AF8A2A7B-3D9F-465F-AA38-5A3A466D2EBB}"/>
                </a:ext>
              </a:extLst>
            </p:cNvPr>
            <p:cNvPicPr>
              <a:picLocks noChangeAspect="1"/>
            </p:cNvPicPr>
            <p:nvPr/>
          </p:nvPicPr>
          <p:blipFill>
            <a:blip r:embed="rId9" cstate="print">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10287332" y="2632709"/>
              <a:ext cx="351405" cy="351405"/>
            </a:xfrm>
            <a:prstGeom prst="rect">
              <a:avLst/>
            </a:prstGeom>
          </p:spPr>
        </p:pic>
      </p:grpSp>
      <p:sp>
        <p:nvSpPr>
          <p:cNvPr id="139" name="TextBox 138">
            <a:extLst>
              <a:ext uri="{FF2B5EF4-FFF2-40B4-BE49-F238E27FC236}">
                <a16:creationId xmlns:a16="http://schemas.microsoft.com/office/drawing/2014/main" id="{BD7BAFBE-EE70-49B2-9A85-BBB64A8AC2A9}"/>
              </a:ext>
            </a:extLst>
          </p:cNvPr>
          <p:cNvSpPr txBox="1"/>
          <p:nvPr/>
        </p:nvSpPr>
        <p:spPr>
          <a:xfrm>
            <a:off x="5617923" y="4356865"/>
            <a:ext cx="1143298" cy="338554"/>
          </a:xfrm>
          <a:prstGeom prst="rect">
            <a:avLst/>
          </a:prstGeom>
          <a:noFill/>
        </p:spPr>
        <p:txBody>
          <a:bodyPr wrap="square" lIns="0" rIns="0" rtlCol="0" anchor="ctr">
            <a:spAutoFit/>
          </a:bodyPr>
          <a:lstStyle/>
          <a:p>
            <a:pPr algn="r"/>
            <a:r>
              <a:rPr lang="en-US" sz="1600" b="1" noProof="1"/>
              <a:t>Lorem Ipsum</a:t>
            </a:r>
          </a:p>
        </p:txBody>
      </p:sp>
      <p:sp>
        <p:nvSpPr>
          <p:cNvPr id="140" name="TextBox 139">
            <a:extLst>
              <a:ext uri="{FF2B5EF4-FFF2-40B4-BE49-F238E27FC236}">
                <a16:creationId xmlns:a16="http://schemas.microsoft.com/office/drawing/2014/main" id="{5390F3ED-9490-45A2-933E-F2E21181DB45}"/>
              </a:ext>
            </a:extLst>
          </p:cNvPr>
          <p:cNvSpPr txBox="1"/>
          <p:nvPr/>
        </p:nvSpPr>
        <p:spPr>
          <a:xfrm>
            <a:off x="8169109" y="2700010"/>
            <a:ext cx="879410" cy="584775"/>
          </a:xfrm>
          <a:prstGeom prst="rect">
            <a:avLst/>
          </a:prstGeom>
          <a:noFill/>
        </p:spPr>
        <p:txBody>
          <a:bodyPr wrap="square" lIns="0" rIns="0" rtlCol="0" anchor="ctr">
            <a:spAutoFit/>
          </a:bodyPr>
          <a:lstStyle/>
          <a:p>
            <a:r>
              <a:rPr lang="en-US" sz="1600" b="1" noProof="1"/>
              <a:t>Lorem</a:t>
            </a:r>
          </a:p>
          <a:p>
            <a:r>
              <a:rPr lang="en-US" sz="1600" b="1" noProof="1"/>
              <a:t>Ipsum</a:t>
            </a:r>
          </a:p>
        </p:txBody>
      </p:sp>
      <p:sp>
        <p:nvSpPr>
          <p:cNvPr id="141" name="TextBox 140">
            <a:extLst>
              <a:ext uri="{FF2B5EF4-FFF2-40B4-BE49-F238E27FC236}">
                <a16:creationId xmlns:a16="http://schemas.microsoft.com/office/drawing/2014/main" id="{BF8EC6F4-57F7-41F3-AAC8-5974C38EB330}"/>
              </a:ext>
            </a:extLst>
          </p:cNvPr>
          <p:cNvSpPr txBox="1"/>
          <p:nvPr/>
        </p:nvSpPr>
        <p:spPr>
          <a:xfrm>
            <a:off x="6668920" y="2069964"/>
            <a:ext cx="1243871" cy="338554"/>
          </a:xfrm>
          <a:prstGeom prst="rect">
            <a:avLst/>
          </a:prstGeom>
          <a:noFill/>
        </p:spPr>
        <p:txBody>
          <a:bodyPr wrap="square" lIns="0" rIns="0" rtlCol="0" anchor="ctr">
            <a:spAutoFit/>
          </a:bodyPr>
          <a:lstStyle/>
          <a:p>
            <a:r>
              <a:rPr lang="en-US" sz="1600" b="1" noProof="1"/>
              <a:t>Lorem Ipsum</a:t>
            </a:r>
          </a:p>
        </p:txBody>
      </p:sp>
      <p:sp>
        <p:nvSpPr>
          <p:cNvPr id="142" name="TextBox 141">
            <a:extLst>
              <a:ext uri="{FF2B5EF4-FFF2-40B4-BE49-F238E27FC236}">
                <a16:creationId xmlns:a16="http://schemas.microsoft.com/office/drawing/2014/main" id="{06659D59-FF00-4613-B648-2321376A0958}"/>
              </a:ext>
            </a:extLst>
          </p:cNvPr>
          <p:cNvSpPr txBox="1"/>
          <p:nvPr/>
        </p:nvSpPr>
        <p:spPr>
          <a:xfrm>
            <a:off x="5468771" y="1695802"/>
            <a:ext cx="879410" cy="584775"/>
          </a:xfrm>
          <a:prstGeom prst="rect">
            <a:avLst/>
          </a:prstGeom>
          <a:noFill/>
        </p:spPr>
        <p:txBody>
          <a:bodyPr wrap="square" lIns="0" rIns="0" rtlCol="0" anchor="ctr">
            <a:spAutoFit/>
          </a:bodyPr>
          <a:lstStyle/>
          <a:p>
            <a:r>
              <a:rPr lang="en-US" sz="1600" b="1" noProof="1"/>
              <a:t>Lorem Ipsum</a:t>
            </a:r>
          </a:p>
        </p:txBody>
      </p:sp>
      <p:grpSp>
        <p:nvGrpSpPr>
          <p:cNvPr id="62" name="Group 61">
            <a:extLst>
              <a:ext uri="{FF2B5EF4-FFF2-40B4-BE49-F238E27FC236}">
                <a16:creationId xmlns:a16="http://schemas.microsoft.com/office/drawing/2014/main" id="{61EADB63-B9B9-4685-A52F-867752DAD8BE}"/>
              </a:ext>
            </a:extLst>
          </p:cNvPr>
          <p:cNvGrpSpPr/>
          <p:nvPr/>
        </p:nvGrpSpPr>
        <p:grpSpPr>
          <a:xfrm>
            <a:off x="1066421" y="1403688"/>
            <a:ext cx="3622309" cy="1831565"/>
            <a:chOff x="8921977" y="1453429"/>
            <a:chExt cx="2926080" cy="621129"/>
          </a:xfrm>
        </p:grpSpPr>
        <p:sp>
          <p:nvSpPr>
            <p:cNvPr id="63" name="TextBox 62">
              <a:extLst>
                <a:ext uri="{FF2B5EF4-FFF2-40B4-BE49-F238E27FC236}">
                  <a16:creationId xmlns:a16="http://schemas.microsoft.com/office/drawing/2014/main" id="{BC69767D-752E-425C-A39C-FA992904CFBD}"/>
                </a:ext>
              </a:extLst>
            </p:cNvPr>
            <p:cNvSpPr txBox="1"/>
            <p:nvPr/>
          </p:nvSpPr>
          <p:spPr>
            <a:xfrm>
              <a:off x="8921977" y="1453429"/>
              <a:ext cx="2926080" cy="135687"/>
            </a:xfrm>
            <a:prstGeom prst="rect">
              <a:avLst/>
            </a:prstGeom>
            <a:noFill/>
          </p:spPr>
          <p:txBody>
            <a:bodyPr wrap="square" lIns="0" rIns="0" rtlCol="0" anchor="b">
              <a:spAutoFit/>
            </a:bodyPr>
            <a:lstStyle/>
            <a:p>
              <a:r>
                <a:rPr lang="en-US" sz="2000" b="1" noProof="1"/>
                <a:t>Lorem Ipsum</a:t>
              </a:r>
            </a:p>
          </p:txBody>
        </p:sp>
        <p:sp>
          <p:nvSpPr>
            <p:cNvPr id="92" name="TextBox 91">
              <a:extLst>
                <a:ext uri="{FF2B5EF4-FFF2-40B4-BE49-F238E27FC236}">
                  <a16:creationId xmlns:a16="http://schemas.microsoft.com/office/drawing/2014/main" id="{81A2675B-FE86-49F3-9767-3B70F39253F3}"/>
                </a:ext>
              </a:extLst>
            </p:cNvPr>
            <p:cNvSpPr txBox="1"/>
            <p:nvPr/>
          </p:nvSpPr>
          <p:spPr>
            <a:xfrm>
              <a:off x="8921977" y="1586607"/>
              <a:ext cx="2737677" cy="487951"/>
            </a:xfrm>
            <a:prstGeom prst="rect">
              <a:avLst/>
            </a:prstGeom>
            <a:noFill/>
          </p:spPr>
          <p:txBody>
            <a:bodyPr wrap="square" lIns="0" rIns="0" rtlCol="0" anchor="t">
              <a:spAutoFit/>
            </a:bodyPr>
            <a:lstStyle/>
            <a:p>
              <a:pPr algn="just">
                <a:spcAft>
                  <a:spcPts val="900"/>
                </a:spcAft>
              </a:pPr>
              <a:r>
                <a:rPr lang="en-US" sz="1000"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900"/>
                </a:spcAft>
              </a:pPr>
              <a:r>
                <a:rPr lang="en-US" sz="1000" noProof="1">
                  <a:solidFill>
                    <a:schemeClr val="tx1">
                      <a:lumMod val="65000"/>
                      <a:lumOff val="35000"/>
                    </a:schemeClr>
                  </a:solidFill>
                </a:rPr>
                <a:t>Duis aute irure dolor in reprehenderit in voluptate velit esse cillum dolore eu fugiat nulla pariatur. Excepteur sint occaecat cupidatat non proident, sunt in culpa qui officia deserunt mollit anim id est laborum.</a:t>
              </a:r>
            </a:p>
          </p:txBody>
        </p:sp>
      </p:grpSp>
      <p:grpSp>
        <p:nvGrpSpPr>
          <p:cNvPr id="93" name="Group 92">
            <a:extLst>
              <a:ext uri="{FF2B5EF4-FFF2-40B4-BE49-F238E27FC236}">
                <a16:creationId xmlns:a16="http://schemas.microsoft.com/office/drawing/2014/main" id="{BD769648-0CD9-4200-8D3D-7360549CFDA4}"/>
              </a:ext>
            </a:extLst>
          </p:cNvPr>
          <p:cNvGrpSpPr/>
          <p:nvPr/>
        </p:nvGrpSpPr>
        <p:grpSpPr>
          <a:xfrm>
            <a:off x="1066421" y="3921136"/>
            <a:ext cx="3622309" cy="1831565"/>
            <a:chOff x="8921977" y="1453429"/>
            <a:chExt cx="2926080" cy="621129"/>
          </a:xfrm>
        </p:grpSpPr>
        <p:sp>
          <p:nvSpPr>
            <p:cNvPr id="94" name="TextBox 93">
              <a:extLst>
                <a:ext uri="{FF2B5EF4-FFF2-40B4-BE49-F238E27FC236}">
                  <a16:creationId xmlns:a16="http://schemas.microsoft.com/office/drawing/2014/main" id="{869DB744-B35D-460B-8548-072B2664ACE5}"/>
                </a:ext>
              </a:extLst>
            </p:cNvPr>
            <p:cNvSpPr txBox="1"/>
            <p:nvPr/>
          </p:nvSpPr>
          <p:spPr>
            <a:xfrm>
              <a:off x="8921977" y="1453429"/>
              <a:ext cx="2926080" cy="135687"/>
            </a:xfrm>
            <a:prstGeom prst="rect">
              <a:avLst/>
            </a:prstGeom>
            <a:noFill/>
          </p:spPr>
          <p:txBody>
            <a:bodyPr wrap="square" lIns="0" rIns="0" rtlCol="0" anchor="b">
              <a:spAutoFit/>
            </a:bodyPr>
            <a:lstStyle/>
            <a:p>
              <a:r>
                <a:rPr lang="en-US" sz="2000" b="1" noProof="1"/>
                <a:t>Lorem Ipsum</a:t>
              </a:r>
            </a:p>
          </p:txBody>
        </p:sp>
        <p:sp>
          <p:nvSpPr>
            <p:cNvPr id="95" name="TextBox 94">
              <a:extLst>
                <a:ext uri="{FF2B5EF4-FFF2-40B4-BE49-F238E27FC236}">
                  <a16:creationId xmlns:a16="http://schemas.microsoft.com/office/drawing/2014/main" id="{AE0096D3-E224-4651-BE2C-79B1E358201D}"/>
                </a:ext>
              </a:extLst>
            </p:cNvPr>
            <p:cNvSpPr txBox="1"/>
            <p:nvPr/>
          </p:nvSpPr>
          <p:spPr>
            <a:xfrm>
              <a:off x="8921977" y="1586607"/>
              <a:ext cx="2737677" cy="487951"/>
            </a:xfrm>
            <a:prstGeom prst="rect">
              <a:avLst/>
            </a:prstGeom>
            <a:noFill/>
          </p:spPr>
          <p:txBody>
            <a:bodyPr wrap="square" lIns="0" rIns="0" rtlCol="0" anchor="t">
              <a:spAutoFit/>
            </a:bodyPr>
            <a:lstStyle/>
            <a:p>
              <a:pPr algn="just">
                <a:spcAft>
                  <a:spcPts val="900"/>
                </a:spcAft>
              </a:pPr>
              <a:r>
                <a:rPr lang="en-US" sz="1000"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900"/>
                </a:spcAft>
              </a:pPr>
              <a:r>
                <a:rPr lang="en-US" sz="1000" noProof="1">
                  <a:solidFill>
                    <a:schemeClr val="tx1">
                      <a:lumMod val="65000"/>
                      <a:lumOff val="35000"/>
                    </a:schemeClr>
                  </a:solidFill>
                </a:rPr>
                <a:t>Duis aute irure dolor in reprehenderit in voluptate velit esse cillum dolore eu fugiat nulla pariatur. Excepteur sint occaecat cupidatat non proident, sunt in culpa qui officia deserunt mollit anim id est laborum.</a:t>
              </a:r>
            </a:p>
          </p:txBody>
        </p:sp>
      </p:grpSp>
      <p:grpSp>
        <p:nvGrpSpPr>
          <p:cNvPr id="96" name="Group 95">
            <a:extLst>
              <a:ext uri="{FF2B5EF4-FFF2-40B4-BE49-F238E27FC236}">
                <a16:creationId xmlns:a16="http://schemas.microsoft.com/office/drawing/2014/main" id="{561A3AD7-DF46-40C2-A16E-EFE2E2B709E3}"/>
              </a:ext>
            </a:extLst>
          </p:cNvPr>
          <p:cNvGrpSpPr/>
          <p:nvPr/>
        </p:nvGrpSpPr>
        <p:grpSpPr>
          <a:xfrm>
            <a:off x="380606" y="1364022"/>
            <a:ext cx="541899" cy="727834"/>
            <a:chOff x="700644" y="1155583"/>
            <a:chExt cx="722532" cy="970445"/>
          </a:xfrm>
        </p:grpSpPr>
        <p:sp>
          <p:nvSpPr>
            <p:cNvPr id="97" name="Shape">
              <a:extLst>
                <a:ext uri="{FF2B5EF4-FFF2-40B4-BE49-F238E27FC236}">
                  <a16:creationId xmlns:a16="http://schemas.microsoft.com/office/drawing/2014/main" id="{08974DEA-7944-4628-B323-23CE48DD987C}"/>
                </a:ext>
              </a:extLst>
            </p:cNvPr>
            <p:cNvSpPr/>
            <p:nvPr/>
          </p:nvSpPr>
          <p:spPr>
            <a:xfrm>
              <a:off x="994222" y="1514404"/>
              <a:ext cx="122326" cy="611624"/>
            </a:xfrm>
            <a:custGeom>
              <a:avLst/>
              <a:gdLst/>
              <a:ahLst/>
              <a:cxnLst>
                <a:cxn ang="0">
                  <a:pos x="wd2" y="hd2"/>
                </a:cxn>
                <a:cxn ang="5400000">
                  <a:pos x="wd2" y="hd2"/>
                </a:cxn>
                <a:cxn ang="10800000">
                  <a:pos x="wd2" y="hd2"/>
                </a:cxn>
                <a:cxn ang="16200000">
                  <a:pos x="wd2" y="hd2"/>
                </a:cxn>
              </a:cxnLst>
              <a:rect l="0" t="0" r="r" b="b"/>
              <a:pathLst>
                <a:path w="21600" h="21600" extrusionOk="0">
                  <a:moveTo>
                    <a:pt x="10944" y="21600"/>
                  </a:moveTo>
                  <a:lnTo>
                    <a:pt x="10944" y="21600"/>
                  </a:lnTo>
                  <a:cubicBezTo>
                    <a:pt x="4896" y="21600"/>
                    <a:pt x="0" y="20621"/>
                    <a:pt x="0" y="19411"/>
                  </a:cubicBezTo>
                  <a:lnTo>
                    <a:pt x="0" y="0"/>
                  </a:lnTo>
                  <a:lnTo>
                    <a:pt x="21600" y="0"/>
                  </a:lnTo>
                  <a:lnTo>
                    <a:pt x="21600" y="19411"/>
                  </a:lnTo>
                  <a:cubicBezTo>
                    <a:pt x="21600" y="20621"/>
                    <a:pt x="16704" y="21600"/>
                    <a:pt x="10944" y="21600"/>
                  </a:cubicBezTo>
                  <a:close/>
                </a:path>
              </a:pathLst>
            </a:custGeom>
            <a:solidFill>
              <a:srgbClr val="BCBEC0"/>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98" name="Shape">
              <a:extLst>
                <a:ext uri="{FF2B5EF4-FFF2-40B4-BE49-F238E27FC236}">
                  <a16:creationId xmlns:a16="http://schemas.microsoft.com/office/drawing/2014/main" id="{54D59B73-C7A7-4DBE-B967-6247A85AEF66}"/>
                </a:ext>
              </a:extLst>
            </p:cNvPr>
            <p:cNvSpPr/>
            <p:nvPr/>
          </p:nvSpPr>
          <p:spPr>
            <a:xfrm>
              <a:off x="700644" y="1155583"/>
              <a:ext cx="722532" cy="722531"/>
            </a:xfrm>
            <a:custGeom>
              <a:avLst/>
              <a:gdLst/>
              <a:ahLst/>
              <a:cxnLst>
                <a:cxn ang="0">
                  <a:pos x="wd2" y="hd2"/>
                </a:cxn>
                <a:cxn ang="5400000">
                  <a:pos x="wd2" y="hd2"/>
                </a:cxn>
                <a:cxn ang="10800000">
                  <a:pos x="wd2" y="hd2"/>
                </a:cxn>
                <a:cxn ang="16200000">
                  <a:pos x="wd2" y="hd2"/>
                </a:cxn>
              </a:cxnLst>
              <a:rect l="0" t="0" r="r" b="b"/>
              <a:pathLst>
                <a:path w="21030" h="21030" extrusionOk="0">
                  <a:moveTo>
                    <a:pt x="8450" y="20176"/>
                  </a:moveTo>
                  <a:lnTo>
                    <a:pt x="854" y="12580"/>
                  </a:lnTo>
                  <a:cubicBezTo>
                    <a:pt x="-285" y="11441"/>
                    <a:pt x="-285" y="9589"/>
                    <a:pt x="854" y="8450"/>
                  </a:cubicBezTo>
                  <a:lnTo>
                    <a:pt x="8450" y="854"/>
                  </a:lnTo>
                  <a:cubicBezTo>
                    <a:pt x="9589" y="-285"/>
                    <a:pt x="11441" y="-285"/>
                    <a:pt x="12580" y="854"/>
                  </a:cubicBezTo>
                  <a:lnTo>
                    <a:pt x="20176" y="8450"/>
                  </a:lnTo>
                  <a:cubicBezTo>
                    <a:pt x="21315" y="9589"/>
                    <a:pt x="21315" y="11441"/>
                    <a:pt x="20176" y="12580"/>
                  </a:cubicBezTo>
                  <a:lnTo>
                    <a:pt x="12580" y="20176"/>
                  </a:lnTo>
                  <a:cubicBezTo>
                    <a:pt x="11441" y="21315"/>
                    <a:pt x="9589" y="21315"/>
                    <a:pt x="8450" y="20176"/>
                  </a:cubicBezTo>
                  <a:close/>
                </a:path>
              </a:pathLst>
            </a:custGeom>
            <a:solidFill>
              <a:schemeClr val="accent4"/>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99" name="Shape">
              <a:extLst>
                <a:ext uri="{FF2B5EF4-FFF2-40B4-BE49-F238E27FC236}">
                  <a16:creationId xmlns:a16="http://schemas.microsoft.com/office/drawing/2014/main" id="{561E2218-DC4F-4436-8222-0B9C3F9BA1C9}"/>
                </a:ext>
              </a:extLst>
            </p:cNvPr>
            <p:cNvSpPr/>
            <p:nvPr/>
          </p:nvSpPr>
          <p:spPr>
            <a:xfrm>
              <a:off x="749574" y="1204513"/>
              <a:ext cx="616517" cy="616927"/>
            </a:xfrm>
            <a:custGeom>
              <a:avLst/>
              <a:gdLst/>
              <a:ahLst/>
              <a:cxnLst>
                <a:cxn ang="0">
                  <a:pos x="wd2" y="hd2"/>
                </a:cxn>
                <a:cxn ang="5400000">
                  <a:pos x="wd2" y="hd2"/>
                </a:cxn>
                <a:cxn ang="10800000">
                  <a:pos x="wd2" y="hd2"/>
                </a:cxn>
                <a:cxn ang="16200000">
                  <a:pos x="wd2" y="hd2"/>
                </a:cxn>
              </a:cxnLst>
              <a:rect l="0" t="0" r="r" b="b"/>
              <a:pathLst>
                <a:path w="21600" h="21444" extrusionOk="0">
                  <a:moveTo>
                    <a:pt x="10800" y="21444"/>
                  </a:moveTo>
                  <a:cubicBezTo>
                    <a:pt x="10400" y="21444"/>
                    <a:pt x="10000" y="21274"/>
                    <a:pt x="9657" y="20990"/>
                  </a:cubicBezTo>
                  <a:lnTo>
                    <a:pt x="457" y="11863"/>
                  </a:lnTo>
                  <a:cubicBezTo>
                    <a:pt x="171" y="11579"/>
                    <a:pt x="0" y="11183"/>
                    <a:pt x="0" y="10729"/>
                  </a:cubicBezTo>
                  <a:cubicBezTo>
                    <a:pt x="0" y="10275"/>
                    <a:pt x="171" y="9879"/>
                    <a:pt x="457" y="9595"/>
                  </a:cubicBezTo>
                  <a:lnTo>
                    <a:pt x="9657" y="468"/>
                  </a:lnTo>
                  <a:cubicBezTo>
                    <a:pt x="10286" y="-156"/>
                    <a:pt x="11314" y="-156"/>
                    <a:pt x="11943" y="468"/>
                  </a:cubicBezTo>
                  <a:lnTo>
                    <a:pt x="21143" y="9595"/>
                  </a:lnTo>
                  <a:cubicBezTo>
                    <a:pt x="21429" y="9879"/>
                    <a:pt x="21600" y="10275"/>
                    <a:pt x="21600" y="10729"/>
                  </a:cubicBezTo>
                  <a:cubicBezTo>
                    <a:pt x="21600" y="11183"/>
                    <a:pt x="21429" y="11579"/>
                    <a:pt x="21143" y="11863"/>
                  </a:cubicBezTo>
                  <a:lnTo>
                    <a:pt x="11943" y="20990"/>
                  </a:lnTo>
                  <a:cubicBezTo>
                    <a:pt x="11600" y="21274"/>
                    <a:pt x="11200" y="21444"/>
                    <a:pt x="10800" y="21444"/>
                  </a:cubicBezTo>
                  <a:close/>
                  <a:moveTo>
                    <a:pt x="10800" y="581"/>
                  </a:moveTo>
                  <a:cubicBezTo>
                    <a:pt x="10571" y="581"/>
                    <a:pt x="10286" y="694"/>
                    <a:pt x="10114" y="864"/>
                  </a:cubicBezTo>
                  <a:lnTo>
                    <a:pt x="914" y="9992"/>
                  </a:lnTo>
                  <a:cubicBezTo>
                    <a:pt x="514" y="10389"/>
                    <a:pt x="514" y="11012"/>
                    <a:pt x="914" y="11353"/>
                  </a:cubicBezTo>
                  <a:lnTo>
                    <a:pt x="10114" y="20480"/>
                  </a:lnTo>
                  <a:cubicBezTo>
                    <a:pt x="10514" y="20877"/>
                    <a:pt x="11143" y="20877"/>
                    <a:pt x="11486" y="20480"/>
                  </a:cubicBezTo>
                  <a:lnTo>
                    <a:pt x="20686" y="11353"/>
                  </a:lnTo>
                  <a:cubicBezTo>
                    <a:pt x="21086" y="10956"/>
                    <a:pt x="21086" y="10332"/>
                    <a:pt x="20686" y="9992"/>
                  </a:cubicBezTo>
                  <a:lnTo>
                    <a:pt x="11486" y="864"/>
                  </a:lnTo>
                  <a:cubicBezTo>
                    <a:pt x="11257" y="638"/>
                    <a:pt x="11029" y="581"/>
                    <a:pt x="10800" y="581"/>
                  </a:cubicBezTo>
                  <a:close/>
                </a:path>
              </a:pathLst>
            </a:custGeom>
            <a:solidFill>
              <a:srgbClr val="000000"/>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250"/>
            </a:p>
          </p:txBody>
        </p:sp>
      </p:grpSp>
      <p:grpSp>
        <p:nvGrpSpPr>
          <p:cNvPr id="100" name="Group 99">
            <a:extLst>
              <a:ext uri="{FF2B5EF4-FFF2-40B4-BE49-F238E27FC236}">
                <a16:creationId xmlns:a16="http://schemas.microsoft.com/office/drawing/2014/main" id="{CF48C852-68BD-4794-B223-D192053B18FC}"/>
              </a:ext>
            </a:extLst>
          </p:cNvPr>
          <p:cNvGrpSpPr/>
          <p:nvPr/>
        </p:nvGrpSpPr>
        <p:grpSpPr>
          <a:xfrm>
            <a:off x="448024" y="3856637"/>
            <a:ext cx="397150" cy="672053"/>
            <a:chOff x="739273" y="3449807"/>
            <a:chExt cx="651315" cy="1102150"/>
          </a:xfrm>
        </p:grpSpPr>
        <p:sp>
          <p:nvSpPr>
            <p:cNvPr id="101" name="Shape">
              <a:extLst>
                <a:ext uri="{FF2B5EF4-FFF2-40B4-BE49-F238E27FC236}">
                  <a16:creationId xmlns:a16="http://schemas.microsoft.com/office/drawing/2014/main" id="{6203EBC6-6616-464D-AD7B-38D9FE96A5EA}"/>
                </a:ext>
              </a:extLst>
            </p:cNvPr>
            <p:cNvSpPr/>
            <p:nvPr/>
          </p:nvSpPr>
          <p:spPr>
            <a:xfrm>
              <a:off x="739273" y="3449807"/>
              <a:ext cx="651315" cy="1102150"/>
            </a:xfrm>
            <a:custGeom>
              <a:avLst/>
              <a:gdLst/>
              <a:ahLst/>
              <a:cxnLst>
                <a:cxn ang="0">
                  <a:pos x="wd2" y="hd2"/>
                </a:cxn>
                <a:cxn ang="5400000">
                  <a:pos x="wd2" y="hd2"/>
                </a:cxn>
                <a:cxn ang="10800000">
                  <a:pos x="wd2" y="hd2"/>
                </a:cxn>
                <a:cxn ang="16200000">
                  <a:pos x="wd2" y="hd2"/>
                </a:cxn>
              </a:cxnLst>
              <a:rect l="0" t="0" r="r" b="b"/>
              <a:pathLst>
                <a:path w="19693" h="21002" extrusionOk="0">
                  <a:moveTo>
                    <a:pt x="18808" y="8787"/>
                  </a:moveTo>
                  <a:cubicBezTo>
                    <a:pt x="20633" y="6239"/>
                    <a:pt x="19647" y="3069"/>
                    <a:pt x="15751" y="1235"/>
                  </a:cubicBezTo>
                  <a:cubicBezTo>
                    <a:pt x="12299" y="-412"/>
                    <a:pt x="7417" y="-412"/>
                    <a:pt x="3965" y="1235"/>
                  </a:cubicBezTo>
                  <a:cubicBezTo>
                    <a:pt x="69" y="3100"/>
                    <a:pt x="-967" y="6239"/>
                    <a:pt x="907" y="8787"/>
                  </a:cubicBezTo>
                  <a:lnTo>
                    <a:pt x="8551" y="20442"/>
                  </a:lnTo>
                  <a:cubicBezTo>
                    <a:pt x="9044" y="21188"/>
                    <a:pt x="10721" y="21188"/>
                    <a:pt x="11214" y="20442"/>
                  </a:cubicBezTo>
                  <a:lnTo>
                    <a:pt x="18808" y="8787"/>
                  </a:lnTo>
                  <a:close/>
                </a:path>
              </a:pathLst>
            </a:custGeom>
            <a:solidFill>
              <a:schemeClr val="tx1">
                <a:lumMod val="50000"/>
                <a:lumOff val="50000"/>
              </a:schemeClr>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102" name="Circle">
              <a:extLst>
                <a:ext uri="{FF2B5EF4-FFF2-40B4-BE49-F238E27FC236}">
                  <a16:creationId xmlns:a16="http://schemas.microsoft.com/office/drawing/2014/main" id="{EBE72D12-41D9-4087-9C89-413F7976A04E}"/>
                </a:ext>
              </a:extLst>
            </p:cNvPr>
            <p:cNvSpPr/>
            <p:nvPr/>
          </p:nvSpPr>
          <p:spPr>
            <a:xfrm>
              <a:off x="820823" y="3541730"/>
              <a:ext cx="482776" cy="482778"/>
            </a:xfrm>
            <a:prstGeom prst="ellipse">
              <a:avLst/>
            </a:prstGeom>
            <a:solidFill>
              <a:schemeClr val="bg1">
                <a:lumMod val="95000"/>
              </a:schemeClr>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250"/>
            </a:p>
          </p:txBody>
        </p:sp>
      </p:grpSp>
    </p:spTree>
    <p:extLst>
      <p:ext uri="{BB962C8B-B14F-4D97-AF65-F5344CB8AC3E}">
        <p14:creationId xmlns:p14="http://schemas.microsoft.com/office/powerpoint/2010/main" val="6219658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dirty="0"/>
              <a:t>Curved Road – Slide Template</a:t>
            </a:r>
          </a:p>
        </p:txBody>
      </p:sp>
      <p:grpSp>
        <p:nvGrpSpPr>
          <p:cNvPr id="7" name="Group 6">
            <a:extLst>
              <a:ext uri="{FF2B5EF4-FFF2-40B4-BE49-F238E27FC236}">
                <a16:creationId xmlns:a16="http://schemas.microsoft.com/office/drawing/2014/main" id="{B7C3A7A1-C568-4715-A1D2-4D320C996001}"/>
              </a:ext>
            </a:extLst>
          </p:cNvPr>
          <p:cNvGrpSpPr/>
          <p:nvPr/>
        </p:nvGrpSpPr>
        <p:grpSpPr>
          <a:xfrm>
            <a:off x="4898342" y="2349670"/>
            <a:ext cx="3348090" cy="3327245"/>
            <a:chOff x="4898342" y="2349670"/>
            <a:chExt cx="3348090" cy="3327245"/>
          </a:xfrm>
        </p:grpSpPr>
        <p:sp>
          <p:nvSpPr>
            <p:cNvPr id="61" name="Freeform: Shape 60">
              <a:extLst>
                <a:ext uri="{FF2B5EF4-FFF2-40B4-BE49-F238E27FC236}">
                  <a16:creationId xmlns:a16="http://schemas.microsoft.com/office/drawing/2014/main" id="{EECC9E9D-3D3C-40FD-A7A0-84145CCDFFC3}"/>
                </a:ext>
              </a:extLst>
            </p:cNvPr>
            <p:cNvSpPr/>
            <p:nvPr/>
          </p:nvSpPr>
          <p:spPr>
            <a:xfrm>
              <a:off x="4898342" y="2349670"/>
              <a:ext cx="3348090" cy="3327245"/>
            </a:xfrm>
            <a:custGeom>
              <a:avLst/>
              <a:gdLst>
                <a:gd name="connsiteX0" fmla="*/ 326308 w 4462537"/>
                <a:gd name="connsiteY0" fmla="*/ 0 h 4436327"/>
                <a:gd name="connsiteX1" fmla="*/ 333132 w 4462537"/>
                <a:gd name="connsiteY1" fmla="*/ 0 h 4436327"/>
                <a:gd name="connsiteX2" fmla="*/ 339957 w 4462537"/>
                <a:gd name="connsiteY2" fmla="*/ 0 h 4436327"/>
                <a:gd name="connsiteX3" fmla="*/ 346781 w 4462537"/>
                <a:gd name="connsiteY3" fmla="*/ 0 h 4436327"/>
                <a:gd name="connsiteX4" fmla="*/ 353606 w 4462537"/>
                <a:gd name="connsiteY4" fmla="*/ 0 h 4436327"/>
                <a:gd name="connsiteX5" fmla="*/ 722752 w 4462537"/>
                <a:gd name="connsiteY5" fmla="*/ 39219 h 4436327"/>
                <a:gd name="connsiteX6" fmla="*/ 1537975 w 4462537"/>
                <a:gd name="connsiteY6" fmla="*/ 170216 h 4436327"/>
                <a:gd name="connsiteX7" fmla="*/ 2569102 w 4462537"/>
                <a:gd name="connsiteY7" fmla="*/ 435594 h 4436327"/>
                <a:gd name="connsiteX8" fmla="*/ 3600435 w 4462537"/>
                <a:gd name="connsiteY8" fmla="*/ 905230 h 4436327"/>
                <a:gd name="connsiteX9" fmla="*/ 3969581 w 4462537"/>
                <a:gd name="connsiteY9" fmla="*/ 1191113 h 4436327"/>
                <a:gd name="connsiteX10" fmla="*/ 4221469 w 4462537"/>
                <a:gd name="connsiteY10" fmla="*/ 1492326 h 4436327"/>
                <a:gd name="connsiteX11" fmla="*/ 4374711 w 4462537"/>
                <a:gd name="connsiteY11" fmla="*/ 1790154 h 4436327"/>
                <a:gd name="connsiteX12" fmla="*/ 4446058 w 4462537"/>
                <a:gd name="connsiteY12" fmla="*/ 2065884 h 4436327"/>
                <a:gd name="connsiteX13" fmla="*/ 4461569 w 4462537"/>
                <a:gd name="connsiteY13" fmla="*/ 2344998 h 4436327"/>
                <a:gd name="connsiteX14" fmla="*/ 4460364 w 4462537"/>
                <a:gd name="connsiteY14" fmla="*/ 2359031 h 4436327"/>
                <a:gd name="connsiteX15" fmla="*/ 4461569 w 4462537"/>
                <a:gd name="connsiteY15" fmla="*/ 2481134 h 4436327"/>
                <a:gd name="connsiteX16" fmla="*/ 4422276 w 4462537"/>
                <a:gd name="connsiteY16" fmla="*/ 2778962 h 4436327"/>
                <a:gd name="connsiteX17" fmla="*/ 4323630 w 4462537"/>
                <a:gd name="connsiteY17" fmla="*/ 3093712 h 4436327"/>
                <a:gd name="connsiteX18" fmla="*/ 4161909 w 4462537"/>
                <a:gd name="connsiteY18" fmla="*/ 3422199 h 4436327"/>
                <a:gd name="connsiteX19" fmla="*/ 3991709 w 4462537"/>
                <a:gd name="connsiteY19" fmla="*/ 3680807 h 4436327"/>
                <a:gd name="connsiteX20" fmla="*/ 3787593 w 4462537"/>
                <a:gd name="connsiteY20" fmla="*/ 3932647 h 4436327"/>
                <a:gd name="connsiteX21" fmla="*/ 3556179 w 4462537"/>
                <a:gd name="connsiteY21" fmla="*/ 4167366 h 4436327"/>
                <a:gd name="connsiteX22" fmla="*/ 3304291 w 4462537"/>
                <a:gd name="connsiteY22" fmla="*/ 4371625 h 4436327"/>
                <a:gd name="connsiteX23" fmla="*/ 3254865 w 4462537"/>
                <a:gd name="connsiteY23" fmla="*/ 4400691 h 4436327"/>
                <a:gd name="connsiteX24" fmla="*/ 3203991 w 4462537"/>
                <a:gd name="connsiteY24" fmla="*/ 4420998 h 4436327"/>
                <a:gd name="connsiteX25" fmla="*/ 3149395 w 4462537"/>
                <a:gd name="connsiteY25" fmla="*/ 4432943 h 4436327"/>
                <a:gd name="connsiteX26" fmla="*/ 3095005 w 4462537"/>
                <a:gd name="connsiteY26" fmla="*/ 4436327 h 4436327"/>
                <a:gd name="connsiteX27" fmla="*/ 2986019 w 4462537"/>
                <a:gd name="connsiteY27" fmla="*/ 4420998 h 4436327"/>
                <a:gd name="connsiteX28" fmla="*/ 2882203 w 4462537"/>
                <a:gd name="connsiteY28" fmla="*/ 4376801 h 4436327"/>
                <a:gd name="connsiteX29" fmla="*/ 2788728 w 4462537"/>
                <a:gd name="connsiteY29" fmla="*/ 4305331 h 4436327"/>
                <a:gd name="connsiteX30" fmla="*/ 2712210 w 4462537"/>
                <a:gd name="connsiteY30" fmla="*/ 4208377 h 4436327"/>
                <a:gd name="connsiteX31" fmla="*/ 2647480 w 4462537"/>
                <a:gd name="connsiteY31" fmla="*/ 4039754 h 4436327"/>
                <a:gd name="connsiteX32" fmla="*/ 2639674 w 4462537"/>
                <a:gd name="connsiteY32" fmla="*/ 3955169 h 4436327"/>
                <a:gd name="connsiteX33" fmla="*/ 2645306 w 4462537"/>
                <a:gd name="connsiteY33" fmla="*/ 3880059 h 4436327"/>
                <a:gd name="connsiteX34" fmla="*/ 2639674 w 4462537"/>
                <a:gd name="connsiteY34" fmla="*/ 3819033 h 4436327"/>
                <a:gd name="connsiteX35" fmla="*/ 2645826 w 4462537"/>
                <a:gd name="connsiteY35" fmla="*/ 3736986 h 4436327"/>
                <a:gd name="connsiteX36" fmla="*/ 2701870 w 4462537"/>
                <a:gd name="connsiteY36" fmla="*/ 3588868 h 4436327"/>
                <a:gd name="connsiteX37" fmla="*/ 2810856 w 4462537"/>
                <a:gd name="connsiteY37" fmla="*/ 3478178 h 4436327"/>
                <a:gd name="connsiteX38" fmla="*/ 2999668 w 4462537"/>
                <a:gd name="connsiteY38" fmla="*/ 3338820 h 4436327"/>
                <a:gd name="connsiteX39" fmla="*/ 3180002 w 4462537"/>
                <a:gd name="connsiteY39" fmla="*/ 3173581 h 4436327"/>
                <a:gd name="connsiteX40" fmla="*/ 3343377 w 4462537"/>
                <a:gd name="connsiteY40" fmla="*/ 2995004 h 4436327"/>
                <a:gd name="connsiteX41" fmla="*/ 3482970 w 4462537"/>
                <a:gd name="connsiteY41" fmla="*/ 2809458 h 4436327"/>
                <a:gd name="connsiteX42" fmla="*/ 3588440 w 4462537"/>
                <a:gd name="connsiteY42" fmla="*/ 2637650 h 4436327"/>
                <a:gd name="connsiteX43" fmla="*/ 3678607 w 4462537"/>
                <a:gd name="connsiteY43" fmla="*/ 2438567 h 4436327"/>
                <a:gd name="connsiteX44" fmla="*/ 3738167 w 4462537"/>
                <a:gd name="connsiteY44" fmla="*/ 2224154 h 4436327"/>
                <a:gd name="connsiteX45" fmla="*/ 3748828 w 4462537"/>
                <a:gd name="connsiteY45" fmla="*/ 2129846 h 4436327"/>
                <a:gd name="connsiteX46" fmla="*/ 3734807 w 4462537"/>
                <a:gd name="connsiteY46" fmla="*/ 2032451 h 4436327"/>
                <a:gd name="connsiteX47" fmla="*/ 3704251 w 4462537"/>
                <a:gd name="connsiteY47" fmla="*/ 1929674 h 4436327"/>
                <a:gd name="connsiteX48" fmla="*/ 3603744 w 4462537"/>
                <a:gd name="connsiteY48" fmla="*/ 1739152 h 4436327"/>
                <a:gd name="connsiteX49" fmla="*/ 3450709 w 4462537"/>
                <a:gd name="connsiteY49" fmla="*/ 1563959 h 4436327"/>
                <a:gd name="connsiteX50" fmla="*/ 3246386 w 4462537"/>
                <a:gd name="connsiteY50" fmla="*/ 1402104 h 4436327"/>
                <a:gd name="connsiteX51" fmla="*/ 2863591 w 4462537"/>
                <a:gd name="connsiteY51" fmla="*/ 1182715 h 4436327"/>
                <a:gd name="connsiteX52" fmla="*/ 2409242 w 4462537"/>
                <a:gd name="connsiteY52" fmla="*/ 991994 h 4436327"/>
                <a:gd name="connsiteX53" fmla="*/ 1891817 w 4462537"/>
                <a:gd name="connsiteY53" fmla="*/ 828746 h 4436327"/>
                <a:gd name="connsiteX54" fmla="*/ 1318348 w 4462537"/>
                <a:gd name="connsiteY54" fmla="*/ 692573 h 4436327"/>
                <a:gd name="connsiteX55" fmla="*/ 882818 w 4462537"/>
                <a:gd name="connsiteY55" fmla="*/ 612542 h 4436327"/>
                <a:gd name="connsiteX56" fmla="*/ 528769 w 4462537"/>
                <a:gd name="connsiteY56" fmla="*/ 561576 h 4436327"/>
                <a:gd name="connsiteX57" fmla="*/ 288876 w 4462537"/>
                <a:gd name="connsiteY57" fmla="*/ 532709 h 4436327"/>
                <a:gd name="connsiteX58" fmla="*/ 198709 w 4462537"/>
                <a:gd name="connsiteY58" fmla="*/ 524149 h 4436327"/>
                <a:gd name="connsiteX59" fmla="*/ 100064 w 4462537"/>
                <a:gd name="connsiteY59" fmla="*/ 498666 h 4436327"/>
                <a:gd name="connsiteX60" fmla="*/ 32025 w 4462537"/>
                <a:gd name="connsiteY60" fmla="*/ 447502 h 4436327"/>
                <a:gd name="connsiteX61" fmla="*/ 1211 w 4462537"/>
                <a:gd name="connsiteY61" fmla="*/ 379415 h 4436327"/>
                <a:gd name="connsiteX62" fmla="*/ 13206 w 4462537"/>
                <a:gd name="connsiteY62" fmla="*/ 301176 h 4436327"/>
                <a:gd name="connsiteX63" fmla="*/ 18917 w 4462537"/>
                <a:gd name="connsiteY63" fmla="*/ 290913 h 4436327"/>
                <a:gd name="connsiteX64" fmla="*/ 11500 w 4462537"/>
                <a:gd name="connsiteY64" fmla="*/ 279338 h 4436327"/>
                <a:gd name="connsiteX65" fmla="*/ 1211 w 4462537"/>
                <a:gd name="connsiteY65" fmla="*/ 243279 h 4436327"/>
                <a:gd name="connsiteX66" fmla="*/ 13206 w 4462537"/>
                <a:gd name="connsiteY66" fmla="*/ 165040 h 4436327"/>
                <a:gd name="connsiteX67" fmla="*/ 60771 w 4462537"/>
                <a:gd name="connsiteY67" fmla="*/ 96953 h 4436327"/>
                <a:gd name="connsiteX68" fmla="*/ 133980 w 4462537"/>
                <a:gd name="connsiteY68" fmla="*/ 44196 h 4436327"/>
                <a:gd name="connsiteX69" fmla="*/ 224146 w 4462537"/>
                <a:gd name="connsiteY69" fmla="*/ 10153 h 4436327"/>
                <a:gd name="connsiteX70" fmla="*/ 326308 w 4462537"/>
                <a:gd name="connsiteY70" fmla="*/ 0 h 4436327"/>
                <a:gd name="connsiteX0" fmla="*/ 326308 w 4462537"/>
                <a:gd name="connsiteY0" fmla="*/ 0 h 4436327"/>
                <a:gd name="connsiteX1" fmla="*/ 333132 w 4462537"/>
                <a:gd name="connsiteY1" fmla="*/ 0 h 4436327"/>
                <a:gd name="connsiteX2" fmla="*/ 339957 w 4462537"/>
                <a:gd name="connsiteY2" fmla="*/ 0 h 4436327"/>
                <a:gd name="connsiteX3" fmla="*/ 346781 w 4462537"/>
                <a:gd name="connsiteY3" fmla="*/ 0 h 4436327"/>
                <a:gd name="connsiteX4" fmla="*/ 353606 w 4462537"/>
                <a:gd name="connsiteY4" fmla="*/ 0 h 4436327"/>
                <a:gd name="connsiteX5" fmla="*/ 722752 w 4462537"/>
                <a:gd name="connsiteY5" fmla="*/ 39219 h 4436327"/>
                <a:gd name="connsiteX6" fmla="*/ 1537975 w 4462537"/>
                <a:gd name="connsiteY6" fmla="*/ 170216 h 4436327"/>
                <a:gd name="connsiteX7" fmla="*/ 2569102 w 4462537"/>
                <a:gd name="connsiteY7" fmla="*/ 435594 h 4436327"/>
                <a:gd name="connsiteX8" fmla="*/ 3600435 w 4462537"/>
                <a:gd name="connsiteY8" fmla="*/ 905230 h 4436327"/>
                <a:gd name="connsiteX9" fmla="*/ 3969581 w 4462537"/>
                <a:gd name="connsiteY9" fmla="*/ 1191113 h 4436327"/>
                <a:gd name="connsiteX10" fmla="*/ 4221469 w 4462537"/>
                <a:gd name="connsiteY10" fmla="*/ 1492326 h 4436327"/>
                <a:gd name="connsiteX11" fmla="*/ 4374711 w 4462537"/>
                <a:gd name="connsiteY11" fmla="*/ 1790154 h 4436327"/>
                <a:gd name="connsiteX12" fmla="*/ 4446058 w 4462537"/>
                <a:gd name="connsiteY12" fmla="*/ 2065884 h 4436327"/>
                <a:gd name="connsiteX13" fmla="*/ 4461569 w 4462537"/>
                <a:gd name="connsiteY13" fmla="*/ 2344998 h 4436327"/>
                <a:gd name="connsiteX14" fmla="*/ 4460364 w 4462537"/>
                <a:gd name="connsiteY14" fmla="*/ 2359031 h 4436327"/>
                <a:gd name="connsiteX15" fmla="*/ 4461569 w 4462537"/>
                <a:gd name="connsiteY15" fmla="*/ 2481134 h 4436327"/>
                <a:gd name="connsiteX16" fmla="*/ 4422276 w 4462537"/>
                <a:gd name="connsiteY16" fmla="*/ 2778962 h 4436327"/>
                <a:gd name="connsiteX17" fmla="*/ 4323630 w 4462537"/>
                <a:gd name="connsiteY17" fmla="*/ 3093712 h 4436327"/>
                <a:gd name="connsiteX18" fmla="*/ 4161909 w 4462537"/>
                <a:gd name="connsiteY18" fmla="*/ 3422199 h 4436327"/>
                <a:gd name="connsiteX19" fmla="*/ 3991709 w 4462537"/>
                <a:gd name="connsiteY19" fmla="*/ 3680807 h 4436327"/>
                <a:gd name="connsiteX20" fmla="*/ 3787593 w 4462537"/>
                <a:gd name="connsiteY20" fmla="*/ 3932647 h 4436327"/>
                <a:gd name="connsiteX21" fmla="*/ 3556179 w 4462537"/>
                <a:gd name="connsiteY21" fmla="*/ 4167366 h 4436327"/>
                <a:gd name="connsiteX22" fmla="*/ 3304291 w 4462537"/>
                <a:gd name="connsiteY22" fmla="*/ 4371625 h 4436327"/>
                <a:gd name="connsiteX23" fmla="*/ 3254865 w 4462537"/>
                <a:gd name="connsiteY23" fmla="*/ 4400691 h 4436327"/>
                <a:gd name="connsiteX24" fmla="*/ 3203991 w 4462537"/>
                <a:gd name="connsiteY24" fmla="*/ 4420998 h 4436327"/>
                <a:gd name="connsiteX25" fmla="*/ 3149395 w 4462537"/>
                <a:gd name="connsiteY25" fmla="*/ 4432943 h 4436327"/>
                <a:gd name="connsiteX26" fmla="*/ 3095005 w 4462537"/>
                <a:gd name="connsiteY26" fmla="*/ 4436327 h 4436327"/>
                <a:gd name="connsiteX27" fmla="*/ 2986019 w 4462537"/>
                <a:gd name="connsiteY27" fmla="*/ 4420998 h 4436327"/>
                <a:gd name="connsiteX28" fmla="*/ 2882203 w 4462537"/>
                <a:gd name="connsiteY28" fmla="*/ 4376801 h 4436327"/>
                <a:gd name="connsiteX29" fmla="*/ 2788728 w 4462537"/>
                <a:gd name="connsiteY29" fmla="*/ 4305331 h 4436327"/>
                <a:gd name="connsiteX30" fmla="*/ 2712210 w 4462537"/>
                <a:gd name="connsiteY30" fmla="*/ 4208377 h 4436327"/>
                <a:gd name="connsiteX31" fmla="*/ 2647480 w 4462537"/>
                <a:gd name="connsiteY31" fmla="*/ 4039754 h 4436327"/>
                <a:gd name="connsiteX32" fmla="*/ 2639674 w 4462537"/>
                <a:gd name="connsiteY32" fmla="*/ 3955169 h 4436327"/>
                <a:gd name="connsiteX33" fmla="*/ 2645306 w 4462537"/>
                <a:gd name="connsiteY33" fmla="*/ 3880059 h 4436327"/>
                <a:gd name="connsiteX34" fmla="*/ 2639674 w 4462537"/>
                <a:gd name="connsiteY34" fmla="*/ 3819033 h 4436327"/>
                <a:gd name="connsiteX35" fmla="*/ 2645826 w 4462537"/>
                <a:gd name="connsiteY35" fmla="*/ 3736986 h 4436327"/>
                <a:gd name="connsiteX36" fmla="*/ 2701870 w 4462537"/>
                <a:gd name="connsiteY36" fmla="*/ 3588868 h 4436327"/>
                <a:gd name="connsiteX37" fmla="*/ 2810856 w 4462537"/>
                <a:gd name="connsiteY37" fmla="*/ 3478178 h 4436327"/>
                <a:gd name="connsiteX38" fmla="*/ 2999668 w 4462537"/>
                <a:gd name="connsiteY38" fmla="*/ 3338820 h 4436327"/>
                <a:gd name="connsiteX39" fmla="*/ 3180002 w 4462537"/>
                <a:gd name="connsiteY39" fmla="*/ 3173581 h 4436327"/>
                <a:gd name="connsiteX40" fmla="*/ 3343377 w 4462537"/>
                <a:gd name="connsiteY40" fmla="*/ 2995004 h 4436327"/>
                <a:gd name="connsiteX41" fmla="*/ 3482970 w 4462537"/>
                <a:gd name="connsiteY41" fmla="*/ 2809458 h 4436327"/>
                <a:gd name="connsiteX42" fmla="*/ 3588440 w 4462537"/>
                <a:gd name="connsiteY42" fmla="*/ 2637650 h 4436327"/>
                <a:gd name="connsiteX43" fmla="*/ 3678607 w 4462537"/>
                <a:gd name="connsiteY43" fmla="*/ 2438567 h 4436327"/>
                <a:gd name="connsiteX44" fmla="*/ 3738167 w 4462537"/>
                <a:gd name="connsiteY44" fmla="*/ 2224154 h 4436327"/>
                <a:gd name="connsiteX45" fmla="*/ 3748828 w 4462537"/>
                <a:gd name="connsiteY45" fmla="*/ 2129846 h 4436327"/>
                <a:gd name="connsiteX46" fmla="*/ 3734807 w 4462537"/>
                <a:gd name="connsiteY46" fmla="*/ 2032451 h 4436327"/>
                <a:gd name="connsiteX47" fmla="*/ 3704251 w 4462537"/>
                <a:gd name="connsiteY47" fmla="*/ 1929674 h 4436327"/>
                <a:gd name="connsiteX48" fmla="*/ 3603744 w 4462537"/>
                <a:gd name="connsiteY48" fmla="*/ 1739152 h 4436327"/>
                <a:gd name="connsiteX49" fmla="*/ 3450709 w 4462537"/>
                <a:gd name="connsiteY49" fmla="*/ 1563959 h 4436327"/>
                <a:gd name="connsiteX50" fmla="*/ 3246386 w 4462537"/>
                <a:gd name="connsiteY50" fmla="*/ 1402104 h 4436327"/>
                <a:gd name="connsiteX51" fmla="*/ 2863591 w 4462537"/>
                <a:gd name="connsiteY51" fmla="*/ 1182715 h 4436327"/>
                <a:gd name="connsiteX52" fmla="*/ 2409242 w 4462537"/>
                <a:gd name="connsiteY52" fmla="*/ 991994 h 4436327"/>
                <a:gd name="connsiteX53" fmla="*/ 1891817 w 4462537"/>
                <a:gd name="connsiteY53" fmla="*/ 828746 h 4436327"/>
                <a:gd name="connsiteX54" fmla="*/ 1318348 w 4462537"/>
                <a:gd name="connsiteY54" fmla="*/ 692573 h 4436327"/>
                <a:gd name="connsiteX55" fmla="*/ 882818 w 4462537"/>
                <a:gd name="connsiteY55" fmla="*/ 612542 h 4436327"/>
                <a:gd name="connsiteX56" fmla="*/ 528769 w 4462537"/>
                <a:gd name="connsiteY56" fmla="*/ 561576 h 4436327"/>
                <a:gd name="connsiteX57" fmla="*/ 288876 w 4462537"/>
                <a:gd name="connsiteY57" fmla="*/ 532709 h 4436327"/>
                <a:gd name="connsiteX58" fmla="*/ 198709 w 4462537"/>
                <a:gd name="connsiteY58" fmla="*/ 524149 h 4436327"/>
                <a:gd name="connsiteX59" fmla="*/ 100064 w 4462537"/>
                <a:gd name="connsiteY59" fmla="*/ 498666 h 4436327"/>
                <a:gd name="connsiteX60" fmla="*/ 32025 w 4462537"/>
                <a:gd name="connsiteY60" fmla="*/ 447502 h 4436327"/>
                <a:gd name="connsiteX61" fmla="*/ 1211 w 4462537"/>
                <a:gd name="connsiteY61" fmla="*/ 379415 h 4436327"/>
                <a:gd name="connsiteX62" fmla="*/ 13206 w 4462537"/>
                <a:gd name="connsiteY62" fmla="*/ 301176 h 4436327"/>
                <a:gd name="connsiteX63" fmla="*/ 18917 w 4462537"/>
                <a:gd name="connsiteY63" fmla="*/ 290913 h 4436327"/>
                <a:gd name="connsiteX64" fmla="*/ 1211 w 4462537"/>
                <a:gd name="connsiteY64" fmla="*/ 243279 h 4436327"/>
                <a:gd name="connsiteX65" fmla="*/ 13206 w 4462537"/>
                <a:gd name="connsiteY65" fmla="*/ 165040 h 4436327"/>
                <a:gd name="connsiteX66" fmla="*/ 60771 w 4462537"/>
                <a:gd name="connsiteY66" fmla="*/ 96953 h 4436327"/>
                <a:gd name="connsiteX67" fmla="*/ 133980 w 4462537"/>
                <a:gd name="connsiteY67" fmla="*/ 44196 h 4436327"/>
                <a:gd name="connsiteX68" fmla="*/ 224146 w 4462537"/>
                <a:gd name="connsiteY68" fmla="*/ 10153 h 4436327"/>
                <a:gd name="connsiteX69" fmla="*/ 326308 w 4462537"/>
                <a:gd name="connsiteY69" fmla="*/ 0 h 4436327"/>
                <a:gd name="connsiteX0" fmla="*/ 326308 w 4462537"/>
                <a:gd name="connsiteY0" fmla="*/ 0 h 4436327"/>
                <a:gd name="connsiteX1" fmla="*/ 333132 w 4462537"/>
                <a:gd name="connsiteY1" fmla="*/ 0 h 4436327"/>
                <a:gd name="connsiteX2" fmla="*/ 339957 w 4462537"/>
                <a:gd name="connsiteY2" fmla="*/ 0 h 4436327"/>
                <a:gd name="connsiteX3" fmla="*/ 346781 w 4462537"/>
                <a:gd name="connsiteY3" fmla="*/ 0 h 4436327"/>
                <a:gd name="connsiteX4" fmla="*/ 353606 w 4462537"/>
                <a:gd name="connsiteY4" fmla="*/ 0 h 4436327"/>
                <a:gd name="connsiteX5" fmla="*/ 722752 w 4462537"/>
                <a:gd name="connsiteY5" fmla="*/ 39219 h 4436327"/>
                <a:gd name="connsiteX6" fmla="*/ 1537975 w 4462537"/>
                <a:gd name="connsiteY6" fmla="*/ 170216 h 4436327"/>
                <a:gd name="connsiteX7" fmla="*/ 2569102 w 4462537"/>
                <a:gd name="connsiteY7" fmla="*/ 435594 h 4436327"/>
                <a:gd name="connsiteX8" fmla="*/ 3600435 w 4462537"/>
                <a:gd name="connsiteY8" fmla="*/ 905230 h 4436327"/>
                <a:gd name="connsiteX9" fmla="*/ 3969581 w 4462537"/>
                <a:gd name="connsiteY9" fmla="*/ 1191113 h 4436327"/>
                <a:gd name="connsiteX10" fmla="*/ 4221469 w 4462537"/>
                <a:gd name="connsiteY10" fmla="*/ 1492326 h 4436327"/>
                <a:gd name="connsiteX11" fmla="*/ 4374711 w 4462537"/>
                <a:gd name="connsiteY11" fmla="*/ 1790154 h 4436327"/>
                <a:gd name="connsiteX12" fmla="*/ 4446058 w 4462537"/>
                <a:gd name="connsiteY12" fmla="*/ 2065884 h 4436327"/>
                <a:gd name="connsiteX13" fmla="*/ 4461569 w 4462537"/>
                <a:gd name="connsiteY13" fmla="*/ 2344998 h 4436327"/>
                <a:gd name="connsiteX14" fmla="*/ 4460364 w 4462537"/>
                <a:gd name="connsiteY14" fmla="*/ 2359031 h 4436327"/>
                <a:gd name="connsiteX15" fmla="*/ 4461569 w 4462537"/>
                <a:gd name="connsiteY15" fmla="*/ 2481134 h 4436327"/>
                <a:gd name="connsiteX16" fmla="*/ 4422276 w 4462537"/>
                <a:gd name="connsiteY16" fmla="*/ 2778962 h 4436327"/>
                <a:gd name="connsiteX17" fmla="*/ 4323630 w 4462537"/>
                <a:gd name="connsiteY17" fmla="*/ 3093712 h 4436327"/>
                <a:gd name="connsiteX18" fmla="*/ 4161909 w 4462537"/>
                <a:gd name="connsiteY18" fmla="*/ 3422199 h 4436327"/>
                <a:gd name="connsiteX19" fmla="*/ 3991709 w 4462537"/>
                <a:gd name="connsiteY19" fmla="*/ 3680807 h 4436327"/>
                <a:gd name="connsiteX20" fmla="*/ 3787593 w 4462537"/>
                <a:gd name="connsiteY20" fmla="*/ 3932647 h 4436327"/>
                <a:gd name="connsiteX21" fmla="*/ 3556179 w 4462537"/>
                <a:gd name="connsiteY21" fmla="*/ 4167366 h 4436327"/>
                <a:gd name="connsiteX22" fmla="*/ 3304291 w 4462537"/>
                <a:gd name="connsiteY22" fmla="*/ 4371625 h 4436327"/>
                <a:gd name="connsiteX23" fmla="*/ 3254865 w 4462537"/>
                <a:gd name="connsiteY23" fmla="*/ 4400691 h 4436327"/>
                <a:gd name="connsiteX24" fmla="*/ 3203991 w 4462537"/>
                <a:gd name="connsiteY24" fmla="*/ 4420998 h 4436327"/>
                <a:gd name="connsiteX25" fmla="*/ 3149395 w 4462537"/>
                <a:gd name="connsiteY25" fmla="*/ 4432943 h 4436327"/>
                <a:gd name="connsiteX26" fmla="*/ 3095005 w 4462537"/>
                <a:gd name="connsiteY26" fmla="*/ 4436327 h 4436327"/>
                <a:gd name="connsiteX27" fmla="*/ 2986019 w 4462537"/>
                <a:gd name="connsiteY27" fmla="*/ 4420998 h 4436327"/>
                <a:gd name="connsiteX28" fmla="*/ 2882203 w 4462537"/>
                <a:gd name="connsiteY28" fmla="*/ 4376801 h 4436327"/>
                <a:gd name="connsiteX29" fmla="*/ 2788728 w 4462537"/>
                <a:gd name="connsiteY29" fmla="*/ 4305331 h 4436327"/>
                <a:gd name="connsiteX30" fmla="*/ 2712210 w 4462537"/>
                <a:gd name="connsiteY30" fmla="*/ 4208377 h 4436327"/>
                <a:gd name="connsiteX31" fmla="*/ 2647480 w 4462537"/>
                <a:gd name="connsiteY31" fmla="*/ 4039754 h 4436327"/>
                <a:gd name="connsiteX32" fmla="*/ 2639674 w 4462537"/>
                <a:gd name="connsiteY32" fmla="*/ 3955169 h 4436327"/>
                <a:gd name="connsiteX33" fmla="*/ 2645306 w 4462537"/>
                <a:gd name="connsiteY33" fmla="*/ 3880059 h 4436327"/>
                <a:gd name="connsiteX34" fmla="*/ 2639674 w 4462537"/>
                <a:gd name="connsiteY34" fmla="*/ 3819033 h 4436327"/>
                <a:gd name="connsiteX35" fmla="*/ 2645826 w 4462537"/>
                <a:gd name="connsiteY35" fmla="*/ 3736986 h 4436327"/>
                <a:gd name="connsiteX36" fmla="*/ 2701870 w 4462537"/>
                <a:gd name="connsiteY36" fmla="*/ 3588868 h 4436327"/>
                <a:gd name="connsiteX37" fmla="*/ 2810856 w 4462537"/>
                <a:gd name="connsiteY37" fmla="*/ 3478178 h 4436327"/>
                <a:gd name="connsiteX38" fmla="*/ 2999668 w 4462537"/>
                <a:gd name="connsiteY38" fmla="*/ 3338820 h 4436327"/>
                <a:gd name="connsiteX39" fmla="*/ 3180002 w 4462537"/>
                <a:gd name="connsiteY39" fmla="*/ 3173581 h 4436327"/>
                <a:gd name="connsiteX40" fmla="*/ 3343377 w 4462537"/>
                <a:gd name="connsiteY40" fmla="*/ 2995004 h 4436327"/>
                <a:gd name="connsiteX41" fmla="*/ 3482970 w 4462537"/>
                <a:gd name="connsiteY41" fmla="*/ 2809458 h 4436327"/>
                <a:gd name="connsiteX42" fmla="*/ 3588440 w 4462537"/>
                <a:gd name="connsiteY42" fmla="*/ 2637650 h 4436327"/>
                <a:gd name="connsiteX43" fmla="*/ 3678607 w 4462537"/>
                <a:gd name="connsiteY43" fmla="*/ 2438567 h 4436327"/>
                <a:gd name="connsiteX44" fmla="*/ 3738167 w 4462537"/>
                <a:gd name="connsiteY44" fmla="*/ 2224154 h 4436327"/>
                <a:gd name="connsiteX45" fmla="*/ 3748828 w 4462537"/>
                <a:gd name="connsiteY45" fmla="*/ 2129846 h 4436327"/>
                <a:gd name="connsiteX46" fmla="*/ 3734807 w 4462537"/>
                <a:gd name="connsiteY46" fmla="*/ 2032451 h 4436327"/>
                <a:gd name="connsiteX47" fmla="*/ 3704251 w 4462537"/>
                <a:gd name="connsiteY47" fmla="*/ 1929674 h 4436327"/>
                <a:gd name="connsiteX48" fmla="*/ 3603744 w 4462537"/>
                <a:gd name="connsiteY48" fmla="*/ 1739152 h 4436327"/>
                <a:gd name="connsiteX49" fmla="*/ 3450709 w 4462537"/>
                <a:gd name="connsiteY49" fmla="*/ 1563959 h 4436327"/>
                <a:gd name="connsiteX50" fmla="*/ 3246386 w 4462537"/>
                <a:gd name="connsiteY50" fmla="*/ 1402104 h 4436327"/>
                <a:gd name="connsiteX51" fmla="*/ 2863591 w 4462537"/>
                <a:gd name="connsiteY51" fmla="*/ 1182715 h 4436327"/>
                <a:gd name="connsiteX52" fmla="*/ 2409242 w 4462537"/>
                <a:gd name="connsiteY52" fmla="*/ 991994 h 4436327"/>
                <a:gd name="connsiteX53" fmla="*/ 1891817 w 4462537"/>
                <a:gd name="connsiteY53" fmla="*/ 828746 h 4436327"/>
                <a:gd name="connsiteX54" fmla="*/ 1318348 w 4462537"/>
                <a:gd name="connsiteY54" fmla="*/ 692573 h 4436327"/>
                <a:gd name="connsiteX55" fmla="*/ 882818 w 4462537"/>
                <a:gd name="connsiteY55" fmla="*/ 612542 h 4436327"/>
                <a:gd name="connsiteX56" fmla="*/ 528769 w 4462537"/>
                <a:gd name="connsiteY56" fmla="*/ 561576 h 4436327"/>
                <a:gd name="connsiteX57" fmla="*/ 288876 w 4462537"/>
                <a:gd name="connsiteY57" fmla="*/ 532709 h 4436327"/>
                <a:gd name="connsiteX58" fmla="*/ 198709 w 4462537"/>
                <a:gd name="connsiteY58" fmla="*/ 524149 h 4436327"/>
                <a:gd name="connsiteX59" fmla="*/ 100064 w 4462537"/>
                <a:gd name="connsiteY59" fmla="*/ 498666 h 4436327"/>
                <a:gd name="connsiteX60" fmla="*/ 32025 w 4462537"/>
                <a:gd name="connsiteY60" fmla="*/ 447502 h 4436327"/>
                <a:gd name="connsiteX61" fmla="*/ 1211 w 4462537"/>
                <a:gd name="connsiteY61" fmla="*/ 379415 h 4436327"/>
                <a:gd name="connsiteX62" fmla="*/ 13206 w 4462537"/>
                <a:gd name="connsiteY62" fmla="*/ 301176 h 4436327"/>
                <a:gd name="connsiteX63" fmla="*/ 1211 w 4462537"/>
                <a:gd name="connsiteY63" fmla="*/ 243279 h 4436327"/>
                <a:gd name="connsiteX64" fmla="*/ 13206 w 4462537"/>
                <a:gd name="connsiteY64" fmla="*/ 165040 h 4436327"/>
                <a:gd name="connsiteX65" fmla="*/ 60771 w 4462537"/>
                <a:gd name="connsiteY65" fmla="*/ 96953 h 4436327"/>
                <a:gd name="connsiteX66" fmla="*/ 133980 w 4462537"/>
                <a:gd name="connsiteY66" fmla="*/ 44196 h 4436327"/>
                <a:gd name="connsiteX67" fmla="*/ 224146 w 4462537"/>
                <a:gd name="connsiteY67" fmla="*/ 10153 h 4436327"/>
                <a:gd name="connsiteX68" fmla="*/ 326308 w 4462537"/>
                <a:gd name="connsiteY68" fmla="*/ 0 h 4436327"/>
                <a:gd name="connsiteX0" fmla="*/ 327891 w 4464120"/>
                <a:gd name="connsiteY0" fmla="*/ 0 h 4436327"/>
                <a:gd name="connsiteX1" fmla="*/ 334715 w 4464120"/>
                <a:gd name="connsiteY1" fmla="*/ 0 h 4436327"/>
                <a:gd name="connsiteX2" fmla="*/ 341540 w 4464120"/>
                <a:gd name="connsiteY2" fmla="*/ 0 h 4436327"/>
                <a:gd name="connsiteX3" fmla="*/ 348364 w 4464120"/>
                <a:gd name="connsiteY3" fmla="*/ 0 h 4436327"/>
                <a:gd name="connsiteX4" fmla="*/ 355189 w 4464120"/>
                <a:gd name="connsiteY4" fmla="*/ 0 h 4436327"/>
                <a:gd name="connsiteX5" fmla="*/ 724335 w 4464120"/>
                <a:gd name="connsiteY5" fmla="*/ 39219 h 4436327"/>
                <a:gd name="connsiteX6" fmla="*/ 1539558 w 4464120"/>
                <a:gd name="connsiteY6" fmla="*/ 170216 h 4436327"/>
                <a:gd name="connsiteX7" fmla="*/ 2570685 w 4464120"/>
                <a:gd name="connsiteY7" fmla="*/ 435594 h 4436327"/>
                <a:gd name="connsiteX8" fmla="*/ 3602018 w 4464120"/>
                <a:gd name="connsiteY8" fmla="*/ 905230 h 4436327"/>
                <a:gd name="connsiteX9" fmla="*/ 3971164 w 4464120"/>
                <a:gd name="connsiteY9" fmla="*/ 1191113 h 4436327"/>
                <a:gd name="connsiteX10" fmla="*/ 4223052 w 4464120"/>
                <a:gd name="connsiteY10" fmla="*/ 1492326 h 4436327"/>
                <a:gd name="connsiteX11" fmla="*/ 4376294 w 4464120"/>
                <a:gd name="connsiteY11" fmla="*/ 1790154 h 4436327"/>
                <a:gd name="connsiteX12" fmla="*/ 4447641 w 4464120"/>
                <a:gd name="connsiteY12" fmla="*/ 2065884 h 4436327"/>
                <a:gd name="connsiteX13" fmla="*/ 4463152 w 4464120"/>
                <a:gd name="connsiteY13" fmla="*/ 2344998 h 4436327"/>
                <a:gd name="connsiteX14" fmla="*/ 4461947 w 4464120"/>
                <a:gd name="connsiteY14" fmla="*/ 2359031 h 4436327"/>
                <a:gd name="connsiteX15" fmla="*/ 4463152 w 4464120"/>
                <a:gd name="connsiteY15" fmla="*/ 2481134 h 4436327"/>
                <a:gd name="connsiteX16" fmla="*/ 4423859 w 4464120"/>
                <a:gd name="connsiteY16" fmla="*/ 2778962 h 4436327"/>
                <a:gd name="connsiteX17" fmla="*/ 4325213 w 4464120"/>
                <a:gd name="connsiteY17" fmla="*/ 3093712 h 4436327"/>
                <a:gd name="connsiteX18" fmla="*/ 4163492 w 4464120"/>
                <a:gd name="connsiteY18" fmla="*/ 3422199 h 4436327"/>
                <a:gd name="connsiteX19" fmla="*/ 3993292 w 4464120"/>
                <a:gd name="connsiteY19" fmla="*/ 3680807 h 4436327"/>
                <a:gd name="connsiteX20" fmla="*/ 3789176 w 4464120"/>
                <a:gd name="connsiteY20" fmla="*/ 3932647 h 4436327"/>
                <a:gd name="connsiteX21" fmla="*/ 3557762 w 4464120"/>
                <a:gd name="connsiteY21" fmla="*/ 4167366 h 4436327"/>
                <a:gd name="connsiteX22" fmla="*/ 3305874 w 4464120"/>
                <a:gd name="connsiteY22" fmla="*/ 4371625 h 4436327"/>
                <a:gd name="connsiteX23" fmla="*/ 3256448 w 4464120"/>
                <a:gd name="connsiteY23" fmla="*/ 4400691 h 4436327"/>
                <a:gd name="connsiteX24" fmla="*/ 3205574 w 4464120"/>
                <a:gd name="connsiteY24" fmla="*/ 4420998 h 4436327"/>
                <a:gd name="connsiteX25" fmla="*/ 3150978 w 4464120"/>
                <a:gd name="connsiteY25" fmla="*/ 4432943 h 4436327"/>
                <a:gd name="connsiteX26" fmla="*/ 3096588 w 4464120"/>
                <a:gd name="connsiteY26" fmla="*/ 4436327 h 4436327"/>
                <a:gd name="connsiteX27" fmla="*/ 2987602 w 4464120"/>
                <a:gd name="connsiteY27" fmla="*/ 4420998 h 4436327"/>
                <a:gd name="connsiteX28" fmla="*/ 2883786 w 4464120"/>
                <a:gd name="connsiteY28" fmla="*/ 4376801 h 4436327"/>
                <a:gd name="connsiteX29" fmla="*/ 2790311 w 4464120"/>
                <a:gd name="connsiteY29" fmla="*/ 4305331 h 4436327"/>
                <a:gd name="connsiteX30" fmla="*/ 2713793 w 4464120"/>
                <a:gd name="connsiteY30" fmla="*/ 4208377 h 4436327"/>
                <a:gd name="connsiteX31" fmla="*/ 2649063 w 4464120"/>
                <a:gd name="connsiteY31" fmla="*/ 4039754 h 4436327"/>
                <a:gd name="connsiteX32" fmla="*/ 2641257 w 4464120"/>
                <a:gd name="connsiteY32" fmla="*/ 3955169 h 4436327"/>
                <a:gd name="connsiteX33" fmla="*/ 2646889 w 4464120"/>
                <a:gd name="connsiteY33" fmla="*/ 3880059 h 4436327"/>
                <a:gd name="connsiteX34" fmla="*/ 2641257 w 4464120"/>
                <a:gd name="connsiteY34" fmla="*/ 3819033 h 4436327"/>
                <a:gd name="connsiteX35" fmla="*/ 2647409 w 4464120"/>
                <a:gd name="connsiteY35" fmla="*/ 3736986 h 4436327"/>
                <a:gd name="connsiteX36" fmla="*/ 2703453 w 4464120"/>
                <a:gd name="connsiteY36" fmla="*/ 3588868 h 4436327"/>
                <a:gd name="connsiteX37" fmla="*/ 2812439 w 4464120"/>
                <a:gd name="connsiteY37" fmla="*/ 3478178 h 4436327"/>
                <a:gd name="connsiteX38" fmla="*/ 3001251 w 4464120"/>
                <a:gd name="connsiteY38" fmla="*/ 3338820 h 4436327"/>
                <a:gd name="connsiteX39" fmla="*/ 3181585 w 4464120"/>
                <a:gd name="connsiteY39" fmla="*/ 3173581 h 4436327"/>
                <a:gd name="connsiteX40" fmla="*/ 3344960 w 4464120"/>
                <a:gd name="connsiteY40" fmla="*/ 2995004 h 4436327"/>
                <a:gd name="connsiteX41" fmla="*/ 3484553 w 4464120"/>
                <a:gd name="connsiteY41" fmla="*/ 2809458 h 4436327"/>
                <a:gd name="connsiteX42" fmla="*/ 3590023 w 4464120"/>
                <a:gd name="connsiteY42" fmla="*/ 2637650 h 4436327"/>
                <a:gd name="connsiteX43" fmla="*/ 3680190 w 4464120"/>
                <a:gd name="connsiteY43" fmla="*/ 2438567 h 4436327"/>
                <a:gd name="connsiteX44" fmla="*/ 3739750 w 4464120"/>
                <a:gd name="connsiteY44" fmla="*/ 2224154 h 4436327"/>
                <a:gd name="connsiteX45" fmla="*/ 3750411 w 4464120"/>
                <a:gd name="connsiteY45" fmla="*/ 2129846 h 4436327"/>
                <a:gd name="connsiteX46" fmla="*/ 3736390 w 4464120"/>
                <a:gd name="connsiteY46" fmla="*/ 2032451 h 4436327"/>
                <a:gd name="connsiteX47" fmla="*/ 3705834 w 4464120"/>
                <a:gd name="connsiteY47" fmla="*/ 1929674 h 4436327"/>
                <a:gd name="connsiteX48" fmla="*/ 3605327 w 4464120"/>
                <a:gd name="connsiteY48" fmla="*/ 1739152 h 4436327"/>
                <a:gd name="connsiteX49" fmla="*/ 3452292 w 4464120"/>
                <a:gd name="connsiteY49" fmla="*/ 1563959 h 4436327"/>
                <a:gd name="connsiteX50" fmla="*/ 3247969 w 4464120"/>
                <a:gd name="connsiteY50" fmla="*/ 1402104 h 4436327"/>
                <a:gd name="connsiteX51" fmla="*/ 2865174 w 4464120"/>
                <a:gd name="connsiteY51" fmla="*/ 1182715 h 4436327"/>
                <a:gd name="connsiteX52" fmla="*/ 2410825 w 4464120"/>
                <a:gd name="connsiteY52" fmla="*/ 991994 h 4436327"/>
                <a:gd name="connsiteX53" fmla="*/ 1893400 w 4464120"/>
                <a:gd name="connsiteY53" fmla="*/ 828746 h 4436327"/>
                <a:gd name="connsiteX54" fmla="*/ 1319931 w 4464120"/>
                <a:gd name="connsiteY54" fmla="*/ 692573 h 4436327"/>
                <a:gd name="connsiteX55" fmla="*/ 884401 w 4464120"/>
                <a:gd name="connsiteY55" fmla="*/ 612542 h 4436327"/>
                <a:gd name="connsiteX56" fmla="*/ 530352 w 4464120"/>
                <a:gd name="connsiteY56" fmla="*/ 561576 h 4436327"/>
                <a:gd name="connsiteX57" fmla="*/ 290459 w 4464120"/>
                <a:gd name="connsiteY57" fmla="*/ 532709 h 4436327"/>
                <a:gd name="connsiteX58" fmla="*/ 200292 w 4464120"/>
                <a:gd name="connsiteY58" fmla="*/ 524149 h 4436327"/>
                <a:gd name="connsiteX59" fmla="*/ 101647 w 4464120"/>
                <a:gd name="connsiteY59" fmla="*/ 498666 h 4436327"/>
                <a:gd name="connsiteX60" fmla="*/ 33608 w 4464120"/>
                <a:gd name="connsiteY60" fmla="*/ 447502 h 4436327"/>
                <a:gd name="connsiteX61" fmla="*/ 2794 w 4464120"/>
                <a:gd name="connsiteY61" fmla="*/ 379415 h 4436327"/>
                <a:gd name="connsiteX62" fmla="*/ 2794 w 4464120"/>
                <a:gd name="connsiteY62" fmla="*/ 243279 h 4436327"/>
                <a:gd name="connsiteX63" fmla="*/ 14789 w 4464120"/>
                <a:gd name="connsiteY63" fmla="*/ 165040 h 4436327"/>
                <a:gd name="connsiteX64" fmla="*/ 62354 w 4464120"/>
                <a:gd name="connsiteY64" fmla="*/ 96953 h 4436327"/>
                <a:gd name="connsiteX65" fmla="*/ 135563 w 4464120"/>
                <a:gd name="connsiteY65" fmla="*/ 44196 h 4436327"/>
                <a:gd name="connsiteX66" fmla="*/ 225729 w 4464120"/>
                <a:gd name="connsiteY66" fmla="*/ 10153 h 4436327"/>
                <a:gd name="connsiteX67" fmla="*/ 327891 w 4464120"/>
                <a:gd name="connsiteY67" fmla="*/ 0 h 4436327"/>
                <a:gd name="connsiteX0" fmla="*/ 327891 w 4464120"/>
                <a:gd name="connsiteY0" fmla="*/ 0 h 4436327"/>
                <a:gd name="connsiteX1" fmla="*/ 334715 w 4464120"/>
                <a:gd name="connsiteY1" fmla="*/ 0 h 4436327"/>
                <a:gd name="connsiteX2" fmla="*/ 341540 w 4464120"/>
                <a:gd name="connsiteY2" fmla="*/ 0 h 4436327"/>
                <a:gd name="connsiteX3" fmla="*/ 348364 w 4464120"/>
                <a:gd name="connsiteY3" fmla="*/ 0 h 4436327"/>
                <a:gd name="connsiteX4" fmla="*/ 355189 w 4464120"/>
                <a:gd name="connsiteY4" fmla="*/ 0 h 4436327"/>
                <a:gd name="connsiteX5" fmla="*/ 724335 w 4464120"/>
                <a:gd name="connsiteY5" fmla="*/ 39219 h 4436327"/>
                <a:gd name="connsiteX6" fmla="*/ 1539558 w 4464120"/>
                <a:gd name="connsiteY6" fmla="*/ 170216 h 4436327"/>
                <a:gd name="connsiteX7" fmla="*/ 2570685 w 4464120"/>
                <a:gd name="connsiteY7" fmla="*/ 435594 h 4436327"/>
                <a:gd name="connsiteX8" fmla="*/ 3602018 w 4464120"/>
                <a:gd name="connsiteY8" fmla="*/ 905230 h 4436327"/>
                <a:gd name="connsiteX9" fmla="*/ 3971164 w 4464120"/>
                <a:gd name="connsiteY9" fmla="*/ 1191113 h 4436327"/>
                <a:gd name="connsiteX10" fmla="*/ 4223052 w 4464120"/>
                <a:gd name="connsiteY10" fmla="*/ 1492326 h 4436327"/>
                <a:gd name="connsiteX11" fmla="*/ 4376294 w 4464120"/>
                <a:gd name="connsiteY11" fmla="*/ 1790154 h 4436327"/>
                <a:gd name="connsiteX12" fmla="*/ 4447641 w 4464120"/>
                <a:gd name="connsiteY12" fmla="*/ 2065884 h 4436327"/>
                <a:gd name="connsiteX13" fmla="*/ 4463152 w 4464120"/>
                <a:gd name="connsiteY13" fmla="*/ 2344998 h 4436327"/>
                <a:gd name="connsiteX14" fmla="*/ 4461947 w 4464120"/>
                <a:gd name="connsiteY14" fmla="*/ 2359031 h 4436327"/>
                <a:gd name="connsiteX15" fmla="*/ 4463152 w 4464120"/>
                <a:gd name="connsiteY15" fmla="*/ 2481134 h 4436327"/>
                <a:gd name="connsiteX16" fmla="*/ 4423859 w 4464120"/>
                <a:gd name="connsiteY16" fmla="*/ 2778962 h 4436327"/>
                <a:gd name="connsiteX17" fmla="*/ 4325213 w 4464120"/>
                <a:gd name="connsiteY17" fmla="*/ 3093712 h 4436327"/>
                <a:gd name="connsiteX18" fmla="*/ 4163492 w 4464120"/>
                <a:gd name="connsiteY18" fmla="*/ 3422199 h 4436327"/>
                <a:gd name="connsiteX19" fmla="*/ 3993292 w 4464120"/>
                <a:gd name="connsiteY19" fmla="*/ 3680807 h 4436327"/>
                <a:gd name="connsiteX20" fmla="*/ 3789176 w 4464120"/>
                <a:gd name="connsiteY20" fmla="*/ 3932647 h 4436327"/>
                <a:gd name="connsiteX21" fmla="*/ 3557762 w 4464120"/>
                <a:gd name="connsiteY21" fmla="*/ 4167366 h 4436327"/>
                <a:gd name="connsiteX22" fmla="*/ 3305874 w 4464120"/>
                <a:gd name="connsiteY22" fmla="*/ 4371625 h 4436327"/>
                <a:gd name="connsiteX23" fmla="*/ 3256448 w 4464120"/>
                <a:gd name="connsiteY23" fmla="*/ 4400691 h 4436327"/>
                <a:gd name="connsiteX24" fmla="*/ 3205574 w 4464120"/>
                <a:gd name="connsiteY24" fmla="*/ 4420998 h 4436327"/>
                <a:gd name="connsiteX25" fmla="*/ 3150978 w 4464120"/>
                <a:gd name="connsiteY25" fmla="*/ 4432943 h 4436327"/>
                <a:gd name="connsiteX26" fmla="*/ 3096588 w 4464120"/>
                <a:gd name="connsiteY26" fmla="*/ 4436327 h 4436327"/>
                <a:gd name="connsiteX27" fmla="*/ 2987602 w 4464120"/>
                <a:gd name="connsiteY27" fmla="*/ 4420998 h 4436327"/>
                <a:gd name="connsiteX28" fmla="*/ 2883786 w 4464120"/>
                <a:gd name="connsiteY28" fmla="*/ 4376801 h 4436327"/>
                <a:gd name="connsiteX29" fmla="*/ 2790311 w 4464120"/>
                <a:gd name="connsiteY29" fmla="*/ 4305331 h 4436327"/>
                <a:gd name="connsiteX30" fmla="*/ 2713793 w 4464120"/>
                <a:gd name="connsiteY30" fmla="*/ 4208377 h 4436327"/>
                <a:gd name="connsiteX31" fmla="*/ 2649063 w 4464120"/>
                <a:gd name="connsiteY31" fmla="*/ 4039754 h 4436327"/>
                <a:gd name="connsiteX32" fmla="*/ 2641257 w 4464120"/>
                <a:gd name="connsiteY32" fmla="*/ 3955169 h 4436327"/>
                <a:gd name="connsiteX33" fmla="*/ 2641257 w 4464120"/>
                <a:gd name="connsiteY33" fmla="*/ 3819033 h 4436327"/>
                <a:gd name="connsiteX34" fmla="*/ 2647409 w 4464120"/>
                <a:gd name="connsiteY34" fmla="*/ 3736986 h 4436327"/>
                <a:gd name="connsiteX35" fmla="*/ 2703453 w 4464120"/>
                <a:gd name="connsiteY35" fmla="*/ 3588868 h 4436327"/>
                <a:gd name="connsiteX36" fmla="*/ 2812439 w 4464120"/>
                <a:gd name="connsiteY36" fmla="*/ 3478178 h 4436327"/>
                <a:gd name="connsiteX37" fmla="*/ 3001251 w 4464120"/>
                <a:gd name="connsiteY37" fmla="*/ 3338820 h 4436327"/>
                <a:gd name="connsiteX38" fmla="*/ 3181585 w 4464120"/>
                <a:gd name="connsiteY38" fmla="*/ 3173581 h 4436327"/>
                <a:gd name="connsiteX39" fmla="*/ 3344960 w 4464120"/>
                <a:gd name="connsiteY39" fmla="*/ 2995004 h 4436327"/>
                <a:gd name="connsiteX40" fmla="*/ 3484553 w 4464120"/>
                <a:gd name="connsiteY40" fmla="*/ 2809458 h 4436327"/>
                <a:gd name="connsiteX41" fmla="*/ 3590023 w 4464120"/>
                <a:gd name="connsiteY41" fmla="*/ 2637650 h 4436327"/>
                <a:gd name="connsiteX42" fmla="*/ 3680190 w 4464120"/>
                <a:gd name="connsiteY42" fmla="*/ 2438567 h 4436327"/>
                <a:gd name="connsiteX43" fmla="*/ 3739750 w 4464120"/>
                <a:gd name="connsiteY43" fmla="*/ 2224154 h 4436327"/>
                <a:gd name="connsiteX44" fmla="*/ 3750411 w 4464120"/>
                <a:gd name="connsiteY44" fmla="*/ 2129846 h 4436327"/>
                <a:gd name="connsiteX45" fmla="*/ 3736390 w 4464120"/>
                <a:gd name="connsiteY45" fmla="*/ 2032451 h 4436327"/>
                <a:gd name="connsiteX46" fmla="*/ 3705834 w 4464120"/>
                <a:gd name="connsiteY46" fmla="*/ 1929674 h 4436327"/>
                <a:gd name="connsiteX47" fmla="*/ 3605327 w 4464120"/>
                <a:gd name="connsiteY47" fmla="*/ 1739152 h 4436327"/>
                <a:gd name="connsiteX48" fmla="*/ 3452292 w 4464120"/>
                <a:gd name="connsiteY48" fmla="*/ 1563959 h 4436327"/>
                <a:gd name="connsiteX49" fmla="*/ 3247969 w 4464120"/>
                <a:gd name="connsiteY49" fmla="*/ 1402104 h 4436327"/>
                <a:gd name="connsiteX50" fmla="*/ 2865174 w 4464120"/>
                <a:gd name="connsiteY50" fmla="*/ 1182715 h 4436327"/>
                <a:gd name="connsiteX51" fmla="*/ 2410825 w 4464120"/>
                <a:gd name="connsiteY51" fmla="*/ 991994 h 4436327"/>
                <a:gd name="connsiteX52" fmla="*/ 1893400 w 4464120"/>
                <a:gd name="connsiteY52" fmla="*/ 828746 h 4436327"/>
                <a:gd name="connsiteX53" fmla="*/ 1319931 w 4464120"/>
                <a:gd name="connsiteY53" fmla="*/ 692573 h 4436327"/>
                <a:gd name="connsiteX54" fmla="*/ 884401 w 4464120"/>
                <a:gd name="connsiteY54" fmla="*/ 612542 h 4436327"/>
                <a:gd name="connsiteX55" fmla="*/ 530352 w 4464120"/>
                <a:gd name="connsiteY55" fmla="*/ 561576 h 4436327"/>
                <a:gd name="connsiteX56" fmla="*/ 290459 w 4464120"/>
                <a:gd name="connsiteY56" fmla="*/ 532709 h 4436327"/>
                <a:gd name="connsiteX57" fmla="*/ 200292 w 4464120"/>
                <a:gd name="connsiteY57" fmla="*/ 524149 h 4436327"/>
                <a:gd name="connsiteX58" fmla="*/ 101647 w 4464120"/>
                <a:gd name="connsiteY58" fmla="*/ 498666 h 4436327"/>
                <a:gd name="connsiteX59" fmla="*/ 33608 w 4464120"/>
                <a:gd name="connsiteY59" fmla="*/ 447502 h 4436327"/>
                <a:gd name="connsiteX60" fmla="*/ 2794 w 4464120"/>
                <a:gd name="connsiteY60" fmla="*/ 379415 h 4436327"/>
                <a:gd name="connsiteX61" fmla="*/ 2794 w 4464120"/>
                <a:gd name="connsiteY61" fmla="*/ 243279 h 4436327"/>
                <a:gd name="connsiteX62" fmla="*/ 14789 w 4464120"/>
                <a:gd name="connsiteY62" fmla="*/ 165040 h 4436327"/>
                <a:gd name="connsiteX63" fmla="*/ 62354 w 4464120"/>
                <a:gd name="connsiteY63" fmla="*/ 96953 h 4436327"/>
                <a:gd name="connsiteX64" fmla="*/ 135563 w 4464120"/>
                <a:gd name="connsiteY64" fmla="*/ 44196 h 4436327"/>
                <a:gd name="connsiteX65" fmla="*/ 225729 w 4464120"/>
                <a:gd name="connsiteY65" fmla="*/ 10153 h 4436327"/>
                <a:gd name="connsiteX66" fmla="*/ 327891 w 4464120"/>
                <a:gd name="connsiteY66" fmla="*/ 0 h 44363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Lst>
              <a:rect l="l" t="t" r="r" b="b"/>
              <a:pathLst>
                <a:path w="4464120" h="4436327">
                  <a:moveTo>
                    <a:pt x="327891" y="0"/>
                  </a:moveTo>
                  <a:lnTo>
                    <a:pt x="334715" y="0"/>
                  </a:lnTo>
                  <a:lnTo>
                    <a:pt x="341540" y="0"/>
                  </a:lnTo>
                  <a:lnTo>
                    <a:pt x="348364" y="0"/>
                  </a:lnTo>
                  <a:lnTo>
                    <a:pt x="355189" y="0"/>
                  </a:lnTo>
                  <a:cubicBezTo>
                    <a:pt x="375662" y="1792"/>
                    <a:pt x="513394" y="13538"/>
                    <a:pt x="724335" y="39219"/>
                  </a:cubicBezTo>
                  <a:cubicBezTo>
                    <a:pt x="935482" y="64702"/>
                    <a:pt x="1222940" y="107306"/>
                    <a:pt x="1539558" y="170216"/>
                  </a:cubicBezTo>
                  <a:cubicBezTo>
                    <a:pt x="1862793" y="233126"/>
                    <a:pt x="2220151" y="319926"/>
                    <a:pt x="2570685" y="435594"/>
                  </a:cubicBezTo>
                  <a:cubicBezTo>
                    <a:pt x="2933213" y="554844"/>
                    <a:pt x="3292225" y="707939"/>
                    <a:pt x="3602018" y="905230"/>
                  </a:cubicBezTo>
                  <a:cubicBezTo>
                    <a:pt x="3748436" y="997206"/>
                    <a:pt x="3870864" y="1094160"/>
                    <a:pt x="3971164" y="1191113"/>
                  </a:cubicBezTo>
                  <a:cubicBezTo>
                    <a:pt x="4074980" y="1291650"/>
                    <a:pt x="4158529" y="1391988"/>
                    <a:pt x="4223052" y="1492326"/>
                  </a:cubicBezTo>
                  <a:cubicBezTo>
                    <a:pt x="4291091" y="1594455"/>
                    <a:pt x="4340517" y="1694793"/>
                    <a:pt x="4376294" y="1790154"/>
                  </a:cubicBezTo>
                  <a:cubicBezTo>
                    <a:pt x="4413725" y="1888899"/>
                    <a:pt x="4435853" y="1980875"/>
                    <a:pt x="4447641" y="2065884"/>
                  </a:cubicBezTo>
                  <a:cubicBezTo>
                    <a:pt x="4461291" y="2156068"/>
                    <a:pt x="4466461" y="2249637"/>
                    <a:pt x="4463152" y="2344998"/>
                  </a:cubicBezTo>
                  <a:lnTo>
                    <a:pt x="4461947" y="2359031"/>
                  </a:lnTo>
                  <a:cubicBezTo>
                    <a:pt x="4462349" y="2399732"/>
                    <a:pt x="4462750" y="2440433"/>
                    <a:pt x="4463152" y="2481134"/>
                  </a:cubicBezTo>
                  <a:cubicBezTo>
                    <a:pt x="4459636" y="2578087"/>
                    <a:pt x="4445987" y="2678425"/>
                    <a:pt x="4423859" y="2778962"/>
                  </a:cubicBezTo>
                  <a:cubicBezTo>
                    <a:pt x="4401731" y="2882684"/>
                    <a:pt x="4367815" y="2988198"/>
                    <a:pt x="4325213" y="3093712"/>
                  </a:cubicBezTo>
                  <a:cubicBezTo>
                    <a:pt x="4280957" y="3202610"/>
                    <a:pt x="4228222" y="3311509"/>
                    <a:pt x="4163492" y="3422199"/>
                  </a:cubicBezTo>
                  <a:cubicBezTo>
                    <a:pt x="4112411" y="3508999"/>
                    <a:pt x="4056367" y="3595600"/>
                    <a:pt x="3993292" y="3680807"/>
                  </a:cubicBezTo>
                  <a:cubicBezTo>
                    <a:pt x="3930423" y="3767608"/>
                    <a:pt x="3862385" y="3851023"/>
                    <a:pt x="3789176" y="3932647"/>
                  </a:cubicBezTo>
                  <a:cubicBezTo>
                    <a:pt x="3715967" y="4014271"/>
                    <a:pt x="3637795" y="4092511"/>
                    <a:pt x="3557762" y="4167366"/>
                  </a:cubicBezTo>
                  <a:cubicBezTo>
                    <a:pt x="3476074" y="4242420"/>
                    <a:pt x="3392732" y="4310308"/>
                    <a:pt x="3305874" y="4371625"/>
                  </a:cubicBezTo>
                  <a:cubicBezTo>
                    <a:pt x="3290571" y="4383570"/>
                    <a:pt x="3273613" y="4392131"/>
                    <a:pt x="3256448" y="4400691"/>
                  </a:cubicBezTo>
                  <a:cubicBezTo>
                    <a:pt x="3239490" y="4409053"/>
                    <a:pt x="3222532" y="4415822"/>
                    <a:pt x="3205574" y="4420998"/>
                  </a:cubicBezTo>
                  <a:cubicBezTo>
                    <a:pt x="3188409" y="4426174"/>
                    <a:pt x="3169797" y="4431151"/>
                    <a:pt x="3150978" y="4432943"/>
                  </a:cubicBezTo>
                  <a:cubicBezTo>
                    <a:pt x="3132365" y="4436327"/>
                    <a:pt x="3113546" y="4436327"/>
                    <a:pt x="3096588" y="4436327"/>
                  </a:cubicBezTo>
                  <a:cubicBezTo>
                    <a:pt x="3060811" y="4436327"/>
                    <a:pt x="3023379" y="4431151"/>
                    <a:pt x="2987602" y="4420998"/>
                  </a:cubicBezTo>
                  <a:cubicBezTo>
                    <a:pt x="2952032" y="4410845"/>
                    <a:pt x="2916255" y="4395515"/>
                    <a:pt x="2883786" y="4376801"/>
                  </a:cubicBezTo>
                  <a:cubicBezTo>
                    <a:pt x="2851525" y="4358088"/>
                    <a:pt x="2819263" y="4332605"/>
                    <a:pt x="2790311" y="4305331"/>
                  </a:cubicBezTo>
                  <a:cubicBezTo>
                    <a:pt x="2761358" y="4276464"/>
                    <a:pt x="2735921" y="4245805"/>
                    <a:pt x="2713793" y="4208377"/>
                  </a:cubicBezTo>
                  <a:cubicBezTo>
                    <a:pt x="2681325" y="4153828"/>
                    <a:pt x="2659197" y="4095895"/>
                    <a:pt x="2649063" y="4039754"/>
                  </a:cubicBezTo>
                  <a:cubicBezTo>
                    <a:pt x="2643997" y="4011683"/>
                    <a:pt x="2641463" y="3983215"/>
                    <a:pt x="2641257" y="3955169"/>
                  </a:cubicBezTo>
                  <a:lnTo>
                    <a:pt x="2641257" y="3819033"/>
                  </a:lnTo>
                  <a:cubicBezTo>
                    <a:pt x="2641050" y="3790987"/>
                    <a:pt x="2643170" y="3763364"/>
                    <a:pt x="2647409" y="3736986"/>
                  </a:cubicBezTo>
                  <a:cubicBezTo>
                    <a:pt x="2657542" y="3684229"/>
                    <a:pt x="2676361" y="3633064"/>
                    <a:pt x="2703453" y="3588868"/>
                  </a:cubicBezTo>
                  <a:cubicBezTo>
                    <a:pt x="2730751" y="3544671"/>
                    <a:pt x="2768183" y="3507244"/>
                    <a:pt x="2812439" y="3478178"/>
                  </a:cubicBezTo>
                  <a:cubicBezTo>
                    <a:pt x="2875307" y="3437366"/>
                    <a:pt x="2940037" y="3389785"/>
                    <a:pt x="3001251" y="3338820"/>
                  </a:cubicBezTo>
                  <a:cubicBezTo>
                    <a:pt x="3062465" y="3287655"/>
                    <a:pt x="3123886" y="3233306"/>
                    <a:pt x="3181585" y="3173581"/>
                  </a:cubicBezTo>
                  <a:cubicBezTo>
                    <a:pt x="3239490" y="3115847"/>
                    <a:pt x="3294086" y="3056321"/>
                    <a:pt x="3344960" y="2995004"/>
                  </a:cubicBezTo>
                  <a:cubicBezTo>
                    <a:pt x="3396041" y="2933686"/>
                    <a:pt x="3441951" y="2872568"/>
                    <a:pt x="3484553" y="2809458"/>
                  </a:cubicBezTo>
                  <a:cubicBezTo>
                    <a:pt x="3520331" y="2758493"/>
                    <a:pt x="3556107" y="2700560"/>
                    <a:pt x="3590023" y="2637650"/>
                  </a:cubicBezTo>
                  <a:cubicBezTo>
                    <a:pt x="3624146" y="2576332"/>
                    <a:pt x="3654753" y="2508246"/>
                    <a:pt x="3680190" y="2438567"/>
                  </a:cubicBezTo>
                  <a:cubicBezTo>
                    <a:pt x="3705834" y="2368689"/>
                    <a:pt x="3726307" y="2297218"/>
                    <a:pt x="3739750" y="2224154"/>
                  </a:cubicBezTo>
                  <a:lnTo>
                    <a:pt x="3750411" y="2129846"/>
                  </a:lnTo>
                  <a:lnTo>
                    <a:pt x="3736390" y="2032451"/>
                  </a:lnTo>
                  <a:cubicBezTo>
                    <a:pt x="3728738" y="1997761"/>
                    <a:pt x="3718552" y="1963717"/>
                    <a:pt x="3705834" y="1929674"/>
                  </a:cubicBezTo>
                  <a:cubicBezTo>
                    <a:pt x="3682051" y="1863380"/>
                    <a:pt x="3647929" y="1800469"/>
                    <a:pt x="3605327" y="1739152"/>
                  </a:cubicBezTo>
                  <a:cubicBezTo>
                    <a:pt x="3562932" y="1679626"/>
                    <a:pt x="3511851" y="1620100"/>
                    <a:pt x="3452292" y="1563959"/>
                  </a:cubicBezTo>
                  <a:cubicBezTo>
                    <a:pt x="3392732" y="1507618"/>
                    <a:pt x="3324693" y="1454861"/>
                    <a:pt x="3247969" y="1402104"/>
                  </a:cubicBezTo>
                  <a:cubicBezTo>
                    <a:pt x="3134020" y="1325657"/>
                    <a:pt x="3006421" y="1252394"/>
                    <a:pt x="2865174" y="1182715"/>
                  </a:cubicBezTo>
                  <a:cubicBezTo>
                    <a:pt x="2725581" y="1114629"/>
                    <a:pt x="2574200" y="1051718"/>
                    <a:pt x="2410825" y="991994"/>
                  </a:cubicBezTo>
                  <a:cubicBezTo>
                    <a:pt x="2249103" y="934260"/>
                    <a:pt x="2077249" y="879711"/>
                    <a:pt x="1893400" y="828746"/>
                  </a:cubicBezTo>
                  <a:cubicBezTo>
                    <a:pt x="1713067" y="779373"/>
                    <a:pt x="1520739" y="733385"/>
                    <a:pt x="1319931" y="692573"/>
                  </a:cubicBezTo>
                  <a:cubicBezTo>
                    <a:pt x="1165242" y="660321"/>
                    <a:pt x="1017170" y="634640"/>
                    <a:pt x="884401" y="612542"/>
                  </a:cubicBezTo>
                  <a:cubicBezTo>
                    <a:pt x="751633" y="590443"/>
                    <a:pt x="630859" y="573521"/>
                    <a:pt x="530352" y="561576"/>
                  </a:cubicBezTo>
                  <a:cubicBezTo>
                    <a:pt x="430052" y="548039"/>
                    <a:pt x="348364" y="539478"/>
                    <a:pt x="290459" y="532709"/>
                  </a:cubicBezTo>
                  <a:cubicBezTo>
                    <a:pt x="234415" y="525741"/>
                    <a:pt x="201947" y="524149"/>
                    <a:pt x="200292" y="524149"/>
                  </a:cubicBezTo>
                  <a:cubicBezTo>
                    <a:pt x="162861" y="520764"/>
                    <a:pt x="128738" y="512204"/>
                    <a:pt x="101647" y="498666"/>
                  </a:cubicBezTo>
                  <a:cubicBezTo>
                    <a:pt x="72694" y="484929"/>
                    <a:pt x="50566" y="468007"/>
                    <a:pt x="33608" y="447502"/>
                  </a:cubicBezTo>
                  <a:cubicBezTo>
                    <a:pt x="16443" y="427195"/>
                    <a:pt x="6310" y="405097"/>
                    <a:pt x="2794" y="379415"/>
                  </a:cubicBezTo>
                  <a:cubicBezTo>
                    <a:pt x="-2342" y="345378"/>
                    <a:pt x="795" y="279008"/>
                    <a:pt x="2794" y="243279"/>
                  </a:cubicBezTo>
                  <a:cubicBezTo>
                    <a:pt x="-515" y="219589"/>
                    <a:pt x="2794" y="192314"/>
                    <a:pt x="14789" y="165040"/>
                  </a:cubicBezTo>
                  <a:cubicBezTo>
                    <a:pt x="24922" y="139557"/>
                    <a:pt x="42087" y="117459"/>
                    <a:pt x="62354" y="96953"/>
                  </a:cubicBezTo>
                  <a:cubicBezTo>
                    <a:pt x="82827" y="76647"/>
                    <a:pt x="108471" y="57933"/>
                    <a:pt x="135563" y="44196"/>
                  </a:cubicBezTo>
                  <a:cubicBezTo>
                    <a:pt x="162861" y="28867"/>
                    <a:pt x="193468" y="16922"/>
                    <a:pt x="225729" y="10153"/>
                  </a:cubicBezTo>
                  <a:cubicBezTo>
                    <a:pt x="261506" y="3384"/>
                    <a:pt x="293975" y="0"/>
                    <a:pt x="327891" y="0"/>
                  </a:cubicBezTo>
                  <a:close/>
                </a:path>
              </a:pathLst>
            </a:custGeom>
            <a:solidFill>
              <a:schemeClr val="tx1"/>
            </a:solidFill>
            <a:ln w="12700">
              <a:miter lim="400000"/>
            </a:ln>
          </p:spPr>
          <p:txBody>
            <a:bodyPr wrap="square" lIns="28575" tIns="28575" rIns="28575" bIns="28575" anchor="ctr">
              <a:noAutofit/>
            </a:bodyP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64" name="Shape">
              <a:extLst>
                <a:ext uri="{FF2B5EF4-FFF2-40B4-BE49-F238E27FC236}">
                  <a16:creationId xmlns:a16="http://schemas.microsoft.com/office/drawing/2014/main" id="{89E2F2AF-4CC8-424C-BB1D-C867C9ADCC81}"/>
                </a:ext>
              </a:extLst>
            </p:cNvPr>
            <p:cNvSpPr/>
            <p:nvPr/>
          </p:nvSpPr>
          <p:spPr>
            <a:xfrm>
              <a:off x="4899507" y="2349670"/>
              <a:ext cx="3346820" cy="3225143"/>
            </a:xfrm>
            <a:custGeom>
              <a:avLst/>
              <a:gdLst/>
              <a:ahLst/>
              <a:cxnLst>
                <a:cxn ang="0">
                  <a:pos x="wd2" y="hd2"/>
                </a:cxn>
                <a:cxn ang="5400000">
                  <a:pos x="wd2" y="hd2"/>
                </a:cxn>
                <a:cxn ang="10800000">
                  <a:pos x="wd2" y="hd2"/>
                </a:cxn>
                <a:cxn ang="16200000">
                  <a:pos x="wd2" y="hd2"/>
                </a:cxn>
              </a:cxnLst>
              <a:rect l="0" t="0" r="r" b="b"/>
              <a:pathLst>
                <a:path w="21578" h="21600" extrusionOk="0">
                  <a:moveTo>
                    <a:pt x="1578" y="0"/>
                  </a:moveTo>
                  <a:cubicBezTo>
                    <a:pt x="1586" y="0"/>
                    <a:pt x="1603" y="0"/>
                    <a:pt x="1611" y="0"/>
                  </a:cubicBezTo>
                  <a:cubicBezTo>
                    <a:pt x="1619" y="0"/>
                    <a:pt x="1636" y="0"/>
                    <a:pt x="1644" y="0"/>
                  </a:cubicBezTo>
                  <a:cubicBezTo>
                    <a:pt x="1652" y="0"/>
                    <a:pt x="1669" y="0"/>
                    <a:pt x="1677" y="0"/>
                  </a:cubicBezTo>
                  <a:cubicBezTo>
                    <a:pt x="1685" y="0"/>
                    <a:pt x="1702" y="0"/>
                    <a:pt x="1710" y="0"/>
                  </a:cubicBezTo>
                  <a:cubicBezTo>
                    <a:pt x="1809" y="9"/>
                    <a:pt x="2475" y="68"/>
                    <a:pt x="3495" y="197"/>
                  </a:cubicBezTo>
                  <a:cubicBezTo>
                    <a:pt x="4516" y="325"/>
                    <a:pt x="5906" y="539"/>
                    <a:pt x="7437" y="855"/>
                  </a:cubicBezTo>
                  <a:cubicBezTo>
                    <a:pt x="9000" y="1171"/>
                    <a:pt x="10728" y="1607"/>
                    <a:pt x="12423" y="2188"/>
                  </a:cubicBezTo>
                  <a:cubicBezTo>
                    <a:pt x="14176" y="2787"/>
                    <a:pt x="15912" y="3556"/>
                    <a:pt x="17410" y="4547"/>
                  </a:cubicBezTo>
                  <a:cubicBezTo>
                    <a:pt x="18118" y="5009"/>
                    <a:pt x="18710" y="5496"/>
                    <a:pt x="19195" y="5983"/>
                  </a:cubicBezTo>
                  <a:cubicBezTo>
                    <a:pt x="19697" y="6488"/>
                    <a:pt x="20101" y="6992"/>
                    <a:pt x="20413" y="7496"/>
                  </a:cubicBezTo>
                  <a:cubicBezTo>
                    <a:pt x="20742" y="8009"/>
                    <a:pt x="20981" y="8513"/>
                    <a:pt x="21154" y="8992"/>
                  </a:cubicBezTo>
                  <a:cubicBezTo>
                    <a:pt x="21335" y="9488"/>
                    <a:pt x="21442" y="9950"/>
                    <a:pt x="21499" y="10377"/>
                  </a:cubicBezTo>
                  <a:cubicBezTo>
                    <a:pt x="21565" y="10830"/>
                    <a:pt x="21590" y="11300"/>
                    <a:pt x="21574" y="11779"/>
                  </a:cubicBezTo>
                  <a:cubicBezTo>
                    <a:pt x="21557" y="12266"/>
                    <a:pt x="21491" y="12770"/>
                    <a:pt x="21384" y="13275"/>
                  </a:cubicBezTo>
                  <a:cubicBezTo>
                    <a:pt x="21277" y="13796"/>
                    <a:pt x="21113" y="14326"/>
                    <a:pt x="20907" y="14856"/>
                  </a:cubicBezTo>
                  <a:cubicBezTo>
                    <a:pt x="20693" y="15403"/>
                    <a:pt x="20438" y="15950"/>
                    <a:pt x="20125" y="16506"/>
                  </a:cubicBezTo>
                  <a:cubicBezTo>
                    <a:pt x="19878" y="16942"/>
                    <a:pt x="19607" y="17377"/>
                    <a:pt x="19302" y="17805"/>
                  </a:cubicBezTo>
                  <a:cubicBezTo>
                    <a:pt x="18998" y="18241"/>
                    <a:pt x="18669" y="18660"/>
                    <a:pt x="18315" y="19070"/>
                  </a:cubicBezTo>
                  <a:cubicBezTo>
                    <a:pt x="17961" y="19480"/>
                    <a:pt x="17583" y="19873"/>
                    <a:pt x="17196" y="20249"/>
                  </a:cubicBezTo>
                  <a:cubicBezTo>
                    <a:pt x="16801" y="20626"/>
                    <a:pt x="16398" y="20967"/>
                    <a:pt x="15978" y="21275"/>
                  </a:cubicBezTo>
                  <a:cubicBezTo>
                    <a:pt x="15904" y="21335"/>
                    <a:pt x="15822" y="21378"/>
                    <a:pt x="15739" y="21421"/>
                  </a:cubicBezTo>
                  <a:cubicBezTo>
                    <a:pt x="15657" y="21463"/>
                    <a:pt x="15575" y="21497"/>
                    <a:pt x="15493" y="21523"/>
                  </a:cubicBezTo>
                  <a:cubicBezTo>
                    <a:pt x="15410" y="21549"/>
                    <a:pt x="15320" y="21574"/>
                    <a:pt x="15229" y="21583"/>
                  </a:cubicBezTo>
                  <a:cubicBezTo>
                    <a:pt x="15139" y="21600"/>
                    <a:pt x="15048" y="21600"/>
                    <a:pt x="14966" y="21600"/>
                  </a:cubicBezTo>
                  <a:cubicBezTo>
                    <a:pt x="14793" y="21600"/>
                    <a:pt x="14612" y="21574"/>
                    <a:pt x="14439" y="21523"/>
                  </a:cubicBezTo>
                  <a:cubicBezTo>
                    <a:pt x="14267" y="21472"/>
                    <a:pt x="14094" y="21395"/>
                    <a:pt x="13937" y="21301"/>
                  </a:cubicBezTo>
                  <a:cubicBezTo>
                    <a:pt x="13781" y="21207"/>
                    <a:pt x="13625" y="21079"/>
                    <a:pt x="13485" y="20942"/>
                  </a:cubicBezTo>
                  <a:cubicBezTo>
                    <a:pt x="13345" y="20797"/>
                    <a:pt x="13222" y="20643"/>
                    <a:pt x="13115" y="20455"/>
                  </a:cubicBezTo>
                  <a:cubicBezTo>
                    <a:pt x="12958" y="20181"/>
                    <a:pt x="12851" y="19890"/>
                    <a:pt x="12802" y="19608"/>
                  </a:cubicBezTo>
                  <a:cubicBezTo>
                    <a:pt x="12753" y="19326"/>
                    <a:pt x="12753" y="19036"/>
                    <a:pt x="12794" y="18771"/>
                  </a:cubicBezTo>
                  <a:cubicBezTo>
                    <a:pt x="12843" y="18506"/>
                    <a:pt x="12934" y="18249"/>
                    <a:pt x="13065" y="18027"/>
                  </a:cubicBezTo>
                  <a:cubicBezTo>
                    <a:pt x="13197" y="17805"/>
                    <a:pt x="13378" y="17617"/>
                    <a:pt x="13592" y="17471"/>
                  </a:cubicBezTo>
                  <a:cubicBezTo>
                    <a:pt x="13896" y="17266"/>
                    <a:pt x="14209" y="17027"/>
                    <a:pt x="14505" y="16771"/>
                  </a:cubicBezTo>
                  <a:cubicBezTo>
                    <a:pt x="14801" y="16514"/>
                    <a:pt x="15098" y="16241"/>
                    <a:pt x="15377" y="15941"/>
                  </a:cubicBezTo>
                  <a:cubicBezTo>
                    <a:pt x="15657" y="15651"/>
                    <a:pt x="15921" y="15352"/>
                    <a:pt x="16167" y="15044"/>
                  </a:cubicBezTo>
                  <a:cubicBezTo>
                    <a:pt x="16414" y="14736"/>
                    <a:pt x="16636" y="14429"/>
                    <a:pt x="16842" y="14112"/>
                  </a:cubicBezTo>
                  <a:cubicBezTo>
                    <a:pt x="17015" y="13856"/>
                    <a:pt x="17188" y="13565"/>
                    <a:pt x="17352" y="13249"/>
                  </a:cubicBezTo>
                  <a:cubicBezTo>
                    <a:pt x="17517" y="12941"/>
                    <a:pt x="17665" y="12599"/>
                    <a:pt x="17788" y="12249"/>
                  </a:cubicBezTo>
                  <a:cubicBezTo>
                    <a:pt x="17912" y="11898"/>
                    <a:pt x="18011" y="11539"/>
                    <a:pt x="18076" y="11172"/>
                  </a:cubicBezTo>
                  <a:cubicBezTo>
                    <a:pt x="18134" y="10804"/>
                    <a:pt x="18159" y="10437"/>
                    <a:pt x="18134" y="10061"/>
                  </a:cubicBezTo>
                  <a:cubicBezTo>
                    <a:pt x="18109" y="9693"/>
                    <a:pt x="18035" y="9351"/>
                    <a:pt x="17912" y="9009"/>
                  </a:cubicBezTo>
                  <a:cubicBezTo>
                    <a:pt x="17797" y="8676"/>
                    <a:pt x="17632" y="8360"/>
                    <a:pt x="17426" y="8052"/>
                  </a:cubicBezTo>
                  <a:cubicBezTo>
                    <a:pt x="17221" y="7753"/>
                    <a:pt x="16974" y="7454"/>
                    <a:pt x="16686" y="7172"/>
                  </a:cubicBezTo>
                  <a:cubicBezTo>
                    <a:pt x="16398" y="6889"/>
                    <a:pt x="16069" y="6624"/>
                    <a:pt x="15698" y="6359"/>
                  </a:cubicBezTo>
                  <a:cubicBezTo>
                    <a:pt x="15147" y="5975"/>
                    <a:pt x="14530" y="5607"/>
                    <a:pt x="13847" y="5257"/>
                  </a:cubicBezTo>
                  <a:cubicBezTo>
                    <a:pt x="13172" y="4915"/>
                    <a:pt x="12440" y="4599"/>
                    <a:pt x="11650" y="4299"/>
                  </a:cubicBezTo>
                  <a:cubicBezTo>
                    <a:pt x="10868" y="4009"/>
                    <a:pt x="10037" y="3735"/>
                    <a:pt x="9148" y="3479"/>
                  </a:cubicBezTo>
                  <a:cubicBezTo>
                    <a:pt x="8276" y="3231"/>
                    <a:pt x="7346" y="3000"/>
                    <a:pt x="6375" y="2795"/>
                  </a:cubicBezTo>
                  <a:cubicBezTo>
                    <a:pt x="5627" y="2633"/>
                    <a:pt x="4911" y="2504"/>
                    <a:pt x="4269" y="2393"/>
                  </a:cubicBezTo>
                  <a:cubicBezTo>
                    <a:pt x="3627" y="2282"/>
                    <a:pt x="3043" y="2197"/>
                    <a:pt x="2557" y="2137"/>
                  </a:cubicBezTo>
                  <a:cubicBezTo>
                    <a:pt x="2072" y="2069"/>
                    <a:pt x="1677" y="2026"/>
                    <a:pt x="1397" y="1992"/>
                  </a:cubicBezTo>
                  <a:cubicBezTo>
                    <a:pt x="1126" y="1957"/>
                    <a:pt x="969" y="1949"/>
                    <a:pt x="961" y="1949"/>
                  </a:cubicBezTo>
                  <a:cubicBezTo>
                    <a:pt x="780" y="1932"/>
                    <a:pt x="615" y="1889"/>
                    <a:pt x="484" y="1821"/>
                  </a:cubicBezTo>
                  <a:cubicBezTo>
                    <a:pt x="344" y="1752"/>
                    <a:pt x="237" y="1667"/>
                    <a:pt x="155" y="1564"/>
                  </a:cubicBezTo>
                  <a:cubicBezTo>
                    <a:pt x="72" y="1462"/>
                    <a:pt x="23" y="1351"/>
                    <a:pt x="6" y="1222"/>
                  </a:cubicBezTo>
                  <a:cubicBezTo>
                    <a:pt x="-10" y="1103"/>
                    <a:pt x="6" y="966"/>
                    <a:pt x="64" y="829"/>
                  </a:cubicBezTo>
                  <a:cubicBezTo>
                    <a:pt x="113" y="701"/>
                    <a:pt x="196" y="590"/>
                    <a:pt x="294" y="487"/>
                  </a:cubicBezTo>
                  <a:cubicBezTo>
                    <a:pt x="393" y="385"/>
                    <a:pt x="517" y="291"/>
                    <a:pt x="648" y="222"/>
                  </a:cubicBezTo>
                  <a:cubicBezTo>
                    <a:pt x="780" y="145"/>
                    <a:pt x="928" y="85"/>
                    <a:pt x="1084" y="51"/>
                  </a:cubicBezTo>
                  <a:cubicBezTo>
                    <a:pt x="1257" y="17"/>
                    <a:pt x="1414" y="0"/>
                    <a:pt x="1578" y="0"/>
                  </a:cubicBezTo>
                  <a:close/>
                </a:path>
              </a:pathLst>
            </a:custGeom>
            <a:solidFill>
              <a:schemeClr val="tx1">
                <a:lumMod val="50000"/>
                <a:lumOff val="50000"/>
              </a:schemeClr>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65" name="Shape">
              <a:extLst>
                <a:ext uri="{FF2B5EF4-FFF2-40B4-BE49-F238E27FC236}">
                  <a16:creationId xmlns:a16="http://schemas.microsoft.com/office/drawing/2014/main" id="{776C9488-3C42-464B-906F-3F2B77A203E2}"/>
                </a:ext>
              </a:extLst>
            </p:cNvPr>
            <p:cNvSpPr/>
            <p:nvPr/>
          </p:nvSpPr>
          <p:spPr>
            <a:xfrm>
              <a:off x="5090949" y="2490059"/>
              <a:ext cx="96999" cy="35736"/>
            </a:xfrm>
            <a:custGeom>
              <a:avLst/>
              <a:gdLst/>
              <a:ahLst/>
              <a:cxnLst>
                <a:cxn ang="0">
                  <a:pos x="wd2" y="hd2"/>
                </a:cxn>
                <a:cxn ang="5400000">
                  <a:pos x="wd2" y="hd2"/>
                </a:cxn>
                <a:cxn ang="10800000">
                  <a:pos x="wd2" y="hd2"/>
                </a:cxn>
                <a:cxn ang="16200000">
                  <a:pos x="wd2" y="hd2"/>
                </a:cxn>
              </a:cxnLst>
              <a:rect l="0" t="0" r="r" b="b"/>
              <a:pathLst>
                <a:path w="21600" h="21600" extrusionOk="0">
                  <a:moveTo>
                    <a:pt x="2558" y="0"/>
                  </a:moveTo>
                  <a:cubicBezTo>
                    <a:pt x="2558" y="0"/>
                    <a:pt x="3126" y="0"/>
                    <a:pt x="3979" y="0"/>
                  </a:cubicBezTo>
                  <a:cubicBezTo>
                    <a:pt x="4832" y="0"/>
                    <a:pt x="5968" y="771"/>
                    <a:pt x="7674" y="771"/>
                  </a:cubicBezTo>
                  <a:cubicBezTo>
                    <a:pt x="9379" y="1543"/>
                    <a:pt x="11369" y="1543"/>
                    <a:pt x="13642" y="2314"/>
                  </a:cubicBezTo>
                  <a:cubicBezTo>
                    <a:pt x="15916" y="3085"/>
                    <a:pt x="18758" y="3856"/>
                    <a:pt x="21600" y="4629"/>
                  </a:cubicBezTo>
                  <a:lnTo>
                    <a:pt x="19042" y="21600"/>
                  </a:lnTo>
                  <a:cubicBezTo>
                    <a:pt x="15916" y="20829"/>
                    <a:pt x="13358" y="20057"/>
                    <a:pt x="11084" y="19285"/>
                  </a:cubicBezTo>
                  <a:cubicBezTo>
                    <a:pt x="8810" y="18514"/>
                    <a:pt x="6821" y="18514"/>
                    <a:pt x="5116" y="17743"/>
                  </a:cubicBezTo>
                  <a:cubicBezTo>
                    <a:pt x="3411" y="16971"/>
                    <a:pt x="2274" y="16971"/>
                    <a:pt x="1421" y="16971"/>
                  </a:cubicBezTo>
                  <a:cubicBezTo>
                    <a:pt x="568" y="16971"/>
                    <a:pt x="0" y="16971"/>
                    <a:pt x="0" y="16971"/>
                  </a:cubicBezTo>
                  <a:lnTo>
                    <a:pt x="2558" y="0"/>
                  </a:lnTo>
                  <a:close/>
                </a:path>
              </a:pathLst>
            </a:custGeom>
            <a:solidFill>
              <a:srgbClr val="F6F6F6"/>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66" name="Shape">
              <a:extLst>
                <a:ext uri="{FF2B5EF4-FFF2-40B4-BE49-F238E27FC236}">
                  <a16:creationId xmlns:a16="http://schemas.microsoft.com/office/drawing/2014/main" id="{AA926F4C-23DE-4AF1-8EBB-B485EE5788B8}"/>
                </a:ext>
              </a:extLst>
            </p:cNvPr>
            <p:cNvSpPr/>
            <p:nvPr/>
          </p:nvSpPr>
          <p:spPr>
            <a:xfrm>
              <a:off x="5358965" y="2515585"/>
              <a:ext cx="196547" cy="54881"/>
            </a:xfrm>
            <a:custGeom>
              <a:avLst/>
              <a:gdLst/>
              <a:ahLst/>
              <a:cxnLst>
                <a:cxn ang="0">
                  <a:pos x="wd2" y="hd2"/>
                </a:cxn>
                <a:cxn ang="5400000">
                  <a:pos x="wd2" y="hd2"/>
                </a:cxn>
                <a:cxn ang="10800000">
                  <a:pos x="wd2" y="hd2"/>
                </a:cxn>
                <a:cxn ang="16200000">
                  <a:pos x="wd2" y="hd2"/>
                </a:cxn>
              </a:cxnLst>
              <a:rect l="0" t="0" r="r" b="b"/>
              <a:pathLst>
                <a:path w="21600" h="21600" extrusionOk="0">
                  <a:moveTo>
                    <a:pt x="0" y="11554"/>
                  </a:moveTo>
                  <a:lnTo>
                    <a:pt x="1403" y="0"/>
                  </a:lnTo>
                  <a:cubicBezTo>
                    <a:pt x="3086" y="502"/>
                    <a:pt x="4769" y="1507"/>
                    <a:pt x="6452" y="2512"/>
                  </a:cubicBezTo>
                  <a:cubicBezTo>
                    <a:pt x="8135" y="3516"/>
                    <a:pt x="9818" y="4019"/>
                    <a:pt x="11501" y="5023"/>
                  </a:cubicBezTo>
                  <a:cubicBezTo>
                    <a:pt x="13184" y="6028"/>
                    <a:pt x="14868" y="6530"/>
                    <a:pt x="16551" y="7535"/>
                  </a:cubicBezTo>
                  <a:cubicBezTo>
                    <a:pt x="18234" y="8539"/>
                    <a:pt x="19917" y="9042"/>
                    <a:pt x="21600" y="10046"/>
                  </a:cubicBezTo>
                  <a:lnTo>
                    <a:pt x="20197" y="21600"/>
                  </a:lnTo>
                  <a:cubicBezTo>
                    <a:pt x="18514" y="20596"/>
                    <a:pt x="16831" y="20093"/>
                    <a:pt x="15148" y="19088"/>
                  </a:cubicBezTo>
                  <a:cubicBezTo>
                    <a:pt x="13465" y="18084"/>
                    <a:pt x="11782" y="17581"/>
                    <a:pt x="10099" y="16577"/>
                  </a:cubicBezTo>
                  <a:cubicBezTo>
                    <a:pt x="8416" y="15572"/>
                    <a:pt x="6732" y="15070"/>
                    <a:pt x="5049" y="14065"/>
                  </a:cubicBezTo>
                  <a:cubicBezTo>
                    <a:pt x="3366" y="13061"/>
                    <a:pt x="1683" y="12559"/>
                    <a:pt x="0" y="11554"/>
                  </a:cubicBezTo>
                  <a:close/>
                </a:path>
              </a:pathLst>
            </a:custGeom>
            <a:solidFill>
              <a:srgbClr val="F6F6F6"/>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67" name="Shape">
              <a:extLst>
                <a:ext uri="{FF2B5EF4-FFF2-40B4-BE49-F238E27FC236}">
                  <a16:creationId xmlns:a16="http://schemas.microsoft.com/office/drawing/2014/main" id="{3CA54317-6E53-4BE9-95AB-06D1C15DA79A}"/>
                </a:ext>
              </a:extLst>
            </p:cNvPr>
            <p:cNvSpPr/>
            <p:nvPr/>
          </p:nvSpPr>
          <p:spPr>
            <a:xfrm>
              <a:off x="5729085" y="2579399"/>
              <a:ext cx="196547" cy="62537"/>
            </a:xfrm>
            <a:custGeom>
              <a:avLst/>
              <a:gdLst/>
              <a:ahLst/>
              <a:cxnLst>
                <a:cxn ang="0">
                  <a:pos x="wd2" y="hd2"/>
                </a:cxn>
                <a:cxn ang="5400000">
                  <a:pos x="wd2" y="hd2"/>
                </a:cxn>
                <a:cxn ang="10800000">
                  <a:pos x="wd2" y="hd2"/>
                </a:cxn>
                <a:cxn ang="16200000">
                  <a:pos x="wd2" y="hd2"/>
                </a:cxn>
              </a:cxnLst>
              <a:rect l="0" t="0" r="r" b="b"/>
              <a:pathLst>
                <a:path w="21600" h="21600" extrusionOk="0">
                  <a:moveTo>
                    <a:pt x="1403" y="0"/>
                  </a:moveTo>
                  <a:cubicBezTo>
                    <a:pt x="3086" y="881"/>
                    <a:pt x="4769" y="1763"/>
                    <a:pt x="6452" y="2645"/>
                  </a:cubicBezTo>
                  <a:cubicBezTo>
                    <a:pt x="8135" y="3526"/>
                    <a:pt x="9818" y="4408"/>
                    <a:pt x="11501" y="5290"/>
                  </a:cubicBezTo>
                  <a:cubicBezTo>
                    <a:pt x="13184" y="6171"/>
                    <a:pt x="14868" y="7053"/>
                    <a:pt x="16551" y="8375"/>
                  </a:cubicBezTo>
                  <a:cubicBezTo>
                    <a:pt x="18234" y="9257"/>
                    <a:pt x="19917" y="10139"/>
                    <a:pt x="21600" y="11461"/>
                  </a:cubicBezTo>
                  <a:lnTo>
                    <a:pt x="20197" y="21600"/>
                  </a:lnTo>
                  <a:cubicBezTo>
                    <a:pt x="18514" y="20719"/>
                    <a:pt x="16831" y="19837"/>
                    <a:pt x="15148" y="18514"/>
                  </a:cubicBezTo>
                  <a:cubicBezTo>
                    <a:pt x="13465" y="17633"/>
                    <a:pt x="11782" y="16751"/>
                    <a:pt x="10099" y="15429"/>
                  </a:cubicBezTo>
                  <a:cubicBezTo>
                    <a:pt x="8416" y="14547"/>
                    <a:pt x="6732" y="13665"/>
                    <a:pt x="5049" y="12784"/>
                  </a:cubicBezTo>
                  <a:cubicBezTo>
                    <a:pt x="3366" y="11903"/>
                    <a:pt x="1683" y="11021"/>
                    <a:pt x="0" y="10139"/>
                  </a:cubicBezTo>
                  <a:lnTo>
                    <a:pt x="1403" y="0"/>
                  </a:lnTo>
                  <a:close/>
                </a:path>
              </a:pathLst>
            </a:custGeom>
            <a:solidFill>
              <a:srgbClr val="F6F6F6"/>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68" name="Shape">
              <a:extLst>
                <a:ext uri="{FF2B5EF4-FFF2-40B4-BE49-F238E27FC236}">
                  <a16:creationId xmlns:a16="http://schemas.microsoft.com/office/drawing/2014/main" id="{FA5084C9-C6D8-4803-9C05-958EA955D600}"/>
                </a:ext>
              </a:extLst>
            </p:cNvPr>
            <p:cNvSpPr/>
            <p:nvPr/>
          </p:nvSpPr>
          <p:spPr>
            <a:xfrm>
              <a:off x="6099205" y="2643212"/>
              <a:ext cx="199099" cy="71475"/>
            </a:xfrm>
            <a:custGeom>
              <a:avLst/>
              <a:gdLst/>
              <a:ahLst/>
              <a:cxnLst>
                <a:cxn ang="0">
                  <a:pos x="wd2" y="hd2"/>
                </a:cxn>
                <a:cxn ang="5400000">
                  <a:pos x="wd2" y="hd2"/>
                </a:cxn>
                <a:cxn ang="10800000">
                  <a:pos x="wd2" y="hd2"/>
                </a:cxn>
                <a:cxn ang="16200000">
                  <a:pos x="wd2" y="hd2"/>
                </a:cxn>
              </a:cxnLst>
              <a:rect l="0" t="0" r="r" b="b"/>
              <a:pathLst>
                <a:path w="21600" h="21600" extrusionOk="0">
                  <a:moveTo>
                    <a:pt x="0" y="8871"/>
                  </a:moveTo>
                  <a:lnTo>
                    <a:pt x="1385" y="0"/>
                  </a:lnTo>
                  <a:cubicBezTo>
                    <a:pt x="3046" y="1157"/>
                    <a:pt x="4846" y="1928"/>
                    <a:pt x="6508" y="3086"/>
                  </a:cubicBezTo>
                  <a:cubicBezTo>
                    <a:pt x="8169" y="4243"/>
                    <a:pt x="9831" y="5014"/>
                    <a:pt x="11631" y="6172"/>
                  </a:cubicBezTo>
                  <a:cubicBezTo>
                    <a:pt x="13292" y="7329"/>
                    <a:pt x="14954" y="8486"/>
                    <a:pt x="16615" y="9257"/>
                  </a:cubicBezTo>
                  <a:cubicBezTo>
                    <a:pt x="18277" y="10415"/>
                    <a:pt x="19939" y="11571"/>
                    <a:pt x="21600" y="12729"/>
                  </a:cubicBezTo>
                  <a:lnTo>
                    <a:pt x="20077" y="21600"/>
                  </a:lnTo>
                  <a:cubicBezTo>
                    <a:pt x="18415" y="20443"/>
                    <a:pt x="16754" y="19286"/>
                    <a:pt x="15092" y="18129"/>
                  </a:cubicBezTo>
                  <a:cubicBezTo>
                    <a:pt x="13431" y="16971"/>
                    <a:pt x="11769" y="15815"/>
                    <a:pt x="10108" y="15043"/>
                  </a:cubicBezTo>
                  <a:cubicBezTo>
                    <a:pt x="8446" y="13886"/>
                    <a:pt x="6785" y="12729"/>
                    <a:pt x="4985" y="11957"/>
                  </a:cubicBezTo>
                  <a:cubicBezTo>
                    <a:pt x="3462" y="10800"/>
                    <a:pt x="1800" y="9642"/>
                    <a:pt x="0" y="8871"/>
                  </a:cubicBezTo>
                  <a:close/>
                </a:path>
              </a:pathLst>
            </a:custGeom>
            <a:solidFill>
              <a:srgbClr val="F6F6F6"/>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69" name="Shape">
              <a:extLst>
                <a:ext uri="{FF2B5EF4-FFF2-40B4-BE49-F238E27FC236}">
                  <a16:creationId xmlns:a16="http://schemas.microsoft.com/office/drawing/2014/main" id="{D2A2408C-0E6D-4E42-B877-1D34166CD21A}"/>
                </a:ext>
              </a:extLst>
            </p:cNvPr>
            <p:cNvSpPr/>
            <p:nvPr/>
          </p:nvSpPr>
          <p:spPr>
            <a:xfrm>
              <a:off x="6469325" y="2732552"/>
              <a:ext cx="201650" cy="84235"/>
            </a:xfrm>
            <a:custGeom>
              <a:avLst/>
              <a:gdLst/>
              <a:ahLst/>
              <a:cxnLst>
                <a:cxn ang="0">
                  <a:pos x="wd2" y="hd2"/>
                </a:cxn>
                <a:cxn ang="5400000">
                  <a:pos x="wd2" y="hd2"/>
                </a:cxn>
                <a:cxn ang="10800000">
                  <a:pos x="wd2" y="hd2"/>
                </a:cxn>
                <a:cxn ang="16200000">
                  <a:pos x="wd2" y="hd2"/>
                </a:cxn>
              </a:cxnLst>
              <a:rect l="0" t="0" r="r" b="b"/>
              <a:pathLst>
                <a:path w="21600" h="21600" extrusionOk="0">
                  <a:moveTo>
                    <a:pt x="0" y="7527"/>
                  </a:moveTo>
                  <a:lnTo>
                    <a:pt x="1640" y="0"/>
                  </a:lnTo>
                  <a:cubicBezTo>
                    <a:pt x="3281" y="982"/>
                    <a:pt x="5058" y="2291"/>
                    <a:pt x="6699" y="3273"/>
                  </a:cubicBezTo>
                  <a:cubicBezTo>
                    <a:pt x="8339" y="4582"/>
                    <a:pt x="10116" y="5563"/>
                    <a:pt x="11757" y="6873"/>
                  </a:cubicBezTo>
                  <a:cubicBezTo>
                    <a:pt x="13397" y="8182"/>
                    <a:pt x="15038" y="9163"/>
                    <a:pt x="16678" y="10473"/>
                  </a:cubicBezTo>
                  <a:cubicBezTo>
                    <a:pt x="18319" y="11782"/>
                    <a:pt x="19960" y="12763"/>
                    <a:pt x="21600" y="14073"/>
                  </a:cubicBezTo>
                  <a:lnTo>
                    <a:pt x="19960" y="21600"/>
                  </a:lnTo>
                  <a:cubicBezTo>
                    <a:pt x="18319" y="20291"/>
                    <a:pt x="16678" y="19309"/>
                    <a:pt x="15038" y="18000"/>
                  </a:cubicBezTo>
                  <a:cubicBezTo>
                    <a:pt x="13398" y="16691"/>
                    <a:pt x="11757" y="15709"/>
                    <a:pt x="10116" y="14400"/>
                  </a:cubicBezTo>
                  <a:cubicBezTo>
                    <a:pt x="8476" y="13091"/>
                    <a:pt x="6835" y="12109"/>
                    <a:pt x="5058" y="10800"/>
                  </a:cubicBezTo>
                  <a:cubicBezTo>
                    <a:pt x="3418" y="9818"/>
                    <a:pt x="1777" y="8509"/>
                    <a:pt x="0" y="7527"/>
                  </a:cubicBezTo>
                  <a:close/>
                </a:path>
              </a:pathLst>
            </a:custGeom>
            <a:solidFill>
              <a:srgbClr val="F6F6F6"/>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70" name="Shape">
              <a:extLst>
                <a:ext uri="{FF2B5EF4-FFF2-40B4-BE49-F238E27FC236}">
                  <a16:creationId xmlns:a16="http://schemas.microsoft.com/office/drawing/2014/main" id="{EA38BB78-ECFF-4782-95C6-5F549703B3F1}"/>
                </a:ext>
              </a:extLst>
            </p:cNvPr>
            <p:cNvSpPr/>
            <p:nvPr/>
          </p:nvSpPr>
          <p:spPr>
            <a:xfrm>
              <a:off x="6839444" y="2847418"/>
              <a:ext cx="204204" cy="102104"/>
            </a:xfrm>
            <a:custGeom>
              <a:avLst/>
              <a:gdLst/>
              <a:ahLst/>
              <a:cxnLst>
                <a:cxn ang="0">
                  <a:pos x="wd2" y="hd2"/>
                </a:cxn>
                <a:cxn ang="5400000">
                  <a:pos x="wd2" y="hd2"/>
                </a:cxn>
                <a:cxn ang="10800000">
                  <a:pos x="wd2" y="hd2"/>
                </a:cxn>
                <a:cxn ang="16200000">
                  <a:pos x="wd2" y="hd2"/>
                </a:cxn>
              </a:cxnLst>
              <a:rect l="0" t="0" r="r" b="b"/>
              <a:pathLst>
                <a:path w="21600" h="21600" extrusionOk="0">
                  <a:moveTo>
                    <a:pt x="0" y="6210"/>
                  </a:moveTo>
                  <a:lnTo>
                    <a:pt x="1755" y="0"/>
                  </a:lnTo>
                  <a:cubicBezTo>
                    <a:pt x="3510" y="1350"/>
                    <a:pt x="5130" y="2430"/>
                    <a:pt x="6885" y="3780"/>
                  </a:cubicBezTo>
                  <a:cubicBezTo>
                    <a:pt x="8505" y="5130"/>
                    <a:pt x="10260" y="6210"/>
                    <a:pt x="11880" y="7560"/>
                  </a:cubicBezTo>
                  <a:cubicBezTo>
                    <a:pt x="13500" y="8910"/>
                    <a:pt x="15120" y="10260"/>
                    <a:pt x="16740" y="11340"/>
                  </a:cubicBezTo>
                  <a:cubicBezTo>
                    <a:pt x="18360" y="12690"/>
                    <a:pt x="19980" y="14040"/>
                    <a:pt x="21600" y="15390"/>
                  </a:cubicBezTo>
                  <a:lnTo>
                    <a:pt x="19575" y="21600"/>
                  </a:lnTo>
                  <a:cubicBezTo>
                    <a:pt x="17955" y="20250"/>
                    <a:pt x="16470" y="18900"/>
                    <a:pt x="14850" y="17820"/>
                  </a:cubicBezTo>
                  <a:cubicBezTo>
                    <a:pt x="13230" y="16470"/>
                    <a:pt x="11610" y="15120"/>
                    <a:pt x="9990" y="14040"/>
                  </a:cubicBezTo>
                  <a:cubicBezTo>
                    <a:pt x="8370" y="12690"/>
                    <a:pt x="6750" y="11610"/>
                    <a:pt x="4995" y="10260"/>
                  </a:cubicBezTo>
                  <a:cubicBezTo>
                    <a:pt x="3375" y="8640"/>
                    <a:pt x="1620" y="7290"/>
                    <a:pt x="0" y="6210"/>
                  </a:cubicBezTo>
                  <a:close/>
                </a:path>
              </a:pathLst>
            </a:custGeom>
            <a:solidFill>
              <a:srgbClr val="F6F6F6"/>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71" name="Shape">
              <a:extLst>
                <a:ext uri="{FF2B5EF4-FFF2-40B4-BE49-F238E27FC236}">
                  <a16:creationId xmlns:a16="http://schemas.microsoft.com/office/drawing/2014/main" id="{739ADAB3-CE66-49CA-B116-8F53EB6B3C34}"/>
                </a:ext>
              </a:extLst>
            </p:cNvPr>
            <p:cNvSpPr/>
            <p:nvPr/>
          </p:nvSpPr>
          <p:spPr>
            <a:xfrm>
              <a:off x="7209564" y="3013332"/>
              <a:ext cx="204203" cy="126352"/>
            </a:xfrm>
            <a:custGeom>
              <a:avLst/>
              <a:gdLst/>
              <a:ahLst/>
              <a:cxnLst>
                <a:cxn ang="0">
                  <a:pos x="wd2" y="hd2"/>
                </a:cxn>
                <a:cxn ang="5400000">
                  <a:pos x="wd2" y="hd2"/>
                </a:cxn>
                <a:cxn ang="10800000">
                  <a:pos x="wd2" y="hd2"/>
                </a:cxn>
                <a:cxn ang="16200000">
                  <a:pos x="wd2" y="hd2"/>
                </a:cxn>
              </a:cxnLst>
              <a:rect l="0" t="0" r="r" b="b"/>
              <a:pathLst>
                <a:path w="21600" h="21600" extrusionOk="0">
                  <a:moveTo>
                    <a:pt x="0" y="4800"/>
                  </a:moveTo>
                  <a:lnTo>
                    <a:pt x="2295" y="0"/>
                  </a:lnTo>
                  <a:cubicBezTo>
                    <a:pt x="4050" y="1309"/>
                    <a:pt x="5670" y="2618"/>
                    <a:pt x="7290" y="4145"/>
                  </a:cubicBezTo>
                  <a:cubicBezTo>
                    <a:pt x="8910" y="5455"/>
                    <a:pt x="10530" y="6982"/>
                    <a:pt x="12150" y="8291"/>
                  </a:cubicBezTo>
                  <a:cubicBezTo>
                    <a:pt x="13770" y="9600"/>
                    <a:pt x="15390" y="11127"/>
                    <a:pt x="17010" y="12655"/>
                  </a:cubicBezTo>
                  <a:cubicBezTo>
                    <a:pt x="18630" y="14182"/>
                    <a:pt x="20115" y="15491"/>
                    <a:pt x="21600" y="17018"/>
                  </a:cubicBezTo>
                  <a:lnTo>
                    <a:pt x="19035" y="21600"/>
                  </a:lnTo>
                  <a:cubicBezTo>
                    <a:pt x="17550" y="20073"/>
                    <a:pt x="16065" y="18764"/>
                    <a:pt x="14445" y="17236"/>
                  </a:cubicBezTo>
                  <a:cubicBezTo>
                    <a:pt x="12960" y="15927"/>
                    <a:pt x="11340" y="14400"/>
                    <a:pt x="9720" y="13091"/>
                  </a:cubicBezTo>
                  <a:cubicBezTo>
                    <a:pt x="8100" y="11782"/>
                    <a:pt x="6480" y="10254"/>
                    <a:pt x="4860" y="8945"/>
                  </a:cubicBezTo>
                  <a:cubicBezTo>
                    <a:pt x="3240" y="7418"/>
                    <a:pt x="1620" y="6109"/>
                    <a:pt x="0" y="4800"/>
                  </a:cubicBezTo>
                  <a:close/>
                </a:path>
              </a:pathLst>
            </a:custGeom>
            <a:solidFill>
              <a:srgbClr val="F6F6F6"/>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72" name="Shape">
              <a:extLst>
                <a:ext uri="{FF2B5EF4-FFF2-40B4-BE49-F238E27FC236}">
                  <a16:creationId xmlns:a16="http://schemas.microsoft.com/office/drawing/2014/main" id="{144C3A33-B074-424E-9378-B451423DBC76}"/>
                </a:ext>
              </a:extLst>
            </p:cNvPr>
            <p:cNvSpPr/>
            <p:nvPr/>
          </p:nvSpPr>
          <p:spPr>
            <a:xfrm>
              <a:off x="7566920" y="3217535"/>
              <a:ext cx="191444" cy="163365"/>
            </a:xfrm>
            <a:custGeom>
              <a:avLst/>
              <a:gdLst/>
              <a:ahLst/>
              <a:cxnLst>
                <a:cxn ang="0">
                  <a:pos x="wd2" y="hd2"/>
                </a:cxn>
                <a:cxn ang="5400000">
                  <a:pos x="wd2" y="hd2"/>
                </a:cxn>
                <a:cxn ang="10800000">
                  <a:pos x="wd2" y="hd2"/>
                </a:cxn>
                <a:cxn ang="16200000">
                  <a:pos x="wd2" y="hd2"/>
                </a:cxn>
              </a:cxnLst>
              <a:rect l="0" t="0" r="r" b="b"/>
              <a:pathLst>
                <a:path w="21600" h="21600" extrusionOk="0">
                  <a:moveTo>
                    <a:pt x="0" y="3206"/>
                  </a:moveTo>
                  <a:lnTo>
                    <a:pt x="3312" y="0"/>
                  </a:lnTo>
                  <a:cubicBezTo>
                    <a:pt x="5040" y="1519"/>
                    <a:pt x="6624" y="3038"/>
                    <a:pt x="8208" y="4556"/>
                  </a:cubicBezTo>
                  <a:cubicBezTo>
                    <a:pt x="9792" y="6075"/>
                    <a:pt x="11376" y="7594"/>
                    <a:pt x="12960" y="9281"/>
                  </a:cubicBezTo>
                  <a:cubicBezTo>
                    <a:pt x="14544" y="10800"/>
                    <a:pt x="15984" y="12487"/>
                    <a:pt x="17424" y="14006"/>
                  </a:cubicBezTo>
                  <a:cubicBezTo>
                    <a:pt x="18864" y="15694"/>
                    <a:pt x="20304" y="17213"/>
                    <a:pt x="21600" y="18900"/>
                  </a:cubicBezTo>
                  <a:lnTo>
                    <a:pt x="17424" y="21600"/>
                  </a:lnTo>
                  <a:cubicBezTo>
                    <a:pt x="16128" y="20081"/>
                    <a:pt x="14832" y="18394"/>
                    <a:pt x="13392" y="16875"/>
                  </a:cubicBezTo>
                  <a:cubicBezTo>
                    <a:pt x="11952" y="15356"/>
                    <a:pt x="10656" y="13837"/>
                    <a:pt x="9072" y="12319"/>
                  </a:cubicBezTo>
                  <a:cubicBezTo>
                    <a:pt x="7632" y="10800"/>
                    <a:pt x="6048" y="9281"/>
                    <a:pt x="4608" y="7763"/>
                  </a:cubicBezTo>
                  <a:cubicBezTo>
                    <a:pt x="3168" y="6075"/>
                    <a:pt x="1584" y="4725"/>
                    <a:pt x="0" y="3206"/>
                  </a:cubicBezTo>
                  <a:close/>
                </a:path>
              </a:pathLst>
            </a:custGeom>
            <a:solidFill>
              <a:srgbClr val="F6F6F6"/>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73" name="Shape">
              <a:extLst>
                <a:ext uri="{FF2B5EF4-FFF2-40B4-BE49-F238E27FC236}">
                  <a16:creationId xmlns:a16="http://schemas.microsoft.com/office/drawing/2014/main" id="{ABC87E7B-4AB8-43F4-A519-2F701292C6CC}"/>
                </a:ext>
              </a:extLst>
            </p:cNvPr>
            <p:cNvSpPr/>
            <p:nvPr/>
          </p:nvSpPr>
          <p:spPr>
            <a:xfrm>
              <a:off x="7847701" y="3536604"/>
              <a:ext cx="130180" cy="199101"/>
            </a:xfrm>
            <a:custGeom>
              <a:avLst/>
              <a:gdLst/>
              <a:ahLst/>
              <a:cxnLst>
                <a:cxn ang="0">
                  <a:pos x="wd2" y="hd2"/>
                </a:cxn>
                <a:cxn ang="5400000">
                  <a:pos x="wd2" y="hd2"/>
                </a:cxn>
                <a:cxn ang="10800000">
                  <a:pos x="wd2" y="hd2"/>
                </a:cxn>
                <a:cxn ang="16200000">
                  <a:pos x="wd2" y="hd2"/>
                </a:cxn>
              </a:cxnLst>
              <a:rect l="0" t="0" r="r" b="b"/>
              <a:pathLst>
                <a:path w="21600" h="21600" extrusionOk="0">
                  <a:moveTo>
                    <a:pt x="21600" y="21323"/>
                  </a:moveTo>
                  <a:lnTo>
                    <a:pt x="13341" y="21600"/>
                  </a:lnTo>
                  <a:cubicBezTo>
                    <a:pt x="12494" y="19800"/>
                    <a:pt x="11647" y="18138"/>
                    <a:pt x="10800" y="16338"/>
                  </a:cubicBezTo>
                  <a:cubicBezTo>
                    <a:pt x="9953" y="14677"/>
                    <a:pt x="8894" y="12877"/>
                    <a:pt x="7624" y="11215"/>
                  </a:cubicBezTo>
                  <a:cubicBezTo>
                    <a:pt x="6565" y="9554"/>
                    <a:pt x="5294" y="7892"/>
                    <a:pt x="4024" y="6231"/>
                  </a:cubicBezTo>
                  <a:cubicBezTo>
                    <a:pt x="2753" y="4569"/>
                    <a:pt x="1271" y="3046"/>
                    <a:pt x="0" y="1385"/>
                  </a:cubicBezTo>
                  <a:lnTo>
                    <a:pt x="7200" y="0"/>
                  </a:lnTo>
                  <a:cubicBezTo>
                    <a:pt x="8682" y="1661"/>
                    <a:pt x="10165" y="3323"/>
                    <a:pt x="11647" y="5123"/>
                  </a:cubicBezTo>
                  <a:cubicBezTo>
                    <a:pt x="13129" y="6784"/>
                    <a:pt x="14400" y="8585"/>
                    <a:pt x="15459" y="10385"/>
                  </a:cubicBezTo>
                  <a:cubicBezTo>
                    <a:pt x="16730" y="12185"/>
                    <a:pt x="17788" y="13985"/>
                    <a:pt x="18847" y="15785"/>
                  </a:cubicBezTo>
                  <a:cubicBezTo>
                    <a:pt x="19906" y="17723"/>
                    <a:pt x="20753" y="19523"/>
                    <a:pt x="21600" y="21323"/>
                  </a:cubicBezTo>
                  <a:close/>
                </a:path>
              </a:pathLst>
            </a:custGeom>
            <a:solidFill>
              <a:srgbClr val="F6F6F6"/>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74" name="Shape">
              <a:extLst>
                <a:ext uri="{FF2B5EF4-FFF2-40B4-BE49-F238E27FC236}">
                  <a16:creationId xmlns:a16="http://schemas.microsoft.com/office/drawing/2014/main" id="{2248A235-35AC-4BD5-AC0E-54FBADA1CF51}"/>
                </a:ext>
              </a:extLst>
            </p:cNvPr>
            <p:cNvSpPr/>
            <p:nvPr/>
          </p:nvSpPr>
          <p:spPr>
            <a:xfrm>
              <a:off x="7937039" y="3932250"/>
              <a:ext cx="74025" cy="220795"/>
            </a:xfrm>
            <a:custGeom>
              <a:avLst/>
              <a:gdLst/>
              <a:ahLst/>
              <a:cxnLst>
                <a:cxn ang="0">
                  <a:pos x="wd2" y="hd2"/>
                </a:cxn>
                <a:cxn ang="5400000">
                  <a:pos x="wd2" y="hd2"/>
                </a:cxn>
                <a:cxn ang="10800000">
                  <a:pos x="wd2" y="hd2"/>
                </a:cxn>
                <a:cxn ang="16200000">
                  <a:pos x="wd2" y="hd2"/>
                </a:cxn>
              </a:cxnLst>
              <a:rect l="0" t="0" r="r" b="b"/>
              <a:pathLst>
                <a:path w="21600" h="21600" extrusionOk="0">
                  <a:moveTo>
                    <a:pt x="0" y="19977"/>
                  </a:moveTo>
                  <a:cubicBezTo>
                    <a:pt x="1117" y="18229"/>
                    <a:pt x="2234" y="16606"/>
                    <a:pt x="2979" y="14858"/>
                  </a:cubicBezTo>
                  <a:cubicBezTo>
                    <a:pt x="3724" y="13110"/>
                    <a:pt x="4469" y="11487"/>
                    <a:pt x="4842" y="9864"/>
                  </a:cubicBezTo>
                  <a:cubicBezTo>
                    <a:pt x="5214" y="8240"/>
                    <a:pt x="5586" y="6617"/>
                    <a:pt x="5959" y="4869"/>
                  </a:cubicBezTo>
                  <a:cubicBezTo>
                    <a:pt x="6331" y="3246"/>
                    <a:pt x="6331" y="1623"/>
                    <a:pt x="6331" y="0"/>
                  </a:cubicBezTo>
                  <a:lnTo>
                    <a:pt x="21600" y="874"/>
                  </a:lnTo>
                  <a:cubicBezTo>
                    <a:pt x="21600" y="2497"/>
                    <a:pt x="21600" y="4245"/>
                    <a:pt x="21600" y="5868"/>
                  </a:cubicBezTo>
                  <a:cubicBezTo>
                    <a:pt x="21228" y="7616"/>
                    <a:pt x="21228" y="9364"/>
                    <a:pt x="20483" y="10987"/>
                  </a:cubicBezTo>
                  <a:cubicBezTo>
                    <a:pt x="20110" y="12735"/>
                    <a:pt x="19365" y="14483"/>
                    <a:pt x="18621" y="16231"/>
                  </a:cubicBezTo>
                  <a:cubicBezTo>
                    <a:pt x="17876" y="17979"/>
                    <a:pt x="16758" y="19852"/>
                    <a:pt x="15641" y="21600"/>
                  </a:cubicBezTo>
                  <a:lnTo>
                    <a:pt x="0" y="19977"/>
                  </a:lnTo>
                  <a:close/>
                </a:path>
              </a:pathLst>
            </a:custGeom>
            <a:solidFill>
              <a:srgbClr val="F6F6F6"/>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75" name="Shape">
              <a:extLst>
                <a:ext uri="{FF2B5EF4-FFF2-40B4-BE49-F238E27FC236}">
                  <a16:creationId xmlns:a16="http://schemas.microsoft.com/office/drawing/2014/main" id="{33DD906A-9B48-41B3-AC43-E6E144211800}"/>
                </a:ext>
              </a:extLst>
            </p:cNvPr>
            <p:cNvSpPr/>
            <p:nvPr/>
          </p:nvSpPr>
          <p:spPr>
            <a:xfrm>
              <a:off x="7758361" y="4340658"/>
              <a:ext cx="154431" cy="231005"/>
            </a:xfrm>
            <a:custGeom>
              <a:avLst/>
              <a:gdLst/>
              <a:ahLst/>
              <a:cxnLst>
                <a:cxn ang="0">
                  <a:pos x="wd2" y="hd2"/>
                </a:cxn>
                <a:cxn ang="5400000">
                  <a:pos x="wd2" y="hd2"/>
                </a:cxn>
                <a:cxn ang="10800000">
                  <a:pos x="wd2" y="hd2"/>
                </a:cxn>
                <a:cxn ang="16200000">
                  <a:pos x="wd2" y="hd2"/>
                </a:cxn>
              </a:cxnLst>
              <a:rect l="0" t="0" r="r" b="b"/>
              <a:pathLst>
                <a:path w="21600" h="21600" extrusionOk="0">
                  <a:moveTo>
                    <a:pt x="0" y="18497"/>
                  </a:moveTo>
                  <a:cubicBezTo>
                    <a:pt x="1428" y="16946"/>
                    <a:pt x="2856" y="15395"/>
                    <a:pt x="4106" y="13843"/>
                  </a:cubicBezTo>
                  <a:cubicBezTo>
                    <a:pt x="5355" y="12292"/>
                    <a:pt x="6784" y="10740"/>
                    <a:pt x="7855" y="9189"/>
                  </a:cubicBezTo>
                  <a:cubicBezTo>
                    <a:pt x="9104" y="7638"/>
                    <a:pt x="10175" y="6086"/>
                    <a:pt x="11246" y="4535"/>
                  </a:cubicBezTo>
                  <a:cubicBezTo>
                    <a:pt x="12317" y="2983"/>
                    <a:pt x="13388" y="1432"/>
                    <a:pt x="14281" y="0"/>
                  </a:cubicBezTo>
                  <a:lnTo>
                    <a:pt x="21600" y="2387"/>
                  </a:lnTo>
                  <a:cubicBezTo>
                    <a:pt x="20529" y="3938"/>
                    <a:pt x="19636" y="5489"/>
                    <a:pt x="18387" y="7160"/>
                  </a:cubicBezTo>
                  <a:cubicBezTo>
                    <a:pt x="17316" y="8712"/>
                    <a:pt x="16066" y="10382"/>
                    <a:pt x="14816" y="11934"/>
                  </a:cubicBezTo>
                  <a:cubicBezTo>
                    <a:pt x="13567" y="13485"/>
                    <a:pt x="12317" y="15156"/>
                    <a:pt x="10889" y="16707"/>
                  </a:cubicBezTo>
                  <a:cubicBezTo>
                    <a:pt x="9461" y="18378"/>
                    <a:pt x="8033" y="19929"/>
                    <a:pt x="6605" y="21600"/>
                  </a:cubicBezTo>
                  <a:lnTo>
                    <a:pt x="0" y="18497"/>
                  </a:lnTo>
                  <a:close/>
                </a:path>
              </a:pathLst>
            </a:custGeom>
            <a:solidFill>
              <a:srgbClr val="F6F6F6"/>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76" name="Shape">
              <a:extLst>
                <a:ext uri="{FF2B5EF4-FFF2-40B4-BE49-F238E27FC236}">
                  <a16:creationId xmlns:a16="http://schemas.microsoft.com/office/drawing/2014/main" id="{A30AD030-26C1-4764-A02D-BA918C25A8E3}"/>
                </a:ext>
              </a:extLst>
            </p:cNvPr>
            <p:cNvSpPr/>
            <p:nvPr/>
          </p:nvSpPr>
          <p:spPr>
            <a:xfrm>
              <a:off x="7464818" y="4723539"/>
              <a:ext cx="214415" cy="228453"/>
            </a:xfrm>
            <a:custGeom>
              <a:avLst/>
              <a:gdLst/>
              <a:ahLst/>
              <a:cxnLst>
                <a:cxn ang="0">
                  <a:pos x="wd2" y="hd2"/>
                </a:cxn>
                <a:cxn ang="5400000">
                  <a:pos x="wd2" y="hd2"/>
                </a:cxn>
                <a:cxn ang="10800000">
                  <a:pos x="wd2" y="hd2"/>
                </a:cxn>
                <a:cxn ang="16200000">
                  <a:pos x="wd2" y="hd2"/>
                </a:cxn>
              </a:cxnLst>
              <a:rect l="0" t="0" r="r" b="b"/>
              <a:pathLst>
                <a:path w="21600" h="21600" extrusionOk="0">
                  <a:moveTo>
                    <a:pt x="0" y="17256"/>
                  </a:moveTo>
                  <a:cubicBezTo>
                    <a:pt x="1543" y="15808"/>
                    <a:pt x="2957" y="14480"/>
                    <a:pt x="4500" y="13032"/>
                  </a:cubicBezTo>
                  <a:cubicBezTo>
                    <a:pt x="5914" y="11584"/>
                    <a:pt x="7328" y="10136"/>
                    <a:pt x="8743" y="8688"/>
                  </a:cubicBezTo>
                  <a:cubicBezTo>
                    <a:pt x="10157" y="7240"/>
                    <a:pt x="11571" y="5792"/>
                    <a:pt x="12857" y="4344"/>
                  </a:cubicBezTo>
                  <a:cubicBezTo>
                    <a:pt x="14143" y="2896"/>
                    <a:pt x="15557" y="1448"/>
                    <a:pt x="16714" y="0"/>
                  </a:cubicBezTo>
                  <a:lnTo>
                    <a:pt x="21600" y="3741"/>
                  </a:lnTo>
                  <a:cubicBezTo>
                    <a:pt x="20314" y="5310"/>
                    <a:pt x="19029" y="6758"/>
                    <a:pt x="17614" y="8326"/>
                  </a:cubicBezTo>
                  <a:cubicBezTo>
                    <a:pt x="16200" y="9895"/>
                    <a:pt x="14786" y="11343"/>
                    <a:pt x="13371" y="12791"/>
                  </a:cubicBezTo>
                  <a:cubicBezTo>
                    <a:pt x="11957" y="14239"/>
                    <a:pt x="10543" y="15808"/>
                    <a:pt x="9000" y="17256"/>
                  </a:cubicBezTo>
                  <a:cubicBezTo>
                    <a:pt x="7457" y="18704"/>
                    <a:pt x="6043" y="20152"/>
                    <a:pt x="4500" y="21600"/>
                  </a:cubicBezTo>
                  <a:lnTo>
                    <a:pt x="0" y="17256"/>
                  </a:lnTo>
                  <a:close/>
                </a:path>
              </a:pathLst>
            </a:custGeom>
            <a:solidFill>
              <a:srgbClr val="F6F6F6"/>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77" name="Shape">
              <a:extLst>
                <a:ext uri="{FF2B5EF4-FFF2-40B4-BE49-F238E27FC236}">
                  <a16:creationId xmlns:a16="http://schemas.microsoft.com/office/drawing/2014/main" id="{1AFF52F9-A4C6-4DF7-801E-5017A3706104}"/>
                </a:ext>
              </a:extLst>
            </p:cNvPr>
            <p:cNvSpPr/>
            <p:nvPr/>
          </p:nvSpPr>
          <p:spPr>
            <a:xfrm>
              <a:off x="7171275" y="5080896"/>
              <a:ext cx="139115" cy="125077"/>
            </a:xfrm>
            <a:custGeom>
              <a:avLst/>
              <a:gdLst/>
              <a:ahLst/>
              <a:cxnLst>
                <a:cxn ang="0">
                  <a:pos x="wd2" y="hd2"/>
                </a:cxn>
                <a:cxn ang="5400000">
                  <a:pos x="wd2" y="hd2"/>
                </a:cxn>
                <a:cxn ang="10800000">
                  <a:pos x="wd2" y="hd2"/>
                </a:cxn>
                <a:cxn ang="16200000">
                  <a:pos x="wd2" y="hd2"/>
                </a:cxn>
              </a:cxnLst>
              <a:rect l="0" t="0" r="r" b="b"/>
              <a:pathLst>
                <a:path w="21600" h="21600" extrusionOk="0">
                  <a:moveTo>
                    <a:pt x="15457" y="0"/>
                  </a:moveTo>
                  <a:lnTo>
                    <a:pt x="21600" y="8816"/>
                  </a:lnTo>
                  <a:cubicBezTo>
                    <a:pt x="20213" y="9918"/>
                    <a:pt x="18826" y="11020"/>
                    <a:pt x="17637" y="12122"/>
                  </a:cubicBezTo>
                  <a:cubicBezTo>
                    <a:pt x="16250" y="13224"/>
                    <a:pt x="14862" y="14326"/>
                    <a:pt x="13673" y="15428"/>
                  </a:cubicBezTo>
                  <a:cubicBezTo>
                    <a:pt x="12286" y="16531"/>
                    <a:pt x="10899" y="17633"/>
                    <a:pt x="9710" y="18514"/>
                  </a:cubicBezTo>
                  <a:cubicBezTo>
                    <a:pt x="8323" y="19616"/>
                    <a:pt x="6936" y="20498"/>
                    <a:pt x="5747" y="21600"/>
                  </a:cubicBezTo>
                  <a:lnTo>
                    <a:pt x="0" y="12122"/>
                  </a:lnTo>
                  <a:cubicBezTo>
                    <a:pt x="1189" y="11241"/>
                    <a:pt x="2576" y="10139"/>
                    <a:pt x="3963" y="9257"/>
                  </a:cubicBezTo>
                  <a:cubicBezTo>
                    <a:pt x="5350" y="8375"/>
                    <a:pt x="6540" y="7273"/>
                    <a:pt x="7927" y="6171"/>
                  </a:cubicBezTo>
                  <a:cubicBezTo>
                    <a:pt x="9314" y="5069"/>
                    <a:pt x="10503" y="4188"/>
                    <a:pt x="11890" y="3085"/>
                  </a:cubicBezTo>
                  <a:cubicBezTo>
                    <a:pt x="12683" y="2204"/>
                    <a:pt x="14070" y="1102"/>
                    <a:pt x="15457" y="0"/>
                  </a:cubicBezTo>
                  <a:close/>
                </a:path>
              </a:pathLst>
            </a:custGeom>
            <a:solidFill>
              <a:srgbClr val="F6F6F6"/>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250"/>
            </a:p>
          </p:txBody>
        </p:sp>
      </p:grpSp>
      <p:grpSp>
        <p:nvGrpSpPr>
          <p:cNvPr id="6" name="Group 5">
            <a:extLst>
              <a:ext uri="{FF2B5EF4-FFF2-40B4-BE49-F238E27FC236}">
                <a16:creationId xmlns:a16="http://schemas.microsoft.com/office/drawing/2014/main" id="{54A17D50-C779-4340-A250-4EA3846D16C6}"/>
              </a:ext>
            </a:extLst>
          </p:cNvPr>
          <p:cNvGrpSpPr/>
          <p:nvPr/>
        </p:nvGrpSpPr>
        <p:grpSpPr>
          <a:xfrm>
            <a:off x="6810869" y="4161978"/>
            <a:ext cx="787461" cy="1080950"/>
            <a:chOff x="9081159" y="4406304"/>
            <a:chExt cx="1049948" cy="1441266"/>
          </a:xfrm>
        </p:grpSpPr>
        <p:sp>
          <p:nvSpPr>
            <p:cNvPr id="78" name="Circle">
              <a:extLst>
                <a:ext uri="{FF2B5EF4-FFF2-40B4-BE49-F238E27FC236}">
                  <a16:creationId xmlns:a16="http://schemas.microsoft.com/office/drawing/2014/main" id="{1DAFC756-1076-4337-ACF8-C88CC578502E}"/>
                </a:ext>
              </a:extLst>
            </p:cNvPr>
            <p:cNvSpPr/>
            <p:nvPr/>
          </p:nvSpPr>
          <p:spPr>
            <a:xfrm>
              <a:off x="9505732" y="5646768"/>
              <a:ext cx="200802" cy="200802"/>
            </a:xfrm>
            <a:prstGeom prst="ellipse">
              <a:avLst/>
            </a:prstGeom>
            <a:solidFill>
              <a:srgbClr val="58595B"/>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79" name="Shape">
              <a:extLst>
                <a:ext uri="{FF2B5EF4-FFF2-40B4-BE49-F238E27FC236}">
                  <a16:creationId xmlns:a16="http://schemas.microsoft.com/office/drawing/2014/main" id="{68915D7D-8C7C-41A8-A31B-38C6925F669F}"/>
                </a:ext>
              </a:extLst>
            </p:cNvPr>
            <p:cNvSpPr/>
            <p:nvPr/>
          </p:nvSpPr>
          <p:spPr>
            <a:xfrm>
              <a:off x="9519347" y="4933832"/>
              <a:ext cx="173573" cy="861059"/>
            </a:xfrm>
            <a:custGeom>
              <a:avLst/>
              <a:gdLst/>
              <a:ahLst/>
              <a:cxnLst>
                <a:cxn ang="0">
                  <a:pos x="wd2" y="hd2"/>
                </a:cxn>
                <a:cxn ang="5400000">
                  <a:pos x="wd2" y="hd2"/>
                </a:cxn>
                <a:cxn ang="10800000">
                  <a:pos x="wd2" y="hd2"/>
                </a:cxn>
                <a:cxn ang="16200000">
                  <a:pos x="wd2" y="hd2"/>
                </a:cxn>
              </a:cxnLst>
              <a:rect l="0" t="0" r="r" b="b"/>
              <a:pathLst>
                <a:path w="21600" h="21600" extrusionOk="0">
                  <a:moveTo>
                    <a:pt x="10800" y="21600"/>
                  </a:moveTo>
                  <a:lnTo>
                    <a:pt x="10800" y="21600"/>
                  </a:lnTo>
                  <a:cubicBezTo>
                    <a:pt x="4870" y="21600"/>
                    <a:pt x="0" y="20618"/>
                    <a:pt x="0" y="19423"/>
                  </a:cubicBezTo>
                  <a:lnTo>
                    <a:pt x="0" y="0"/>
                  </a:lnTo>
                  <a:lnTo>
                    <a:pt x="21600" y="0"/>
                  </a:lnTo>
                  <a:lnTo>
                    <a:pt x="21600" y="19423"/>
                  </a:lnTo>
                  <a:cubicBezTo>
                    <a:pt x="21600" y="20618"/>
                    <a:pt x="16729" y="21600"/>
                    <a:pt x="10800" y="21600"/>
                  </a:cubicBezTo>
                  <a:close/>
                </a:path>
              </a:pathLst>
            </a:custGeom>
            <a:solidFill>
              <a:srgbClr val="BCBEC0"/>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80" name="Shape">
              <a:extLst>
                <a:ext uri="{FF2B5EF4-FFF2-40B4-BE49-F238E27FC236}">
                  <a16:creationId xmlns:a16="http://schemas.microsoft.com/office/drawing/2014/main" id="{61B190D7-4AF4-4AFA-85DE-991D427D15D8}"/>
                </a:ext>
              </a:extLst>
            </p:cNvPr>
            <p:cNvSpPr/>
            <p:nvPr/>
          </p:nvSpPr>
          <p:spPr>
            <a:xfrm>
              <a:off x="9081159" y="4406304"/>
              <a:ext cx="1049948" cy="1049948"/>
            </a:xfrm>
            <a:custGeom>
              <a:avLst/>
              <a:gdLst/>
              <a:ahLst/>
              <a:cxnLst>
                <a:cxn ang="0">
                  <a:pos x="wd2" y="hd2"/>
                </a:cxn>
                <a:cxn ang="5400000">
                  <a:pos x="wd2" y="hd2"/>
                </a:cxn>
                <a:cxn ang="10800000">
                  <a:pos x="wd2" y="hd2"/>
                </a:cxn>
                <a:cxn ang="16200000">
                  <a:pos x="wd2" y="hd2"/>
                </a:cxn>
              </a:cxnLst>
              <a:rect l="0" t="0" r="r" b="b"/>
              <a:pathLst>
                <a:path w="21188" h="21188" extrusionOk="0">
                  <a:moveTo>
                    <a:pt x="9100" y="20570"/>
                  </a:moveTo>
                  <a:lnTo>
                    <a:pt x="618" y="12088"/>
                  </a:lnTo>
                  <a:cubicBezTo>
                    <a:pt x="-206" y="11264"/>
                    <a:pt x="-206" y="9924"/>
                    <a:pt x="618" y="9100"/>
                  </a:cubicBezTo>
                  <a:lnTo>
                    <a:pt x="9100" y="618"/>
                  </a:lnTo>
                  <a:cubicBezTo>
                    <a:pt x="9924" y="-206"/>
                    <a:pt x="11264" y="-206"/>
                    <a:pt x="12088" y="618"/>
                  </a:cubicBezTo>
                  <a:lnTo>
                    <a:pt x="20570" y="9100"/>
                  </a:lnTo>
                  <a:cubicBezTo>
                    <a:pt x="21394" y="9924"/>
                    <a:pt x="21394" y="11264"/>
                    <a:pt x="20570" y="12088"/>
                  </a:cubicBezTo>
                  <a:lnTo>
                    <a:pt x="12088" y="20570"/>
                  </a:lnTo>
                  <a:cubicBezTo>
                    <a:pt x="11264" y="21394"/>
                    <a:pt x="9924" y="21394"/>
                    <a:pt x="9100" y="20570"/>
                  </a:cubicBezTo>
                  <a:close/>
                </a:path>
              </a:pathLst>
            </a:custGeom>
            <a:solidFill>
              <a:schemeClr val="accent4"/>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81" name="Shape">
              <a:extLst>
                <a:ext uri="{FF2B5EF4-FFF2-40B4-BE49-F238E27FC236}">
                  <a16:creationId xmlns:a16="http://schemas.microsoft.com/office/drawing/2014/main" id="{9A0E3B45-AAB2-46BC-A39B-5D9C50662EA4}"/>
                </a:ext>
              </a:extLst>
            </p:cNvPr>
            <p:cNvSpPr/>
            <p:nvPr/>
          </p:nvSpPr>
          <p:spPr>
            <a:xfrm>
              <a:off x="9170496" y="4495430"/>
              <a:ext cx="871274" cy="871696"/>
            </a:xfrm>
            <a:custGeom>
              <a:avLst/>
              <a:gdLst/>
              <a:ahLst/>
              <a:cxnLst>
                <a:cxn ang="0">
                  <a:pos x="wd2" y="hd2"/>
                </a:cxn>
                <a:cxn ang="5400000">
                  <a:pos x="wd2" y="hd2"/>
                </a:cxn>
                <a:cxn ang="10800000">
                  <a:pos x="wd2" y="hd2"/>
                </a:cxn>
                <a:cxn ang="16200000">
                  <a:pos x="wd2" y="hd2"/>
                </a:cxn>
              </a:cxnLst>
              <a:rect l="0" t="0" r="r" b="b"/>
              <a:pathLst>
                <a:path w="21600" h="21443" extrusionOk="0">
                  <a:moveTo>
                    <a:pt x="10800" y="21443"/>
                  </a:moveTo>
                  <a:cubicBezTo>
                    <a:pt x="10378" y="21443"/>
                    <a:pt x="9998" y="21276"/>
                    <a:pt x="9661" y="20983"/>
                  </a:cubicBezTo>
                  <a:lnTo>
                    <a:pt x="464" y="11857"/>
                  </a:lnTo>
                  <a:cubicBezTo>
                    <a:pt x="169" y="11564"/>
                    <a:pt x="0" y="11145"/>
                    <a:pt x="0" y="10727"/>
                  </a:cubicBezTo>
                  <a:cubicBezTo>
                    <a:pt x="0" y="10308"/>
                    <a:pt x="169" y="9890"/>
                    <a:pt x="464" y="9597"/>
                  </a:cubicBezTo>
                  <a:lnTo>
                    <a:pt x="9661" y="471"/>
                  </a:lnTo>
                  <a:cubicBezTo>
                    <a:pt x="10294" y="-157"/>
                    <a:pt x="11306" y="-157"/>
                    <a:pt x="11939" y="471"/>
                  </a:cubicBezTo>
                  <a:lnTo>
                    <a:pt x="21136" y="9597"/>
                  </a:lnTo>
                  <a:cubicBezTo>
                    <a:pt x="21431" y="9890"/>
                    <a:pt x="21600" y="10308"/>
                    <a:pt x="21600" y="10727"/>
                  </a:cubicBezTo>
                  <a:cubicBezTo>
                    <a:pt x="21600" y="11145"/>
                    <a:pt x="21431" y="11564"/>
                    <a:pt x="21136" y="11857"/>
                  </a:cubicBezTo>
                  <a:lnTo>
                    <a:pt x="11939" y="20983"/>
                  </a:lnTo>
                  <a:cubicBezTo>
                    <a:pt x="11644" y="21276"/>
                    <a:pt x="11222" y="21443"/>
                    <a:pt x="10800" y="21443"/>
                  </a:cubicBezTo>
                  <a:close/>
                  <a:moveTo>
                    <a:pt x="10800" y="638"/>
                  </a:moveTo>
                  <a:cubicBezTo>
                    <a:pt x="10547" y="638"/>
                    <a:pt x="10294" y="722"/>
                    <a:pt x="10125" y="931"/>
                  </a:cubicBezTo>
                  <a:lnTo>
                    <a:pt x="928" y="10057"/>
                  </a:lnTo>
                  <a:cubicBezTo>
                    <a:pt x="548" y="10434"/>
                    <a:pt x="548" y="11062"/>
                    <a:pt x="928" y="11438"/>
                  </a:cubicBezTo>
                  <a:lnTo>
                    <a:pt x="10125" y="20564"/>
                  </a:lnTo>
                  <a:cubicBezTo>
                    <a:pt x="10505" y="20941"/>
                    <a:pt x="11137" y="20941"/>
                    <a:pt x="11517" y="20564"/>
                  </a:cubicBezTo>
                  <a:lnTo>
                    <a:pt x="20714" y="11438"/>
                  </a:lnTo>
                  <a:cubicBezTo>
                    <a:pt x="21094" y="11062"/>
                    <a:pt x="21094" y="10434"/>
                    <a:pt x="20714" y="10057"/>
                  </a:cubicBezTo>
                  <a:lnTo>
                    <a:pt x="11517" y="931"/>
                  </a:lnTo>
                  <a:cubicBezTo>
                    <a:pt x="11306" y="722"/>
                    <a:pt x="11053" y="638"/>
                    <a:pt x="10800" y="638"/>
                  </a:cubicBezTo>
                  <a:close/>
                </a:path>
              </a:pathLst>
            </a:custGeom>
            <a:solidFill>
              <a:srgbClr val="000000"/>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250"/>
            </a:p>
          </p:txBody>
        </p:sp>
        <p:pic>
          <p:nvPicPr>
            <p:cNvPr id="135" name="Graphic 134" descr="Bar graph with downward trend with solid fill">
              <a:extLst>
                <a:ext uri="{FF2B5EF4-FFF2-40B4-BE49-F238E27FC236}">
                  <a16:creationId xmlns:a16="http://schemas.microsoft.com/office/drawing/2014/main" id="{B78B3500-56B8-4188-AA27-421920299CC2}"/>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9383175" y="4708320"/>
              <a:ext cx="445916" cy="445916"/>
            </a:xfrm>
            <a:prstGeom prst="rect">
              <a:avLst/>
            </a:prstGeom>
          </p:spPr>
        </p:pic>
      </p:grpSp>
      <p:grpSp>
        <p:nvGrpSpPr>
          <p:cNvPr id="3" name="Group 2">
            <a:extLst>
              <a:ext uri="{FF2B5EF4-FFF2-40B4-BE49-F238E27FC236}">
                <a16:creationId xmlns:a16="http://schemas.microsoft.com/office/drawing/2014/main" id="{591FC1C0-0D6A-4EDE-BC37-39F7CBE00C4B}"/>
              </a:ext>
            </a:extLst>
          </p:cNvPr>
          <p:cNvGrpSpPr/>
          <p:nvPr/>
        </p:nvGrpSpPr>
        <p:grpSpPr>
          <a:xfrm>
            <a:off x="4797021" y="1755536"/>
            <a:ext cx="580706" cy="802721"/>
            <a:chOff x="6396028" y="1197714"/>
            <a:chExt cx="774274" cy="1070295"/>
          </a:xfrm>
        </p:grpSpPr>
        <p:sp>
          <p:nvSpPr>
            <p:cNvPr id="82" name="Circle">
              <a:extLst>
                <a:ext uri="{FF2B5EF4-FFF2-40B4-BE49-F238E27FC236}">
                  <a16:creationId xmlns:a16="http://schemas.microsoft.com/office/drawing/2014/main" id="{74C0F891-D8EC-450F-968F-E1DB16F1468C}"/>
                </a:ext>
              </a:extLst>
            </p:cNvPr>
            <p:cNvSpPr/>
            <p:nvPr/>
          </p:nvSpPr>
          <p:spPr>
            <a:xfrm>
              <a:off x="6706589" y="2114856"/>
              <a:ext cx="153153" cy="153153"/>
            </a:xfrm>
            <a:prstGeom prst="ellipse">
              <a:avLst/>
            </a:prstGeom>
            <a:solidFill>
              <a:srgbClr val="58595B"/>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83" name="Shape">
              <a:extLst>
                <a:ext uri="{FF2B5EF4-FFF2-40B4-BE49-F238E27FC236}">
                  <a16:creationId xmlns:a16="http://schemas.microsoft.com/office/drawing/2014/main" id="{634A3A03-B202-4D89-8E71-60BC6DDA0859}"/>
                </a:ext>
              </a:extLst>
            </p:cNvPr>
            <p:cNvSpPr/>
            <p:nvPr/>
          </p:nvSpPr>
          <p:spPr>
            <a:xfrm>
              <a:off x="6717615" y="1572089"/>
              <a:ext cx="131100" cy="653454"/>
            </a:xfrm>
            <a:custGeom>
              <a:avLst/>
              <a:gdLst/>
              <a:ahLst/>
              <a:cxnLst>
                <a:cxn ang="0">
                  <a:pos x="wd2" y="hd2"/>
                </a:cxn>
                <a:cxn ang="5400000">
                  <a:pos x="wd2" y="hd2"/>
                </a:cxn>
                <a:cxn ang="10800000">
                  <a:pos x="wd2" y="hd2"/>
                </a:cxn>
                <a:cxn ang="16200000">
                  <a:pos x="wd2" y="hd2"/>
                </a:cxn>
              </a:cxnLst>
              <a:rect l="0" t="0" r="r" b="b"/>
              <a:pathLst>
                <a:path w="21334" h="21600" extrusionOk="0">
                  <a:moveTo>
                    <a:pt x="10800" y="21600"/>
                  </a:moveTo>
                  <a:lnTo>
                    <a:pt x="10800" y="21600"/>
                  </a:lnTo>
                  <a:cubicBezTo>
                    <a:pt x="4985" y="21600"/>
                    <a:pt x="0" y="20644"/>
                    <a:pt x="0" y="19406"/>
                  </a:cubicBezTo>
                  <a:lnTo>
                    <a:pt x="0" y="0"/>
                  </a:lnTo>
                  <a:lnTo>
                    <a:pt x="21323" y="0"/>
                  </a:lnTo>
                  <a:lnTo>
                    <a:pt x="21323" y="19406"/>
                  </a:lnTo>
                  <a:cubicBezTo>
                    <a:pt x="21600" y="20644"/>
                    <a:pt x="16615" y="21600"/>
                    <a:pt x="10800" y="21600"/>
                  </a:cubicBezTo>
                  <a:close/>
                </a:path>
              </a:pathLst>
            </a:custGeom>
            <a:solidFill>
              <a:srgbClr val="BCBEC0"/>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84" name="Shape">
              <a:extLst>
                <a:ext uri="{FF2B5EF4-FFF2-40B4-BE49-F238E27FC236}">
                  <a16:creationId xmlns:a16="http://schemas.microsoft.com/office/drawing/2014/main" id="{FBBBB201-F254-4407-8831-9467B71349C0}"/>
                </a:ext>
              </a:extLst>
            </p:cNvPr>
            <p:cNvSpPr/>
            <p:nvPr/>
          </p:nvSpPr>
          <p:spPr>
            <a:xfrm>
              <a:off x="6396028" y="1197714"/>
              <a:ext cx="774274" cy="774274"/>
            </a:xfrm>
            <a:custGeom>
              <a:avLst/>
              <a:gdLst/>
              <a:ahLst/>
              <a:cxnLst>
                <a:cxn ang="0">
                  <a:pos x="wd2" y="hd2"/>
                </a:cxn>
                <a:cxn ang="5400000">
                  <a:pos x="wd2" y="hd2"/>
                </a:cxn>
                <a:cxn ang="10800000">
                  <a:pos x="wd2" y="hd2"/>
                </a:cxn>
                <a:cxn ang="16200000">
                  <a:pos x="wd2" y="hd2"/>
                </a:cxn>
              </a:cxnLst>
              <a:rect l="0" t="0" r="r" b="b"/>
              <a:pathLst>
                <a:path w="21045" h="21045" extrusionOk="0">
                  <a:moveTo>
                    <a:pt x="8510" y="20212"/>
                  </a:moveTo>
                  <a:lnTo>
                    <a:pt x="832" y="12534"/>
                  </a:lnTo>
                  <a:cubicBezTo>
                    <a:pt x="-278" y="11424"/>
                    <a:pt x="-278" y="9620"/>
                    <a:pt x="832" y="8510"/>
                  </a:cubicBezTo>
                  <a:lnTo>
                    <a:pt x="8510" y="832"/>
                  </a:lnTo>
                  <a:cubicBezTo>
                    <a:pt x="9620" y="-278"/>
                    <a:pt x="11424" y="-278"/>
                    <a:pt x="12534" y="832"/>
                  </a:cubicBezTo>
                  <a:lnTo>
                    <a:pt x="20212" y="8510"/>
                  </a:lnTo>
                  <a:cubicBezTo>
                    <a:pt x="21322" y="9620"/>
                    <a:pt x="21322" y="11424"/>
                    <a:pt x="20212" y="12534"/>
                  </a:cubicBezTo>
                  <a:lnTo>
                    <a:pt x="12534" y="20212"/>
                  </a:lnTo>
                  <a:cubicBezTo>
                    <a:pt x="11378" y="21322"/>
                    <a:pt x="9620" y="21322"/>
                    <a:pt x="8510" y="20212"/>
                  </a:cubicBezTo>
                  <a:close/>
                </a:path>
              </a:pathLst>
            </a:custGeom>
            <a:solidFill>
              <a:schemeClr val="accent4"/>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85" name="Shape">
              <a:extLst>
                <a:ext uri="{FF2B5EF4-FFF2-40B4-BE49-F238E27FC236}">
                  <a16:creationId xmlns:a16="http://schemas.microsoft.com/office/drawing/2014/main" id="{19840772-C724-4934-9476-15065D57E956}"/>
                </a:ext>
              </a:extLst>
            </p:cNvPr>
            <p:cNvSpPr/>
            <p:nvPr/>
          </p:nvSpPr>
          <p:spPr>
            <a:xfrm>
              <a:off x="6453886" y="1256634"/>
              <a:ext cx="658559" cy="657283"/>
            </a:xfrm>
            <a:custGeom>
              <a:avLst/>
              <a:gdLst/>
              <a:ahLst/>
              <a:cxnLst>
                <a:cxn ang="0">
                  <a:pos x="wd2" y="hd2"/>
                </a:cxn>
                <a:cxn ang="5400000">
                  <a:pos x="wd2" y="hd2"/>
                </a:cxn>
                <a:cxn ang="10800000">
                  <a:pos x="wd2" y="hd2"/>
                </a:cxn>
                <a:cxn ang="16200000">
                  <a:pos x="wd2" y="hd2"/>
                </a:cxn>
              </a:cxnLst>
              <a:rect l="0" t="0" r="r" b="b"/>
              <a:pathLst>
                <a:path w="21600" h="21447" extrusionOk="0">
                  <a:moveTo>
                    <a:pt x="10772" y="21447"/>
                  </a:moveTo>
                  <a:cubicBezTo>
                    <a:pt x="10381" y="21447"/>
                    <a:pt x="9935" y="21280"/>
                    <a:pt x="9656" y="21003"/>
                  </a:cubicBezTo>
                  <a:lnTo>
                    <a:pt x="447" y="11841"/>
                  </a:lnTo>
                  <a:cubicBezTo>
                    <a:pt x="167" y="11563"/>
                    <a:pt x="0" y="11119"/>
                    <a:pt x="0" y="10730"/>
                  </a:cubicBezTo>
                  <a:cubicBezTo>
                    <a:pt x="0" y="10342"/>
                    <a:pt x="167" y="9897"/>
                    <a:pt x="447" y="9620"/>
                  </a:cubicBezTo>
                  <a:lnTo>
                    <a:pt x="9656" y="458"/>
                  </a:lnTo>
                  <a:cubicBezTo>
                    <a:pt x="10270" y="-153"/>
                    <a:pt x="11274" y="-153"/>
                    <a:pt x="11944" y="458"/>
                  </a:cubicBezTo>
                  <a:lnTo>
                    <a:pt x="21153" y="9620"/>
                  </a:lnTo>
                  <a:cubicBezTo>
                    <a:pt x="21433" y="9897"/>
                    <a:pt x="21600" y="10342"/>
                    <a:pt x="21600" y="10730"/>
                  </a:cubicBezTo>
                  <a:cubicBezTo>
                    <a:pt x="21600" y="11119"/>
                    <a:pt x="21433" y="11563"/>
                    <a:pt x="21153" y="11841"/>
                  </a:cubicBezTo>
                  <a:lnTo>
                    <a:pt x="11944" y="21003"/>
                  </a:lnTo>
                  <a:cubicBezTo>
                    <a:pt x="11609" y="21280"/>
                    <a:pt x="11163" y="21447"/>
                    <a:pt x="10772" y="21447"/>
                  </a:cubicBezTo>
                  <a:close/>
                  <a:moveTo>
                    <a:pt x="10772" y="513"/>
                  </a:moveTo>
                  <a:cubicBezTo>
                    <a:pt x="10549" y="513"/>
                    <a:pt x="10270" y="624"/>
                    <a:pt x="10102" y="791"/>
                  </a:cubicBezTo>
                  <a:lnTo>
                    <a:pt x="893" y="9953"/>
                  </a:lnTo>
                  <a:cubicBezTo>
                    <a:pt x="502" y="10342"/>
                    <a:pt x="502" y="10952"/>
                    <a:pt x="893" y="11341"/>
                  </a:cubicBezTo>
                  <a:lnTo>
                    <a:pt x="10102" y="20503"/>
                  </a:lnTo>
                  <a:cubicBezTo>
                    <a:pt x="10493" y="20892"/>
                    <a:pt x="11107" y="20892"/>
                    <a:pt x="11498" y="20503"/>
                  </a:cubicBezTo>
                  <a:lnTo>
                    <a:pt x="20707" y="11341"/>
                  </a:lnTo>
                  <a:cubicBezTo>
                    <a:pt x="21098" y="10952"/>
                    <a:pt x="21098" y="10342"/>
                    <a:pt x="20707" y="9953"/>
                  </a:cubicBezTo>
                  <a:lnTo>
                    <a:pt x="11498" y="791"/>
                  </a:lnTo>
                  <a:cubicBezTo>
                    <a:pt x="11274" y="624"/>
                    <a:pt x="10995" y="513"/>
                    <a:pt x="10772" y="513"/>
                  </a:cubicBezTo>
                  <a:close/>
                </a:path>
              </a:pathLst>
            </a:custGeom>
            <a:solidFill>
              <a:srgbClr val="000000"/>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250"/>
            </a:p>
          </p:txBody>
        </p:sp>
        <p:pic>
          <p:nvPicPr>
            <p:cNvPr id="136" name="Graphic 135" descr="Bar graph with upward trend with solid fill">
              <a:extLst>
                <a:ext uri="{FF2B5EF4-FFF2-40B4-BE49-F238E27FC236}">
                  <a16:creationId xmlns:a16="http://schemas.microsoft.com/office/drawing/2014/main" id="{48EE71C1-6999-4C63-8203-3194E02AD5D3}"/>
                </a:ext>
              </a:extLst>
            </p:cNvPr>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6607463" y="1397021"/>
              <a:ext cx="351405" cy="351405"/>
            </a:xfrm>
            <a:prstGeom prst="rect">
              <a:avLst/>
            </a:prstGeom>
          </p:spPr>
        </p:pic>
      </p:grpSp>
      <p:grpSp>
        <p:nvGrpSpPr>
          <p:cNvPr id="4" name="Group 3">
            <a:extLst>
              <a:ext uri="{FF2B5EF4-FFF2-40B4-BE49-F238E27FC236}">
                <a16:creationId xmlns:a16="http://schemas.microsoft.com/office/drawing/2014/main" id="{7CE767DF-5DB8-4BF9-A727-32E4519FE24F}"/>
              </a:ext>
            </a:extLst>
          </p:cNvPr>
          <p:cNvGrpSpPr/>
          <p:nvPr/>
        </p:nvGrpSpPr>
        <p:grpSpPr>
          <a:xfrm>
            <a:off x="6226833" y="2094416"/>
            <a:ext cx="382051" cy="680807"/>
            <a:chOff x="8302443" y="1649554"/>
            <a:chExt cx="509401" cy="907743"/>
          </a:xfrm>
        </p:grpSpPr>
        <p:sp>
          <p:nvSpPr>
            <p:cNvPr id="86" name="Circle">
              <a:extLst>
                <a:ext uri="{FF2B5EF4-FFF2-40B4-BE49-F238E27FC236}">
                  <a16:creationId xmlns:a16="http://schemas.microsoft.com/office/drawing/2014/main" id="{79C0A180-B1EB-43D1-9A01-5DEE334B0DF5}"/>
                </a:ext>
              </a:extLst>
            </p:cNvPr>
            <p:cNvSpPr/>
            <p:nvPr/>
          </p:nvSpPr>
          <p:spPr>
            <a:xfrm>
              <a:off x="8506092" y="2455195"/>
              <a:ext cx="102102" cy="102102"/>
            </a:xfrm>
            <a:prstGeom prst="ellipse">
              <a:avLst/>
            </a:prstGeom>
            <a:solidFill>
              <a:srgbClr val="58595B"/>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87" name="Shape">
              <a:extLst>
                <a:ext uri="{FF2B5EF4-FFF2-40B4-BE49-F238E27FC236}">
                  <a16:creationId xmlns:a16="http://schemas.microsoft.com/office/drawing/2014/main" id="{D652C296-4217-41FF-82DB-66035F58531D}"/>
                </a:ext>
              </a:extLst>
            </p:cNvPr>
            <p:cNvSpPr/>
            <p:nvPr/>
          </p:nvSpPr>
          <p:spPr>
            <a:xfrm>
              <a:off x="8302443" y="1649554"/>
              <a:ext cx="509401" cy="858934"/>
            </a:xfrm>
            <a:custGeom>
              <a:avLst/>
              <a:gdLst/>
              <a:ahLst/>
              <a:cxnLst>
                <a:cxn ang="0">
                  <a:pos x="wd2" y="hd2"/>
                </a:cxn>
                <a:cxn ang="5400000">
                  <a:pos x="wd2" y="hd2"/>
                </a:cxn>
                <a:cxn ang="10800000">
                  <a:pos x="wd2" y="hd2"/>
                </a:cxn>
                <a:cxn ang="16200000">
                  <a:pos x="wd2" y="hd2"/>
                </a:cxn>
              </a:cxnLst>
              <a:rect l="0" t="0" r="r" b="b"/>
              <a:pathLst>
                <a:path w="19713" h="21007" extrusionOk="0">
                  <a:moveTo>
                    <a:pt x="18831" y="8792"/>
                  </a:moveTo>
                  <a:cubicBezTo>
                    <a:pt x="20675" y="6253"/>
                    <a:pt x="19621" y="3090"/>
                    <a:pt x="15736" y="1217"/>
                  </a:cubicBezTo>
                  <a:cubicBezTo>
                    <a:pt x="12312" y="-406"/>
                    <a:pt x="7438" y="-406"/>
                    <a:pt x="3948" y="1217"/>
                  </a:cubicBezTo>
                  <a:cubicBezTo>
                    <a:pt x="63" y="3048"/>
                    <a:pt x="-925" y="6211"/>
                    <a:pt x="853" y="8792"/>
                  </a:cubicBezTo>
                  <a:lnTo>
                    <a:pt x="8492" y="20445"/>
                  </a:lnTo>
                  <a:cubicBezTo>
                    <a:pt x="8953" y="21194"/>
                    <a:pt x="10665" y="21194"/>
                    <a:pt x="11126" y="20445"/>
                  </a:cubicBezTo>
                  <a:lnTo>
                    <a:pt x="18831" y="8792"/>
                  </a:lnTo>
                  <a:close/>
                </a:path>
              </a:pathLst>
            </a:custGeom>
            <a:solidFill>
              <a:schemeClr val="accent6"/>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88" name="Circle">
              <a:extLst>
                <a:ext uri="{FF2B5EF4-FFF2-40B4-BE49-F238E27FC236}">
                  <a16:creationId xmlns:a16="http://schemas.microsoft.com/office/drawing/2014/main" id="{2C088E18-22E8-41F5-8839-6C622AD1F755}"/>
                </a:ext>
              </a:extLst>
            </p:cNvPr>
            <p:cNvSpPr/>
            <p:nvPr/>
          </p:nvSpPr>
          <p:spPr>
            <a:xfrm>
              <a:off x="8352939" y="1700605"/>
              <a:ext cx="408408" cy="408408"/>
            </a:xfrm>
            <a:prstGeom prst="ellipse">
              <a:avLst/>
            </a:prstGeom>
            <a:solidFill>
              <a:schemeClr val="bg1">
                <a:lumMod val="95000"/>
              </a:schemeClr>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250"/>
            </a:p>
          </p:txBody>
        </p:sp>
        <p:pic>
          <p:nvPicPr>
            <p:cNvPr id="137" name="Graphic 136" descr="Gears with solid fill">
              <a:extLst>
                <a:ext uri="{FF2B5EF4-FFF2-40B4-BE49-F238E27FC236}">
                  <a16:creationId xmlns:a16="http://schemas.microsoft.com/office/drawing/2014/main" id="{59D28372-A591-44D1-9384-0EF3AF0350B8}"/>
                </a:ext>
              </a:extLst>
            </p:cNvPr>
            <p:cNvPicPr>
              <a:picLocks noChangeAspect="1"/>
            </p:cNvPicPr>
            <p:nvPr/>
          </p:nvPicPr>
          <p:blipFill>
            <a:blip r:embed="rId7" cstate="print">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8381441" y="1729107"/>
              <a:ext cx="351405" cy="351405"/>
            </a:xfrm>
            <a:prstGeom prst="rect">
              <a:avLst/>
            </a:prstGeom>
          </p:spPr>
        </p:pic>
      </p:grpSp>
      <p:grpSp>
        <p:nvGrpSpPr>
          <p:cNvPr id="5" name="Group 4">
            <a:extLst>
              <a:ext uri="{FF2B5EF4-FFF2-40B4-BE49-F238E27FC236}">
                <a16:creationId xmlns:a16="http://schemas.microsoft.com/office/drawing/2014/main" id="{D8B56D94-4318-4A69-BE1C-8B1EFC48C6D8}"/>
              </a:ext>
            </a:extLst>
          </p:cNvPr>
          <p:cNvGrpSpPr/>
          <p:nvPr/>
        </p:nvGrpSpPr>
        <p:grpSpPr>
          <a:xfrm>
            <a:off x="7592445" y="2707027"/>
            <a:ext cx="509662" cy="904822"/>
            <a:chOff x="10123260" y="2466369"/>
            <a:chExt cx="679549" cy="1206429"/>
          </a:xfrm>
        </p:grpSpPr>
        <p:sp>
          <p:nvSpPr>
            <p:cNvPr id="89" name="Circle">
              <a:extLst>
                <a:ext uri="{FF2B5EF4-FFF2-40B4-BE49-F238E27FC236}">
                  <a16:creationId xmlns:a16="http://schemas.microsoft.com/office/drawing/2014/main" id="{E7CB4B92-2FCD-4CBB-9ECB-55D05FBBD489}"/>
                </a:ext>
              </a:extLst>
            </p:cNvPr>
            <p:cNvSpPr/>
            <p:nvPr/>
          </p:nvSpPr>
          <p:spPr>
            <a:xfrm>
              <a:off x="10394966" y="3536662"/>
              <a:ext cx="136136" cy="136136"/>
            </a:xfrm>
            <a:prstGeom prst="ellipse">
              <a:avLst/>
            </a:prstGeom>
            <a:solidFill>
              <a:srgbClr val="58595B"/>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90" name="Shape">
              <a:extLst>
                <a:ext uri="{FF2B5EF4-FFF2-40B4-BE49-F238E27FC236}">
                  <a16:creationId xmlns:a16="http://schemas.microsoft.com/office/drawing/2014/main" id="{7711C5AE-CBD5-463F-A189-B6201A9C0544}"/>
                </a:ext>
              </a:extLst>
            </p:cNvPr>
            <p:cNvSpPr/>
            <p:nvPr/>
          </p:nvSpPr>
          <p:spPr>
            <a:xfrm>
              <a:off x="10123260" y="2466369"/>
              <a:ext cx="679549" cy="1149926"/>
            </a:xfrm>
            <a:custGeom>
              <a:avLst/>
              <a:gdLst/>
              <a:ahLst/>
              <a:cxnLst>
                <a:cxn ang="0">
                  <a:pos x="wd2" y="hd2"/>
                </a:cxn>
                <a:cxn ang="5400000">
                  <a:pos x="wd2" y="hd2"/>
                </a:cxn>
                <a:cxn ang="10800000">
                  <a:pos x="wd2" y="hd2"/>
                </a:cxn>
                <a:cxn ang="16200000">
                  <a:pos x="wd2" y="hd2"/>
                </a:cxn>
              </a:cxnLst>
              <a:rect l="0" t="0" r="r" b="b"/>
              <a:pathLst>
                <a:path w="19693" h="21002" extrusionOk="0">
                  <a:moveTo>
                    <a:pt x="18808" y="8787"/>
                  </a:moveTo>
                  <a:cubicBezTo>
                    <a:pt x="20633" y="6239"/>
                    <a:pt x="19647" y="3069"/>
                    <a:pt x="15751" y="1235"/>
                  </a:cubicBezTo>
                  <a:cubicBezTo>
                    <a:pt x="12299" y="-412"/>
                    <a:pt x="7417" y="-412"/>
                    <a:pt x="3965" y="1235"/>
                  </a:cubicBezTo>
                  <a:cubicBezTo>
                    <a:pt x="69" y="3100"/>
                    <a:pt x="-967" y="6239"/>
                    <a:pt x="907" y="8787"/>
                  </a:cubicBezTo>
                  <a:lnTo>
                    <a:pt x="8551" y="20442"/>
                  </a:lnTo>
                  <a:cubicBezTo>
                    <a:pt x="9044" y="21188"/>
                    <a:pt x="10721" y="21188"/>
                    <a:pt x="11214" y="20442"/>
                  </a:cubicBezTo>
                  <a:lnTo>
                    <a:pt x="18808" y="8787"/>
                  </a:lnTo>
                  <a:close/>
                </a:path>
              </a:pathLst>
            </a:custGeom>
            <a:solidFill>
              <a:schemeClr val="accent3"/>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91" name="Circle">
              <a:extLst>
                <a:ext uri="{FF2B5EF4-FFF2-40B4-BE49-F238E27FC236}">
                  <a16:creationId xmlns:a16="http://schemas.microsoft.com/office/drawing/2014/main" id="{DBE3F488-725C-40A9-84C6-7F48D523BE03}"/>
                </a:ext>
              </a:extLst>
            </p:cNvPr>
            <p:cNvSpPr/>
            <p:nvPr/>
          </p:nvSpPr>
          <p:spPr>
            <a:xfrm>
              <a:off x="10189060" y="2534437"/>
              <a:ext cx="547948" cy="547948"/>
            </a:xfrm>
            <a:prstGeom prst="ellipse">
              <a:avLst/>
            </a:prstGeom>
            <a:solidFill>
              <a:schemeClr val="bg1">
                <a:lumMod val="95000"/>
              </a:schemeClr>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250"/>
            </a:p>
          </p:txBody>
        </p:sp>
        <p:pic>
          <p:nvPicPr>
            <p:cNvPr id="138" name="Graphic 137" descr="Lightbulb with solid fill">
              <a:extLst>
                <a:ext uri="{FF2B5EF4-FFF2-40B4-BE49-F238E27FC236}">
                  <a16:creationId xmlns:a16="http://schemas.microsoft.com/office/drawing/2014/main" id="{AF8A2A7B-3D9F-465F-AA38-5A3A466D2EBB}"/>
                </a:ext>
              </a:extLst>
            </p:cNvPr>
            <p:cNvPicPr>
              <a:picLocks noChangeAspect="1"/>
            </p:cNvPicPr>
            <p:nvPr/>
          </p:nvPicPr>
          <p:blipFill>
            <a:blip r:embed="rId9" cstate="print">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10287332" y="2632709"/>
              <a:ext cx="351405" cy="351405"/>
            </a:xfrm>
            <a:prstGeom prst="rect">
              <a:avLst/>
            </a:prstGeom>
          </p:spPr>
        </p:pic>
      </p:grpSp>
      <p:grpSp>
        <p:nvGrpSpPr>
          <p:cNvPr id="57" name="Group 56">
            <a:extLst>
              <a:ext uri="{FF2B5EF4-FFF2-40B4-BE49-F238E27FC236}">
                <a16:creationId xmlns:a16="http://schemas.microsoft.com/office/drawing/2014/main" id="{53502C5C-384F-45B2-B5EA-0852CD783776}"/>
              </a:ext>
            </a:extLst>
          </p:cNvPr>
          <p:cNvGrpSpPr/>
          <p:nvPr/>
        </p:nvGrpSpPr>
        <p:grpSpPr>
          <a:xfrm>
            <a:off x="1066421" y="1403688"/>
            <a:ext cx="3622309" cy="1831565"/>
            <a:chOff x="8921977" y="1453429"/>
            <a:chExt cx="2926080" cy="621129"/>
          </a:xfrm>
        </p:grpSpPr>
        <p:sp>
          <p:nvSpPr>
            <p:cNvPr id="58" name="TextBox 57">
              <a:extLst>
                <a:ext uri="{FF2B5EF4-FFF2-40B4-BE49-F238E27FC236}">
                  <a16:creationId xmlns:a16="http://schemas.microsoft.com/office/drawing/2014/main" id="{D715D359-74B4-4FFE-8F3F-26CF4E71D936}"/>
                </a:ext>
              </a:extLst>
            </p:cNvPr>
            <p:cNvSpPr txBox="1"/>
            <p:nvPr/>
          </p:nvSpPr>
          <p:spPr>
            <a:xfrm>
              <a:off x="8921977" y="1453429"/>
              <a:ext cx="2926080" cy="135687"/>
            </a:xfrm>
            <a:prstGeom prst="rect">
              <a:avLst/>
            </a:prstGeom>
            <a:noFill/>
          </p:spPr>
          <p:txBody>
            <a:bodyPr wrap="square" lIns="0" rIns="0" rtlCol="0" anchor="b">
              <a:spAutoFit/>
            </a:bodyPr>
            <a:lstStyle/>
            <a:p>
              <a:r>
                <a:rPr lang="en-US" sz="2000" b="1" noProof="1">
                  <a:solidFill>
                    <a:schemeClr val="bg1"/>
                  </a:solidFill>
                </a:rPr>
                <a:t>Lorem Ipsum</a:t>
              </a:r>
            </a:p>
          </p:txBody>
        </p:sp>
        <p:sp>
          <p:nvSpPr>
            <p:cNvPr id="59" name="TextBox 58">
              <a:extLst>
                <a:ext uri="{FF2B5EF4-FFF2-40B4-BE49-F238E27FC236}">
                  <a16:creationId xmlns:a16="http://schemas.microsoft.com/office/drawing/2014/main" id="{04FF6AED-1454-40CC-B0FE-5B68F94D0E47}"/>
                </a:ext>
              </a:extLst>
            </p:cNvPr>
            <p:cNvSpPr txBox="1"/>
            <p:nvPr/>
          </p:nvSpPr>
          <p:spPr>
            <a:xfrm>
              <a:off x="8921977" y="1586607"/>
              <a:ext cx="2737677" cy="487951"/>
            </a:xfrm>
            <a:prstGeom prst="rect">
              <a:avLst/>
            </a:prstGeom>
            <a:noFill/>
          </p:spPr>
          <p:txBody>
            <a:bodyPr wrap="square" lIns="0" rIns="0" rtlCol="0" anchor="t">
              <a:spAutoFit/>
            </a:bodyPr>
            <a:lstStyle/>
            <a:p>
              <a:pPr algn="just">
                <a:spcAft>
                  <a:spcPts val="900"/>
                </a:spcAft>
              </a:pPr>
              <a:r>
                <a:rPr lang="en-US" sz="1000" noProof="1">
                  <a:solidFill>
                    <a:schemeClr val="bg1">
                      <a:lumMod val="7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900"/>
                </a:spcAft>
              </a:pPr>
              <a:r>
                <a:rPr lang="en-US" sz="1000" noProof="1">
                  <a:solidFill>
                    <a:schemeClr val="bg1">
                      <a:lumMod val="75000"/>
                    </a:schemeClr>
                  </a:solidFill>
                </a:rPr>
                <a:t>Duis aute irure dolor in reprehenderit in voluptate velit esse cillum dolore eu fugiat nulla pariatur. Excepteur sint occaecat cupidatat non proident, sunt in culpa qui officia deserunt mollit anim id est laborum.</a:t>
              </a:r>
            </a:p>
          </p:txBody>
        </p:sp>
      </p:grpSp>
      <p:grpSp>
        <p:nvGrpSpPr>
          <p:cNvPr id="60" name="Group 59">
            <a:extLst>
              <a:ext uri="{FF2B5EF4-FFF2-40B4-BE49-F238E27FC236}">
                <a16:creationId xmlns:a16="http://schemas.microsoft.com/office/drawing/2014/main" id="{2701BAA9-7E49-4827-A7CD-D21A8E9E7017}"/>
              </a:ext>
            </a:extLst>
          </p:cNvPr>
          <p:cNvGrpSpPr/>
          <p:nvPr/>
        </p:nvGrpSpPr>
        <p:grpSpPr>
          <a:xfrm>
            <a:off x="1066421" y="3921136"/>
            <a:ext cx="3622309" cy="1831565"/>
            <a:chOff x="8921977" y="1453429"/>
            <a:chExt cx="2926080" cy="621129"/>
          </a:xfrm>
        </p:grpSpPr>
        <p:sp>
          <p:nvSpPr>
            <p:cNvPr id="103" name="TextBox 102">
              <a:extLst>
                <a:ext uri="{FF2B5EF4-FFF2-40B4-BE49-F238E27FC236}">
                  <a16:creationId xmlns:a16="http://schemas.microsoft.com/office/drawing/2014/main" id="{9EB21883-9106-4D68-97D1-FBB3E3DE2C4C}"/>
                </a:ext>
              </a:extLst>
            </p:cNvPr>
            <p:cNvSpPr txBox="1"/>
            <p:nvPr/>
          </p:nvSpPr>
          <p:spPr>
            <a:xfrm>
              <a:off x="8921977" y="1453429"/>
              <a:ext cx="2926080" cy="135687"/>
            </a:xfrm>
            <a:prstGeom prst="rect">
              <a:avLst/>
            </a:prstGeom>
            <a:noFill/>
          </p:spPr>
          <p:txBody>
            <a:bodyPr wrap="square" lIns="0" rIns="0" rtlCol="0" anchor="b">
              <a:spAutoFit/>
            </a:bodyPr>
            <a:lstStyle/>
            <a:p>
              <a:r>
                <a:rPr lang="en-US" sz="2000" b="1" noProof="1">
                  <a:solidFill>
                    <a:schemeClr val="bg1"/>
                  </a:solidFill>
                </a:rPr>
                <a:t>Lorem Ipsum</a:t>
              </a:r>
            </a:p>
          </p:txBody>
        </p:sp>
        <p:sp>
          <p:nvSpPr>
            <p:cNvPr id="104" name="TextBox 103">
              <a:extLst>
                <a:ext uri="{FF2B5EF4-FFF2-40B4-BE49-F238E27FC236}">
                  <a16:creationId xmlns:a16="http://schemas.microsoft.com/office/drawing/2014/main" id="{C547607F-C193-4BBA-A846-6EA1CE404E16}"/>
                </a:ext>
              </a:extLst>
            </p:cNvPr>
            <p:cNvSpPr txBox="1"/>
            <p:nvPr/>
          </p:nvSpPr>
          <p:spPr>
            <a:xfrm>
              <a:off x="8921977" y="1586607"/>
              <a:ext cx="2737677" cy="487951"/>
            </a:xfrm>
            <a:prstGeom prst="rect">
              <a:avLst/>
            </a:prstGeom>
            <a:noFill/>
          </p:spPr>
          <p:txBody>
            <a:bodyPr wrap="square" lIns="0" rIns="0" rtlCol="0" anchor="t">
              <a:spAutoFit/>
            </a:bodyPr>
            <a:lstStyle/>
            <a:p>
              <a:pPr algn="just">
                <a:spcAft>
                  <a:spcPts val="900"/>
                </a:spcAft>
              </a:pPr>
              <a:r>
                <a:rPr lang="en-US" sz="1000" noProof="1">
                  <a:solidFill>
                    <a:schemeClr val="bg1">
                      <a:lumMod val="7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900"/>
                </a:spcAft>
              </a:pPr>
              <a:r>
                <a:rPr lang="en-US" sz="1000" noProof="1">
                  <a:solidFill>
                    <a:schemeClr val="bg1">
                      <a:lumMod val="75000"/>
                    </a:schemeClr>
                  </a:solidFill>
                </a:rPr>
                <a:t>Duis aute irure dolor in reprehenderit in voluptate velit esse cillum dolore eu fugiat nulla pariatur. Excepteur sint occaecat cupidatat non proident, sunt in culpa qui officia deserunt mollit anim id est laborum.</a:t>
              </a:r>
            </a:p>
          </p:txBody>
        </p:sp>
      </p:grpSp>
      <p:grpSp>
        <p:nvGrpSpPr>
          <p:cNvPr id="105" name="Group 104">
            <a:extLst>
              <a:ext uri="{FF2B5EF4-FFF2-40B4-BE49-F238E27FC236}">
                <a16:creationId xmlns:a16="http://schemas.microsoft.com/office/drawing/2014/main" id="{46C8D846-4736-4C9A-857F-BC864927748A}"/>
              </a:ext>
            </a:extLst>
          </p:cNvPr>
          <p:cNvGrpSpPr/>
          <p:nvPr/>
        </p:nvGrpSpPr>
        <p:grpSpPr>
          <a:xfrm>
            <a:off x="380606" y="1364022"/>
            <a:ext cx="541899" cy="727834"/>
            <a:chOff x="700644" y="1155583"/>
            <a:chExt cx="722532" cy="970445"/>
          </a:xfrm>
        </p:grpSpPr>
        <p:sp>
          <p:nvSpPr>
            <p:cNvPr id="106" name="Shape">
              <a:extLst>
                <a:ext uri="{FF2B5EF4-FFF2-40B4-BE49-F238E27FC236}">
                  <a16:creationId xmlns:a16="http://schemas.microsoft.com/office/drawing/2014/main" id="{15CCED60-5796-4C62-BDDB-A98B521D2C75}"/>
                </a:ext>
              </a:extLst>
            </p:cNvPr>
            <p:cNvSpPr/>
            <p:nvPr/>
          </p:nvSpPr>
          <p:spPr>
            <a:xfrm>
              <a:off x="994222" y="1514404"/>
              <a:ext cx="122326" cy="611624"/>
            </a:xfrm>
            <a:custGeom>
              <a:avLst/>
              <a:gdLst/>
              <a:ahLst/>
              <a:cxnLst>
                <a:cxn ang="0">
                  <a:pos x="wd2" y="hd2"/>
                </a:cxn>
                <a:cxn ang="5400000">
                  <a:pos x="wd2" y="hd2"/>
                </a:cxn>
                <a:cxn ang="10800000">
                  <a:pos x="wd2" y="hd2"/>
                </a:cxn>
                <a:cxn ang="16200000">
                  <a:pos x="wd2" y="hd2"/>
                </a:cxn>
              </a:cxnLst>
              <a:rect l="0" t="0" r="r" b="b"/>
              <a:pathLst>
                <a:path w="21600" h="21600" extrusionOk="0">
                  <a:moveTo>
                    <a:pt x="10944" y="21600"/>
                  </a:moveTo>
                  <a:lnTo>
                    <a:pt x="10944" y="21600"/>
                  </a:lnTo>
                  <a:cubicBezTo>
                    <a:pt x="4896" y="21600"/>
                    <a:pt x="0" y="20621"/>
                    <a:pt x="0" y="19411"/>
                  </a:cubicBezTo>
                  <a:lnTo>
                    <a:pt x="0" y="0"/>
                  </a:lnTo>
                  <a:lnTo>
                    <a:pt x="21600" y="0"/>
                  </a:lnTo>
                  <a:lnTo>
                    <a:pt x="21600" y="19411"/>
                  </a:lnTo>
                  <a:cubicBezTo>
                    <a:pt x="21600" y="20621"/>
                    <a:pt x="16704" y="21600"/>
                    <a:pt x="10944" y="21600"/>
                  </a:cubicBezTo>
                  <a:close/>
                </a:path>
              </a:pathLst>
            </a:custGeom>
            <a:solidFill>
              <a:srgbClr val="BCBEC0"/>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107" name="Shape">
              <a:extLst>
                <a:ext uri="{FF2B5EF4-FFF2-40B4-BE49-F238E27FC236}">
                  <a16:creationId xmlns:a16="http://schemas.microsoft.com/office/drawing/2014/main" id="{28A76985-2109-4F91-B5B0-D31D7FE80A23}"/>
                </a:ext>
              </a:extLst>
            </p:cNvPr>
            <p:cNvSpPr/>
            <p:nvPr/>
          </p:nvSpPr>
          <p:spPr>
            <a:xfrm>
              <a:off x="700644" y="1155583"/>
              <a:ext cx="722532" cy="722531"/>
            </a:xfrm>
            <a:custGeom>
              <a:avLst/>
              <a:gdLst/>
              <a:ahLst/>
              <a:cxnLst>
                <a:cxn ang="0">
                  <a:pos x="wd2" y="hd2"/>
                </a:cxn>
                <a:cxn ang="5400000">
                  <a:pos x="wd2" y="hd2"/>
                </a:cxn>
                <a:cxn ang="10800000">
                  <a:pos x="wd2" y="hd2"/>
                </a:cxn>
                <a:cxn ang="16200000">
                  <a:pos x="wd2" y="hd2"/>
                </a:cxn>
              </a:cxnLst>
              <a:rect l="0" t="0" r="r" b="b"/>
              <a:pathLst>
                <a:path w="21030" h="21030" extrusionOk="0">
                  <a:moveTo>
                    <a:pt x="8450" y="20176"/>
                  </a:moveTo>
                  <a:lnTo>
                    <a:pt x="854" y="12580"/>
                  </a:lnTo>
                  <a:cubicBezTo>
                    <a:pt x="-285" y="11441"/>
                    <a:pt x="-285" y="9589"/>
                    <a:pt x="854" y="8450"/>
                  </a:cubicBezTo>
                  <a:lnTo>
                    <a:pt x="8450" y="854"/>
                  </a:lnTo>
                  <a:cubicBezTo>
                    <a:pt x="9589" y="-285"/>
                    <a:pt x="11441" y="-285"/>
                    <a:pt x="12580" y="854"/>
                  </a:cubicBezTo>
                  <a:lnTo>
                    <a:pt x="20176" y="8450"/>
                  </a:lnTo>
                  <a:cubicBezTo>
                    <a:pt x="21315" y="9589"/>
                    <a:pt x="21315" y="11441"/>
                    <a:pt x="20176" y="12580"/>
                  </a:cubicBezTo>
                  <a:lnTo>
                    <a:pt x="12580" y="20176"/>
                  </a:lnTo>
                  <a:cubicBezTo>
                    <a:pt x="11441" y="21315"/>
                    <a:pt x="9589" y="21315"/>
                    <a:pt x="8450" y="20176"/>
                  </a:cubicBezTo>
                  <a:close/>
                </a:path>
              </a:pathLst>
            </a:custGeom>
            <a:solidFill>
              <a:schemeClr val="accent4"/>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108" name="Shape">
              <a:extLst>
                <a:ext uri="{FF2B5EF4-FFF2-40B4-BE49-F238E27FC236}">
                  <a16:creationId xmlns:a16="http://schemas.microsoft.com/office/drawing/2014/main" id="{BFD4F82E-3F62-4BBC-A02F-A99337A6E69A}"/>
                </a:ext>
              </a:extLst>
            </p:cNvPr>
            <p:cNvSpPr/>
            <p:nvPr/>
          </p:nvSpPr>
          <p:spPr>
            <a:xfrm>
              <a:off x="749574" y="1204513"/>
              <a:ext cx="616517" cy="616927"/>
            </a:xfrm>
            <a:custGeom>
              <a:avLst/>
              <a:gdLst/>
              <a:ahLst/>
              <a:cxnLst>
                <a:cxn ang="0">
                  <a:pos x="wd2" y="hd2"/>
                </a:cxn>
                <a:cxn ang="5400000">
                  <a:pos x="wd2" y="hd2"/>
                </a:cxn>
                <a:cxn ang="10800000">
                  <a:pos x="wd2" y="hd2"/>
                </a:cxn>
                <a:cxn ang="16200000">
                  <a:pos x="wd2" y="hd2"/>
                </a:cxn>
              </a:cxnLst>
              <a:rect l="0" t="0" r="r" b="b"/>
              <a:pathLst>
                <a:path w="21600" h="21444" extrusionOk="0">
                  <a:moveTo>
                    <a:pt x="10800" y="21444"/>
                  </a:moveTo>
                  <a:cubicBezTo>
                    <a:pt x="10400" y="21444"/>
                    <a:pt x="10000" y="21274"/>
                    <a:pt x="9657" y="20990"/>
                  </a:cubicBezTo>
                  <a:lnTo>
                    <a:pt x="457" y="11863"/>
                  </a:lnTo>
                  <a:cubicBezTo>
                    <a:pt x="171" y="11579"/>
                    <a:pt x="0" y="11183"/>
                    <a:pt x="0" y="10729"/>
                  </a:cubicBezTo>
                  <a:cubicBezTo>
                    <a:pt x="0" y="10275"/>
                    <a:pt x="171" y="9879"/>
                    <a:pt x="457" y="9595"/>
                  </a:cubicBezTo>
                  <a:lnTo>
                    <a:pt x="9657" y="468"/>
                  </a:lnTo>
                  <a:cubicBezTo>
                    <a:pt x="10286" y="-156"/>
                    <a:pt x="11314" y="-156"/>
                    <a:pt x="11943" y="468"/>
                  </a:cubicBezTo>
                  <a:lnTo>
                    <a:pt x="21143" y="9595"/>
                  </a:lnTo>
                  <a:cubicBezTo>
                    <a:pt x="21429" y="9879"/>
                    <a:pt x="21600" y="10275"/>
                    <a:pt x="21600" y="10729"/>
                  </a:cubicBezTo>
                  <a:cubicBezTo>
                    <a:pt x="21600" y="11183"/>
                    <a:pt x="21429" y="11579"/>
                    <a:pt x="21143" y="11863"/>
                  </a:cubicBezTo>
                  <a:lnTo>
                    <a:pt x="11943" y="20990"/>
                  </a:lnTo>
                  <a:cubicBezTo>
                    <a:pt x="11600" y="21274"/>
                    <a:pt x="11200" y="21444"/>
                    <a:pt x="10800" y="21444"/>
                  </a:cubicBezTo>
                  <a:close/>
                  <a:moveTo>
                    <a:pt x="10800" y="581"/>
                  </a:moveTo>
                  <a:cubicBezTo>
                    <a:pt x="10571" y="581"/>
                    <a:pt x="10286" y="694"/>
                    <a:pt x="10114" y="864"/>
                  </a:cubicBezTo>
                  <a:lnTo>
                    <a:pt x="914" y="9992"/>
                  </a:lnTo>
                  <a:cubicBezTo>
                    <a:pt x="514" y="10389"/>
                    <a:pt x="514" y="11012"/>
                    <a:pt x="914" y="11353"/>
                  </a:cubicBezTo>
                  <a:lnTo>
                    <a:pt x="10114" y="20480"/>
                  </a:lnTo>
                  <a:cubicBezTo>
                    <a:pt x="10514" y="20877"/>
                    <a:pt x="11143" y="20877"/>
                    <a:pt x="11486" y="20480"/>
                  </a:cubicBezTo>
                  <a:lnTo>
                    <a:pt x="20686" y="11353"/>
                  </a:lnTo>
                  <a:cubicBezTo>
                    <a:pt x="21086" y="10956"/>
                    <a:pt x="21086" y="10332"/>
                    <a:pt x="20686" y="9992"/>
                  </a:cubicBezTo>
                  <a:lnTo>
                    <a:pt x="11486" y="864"/>
                  </a:lnTo>
                  <a:cubicBezTo>
                    <a:pt x="11257" y="638"/>
                    <a:pt x="11029" y="581"/>
                    <a:pt x="10800" y="581"/>
                  </a:cubicBezTo>
                  <a:close/>
                </a:path>
              </a:pathLst>
            </a:custGeom>
            <a:solidFill>
              <a:srgbClr val="000000"/>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250"/>
            </a:p>
          </p:txBody>
        </p:sp>
      </p:grpSp>
      <p:grpSp>
        <p:nvGrpSpPr>
          <p:cNvPr id="109" name="Group 108">
            <a:extLst>
              <a:ext uri="{FF2B5EF4-FFF2-40B4-BE49-F238E27FC236}">
                <a16:creationId xmlns:a16="http://schemas.microsoft.com/office/drawing/2014/main" id="{09B9E743-95E8-460A-93DF-ACEE92A81F96}"/>
              </a:ext>
            </a:extLst>
          </p:cNvPr>
          <p:cNvGrpSpPr/>
          <p:nvPr/>
        </p:nvGrpSpPr>
        <p:grpSpPr>
          <a:xfrm>
            <a:off x="448024" y="3856637"/>
            <a:ext cx="397150" cy="672053"/>
            <a:chOff x="739273" y="3449807"/>
            <a:chExt cx="651315" cy="1102150"/>
          </a:xfrm>
        </p:grpSpPr>
        <p:sp>
          <p:nvSpPr>
            <p:cNvPr id="110" name="Shape">
              <a:extLst>
                <a:ext uri="{FF2B5EF4-FFF2-40B4-BE49-F238E27FC236}">
                  <a16:creationId xmlns:a16="http://schemas.microsoft.com/office/drawing/2014/main" id="{3C7392BB-025B-4084-BB3C-A56AEF6D9577}"/>
                </a:ext>
              </a:extLst>
            </p:cNvPr>
            <p:cNvSpPr/>
            <p:nvPr/>
          </p:nvSpPr>
          <p:spPr>
            <a:xfrm>
              <a:off x="739273" y="3449807"/>
              <a:ext cx="651315" cy="1102150"/>
            </a:xfrm>
            <a:custGeom>
              <a:avLst/>
              <a:gdLst/>
              <a:ahLst/>
              <a:cxnLst>
                <a:cxn ang="0">
                  <a:pos x="wd2" y="hd2"/>
                </a:cxn>
                <a:cxn ang="5400000">
                  <a:pos x="wd2" y="hd2"/>
                </a:cxn>
                <a:cxn ang="10800000">
                  <a:pos x="wd2" y="hd2"/>
                </a:cxn>
                <a:cxn ang="16200000">
                  <a:pos x="wd2" y="hd2"/>
                </a:cxn>
              </a:cxnLst>
              <a:rect l="0" t="0" r="r" b="b"/>
              <a:pathLst>
                <a:path w="19693" h="21002" extrusionOk="0">
                  <a:moveTo>
                    <a:pt x="18808" y="8787"/>
                  </a:moveTo>
                  <a:cubicBezTo>
                    <a:pt x="20633" y="6239"/>
                    <a:pt x="19647" y="3069"/>
                    <a:pt x="15751" y="1235"/>
                  </a:cubicBezTo>
                  <a:cubicBezTo>
                    <a:pt x="12299" y="-412"/>
                    <a:pt x="7417" y="-412"/>
                    <a:pt x="3965" y="1235"/>
                  </a:cubicBezTo>
                  <a:cubicBezTo>
                    <a:pt x="69" y="3100"/>
                    <a:pt x="-967" y="6239"/>
                    <a:pt x="907" y="8787"/>
                  </a:cubicBezTo>
                  <a:lnTo>
                    <a:pt x="8551" y="20442"/>
                  </a:lnTo>
                  <a:cubicBezTo>
                    <a:pt x="9044" y="21188"/>
                    <a:pt x="10721" y="21188"/>
                    <a:pt x="11214" y="20442"/>
                  </a:cubicBezTo>
                  <a:lnTo>
                    <a:pt x="18808" y="8787"/>
                  </a:lnTo>
                  <a:close/>
                </a:path>
              </a:pathLst>
            </a:custGeom>
            <a:solidFill>
              <a:schemeClr val="bg2">
                <a:lumMod val="75000"/>
              </a:schemeClr>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111" name="Circle">
              <a:extLst>
                <a:ext uri="{FF2B5EF4-FFF2-40B4-BE49-F238E27FC236}">
                  <a16:creationId xmlns:a16="http://schemas.microsoft.com/office/drawing/2014/main" id="{C101B486-7D7B-4B42-9A78-EEF39E33DBE3}"/>
                </a:ext>
              </a:extLst>
            </p:cNvPr>
            <p:cNvSpPr/>
            <p:nvPr/>
          </p:nvSpPr>
          <p:spPr>
            <a:xfrm>
              <a:off x="820823" y="3541730"/>
              <a:ext cx="482776" cy="482778"/>
            </a:xfrm>
            <a:prstGeom prst="ellipse">
              <a:avLst/>
            </a:prstGeom>
            <a:solidFill>
              <a:schemeClr val="bg1">
                <a:lumMod val="95000"/>
              </a:schemeClr>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250"/>
            </a:p>
          </p:txBody>
        </p:sp>
      </p:grpSp>
      <p:sp>
        <p:nvSpPr>
          <p:cNvPr id="62" name="TextBox 61">
            <a:extLst>
              <a:ext uri="{FF2B5EF4-FFF2-40B4-BE49-F238E27FC236}">
                <a16:creationId xmlns:a16="http://schemas.microsoft.com/office/drawing/2014/main" id="{042668D6-2E22-472B-93E7-4A4397ECECA7}"/>
              </a:ext>
            </a:extLst>
          </p:cNvPr>
          <p:cNvSpPr txBox="1"/>
          <p:nvPr/>
        </p:nvSpPr>
        <p:spPr>
          <a:xfrm>
            <a:off x="5617923" y="4356865"/>
            <a:ext cx="1143298" cy="338554"/>
          </a:xfrm>
          <a:prstGeom prst="rect">
            <a:avLst/>
          </a:prstGeom>
          <a:noFill/>
        </p:spPr>
        <p:txBody>
          <a:bodyPr wrap="square" lIns="0" rIns="0" rtlCol="0" anchor="ctr">
            <a:spAutoFit/>
          </a:bodyPr>
          <a:lstStyle/>
          <a:p>
            <a:pPr algn="r"/>
            <a:r>
              <a:rPr lang="en-US" sz="1600" b="1" noProof="1">
                <a:solidFill>
                  <a:schemeClr val="bg1"/>
                </a:solidFill>
              </a:rPr>
              <a:t>Lorem Ipsum</a:t>
            </a:r>
          </a:p>
        </p:txBody>
      </p:sp>
      <p:sp>
        <p:nvSpPr>
          <p:cNvPr id="63" name="TextBox 62">
            <a:extLst>
              <a:ext uri="{FF2B5EF4-FFF2-40B4-BE49-F238E27FC236}">
                <a16:creationId xmlns:a16="http://schemas.microsoft.com/office/drawing/2014/main" id="{2EB9C9BF-8EBE-4585-A180-D486B460A696}"/>
              </a:ext>
            </a:extLst>
          </p:cNvPr>
          <p:cNvSpPr txBox="1"/>
          <p:nvPr/>
        </p:nvSpPr>
        <p:spPr>
          <a:xfrm>
            <a:off x="8169109" y="2700010"/>
            <a:ext cx="879410" cy="584775"/>
          </a:xfrm>
          <a:prstGeom prst="rect">
            <a:avLst/>
          </a:prstGeom>
          <a:noFill/>
        </p:spPr>
        <p:txBody>
          <a:bodyPr wrap="square" lIns="0" rIns="0" rtlCol="0" anchor="ctr">
            <a:spAutoFit/>
          </a:bodyPr>
          <a:lstStyle/>
          <a:p>
            <a:r>
              <a:rPr lang="en-US" sz="1600" b="1" noProof="1">
                <a:solidFill>
                  <a:schemeClr val="bg1"/>
                </a:solidFill>
              </a:rPr>
              <a:t>Lorem</a:t>
            </a:r>
          </a:p>
          <a:p>
            <a:r>
              <a:rPr lang="en-US" sz="1600" b="1" noProof="1">
                <a:solidFill>
                  <a:schemeClr val="bg1"/>
                </a:solidFill>
              </a:rPr>
              <a:t>Ipsum</a:t>
            </a:r>
          </a:p>
        </p:txBody>
      </p:sp>
      <p:sp>
        <p:nvSpPr>
          <p:cNvPr id="92" name="TextBox 91">
            <a:extLst>
              <a:ext uri="{FF2B5EF4-FFF2-40B4-BE49-F238E27FC236}">
                <a16:creationId xmlns:a16="http://schemas.microsoft.com/office/drawing/2014/main" id="{DF4A3861-F1E5-4AE1-97B8-063963059C90}"/>
              </a:ext>
            </a:extLst>
          </p:cNvPr>
          <p:cNvSpPr txBox="1"/>
          <p:nvPr/>
        </p:nvSpPr>
        <p:spPr>
          <a:xfrm>
            <a:off x="6668920" y="2069964"/>
            <a:ext cx="1243871" cy="338554"/>
          </a:xfrm>
          <a:prstGeom prst="rect">
            <a:avLst/>
          </a:prstGeom>
          <a:noFill/>
        </p:spPr>
        <p:txBody>
          <a:bodyPr wrap="square" lIns="0" rIns="0" rtlCol="0" anchor="ctr">
            <a:spAutoFit/>
          </a:bodyPr>
          <a:lstStyle/>
          <a:p>
            <a:r>
              <a:rPr lang="en-US" sz="1600" b="1" noProof="1">
                <a:solidFill>
                  <a:schemeClr val="bg1"/>
                </a:solidFill>
              </a:rPr>
              <a:t>Lorem Ipsum</a:t>
            </a:r>
          </a:p>
        </p:txBody>
      </p:sp>
      <p:sp>
        <p:nvSpPr>
          <p:cNvPr id="93" name="TextBox 92">
            <a:extLst>
              <a:ext uri="{FF2B5EF4-FFF2-40B4-BE49-F238E27FC236}">
                <a16:creationId xmlns:a16="http://schemas.microsoft.com/office/drawing/2014/main" id="{E39D37A1-E925-4629-B0C2-9E3744EA609E}"/>
              </a:ext>
            </a:extLst>
          </p:cNvPr>
          <p:cNvSpPr txBox="1"/>
          <p:nvPr/>
        </p:nvSpPr>
        <p:spPr>
          <a:xfrm>
            <a:off x="5468771" y="1695802"/>
            <a:ext cx="879410" cy="584775"/>
          </a:xfrm>
          <a:prstGeom prst="rect">
            <a:avLst/>
          </a:prstGeom>
          <a:noFill/>
        </p:spPr>
        <p:txBody>
          <a:bodyPr wrap="square" lIns="0" rIns="0" rtlCol="0" anchor="ctr">
            <a:spAutoFit/>
          </a:bodyPr>
          <a:lstStyle/>
          <a:p>
            <a:r>
              <a:rPr lang="en-US" sz="1600" b="1" noProof="1">
                <a:solidFill>
                  <a:schemeClr val="bg1"/>
                </a:solidFill>
              </a:rPr>
              <a:t>Lorem Ipsum</a:t>
            </a:r>
          </a:p>
        </p:txBody>
      </p:sp>
    </p:spTree>
    <p:extLst>
      <p:ext uri="{BB962C8B-B14F-4D97-AF65-F5344CB8AC3E}">
        <p14:creationId xmlns:p14="http://schemas.microsoft.com/office/powerpoint/2010/main" val="25537198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42999800"/>
      </p:ext>
    </p:extLst>
  </p:cSld>
  <p:clrMapOvr>
    <a:masterClrMapping/>
  </p:clrMapOvr>
</p:sld>
</file>

<file path=ppt/theme/theme1.xml><?xml version="1.0" encoding="utf-8"?>
<a:theme xmlns:a="http://schemas.openxmlformats.org/drawingml/2006/main" name="Template PresentationGO">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plate PresentationGO Dark">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TEMPLATE-PGO(16_9)</Template>
  <TotalTime>10276</TotalTime>
  <Words>387</Words>
  <PresentationFormat>On-screen Show (4:3)</PresentationFormat>
  <Paragraphs>30</Paragraphs>
  <Slides>3</Slides>
  <Notes>3</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3</vt:i4>
      </vt:variant>
    </vt:vector>
  </HeadingPairs>
  <TitlesOfParts>
    <vt:vector size="11" baseType="lpstr">
      <vt:lpstr>Arial</vt:lpstr>
      <vt:lpstr>Calibri</vt:lpstr>
      <vt:lpstr>Calibri Light</vt:lpstr>
      <vt:lpstr>Helvetica</vt:lpstr>
      <vt:lpstr>Open Sans</vt:lpstr>
      <vt:lpstr>Template PresentationGO</vt:lpstr>
      <vt:lpstr>Template PresentationGO Dark</vt:lpstr>
      <vt:lpstr>Custom Design</vt:lpstr>
      <vt:lpstr>Curved Road – Slide Template</vt:lpstr>
      <vt:lpstr>Curved Road – Slide Template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Curved Road</dc:title>
  <dc:creator>PresentationGO.com</dc:creator>
  <dc:description>© Copyright PresentationGO.com</dc:description>
  <dcterms:created xsi:type="dcterms:W3CDTF">2014-11-26T05:14:11Z</dcterms:created>
  <dcterms:modified xsi:type="dcterms:W3CDTF">2021-09-08T17:15:13Z</dcterms:modified>
  <cp:category>Graphics &amp; Metaphors</cp:category>
</cp:coreProperties>
</file>