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3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Arc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12F05BD-9A2D-404A-B62A-BE9A75528BB5}"/>
              </a:ext>
            </a:extLst>
          </p:cNvPr>
          <p:cNvGrpSpPr/>
          <p:nvPr/>
        </p:nvGrpSpPr>
        <p:grpSpPr>
          <a:xfrm>
            <a:off x="701766" y="3257394"/>
            <a:ext cx="4601398" cy="2702535"/>
            <a:chOff x="1422382" y="2543502"/>
            <a:chExt cx="5845577" cy="343327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098441D-9962-4E4B-A09F-D90D6986329C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1F94D-986A-4862-947B-BA3833CB426C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6E3E9B-00FE-47A0-8195-B3FA7F608688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BC281A0-D231-4694-9D11-6484B3EDC1E3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5EC3BD-A471-4B9C-B62E-BF17ED6B55AB}"/>
              </a:ext>
            </a:extLst>
          </p:cNvPr>
          <p:cNvGrpSpPr/>
          <p:nvPr/>
        </p:nvGrpSpPr>
        <p:grpSpPr>
          <a:xfrm rot="10800000">
            <a:off x="3840836" y="1121341"/>
            <a:ext cx="4601398" cy="2702535"/>
            <a:chOff x="1422382" y="2543502"/>
            <a:chExt cx="5845577" cy="343327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ADB7971-D125-471A-A3E6-D2E2EA68BC56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D1E2780-45A2-4DB4-A5AC-BE132FFDD6D7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9EB7EBE-B0E3-4BBB-AE42-55E1BC04C816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E2BD21-CB55-4661-A645-7038575A52CF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CBDDDFF-F357-43F8-8B3E-ABCFEE5A7325}"/>
              </a:ext>
            </a:extLst>
          </p:cNvPr>
          <p:cNvSpPr txBox="1"/>
          <p:nvPr/>
        </p:nvSpPr>
        <p:spPr>
          <a:xfrm>
            <a:off x="1862979" y="3445529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9EF5F-34FB-4D9E-874B-460DFB7E5299}"/>
              </a:ext>
            </a:extLst>
          </p:cNvPr>
          <p:cNvSpPr txBox="1"/>
          <p:nvPr/>
        </p:nvSpPr>
        <p:spPr>
          <a:xfrm>
            <a:off x="2201832" y="4374087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7749F5-2C85-4EA3-AD2A-2F2F0D9A1BFD}"/>
              </a:ext>
            </a:extLst>
          </p:cNvPr>
          <p:cNvSpPr txBox="1"/>
          <p:nvPr/>
        </p:nvSpPr>
        <p:spPr>
          <a:xfrm>
            <a:off x="3060603" y="4366875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139D55-F536-48F4-BC0E-143153483B34}"/>
              </a:ext>
            </a:extLst>
          </p:cNvPr>
          <p:cNvSpPr txBox="1"/>
          <p:nvPr/>
        </p:nvSpPr>
        <p:spPr>
          <a:xfrm>
            <a:off x="3802328" y="3780414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3F28D-C0B5-4BAA-827A-74ADFA1A9EFB}"/>
              </a:ext>
            </a:extLst>
          </p:cNvPr>
          <p:cNvSpPr txBox="1"/>
          <p:nvPr/>
        </p:nvSpPr>
        <p:spPr>
          <a:xfrm>
            <a:off x="4687133" y="2763751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9BBF16-08A1-4EA2-9BA4-E50E8748AF32}"/>
              </a:ext>
            </a:extLst>
          </p:cNvPr>
          <p:cNvSpPr txBox="1"/>
          <p:nvPr/>
        </p:nvSpPr>
        <p:spPr>
          <a:xfrm>
            <a:off x="5470173" y="2269288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22094E-AC52-46F7-BFE5-FA1A4CB65CE8}"/>
              </a:ext>
            </a:extLst>
          </p:cNvPr>
          <p:cNvSpPr txBox="1"/>
          <p:nvPr/>
        </p:nvSpPr>
        <p:spPr>
          <a:xfrm>
            <a:off x="6267416" y="2148032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A450C3-F31A-4466-A270-1E778D2EBC54}"/>
              </a:ext>
            </a:extLst>
          </p:cNvPr>
          <p:cNvSpPr txBox="1"/>
          <p:nvPr/>
        </p:nvSpPr>
        <p:spPr>
          <a:xfrm>
            <a:off x="6626481" y="3088924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08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19B91E-E5C6-42E1-BE7B-636121C276D4}"/>
              </a:ext>
            </a:extLst>
          </p:cNvPr>
          <p:cNvSpPr txBox="1"/>
          <p:nvPr/>
        </p:nvSpPr>
        <p:spPr>
          <a:xfrm>
            <a:off x="871554" y="3550466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61B6F8-A3D5-4043-8A09-A5991C6CD7BE}"/>
              </a:ext>
            </a:extLst>
          </p:cNvPr>
          <p:cNvSpPr txBox="1"/>
          <p:nvPr/>
        </p:nvSpPr>
        <p:spPr>
          <a:xfrm>
            <a:off x="1666257" y="4924212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278AC7-B80B-40B0-9898-527B19E9B79F}"/>
              </a:ext>
            </a:extLst>
          </p:cNvPr>
          <p:cNvSpPr txBox="1"/>
          <p:nvPr/>
        </p:nvSpPr>
        <p:spPr>
          <a:xfrm>
            <a:off x="3161784" y="4936956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5791D5-D552-42BF-AF6F-DFA678212D58}"/>
              </a:ext>
            </a:extLst>
          </p:cNvPr>
          <p:cNvSpPr txBox="1"/>
          <p:nvPr/>
        </p:nvSpPr>
        <p:spPr>
          <a:xfrm>
            <a:off x="4365996" y="3914428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1C070-4440-4674-9EAC-F3A75FAF0D37}"/>
              </a:ext>
            </a:extLst>
          </p:cNvPr>
          <p:cNvSpPr txBox="1"/>
          <p:nvPr/>
        </p:nvSpPr>
        <p:spPr>
          <a:xfrm>
            <a:off x="3683893" y="2416073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E6D5C1-AC81-4F01-AD61-CBD6BB168BCF}"/>
              </a:ext>
            </a:extLst>
          </p:cNvPr>
          <p:cNvSpPr txBox="1"/>
          <p:nvPr/>
        </p:nvSpPr>
        <p:spPr>
          <a:xfrm>
            <a:off x="4975356" y="1447777"/>
            <a:ext cx="969307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202BA5-0470-486C-B680-51627EF8A3D6}"/>
              </a:ext>
            </a:extLst>
          </p:cNvPr>
          <p:cNvSpPr txBox="1"/>
          <p:nvPr/>
        </p:nvSpPr>
        <p:spPr>
          <a:xfrm>
            <a:off x="6398934" y="1323409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478AAA-C1BC-435E-8C5D-8565B5753074}"/>
              </a:ext>
            </a:extLst>
          </p:cNvPr>
          <p:cNvSpPr txBox="1"/>
          <p:nvPr/>
        </p:nvSpPr>
        <p:spPr>
          <a:xfrm>
            <a:off x="7176579" y="2854811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45" name="Freeform: Shape 44" descr="Refresh">
            <a:extLst>
              <a:ext uri="{FF2B5EF4-FFF2-40B4-BE49-F238E27FC236}">
                <a16:creationId xmlns:a16="http://schemas.microsoft.com/office/drawing/2014/main" id="{DD3B453D-74FA-414B-997A-285F2809B548}"/>
              </a:ext>
            </a:extLst>
          </p:cNvPr>
          <p:cNvSpPr/>
          <p:nvPr/>
        </p:nvSpPr>
        <p:spPr>
          <a:xfrm flipV="1">
            <a:off x="2780084" y="3440617"/>
            <a:ext cx="516746" cy="529630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rgbClr val="000000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47" name="Freeform: Shape 46" descr="Refresh">
            <a:extLst>
              <a:ext uri="{FF2B5EF4-FFF2-40B4-BE49-F238E27FC236}">
                <a16:creationId xmlns:a16="http://schemas.microsoft.com/office/drawing/2014/main" id="{92ECF1DB-2103-4154-ADB4-3412DDEC5E29}"/>
              </a:ext>
            </a:extLst>
          </p:cNvPr>
          <p:cNvSpPr/>
          <p:nvPr/>
        </p:nvSpPr>
        <p:spPr>
          <a:xfrm>
            <a:off x="5869762" y="3147797"/>
            <a:ext cx="516746" cy="531510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rgbClr val="000000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FDF44B6-FBDC-41FE-8CB7-BCBDFA483D05}"/>
              </a:ext>
            </a:extLst>
          </p:cNvPr>
          <p:cNvGrpSpPr/>
          <p:nvPr/>
        </p:nvGrpSpPr>
        <p:grpSpPr>
          <a:xfrm>
            <a:off x="6691483" y="4697694"/>
            <a:ext cx="2194560" cy="1237866"/>
            <a:chOff x="6691483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6FDCCD-8395-4FBF-94C6-8E1D8DDD3C0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0C59A18-78BD-4702-BFCB-F89DA70CE87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AD2680D-8FC4-448A-92A3-67DA4EC2994F}"/>
              </a:ext>
            </a:extLst>
          </p:cNvPr>
          <p:cNvGrpSpPr/>
          <p:nvPr/>
        </p:nvGrpSpPr>
        <p:grpSpPr>
          <a:xfrm>
            <a:off x="255548" y="1121340"/>
            <a:ext cx="2194560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109302F-1B00-4412-BC58-40B0DF12A36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A72B52D-4659-4028-A5DE-337C1A8F13E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Arc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12F05BD-9A2D-404A-B62A-BE9A75528BB5}"/>
              </a:ext>
            </a:extLst>
          </p:cNvPr>
          <p:cNvGrpSpPr/>
          <p:nvPr/>
        </p:nvGrpSpPr>
        <p:grpSpPr>
          <a:xfrm>
            <a:off x="701766" y="3257394"/>
            <a:ext cx="4601398" cy="2702535"/>
            <a:chOff x="1422382" y="2543502"/>
            <a:chExt cx="5845577" cy="343327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098441D-9962-4E4B-A09F-D90D6986329C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E81F94D-986A-4862-947B-BA3833CB426C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6E3E9B-00FE-47A0-8195-B3FA7F608688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BC281A0-D231-4694-9D11-6484B3EDC1E3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5EC3BD-A471-4B9C-B62E-BF17ED6B55AB}"/>
              </a:ext>
            </a:extLst>
          </p:cNvPr>
          <p:cNvGrpSpPr/>
          <p:nvPr/>
        </p:nvGrpSpPr>
        <p:grpSpPr>
          <a:xfrm rot="10800000">
            <a:off x="3840836" y="1121341"/>
            <a:ext cx="4601398" cy="2702535"/>
            <a:chOff x="1422382" y="2543502"/>
            <a:chExt cx="5845577" cy="3433278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ADB7971-D125-471A-A3E6-D2E2EA68BC56}"/>
                </a:ext>
              </a:extLst>
            </p:cNvPr>
            <p:cNvSpPr/>
            <p:nvPr/>
          </p:nvSpPr>
          <p:spPr>
            <a:xfrm>
              <a:off x="1422382" y="2543502"/>
              <a:ext cx="2090656" cy="214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5272" y="21600"/>
                  </a:moveTo>
                  <a:lnTo>
                    <a:pt x="5052" y="21313"/>
                  </a:lnTo>
                  <a:cubicBezTo>
                    <a:pt x="1757" y="16800"/>
                    <a:pt x="0" y="11463"/>
                    <a:pt x="0" y="5910"/>
                  </a:cubicBezTo>
                  <a:lnTo>
                    <a:pt x="0" y="0"/>
                  </a:lnTo>
                  <a:lnTo>
                    <a:pt x="19257" y="0"/>
                  </a:lnTo>
                  <a:cubicBezTo>
                    <a:pt x="19477" y="0"/>
                    <a:pt x="19623" y="143"/>
                    <a:pt x="19623" y="358"/>
                  </a:cubicBezTo>
                  <a:lnTo>
                    <a:pt x="19623" y="358"/>
                  </a:lnTo>
                  <a:cubicBezTo>
                    <a:pt x="19623" y="573"/>
                    <a:pt x="19477" y="716"/>
                    <a:pt x="19257" y="716"/>
                  </a:cubicBezTo>
                  <a:lnTo>
                    <a:pt x="6041" y="716"/>
                  </a:lnTo>
                  <a:cubicBezTo>
                    <a:pt x="3112" y="716"/>
                    <a:pt x="732" y="3045"/>
                    <a:pt x="732" y="5910"/>
                  </a:cubicBezTo>
                  <a:lnTo>
                    <a:pt x="732" y="5910"/>
                  </a:lnTo>
                  <a:cubicBezTo>
                    <a:pt x="732" y="9027"/>
                    <a:pt x="1318" y="12072"/>
                    <a:pt x="2416" y="14937"/>
                  </a:cubicBezTo>
                  <a:cubicBezTo>
                    <a:pt x="3624" y="18090"/>
                    <a:pt x="7468" y="19343"/>
                    <a:pt x="10324" y="17481"/>
                  </a:cubicBezTo>
                  <a:lnTo>
                    <a:pt x="20978" y="10603"/>
                  </a:lnTo>
                  <a:cubicBezTo>
                    <a:pt x="21161" y="10496"/>
                    <a:pt x="21380" y="10531"/>
                    <a:pt x="21490" y="10710"/>
                  </a:cubicBezTo>
                  <a:lnTo>
                    <a:pt x="21490" y="10710"/>
                  </a:lnTo>
                  <a:cubicBezTo>
                    <a:pt x="21600" y="10890"/>
                    <a:pt x="21563" y="11104"/>
                    <a:pt x="21380" y="11212"/>
                  </a:cubicBezTo>
                  <a:lnTo>
                    <a:pt x="5272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D1E2780-45A2-4DB4-A5AC-BE132FFDD6D7}"/>
                </a:ext>
              </a:extLst>
            </p:cNvPr>
            <p:cNvSpPr/>
            <p:nvPr/>
          </p:nvSpPr>
          <p:spPr>
            <a:xfrm>
              <a:off x="5115819" y="3182750"/>
              <a:ext cx="2152140" cy="161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extrusionOk="0">
                  <a:moveTo>
                    <a:pt x="15042" y="21458"/>
                  </a:moveTo>
                  <a:lnTo>
                    <a:pt x="0" y="6253"/>
                  </a:lnTo>
                  <a:lnTo>
                    <a:pt x="285" y="5874"/>
                  </a:lnTo>
                  <a:cubicBezTo>
                    <a:pt x="1426" y="4405"/>
                    <a:pt x="2210" y="2463"/>
                    <a:pt x="2459" y="379"/>
                  </a:cubicBezTo>
                  <a:lnTo>
                    <a:pt x="2495" y="0"/>
                  </a:lnTo>
                  <a:lnTo>
                    <a:pt x="21244" y="0"/>
                  </a:lnTo>
                  <a:cubicBezTo>
                    <a:pt x="21457" y="0"/>
                    <a:pt x="21600" y="189"/>
                    <a:pt x="21600" y="474"/>
                  </a:cubicBezTo>
                  <a:lnTo>
                    <a:pt x="21600" y="474"/>
                  </a:lnTo>
                  <a:cubicBezTo>
                    <a:pt x="21600" y="758"/>
                    <a:pt x="21457" y="947"/>
                    <a:pt x="21244" y="947"/>
                  </a:cubicBezTo>
                  <a:lnTo>
                    <a:pt x="5347" y="947"/>
                  </a:lnTo>
                  <a:cubicBezTo>
                    <a:pt x="4099" y="947"/>
                    <a:pt x="2994" y="1895"/>
                    <a:pt x="2459" y="3363"/>
                  </a:cubicBezTo>
                  <a:lnTo>
                    <a:pt x="2459" y="3363"/>
                  </a:lnTo>
                  <a:cubicBezTo>
                    <a:pt x="1818" y="5163"/>
                    <a:pt x="2210" y="7342"/>
                    <a:pt x="3422" y="8574"/>
                  </a:cubicBezTo>
                  <a:lnTo>
                    <a:pt x="15434" y="20700"/>
                  </a:lnTo>
                  <a:cubicBezTo>
                    <a:pt x="15576" y="20842"/>
                    <a:pt x="15612" y="21174"/>
                    <a:pt x="15505" y="21363"/>
                  </a:cubicBezTo>
                  <a:lnTo>
                    <a:pt x="15505" y="21363"/>
                  </a:lnTo>
                  <a:cubicBezTo>
                    <a:pt x="15398" y="21553"/>
                    <a:pt x="15184" y="21600"/>
                    <a:pt x="15042" y="2145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9EB7EBE-B0E3-4BBB-AE42-55E1BC04C816}"/>
                </a:ext>
              </a:extLst>
            </p:cNvPr>
            <p:cNvSpPr/>
            <p:nvPr/>
          </p:nvSpPr>
          <p:spPr>
            <a:xfrm>
              <a:off x="2132655" y="3786482"/>
              <a:ext cx="2129724" cy="21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20834" y="6810"/>
                  </a:moveTo>
                  <a:lnTo>
                    <a:pt x="20834" y="21245"/>
                  </a:lnTo>
                  <a:cubicBezTo>
                    <a:pt x="20834" y="21458"/>
                    <a:pt x="20978" y="21600"/>
                    <a:pt x="21194" y="21600"/>
                  </a:cubicBezTo>
                  <a:lnTo>
                    <a:pt x="21194" y="21600"/>
                  </a:lnTo>
                  <a:cubicBezTo>
                    <a:pt x="21409" y="21600"/>
                    <a:pt x="21553" y="21458"/>
                    <a:pt x="21553" y="21245"/>
                  </a:cubicBezTo>
                  <a:lnTo>
                    <a:pt x="21553" y="2625"/>
                  </a:lnTo>
                  <a:lnTo>
                    <a:pt x="21194" y="2625"/>
                  </a:lnTo>
                  <a:cubicBezTo>
                    <a:pt x="19433" y="2554"/>
                    <a:pt x="17815" y="1844"/>
                    <a:pt x="16557" y="674"/>
                  </a:cubicBezTo>
                  <a:cubicBezTo>
                    <a:pt x="16414" y="532"/>
                    <a:pt x="16306" y="390"/>
                    <a:pt x="16162" y="248"/>
                  </a:cubicBezTo>
                  <a:lnTo>
                    <a:pt x="15946" y="0"/>
                  </a:lnTo>
                  <a:lnTo>
                    <a:pt x="169" y="10286"/>
                  </a:lnTo>
                  <a:cubicBezTo>
                    <a:pt x="-11" y="10392"/>
                    <a:pt x="-47" y="10605"/>
                    <a:pt x="61" y="10782"/>
                  </a:cubicBezTo>
                  <a:lnTo>
                    <a:pt x="61" y="10782"/>
                  </a:lnTo>
                  <a:cubicBezTo>
                    <a:pt x="169" y="10960"/>
                    <a:pt x="384" y="10995"/>
                    <a:pt x="564" y="10889"/>
                  </a:cubicBezTo>
                  <a:lnTo>
                    <a:pt x="13035" y="2731"/>
                  </a:lnTo>
                  <a:cubicBezTo>
                    <a:pt x="14473" y="1773"/>
                    <a:pt x="16306" y="1702"/>
                    <a:pt x="17887" y="2447"/>
                  </a:cubicBezTo>
                  <a:cubicBezTo>
                    <a:pt x="17923" y="2447"/>
                    <a:pt x="17923" y="2483"/>
                    <a:pt x="17959" y="2483"/>
                  </a:cubicBezTo>
                  <a:cubicBezTo>
                    <a:pt x="19720" y="3263"/>
                    <a:pt x="20834" y="4930"/>
                    <a:pt x="20834" y="68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9E2BD21-CB55-4661-A645-7038575A52CF}"/>
                </a:ext>
              </a:extLst>
            </p:cNvPr>
            <p:cNvSpPr/>
            <p:nvPr/>
          </p:nvSpPr>
          <p:spPr>
            <a:xfrm>
              <a:off x="4405542" y="3857510"/>
              <a:ext cx="2098869" cy="21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658" y="21555"/>
                  </a:moveTo>
                  <a:cubicBezTo>
                    <a:pt x="585" y="21555"/>
                    <a:pt x="548" y="21555"/>
                    <a:pt x="475" y="21555"/>
                  </a:cubicBezTo>
                  <a:lnTo>
                    <a:pt x="0" y="21555"/>
                  </a:lnTo>
                  <a:lnTo>
                    <a:pt x="0" y="2556"/>
                  </a:lnTo>
                  <a:cubicBezTo>
                    <a:pt x="0" y="2339"/>
                    <a:pt x="146" y="2194"/>
                    <a:pt x="365" y="2194"/>
                  </a:cubicBezTo>
                  <a:lnTo>
                    <a:pt x="365" y="2194"/>
                  </a:lnTo>
                  <a:cubicBezTo>
                    <a:pt x="585" y="2194"/>
                    <a:pt x="731" y="2339"/>
                    <a:pt x="731" y="2556"/>
                  </a:cubicBezTo>
                  <a:lnTo>
                    <a:pt x="731" y="17979"/>
                  </a:lnTo>
                  <a:cubicBezTo>
                    <a:pt x="731" y="19605"/>
                    <a:pt x="2156" y="20869"/>
                    <a:pt x="3764" y="20688"/>
                  </a:cubicBezTo>
                  <a:cubicBezTo>
                    <a:pt x="9174" y="20038"/>
                    <a:pt x="14254" y="17762"/>
                    <a:pt x="18311" y="14114"/>
                  </a:cubicBezTo>
                  <a:cubicBezTo>
                    <a:pt x="19553" y="12994"/>
                    <a:pt x="19444" y="11008"/>
                    <a:pt x="18091" y="9960"/>
                  </a:cubicBezTo>
                  <a:lnTo>
                    <a:pt x="5775" y="641"/>
                  </a:lnTo>
                  <a:cubicBezTo>
                    <a:pt x="5628" y="533"/>
                    <a:pt x="5592" y="280"/>
                    <a:pt x="5702" y="136"/>
                  </a:cubicBezTo>
                  <a:lnTo>
                    <a:pt x="5702" y="136"/>
                  </a:lnTo>
                  <a:cubicBezTo>
                    <a:pt x="5811" y="-9"/>
                    <a:pt x="6067" y="-45"/>
                    <a:pt x="6213" y="63"/>
                  </a:cubicBezTo>
                  <a:lnTo>
                    <a:pt x="21600" y="11658"/>
                  </a:lnTo>
                  <a:lnTo>
                    <a:pt x="21344" y="11947"/>
                  </a:lnTo>
                  <a:cubicBezTo>
                    <a:pt x="16227" y="18051"/>
                    <a:pt x="8662" y="21555"/>
                    <a:pt x="658" y="215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CBDDDFF-F357-43F8-8B3E-ABCFEE5A7325}"/>
              </a:ext>
            </a:extLst>
          </p:cNvPr>
          <p:cNvSpPr txBox="1"/>
          <p:nvPr/>
        </p:nvSpPr>
        <p:spPr>
          <a:xfrm>
            <a:off x="1862979" y="3445529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9EF5F-34FB-4D9E-874B-460DFB7E5299}"/>
              </a:ext>
            </a:extLst>
          </p:cNvPr>
          <p:cNvSpPr txBox="1"/>
          <p:nvPr/>
        </p:nvSpPr>
        <p:spPr>
          <a:xfrm>
            <a:off x="2201832" y="4374087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7749F5-2C85-4EA3-AD2A-2F2F0D9A1BFD}"/>
              </a:ext>
            </a:extLst>
          </p:cNvPr>
          <p:cNvSpPr txBox="1"/>
          <p:nvPr/>
        </p:nvSpPr>
        <p:spPr>
          <a:xfrm>
            <a:off x="3060603" y="4366875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139D55-F536-48F4-BC0E-143153483B34}"/>
              </a:ext>
            </a:extLst>
          </p:cNvPr>
          <p:cNvSpPr txBox="1"/>
          <p:nvPr/>
        </p:nvSpPr>
        <p:spPr>
          <a:xfrm>
            <a:off x="3802328" y="3780414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3F28D-C0B5-4BAA-827A-74ADFA1A9EFB}"/>
              </a:ext>
            </a:extLst>
          </p:cNvPr>
          <p:cNvSpPr txBox="1"/>
          <p:nvPr/>
        </p:nvSpPr>
        <p:spPr>
          <a:xfrm>
            <a:off x="4687133" y="2763751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9BBF16-08A1-4EA2-9BA4-E50E8748AF32}"/>
              </a:ext>
            </a:extLst>
          </p:cNvPr>
          <p:cNvSpPr txBox="1"/>
          <p:nvPr/>
        </p:nvSpPr>
        <p:spPr>
          <a:xfrm>
            <a:off x="5470173" y="2269288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22094E-AC52-46F7-BFE5-FA1A4CB65CE8}"/>
              </a:ext>
            </a:extLst>
          </p:cNvPr>
          <p:cNvSpPr txBox="1"/>
          <p:nvPr/>
        </p:nvSpPr>
        <p:spPr>
          <a:xfrm>
            <a:off x="6267416" y="2148032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A450C3-F31A-4466-A270-1E778D2EBC54}"/>
              </a:ext>
            </a:extLst>
          </p:cNvPr>
          <p:cNvSpPr txBox="1"/>
          <p:nvPr/>
        </p:nvSpPr>
        <p:spPr>
          <a:xfrm>
            <a:off x="6626481" y="3088924"/>
            <a:ext cx="67770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19B91E-E5C6-42E1-BE7B-636121C276D4}"/>
              </a:ext>
            </a:extLst>
          </p:cNvPr>
          <p:cNvSpPr txBox="1"/>
          <p:nvPr/>
        </p:nvSpPr>
        <p:spPr>
          <a:xfrm>
            <a:off x="871554" y="3550466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61B6F8-A3D5-4043-8A09-A5991C6CD7BE}"/>
              </a:ext>
            </a:extLst>
          </p:cNvPr>
          <p:cNvSpPr txBox="1"/>
          <p:nvPr/>
        </p:nvSpPr>
        <p:spPr>
          <a:xfrm>
            <a:off x="1666257" y="4924212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278AC7-B80B-40B0-9898-527B19E9B79F}"/>
              </a:ext>
            </a:extLst>
          </p:cNvPr>
          <p:cNvSpPr txBox="1"/>
          <p:nvPr/>
        </p:nvSpPr>
        <p:spPr>
          <a:xfrm>
            <a:off x="3161784" y="4936956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5791D5-D552-42BF-AF6F-DFA678212D58}"/>
              </a:ext>
            </a:extLst>
          </p:cNvPr>
          <p:cNvSpPr txBox="1"/>
          <p:nvPr/>
        </p:nvSpPr>
        <p:spPr>
          <a:xfrm>
            <a:off x="4365996" y="3914428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1C070-4440-4674-9EAC-F3A75FAF0D37}"/>
              </a:ext>
            </a:extLst>
          </p:cNvPr>
          <p:cNvSpPr txBox="1"/>
          <p:nvPr/>
        </p:nvSpPr>
        <p:spPr>
          <a:xfrm>
            <a:off x="3683893" y="2416073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E6D5C1-AC81-4F01-AD61-CBD6BB168BCF}"/>
              </a:ext>
            </a:extLst>
          </p:cNvPr>
          <p:cNvSpPr txBox="1"/>
          <p:nvPr/>
        </p:nvSpPr>
        <p:spPr>
          <a:xfrm>
            <a:off x="4975356" y="1447777"/>
            <a:ext cx="969307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202BA5-0470-486C-B680-51627EF8A3D6}"/>
              </a:ext>
            </a:extLst>
          </p:cNvPr>
          <p:cNvSpPr txBox="1"/>
          <p:nvPr/>
        </p:nvSpPr>
        <p:spPr>
          <a:xfrm>
            <a:off x="6398934" y="1323409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478AAA-C1BC-435E-8C5D-8565B5753074}"/>
              </a:ext>
            </a:extLst>
          </p:cNvPr>
          <p:cNvSpPr txBox="1"/>
          <p:nvPr/>
        </p:nvSpPr>
        <p:spPr>
          <a:xfrm>
            <a:off x="7176579" y="2854811"/>
            <a:ext cx="1104178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45" name="Freeform: Shape 44" descr="Refresh">
            <a:extLst>
              <a:ext uri="{FF2B5EF4-FFF2-40B4-BE49-F238E27FC236}">
                <a16:creationId xmlns:a16="http://schemas.microsoft.com/office/drawing/2014/main" id="{DD3B453D-74FA-414B-997A-285F2809B548}"/>
              </a:ext>
            </a:extLst>
          </p:cNvPr>
          <p:cNvSpPr/>
          <p:nvPr/>
        </p:nvSpPr>
        <p:spPr>
          <a:xfrm flipV="1">
            <a:off x="2780084" y="3440617"/>
            <a:ext cx="516746" cy="529630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47" name="Freeform: Shape 46" descr="Refresh">
            <a:extLst>
              <a:ext uri="{FF2B5EF4-FFF2-40B4-BE49-F238E27FC236}">
                <a16:creationId xmlns:a16="http://schemas.microsoft.com/office/drawing/2014/main" id="{92ECF1DB-2103-4154-ADB4-3412DDEC5E29}"/>
              </a:ext>
            </a:extLst>
          </p:cNvPr>
          <p:cNvSpPr/>
          <p:nvPr/>
        </p:nvSpPr>
        <p:spPr>
          <a:xfrm>
            <a:off x="5869762" y="3147797"/>
            <a:ext cx="516746" cy="531510"/>
          </a:xfrm>
          <a:custGeom>
            <a:avLst/>
            <a:gdLst>
              <a:gd name="connsiteX0" fmla="*/ 164297 w 533400"/>
              <a:gd name="connsiteY0" fmla="*/ 546699 h 546699"/>
              <a:gd name="connsiteX1" fmla="*/ 164297 w 533400"/>
              <a:gd name="connsiteY1" fmla="*/ 437075 h 546699"/>
              <a:gd name="connsiteX2" fmla="*/ 149638 w 533400"/>
              <a:gd name="connsiteY2" fmla="*/ 427222 h 546699"/>
              <a:gd name="connsiteX3" fmla="*/ 91440 w 533400"/>
              <a:gd name="connsiteY3" fmla="*/ 288036 h 546699"/>
              <a:gd name="connsiteX4" fmla="*/ 289560 w 533400"/>
              <a:gd name="connsiteY4" fmla="*/ 90959 h 546699"/>
              <a:gd name="connsiteX5" fmla="*/ 417576 w 533400"/>
              <a:gd name="connsiteY5" fmla="*/ 137954 h 546699"/>
              <a:gd name="connsiteX6" fmla="*/ 373380 w 533400"/>
              <a:gd name="connsiteY6" fmla="*/ 181918 h 546699"/>
              <a:gd name="connsiteX7" fmla="*/ 533400 w 533400"/>
              <a:gd name="connsiteY7" fmla="*/ 181918 h 546699"/>
              <a:gd name="connsiteX8" fmla="*/ 533400 w 533400"/>
              <a:gd name="connsiteY8" fmla="*/ 22740 h 546699"/>
              <a:gd name="connsiteX9" fmla="*/ 482346 w 533400"/>
              <a:gd name="connsiteY9" fmla="*/ 73525 h 546699"/>
              <a:gd name="connsiteX10" fmla="*/ 289560 w 533400"/>
              <a:gd name="connsiteY10" fmla="*/ 0 h 546699"/>
              <a:gd name="connsiteX11" fmla="*/ 0 w 533400"/>
              <a:gd name="connsiteY11" fmla="*/ 288036 h 546699"/>
              <a:gd name="connsiteX12" fmla="*/ 127620 w 533400"/>
              <a:gd name="connsiteY12" fmla="*/ 526906 h 54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00" h="546699">
                <a:moveTo>
                  <a:pt x="164297" y="546699"/>
                </a:moveTo>
                <a:lnTo>
                  <a:pt x="164297" y="437075"/>
                </a:lnTo>
                <a:lnTo>
                  <a:pt x="149638" y="427222"/>
                </a:lnTo>
                <a:cubicBezTo>
                  <a:pt x="113729" y="391502"/>
                  <a:pt x="91440" y="342232"/>
                  <a:pt x="91440" y="288036"/>
                </a:cubicBezTo>
                <a:cubicBezTo>
                  <a:pt x="91440" y="179644"/>
                  <a:pt x="180594" y="90959"/>
                  <a:pt x="289560" y="90959"/>
                </a:cubicBezTo>
                <a:cubicBezTo>
                  <a:pt x="338328" y="90959"/>
                  <a:pt x="383286" y="108393"/>
                  <a:pt x="417576" y="137954"/>
                </a:cubicBezTo>
                <a:lnTo>
                  <a:pt x="373380" y="181918"/>
                </a:lnTo>
                <a:lnTo>
                  <a:pt x="533400" y="181918"/>
                </a:lnTo>
                <a:lnTo>
                  <a:pt x="533400" y="22740"/>
                </a:lnTo>
                <a:lnTo>
                  <a:pt x="482346" y="73525"/>
                </a:lnTo>
                <a:cubicBezTo>
                  <a:pt x="431292" y="28046"/>
                  <a:pt x="363474" y="0"/>
                  <a:pt x="289560" y="0"/>
                </a:cubicBezTo>
                <a:cubicBezTo>
                  <a:pt x="129540" y="0"/>
                  <a:pt x="0" y="128858"/>
                  <a:pt x="0" y="288036"/>
                </a:cubicBezTo>
                <a:cubicBezTo>
                  <a:pt x="0" y="387522"/>
                  <a:pt x="50602" y="475165"/>
                  <a:pt x="127620" y="526906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FDF44B6-FBDC-41FE-8CB7-BCBDFA483D05}"/>
              </a:ext>
            </a:extLst>
          </p:cNvPr>
          <p:cNvGrpSpPr/>
          <p:nvPr/>
        </p:nvGrpSpPr>
        <p:grpSpPr>
          <a:xfrm>
            <a:off x="6691483" y="4697694"/>
            <a:ext cx="2194560" cy="1237866"/>
            <a:chOff x="6691483" y="4621698"/>
            <a:chExt cx="2194560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6FDCCD-8395-4FBF-94C6-8E1D8DDD3C01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0C59A18-78BD-4702-BFCB-F89DA70CE87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AD2680D-8FC4-448A-92A3-67DA4EC2994F}"/>
              </a:ext>
            </a:extLst>
          </p:cNvPr>
          <p:cNvGrpSpPr/>
          <p:nvPr/>
        </p:nvGrpSpPr>
        <p:grpSpPr>
          <a:xfrm>
            <a:off x="255548" y="1121340"/>
            <a:ext cx="2194560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109302F-1B00-4412-BC58-40B0DF12A36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A72B52D-4659-4028-A5DE-337C1A8F13E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53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565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Arc Process – Slide Template</vt:lpstr>
      <vt:lpstr>Cycle Arc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Arc Process</dc:title>
  <dc:creator>PresentationGO.com</dc:creator>
  <dc:description>© Copyright PresentationGO.com</dc:description>
  <dcterms:created xsi:type="dcterms:W3CDTF">2014-11-26T05:14:11Z</dcterms:created>
  <dcterms:modified xsi:type="dcterms:W3CDTF">2020-03-10T21:45:28Z</dcterms:modified>
  <cp:category>Charts &amp; Diagrams</cp:category>
</cp:coreProperties>
</file>