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1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Arc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2F05BD-9A2D-404A-B62A-BE9A75528BB5}"/>
              </a:ext>
            </a:extLst>
          </p:cNvPr>
          <p:cNvGrpSpPr/>
          <p:nvPr/>
        </p:nvGrpSpPr>
        <p:grpSpPr>
          <a:xfrm>
            <a:off x="2101035" y="3252462"/>
            <a:ext cx="4749693" cy="2789633"/>
            <a:chOff x="1422382" y="2543502"/>
            <a:chExt cx="5845577" cy="343327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098441D-9962-4E4B-A09F-D90D6986329C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1F94D-986A-4862-947B-BA3833CB426C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6E3E9B-00FE-47A0-8195-B3FA7F608688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BC281A0-D231-4694-9D11-6484B3EDC1E3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5EC3BD-A471-4B9C-B62E-BF17ED6B55AB}"/>
              </a:ext>
            </a:extLst>
          </p:cNvPr>
          <p:cNvGrpSpPr/>
          <p:nvPr/>
        </p:nvGrpSpPr>
        <p:grpSpPr>
          <a:xfrm rot="10800000">
            <a:off x="5341273" y="1047567"/>
            <a:ext cx="4749693" cy="2789633"/>
            <a:chOff x="1422382" y="2543502"/>
            <a:chExt cx="5845577" cy="343327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ADB7971-D125-471A-A3E6-D2E2EA68BC56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D1E2780-45A2-4DB4-A5AC-BE132FFDD6D7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9EB7EBE-B0E3-4BBB-AE42-55E1BC04C816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E2BD21-CB55-4661-A645-7038575A52CF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CBDDDFF-F357-43F8-8B3E-ABCFEE5A7325}"/>
              </a:ext>
            </a:extLst>
          </p:cNvPr>
          <p:cNvSpPr txBox="1"/>
          <p:nvPr/>
        </p:nvSpPr>
        <p:spPr>
          <a:xfrm>
            <a:off x="3299674" y="3469488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9EF5F-34FB-4D9E-874B-460DFB7E5299}"/>
              </a:ext>
            </a:extLst>
          </p:cNvPr>
          <p:cNvSpPr txBox="1"/>
          <p:nvPr/>
        </p:nvSpPr>
        <p:spPr>
          <a:xfrm>
            <a:off x="3649447" y="4427972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749F5-2C85-4EA3-AD2A-2F2F0D9A1BFD}"/>
              </a:ext>
            </a:extLst>
          </p:cNvPr>
          <p:cNvSpPr txBox="1"/>
          <p:nvPr/>
        </p:nvSpPr>
        <p:spPr>
          <a:xfrm>
            <a:off x="4535895" y="442052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39D55-F536-48F4-BC0E-143153483B34}"/>
              </a:ext>
            </a:extLst>
          </p:cNvPr>
          <p:cNvSpPr txBox="1"/>
          <p:nvPr/>
        </p:nvSpPr>
        <p:spPr>
          <a:xfrm>
            <a:off x="5301524" y="381516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3F28D-C0B5-4BAA-827A-74ADFA1A9EFB}"/>
              </a:ext>
            </a:extLst>
          </p:cNvPr>
          <p:cNvSpPr txBox="1"/>
          <p:nvPr/>
        </p:nvSpPr>
        <p:spPr>
          <a:xfrm>
            <a:off x="6214845" y="276573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9BBF16-08A1-4EA2-9BA4-E50E8748AF32}"/>
              </a:ext>
            </a:extLst>
          </p:cNvPr>
          <p:cNvSpPr txBox="1"/>
          <p:nvPr/>
        </p:nvSpPr>
        <p:spPr>
          <a:xfrm>
            <a:off x="7023122" y="225533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22094E-AC52-46F7-BFE5-FA1A4CB65CE8}"/>
              </a:ext>
            </a:extLst>
          </p:cNvPr>
          <p:cNvSpPr txBox="1"/>
          <p:nvPr/>
        </p:nvSpPr>
        <p:spPr>
          <a:xfrm>
            <a:off x="7846058" y="2130174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A450C3-F31A-4466-A270-1E778D2EBC54}"/>
              </a:ext>
            </a:extLst>
          </p:cNvPr>
          <p:cNvSpPr txBox="1"/>
          <p:nvPr/>
        </p:nvSpPr>
        <p:spPr>
          <a:xfrm>
            <a:off x="8216695" y="3101389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08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9B91E-E5C6-42E1-BE7B-636121C276D4}"/>
              </a:ext>
            </a:extLst>
          </p:cNvPr>
          <p:cNvSpPr txBox="1"/>
          <p:nvPr/>
        </p:nvSpPr>
        <p:spPr>
          <a:xfrm>
            <a:off x="2276296" y="3494315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1B6F8-A3D5-4043-8A09-A5991C6CD7BE}"/>
              </a:ext>
            </a:extLst>
          </p:cNvPr>
          <p:cNvSpPr txBox="1"/>
          <p:nvPr/>
        </p:nvSpPr>
        <p:spPr>
          <a:xfrm>
            <a:off x="3096611" y="4912335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78AC7-B80B-40B0-9898-527B19E9B79F}"/>
              </a:ext>
            </a:extLst>
          </p:cNvPr>
          <p:cNvSpPr txBox="1"/>
          <p:nvPr/>
        </p:nvSpPr>
        <p:spPr>
          <a:xfrm>
            <a:off x="4640336" y="4925490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5791D5-D552-42BF-AF6F-DFA678212D58}"/>
              </a:ext>
            </a:extLst>
          </p:cNvPr>
          <p:cNvSpPr txBox="1"/>
          <p:nvPr/>
        </p:nvSpPr>
        <p:spPr>
          <a:xfrm>
            <a:off x="5883358" y="3870007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1C070-4440-4674-9EAC-F3A75FAF0D37}"/>
              </a:ext>
            </a:extLst>
          </p:cNvPr>
          <p:cNvSpPr txBox="1"/>
          <p:nvPr/>
        </p:nvSpPr>
        <p:spPr>
          <a:xfrm>
            <a:off x="5179272" y="2323361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6D5C1-AC81-4F01-AD61-CBD6BB168BCF}"/>
              </a:ext>
            </a:extLst>
          </p:cNvPr>
          <p:cNvSpPr txBox="1"/>
          <p:nvPr/>
        </p:nvSpPr>
        <p:spPr>
          <a:xfrm>
            <a:off x="6453240" y="1356841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202BA5-0470-486C-B680-51627EF8A3D6}"/>
              </a:ext>
            </a:extLst>
          </p:cNvPr>
          <p:cNvSpPr txBox="1"/>
          <p:nvPr/>
        </p:nvSpPr>
        <p:spPr>
          <a:xfrm>
            <a:off x="7981815" y="1195483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478AAA-C1BC-435E-8C5D-8565B5753074}"/>
              </a:ext>
            </a:extLst>
          </p:cNvPr>
          <p:cNvSpPr txBox="1"/>
          <p:nvPr/>
        </p:nvSpPr>
        <p:spPr>
          <a:xfrm>
            <a:off x="8784521" y="2776240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CB4E86-59A7-42AA-96CE-962CB3A0947E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A2ED5E-BED9-4B79-BA76-F9BE1285A0A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271B10-9150-4080-AF86-DF9EB1FE655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4AF824-B2EA-4B70-822A-8D02FB510352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0F359D-B467-409F-8665-6D7B71FC05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8B22735-9700-46E8-B5B0-C3C70DE23B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: Shape 44" descr="Refresh">
            <a:extLst>
              <a:ext uri="{FF2B5EF4-FFF2-40B4-BE49-F238E27FC236}">
                <a16:creationId xmlns:a16="http://schemas.microsoft.com/office/drawing/2014/main" id="{DD3B453D-74FA-414B-997A-285F2809B548}"/>
              </a:ext>
            </a:extLst>
          </p:cNvPr>
          <p:cNvSpPr/>
          <p:nvPr/>
        </p:nvSpPr>
        <p:spPr>
          <a:xfrm flipV="1">
            <a:off x="4246335" y="3441590"/>
            <a:ext cx="533400" cy="546699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rgbClr val="000000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 descr="Refresh">
            <a:extLst>
              <a:ext uri="{FF2B5EF4-FFF2-40B4-BE49-F238E27FC236}">
                <a16:creationId xmlns:a16="http://schemas.microsoft.com/office/drawing/2014/main" id="{92ECF1DB-2103-4154-ADB4-3412DDEC5E29}"/>
              </a:ext>
            </a:extLst>
          </p:cNvPr>
          <p:cNvSpPr/>
          <p:nvPr/>
        </p:nvSpPr>
        <p:spPr>
          <a:xfrm>
            <a:off x="7435588" y="3139333"/>
            <a:ext cx="533400" cy="54864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rgbClr val="000000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Arc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2F05BD-9A2D-404A-B62A-BE9A75528BB5}"/>
              </a:ext>
            </a:extLst>
          </p:cNvPr>
          <p:cNvGrpSpPr/>
          <p:nvPr/>
        </p:nvGrpSpPr>
        <p:grpSpPr>
          <a:xfrm>
            <a:off x="2101035" y="3252462"/>
            <a:ext cx="4749693" cy="2789633"/>
            <a:chOff x="1422382" y="2543502"/>
            <a:chExt cx="5845577" cy="343327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098441D-9962-4E4B-A09F-D90D6986329C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1F94D-986A-4862-947B-BA3833CB426C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6E3E9B-00FE-47A0-8195-B3FA7F608688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BC281A0-D231-4694-9D11-6484B3EDC1E3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5EC3BD-A471-4B9C-B62E-BF17ED6B55AB}"/>
              </a:ext>
            </a:extLst>
          </p:cNvPr>
          <p:cNvGrpSpPr/>
          <p:nvPr/>
        </p:nvGrpSpPr>
        <p:grpSpPr>
          <a:xfrm rot="10800000">
            <a:off x="5341273" y="1047567"/>
            <a:ext cx="4749693" cy="2789633"/>
            <a:chOff x="1422382" y="2543502"/>
            <a:chExt cx="5845577" cy="343327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ADB7971-D125-471A-A3E6-D2E2EA68BC56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D1E2780-45A2-4DB4-A5AC-BE132FFDD6D7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9EB7EBE-B0E3-4BBB-AE42-55E1BC04C816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E2BD21-CB55-4661-A645-7038575A52CF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CBDDDFF-F357-43F8-8B3E-ABCFEE5A7325}"/>
              </a:ext>
            </a:extLst>
          </p:cNvPr>
          <p:cNvSpPr txBox="1"/>
          <p:nvPr/>
        </p:nvSpPr>
        <p:spPr>
          <a:xfrm>
            <a:off x="3299674" y="3469488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9EF5F-34FB-4D9E-874B-460DFB7E5299}"/>
              </a:ext>
            </a:extLst>
          </p:cNvPr>
          <p:cNvSpPr txBox="1"/>
          <p:nvPr/>
        </p:nvSpPr>
        <p:spPr>
          <a:xfrm>
            <a:off x="3649447" y="4427972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749F5-2C85-4EA3-AD2A-2F2F0D9A1BFD}"/>
              </a:ext>
            </a:extLst>
          </p:cNvPr>
          <p:cNvSpPr txBox="1"/>
          <p:nvPr/>
        </p:nvSpPr>
        <p:spPr>
          <a:xfrm>
            <a:off x="4535895" y="442052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39D55-F536-48F4-BC0E-143153483B34}"/>
              </a:ext>
            </a:extLst>
          </p:cNvPr>
          <p:cNvSpPr txBox="1"/>
          <p:nvPr/>
        </p:nvSpPr>
        <p:spPr>
          <a:xfrm>
            <a:off x="5301524" y="381516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3F28D-C0B5-4BAA-827A-74ADFA1A9EFB}"/>
              </a:ext>
            </a:extLst>
          </p:cNvPr>
          <p:cNvSpPr txBox="1"/>
          <p:nvPr/>
        </p:nvSpPr>
        <p:spPr>
          <a:xfrm>
            <a:off x="6214845" y="276573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9BBF16-08A1-4EA2-9BA4-E50E8748AF32}"/>
              </a:ext>
            </a:extLst>
          </p:cNvPr>
          <p:cNvSpPr txBox="1"/>
          <p:nvPr/>
        </p:nvSpPr>
        <p:spPr>
          <a:xfrm>
            <a:off x="7023122" y="2255337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22094E-AC52-46F7-BFE5-FA1A4CB65CE8}"/>
              </a:ext>
            </a:extLst>
          </p:cNvPr>
          <p:cNvSpPr txBox="1"/>
          <p:nvPr/>
        </p:nvSpPr>
        <p:spPr>
          <a:xfrm>
            <a:off x="7846058" y="2130174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A450C3-F31A-4466-A270-1E778D2EBC54}"/>
              </a:ext>
            </a:extLst>
          </p:cNvPr>
          <p:cNvSpPr txBox="1"/>
          <p:nvPr/>
        </p:nvSpPr>
        <p:spPr>
          <a:xfrm>
            <a:off x="8216695" y="3101389"/>
            <a:ext cx="69954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9B91E-E5C6-42E1-BE7B-636121C276D4}"/>
              </a:ext>
            </a:extLst>
          </p:cNvPr>
          <p:cNvSpPr txBox="1"/>
          <p:nvPr/>
        </p:nvSpPr>
        <p:spPr>
          <a:xfrm>
            <a:off x="2276296" y="3494315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1B6F8-A3D5-4043-8A09-A5991C6CD7BE}"/>
              </a:ext>
            </a:extLst>
          </p:cNvPr>
          <p:cNvSpPr txBox="1"/>
          <p:nvPr/>
        </p:nvSpPr>
        <p:spPr>
          <a:xfrm>
            <a:off x="3096611" y="4912335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78AC7-B80B-40B0-9898-527B19E9B79F}"/>
              </a:ext>
            </a:extLst>
          </p:cNvPr>
          <p:cNvSpPr txBox="1"/>
          <p:nvPr/>
        </p:nvSpPr>
        <p:spPr>
          <a:xfrm>
            <a:off x="4640336" y="4925490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5791D5-D552-42BF-AF6F-DFA678212D58}"/>
              </a:ext>
            </a:extLst>
          </p:cNvPr>
          <p:cNvSpPr txBox="1"/>
          <p:nvPr/>
        </p:nvSpPr>
        <p:spPr>
          <a:xfrm>
            <a:off x="5883358" y="3870007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1C070-4440-4674-9EAC-F3A75FAF0D37}"/>
              </a:ext>
            </a:extLst>
          </p:cNvPr>
          <p:cNvSpPr txBox="1"/>
          <p:nvPr/>
        </p:nvSpPr>
        <p:spPr>
          <a:xfrm>
            <a:off x="5179272" y="2323361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6D5C1-AC81-4F01-AD61-CBD6BB168BCF}"/>
              </a:ext>
            </a:extLst>
          </p:cNvPr>
          <p:cNvSpPr txBox="1"/>
          <p:nvPr/>
        </p:nvSpPr>
        <p:spPr>
          <a:xfrm>
            <a:off x="6453240" y="1356841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202BA5-0470-486C-B680-51627EF8A3D6}"/>
              </a:ext>
            </a:extLst>
          </p:cNvPr>
          <p:cNvSpPr txBox="1"/>
          <p:nvPr/>
        </p:nvSpPr>
        <p:spPr>
          <a:xfrm>
            <a:off x="7981815" y="1195483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478AAA-C1BC-435E-8C5D-8565B5753074}"/>
              </a:ext>
            </a:extLst>
          </p:cNvPr>
          <p:cNvSpPr txBox="1"/>
          <p:nvPr/>
        </p:nvSpPr>
        <p:spPr>
          <a:xfrm>
            <a:off x="8784521" y="2776240"/>
            <a:ext cx="1139764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CB4E86-59A7-42AA-96CE-962CB3A0947E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A2ED5E-BED9-4B79-BA76-F9BE1285A0A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271B10-9150-4080-AF86-DF9EB1FE655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4AF824-B2EA-4B70-822A-8D02FB510352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0F359D-B467-409F-8665-6D7B71FC05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8B22735-9700-46E8-B5B0-C3C70DE23B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: Shape 44" descr="Refresh">
            <a:extLst>
              <a:ext uri="{FF2B5EF4-FFF2-40B4-BE49-F238E27FC236}">
                <a16:creationId xmlns:a16="http://schemas.microsoft.com/office/drawing/2014/main" id="{DD3B453D-74FA-414B-997A-285F2809B548}"/>
              </a:ext>
            </a:extLst>
          </p:cNvPr>
          <p:cNvSpPr/>
          <p:nvPr/>
        </p:nvSpPr>
        <p:spPr>
          <a:xfrm flipV="1">
            <a:off x="4246335" y="3441590"/>
            <a:ext cx="533400" cy="546699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 descr="Refresh">
            <a:extLst>
              <a:ext uri="{FF2B5EF4-FFF2-40B4-BE49-F238E27FC236}">
                <a16:creationId xmlns:a16="http://schemas.microsoft.com/office/drawing/2014/main" id="{92ECF1DB-2103-4154-ADB4-3412DDEC5E29}"/>
              </a:ext>
            </a:extLst>
          </p:cNvPr>
          <p:cNvSpPr/>
          <p:nvPr/>
        </p:nvSpPr>
        <p:spPr>
          <a:xfrm>
            <a:off x="7435588" y="3139333"/>
            <a:ext cx="533400" cy="54864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565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Arc Process – Slide Template</vt:lpstr>
      <vt:lpstr>Cycle Arc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Arc Process</dc:title>
  <dc:creator>PresentationGO.com</dc:creator>
  <dc:description>© Copyright PresentationGO.com</dc:description>
  <dcterms:created xsi:type="dcterms:W3CDTF">2014-11-26T05:14:11Z</dcterms:created>
  <dcterms:modified xsi:type="dcterms:W3CDTF">2020-03-10T21:41:46Z</dcterms:modified>
  <cp:category>Charts &amp; Diagrams</cp:category>
</cp:coreProperties>
</file>