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8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91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Cycle Diagram w/ 4 Bent Arrows for PowerPoint</a:t>
            </a:r>
          </a:p>
        </p:txBody>
      </p:sp>
      <p:sp>
        <p:nvSpPr>
          <p:cNvPr id="33" name="Freeform 2067">
            <a:extLst>
              <a:ext uri="{FF2B5EF4-FFF2-40B4-BE49-F238E27FC236}">
                <a16:creationId xmlns:a16="http://schemas.microsoft.com/office/drawing/2014/main" id="{6CE5C789-C6F5-4539-82CB-3BB9B9812E58}"/>
              </a:ext>
            </a:extLst>
          </p:cNvPr>
          <p:cNvSpPr>
            <a:spLocks/>
          </p:cNvSpPr>
          <p:nvPr/>
        </p:nvSpPr>
        <p:spPr bwMode="auto">
          <a:xfrm>
            <a:off x="3922431" y="2348151"/>
            <a:ext cx="2202578" cy="765304"/>
          </a:xfrm>
          <a:custGeom>
            <a:avLst/>
            <a:gdLst>
              <a:gd name="T0" fmla="*/ 1827 w 1827"/>
              <a:gd name="T1" fmla="*/ 328 h 634"/>
              <a:gd name="T2" fmla="*/ 1304 w 1827"/>
              <a:gd name="T3" fmla="*/ 26 h 634"/>
              <a:gd name="T4" fmla="*/ 1304 w 1827"/>
              <a:gd name="T5" fmla="*/ 176 h 634"/>
              <a:gd name="T6" fmla="*/ 634 w 1827"/>
              <a:gd name="T7" fmla="*/ 176 h 634"/>
              <a:gd name="T8" fmla="*/ 634 w 1827"/>
              <a:gd name="T9" fmla="*/ 0 h 634"/>
              <a:gd name="T10" fmla="*/ 0 w 1827"/>
              <a:gd name="T11" fmla="*/ 0 h 634"/>
              <a:gd name="T12" fmla="*/ 0 w 1827"/>
              <a:gd name="T13" fmla="*/ 634 h 634"/>
              <a:gd name="T14" fmla="*/ 634 w 1827"/>
              <a:gd name="T15" fmla="*/ 634 h 634"/>
              <a:gd name="T16" fmla="*/ 634 w 1827"/>
              <a:gd name="T17" fmla="*/ 479 h 634"/>
              <a:gd name="T18" fmla="*/ 1304 w 1827"/>
              <a:gd name="T19" fmla="*/ 479 h 634"/>
              <a:gd name="T20" fmla="*/ 1304 w 1827"/>
              <a:gd name="T21" fmla="*/ 629 h 634"/>
              <a:gd name="T22" fmla="*/ 1827 w 1827"/>
              <a:gd name="T23" fmla="*/ 328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27" h="634">
                <a:moveTo>
                  <a:pt x="1827" y="328"/>
                </a:moveTo>
                <a:lnTo>
                  <a:pt x="1304" y="26"/>
                </a:lnTo>
                <a:lnTo>
                  <a:pt x="1304" y="176"/>
                </a:lnTo>
                <a:lnTo>
                  <a:pt x="634" y="176"/>
                </a:lnTo>
                <a:lnTo>
                  <a:pt x="634" y="0"/>
                </a:lnTo>
                <a:lnTo>
                  <a:pt x="0" y="0"/>
                </a:lnTo>
                <a:lnTo>
                  <a:pt x="0" y="634"/>
                </a:lnTo>
                <a:lnTo>
                  <a:pt x="634" y="634"/>
                </a:lnTo>
                <a:lnTo>
                  <a:pt x="634" y="479"/>
                </a:lnTo>
                <a:lnTo>
                  <a:pt x="1304" y="479"/>
                </a:lnTo>
                <a:lnTo>
                  <a:pt x="1304" y="629"/>
                </a:lnTo>
                <a:lnTo>
                  <a:pt x="1827" y="3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Rectangle 2068">
            <a:extLst>
              <a:ext uri="{FF2B5EF4-FFF2-40B4-BE49-F238E27FC236}">
                <a16:creationId xmlns:a16="http://schemas.microsoft.com/office/drawing/2014/main" id="{F6DAB06B-7F5E-4304-942A-78B51F69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826" y="2422814"/>
            <a:ext cx="612243" cy="6159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2071">
            <a:extLst>
              <a:ext uri="{FF2B5EF4-FFF2-40B4-BE49-F238E27FC236}">
                <a16:creationId xmlns:a16="http://schemas.microsoft.com/office/drawing/2014/main" id="{4649FBF4-21B8-4B13-8A91-5D880F73959E}"/>
              </a:ext>
            </a:extLst>
          </p:cNvPr>
          <p:cNvSpPr>
            <a:spLocks/>
          </p:cNvSpPr>
          <p:nvPr/>
        </p:nvSpPr>
        <p:spPr bwMode="auto">
          <a:xfrm>
            <a:off x="5307439" y="2348151"/>
            <a:ext cx="1635134" cy="2374305"/>
          </a:xfrm>
          <a:custGeom>
            <a:avLst/>
            <a:gdLst>
              <a:gd name="T0" fmla="*/ 724 w 1357"/>
              <a:gd name="T1" fmla="*/ 0 h 1967"/>
              <a:gd name="T2" fmla="*/ 724 w 1357"/>
              <a:gd name="T3" fmla="*/ 634 h 1967"/>
              <a:gd name="T4" fmla="*/ 881 w 1357"/>
              <a:gd name="T5" fmla="*/ 634 h 1967"/>
              <a:gd name="T6" fmla="*/ 881 w 1357"/>
              <a:gd name="T7" fmla="*/ 1515 h 1967"/>
              <a:gd name="T8" fmla="*/ 522 w 1357"/>
              <a:gd name="T9" fmla="*/ 1515 h 1967"/>
              <a:gd name="T10" fmla="*/ 522 w 1357"/>
              <a:gd name="T11" fmla="*/ 1364 h 1967"/>
              <a:gd name="T12" fmla="*/ 0 w 1357"/>
              <a:gd name="T13" fmla="*/ 1666 h 1967"/>
              <a:gd name="T14" fmla="*/ 522 w 1357"/>
              <a:gd name="T15" fmla="*/ 1967 h 1967"/>
              <a:gd name="T16" fmla="*/ 522 w 1357"/>
              <a:gd name="T17" fmla="*/ 1817 h 1967"/>
              <a:gd name="T18" fmla="*/ 1032 w 1357"/>
              <a:gd name="T19" fmla="*/ 1817 h 1967"/>
              <a:gd name="T20" fmla="*/ 1183 w 1357"/>
              <a:gd name="T21" fmla="*/ 1666 h 1967"/>
              <a:gd name="T22" fmla="*/ 1183 w 1357"/>
              <a:gd name="T23" fmla="*/ 634 h 1967"/>
              <a:gd name="T24" fmla="*/ 1357 w 1357"/>
              <a:gd name="T25" fmla="*/ 634 h 1967"/>
              <a:gd name="T26" fmla="*/ 1357 w 1357"/>
              <a:gd name="T27" fmla="*/ 0 h 1967"/>
              <a:gd name="T28" fmla="*/ 724 w 1357"/>
              <a:gd name="T29" fmla="*/ 0 h 1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57" h="1967">
                <a:moveTo>
                  <a:pt x="724" y="0"/>
                </a:moveTo>
                <a:lnTo>
                  <a:pt x="724" y="634"/>
                </a:lnTo>
                <a:lnTo>
                  <a:pt x="881" y="634"/>
                </a:lnTo>
                <a:lnTo>
                  <a:pt x="881" y="1515"/>
                </a:lnTo>
                <a:lnTo>
                  <a:pt x="522" y="1515"/>
                </a:lnTo>
                <a:lnTo>
                  <a:pt x="522" y="1364"/>
                </a:lnTo>
                <a:lnTo>
                  <a:pt x="0" y="1666"/>
                </a:lnTo>
                <a:lnTo>
                  <a:pt x="522" y="1967"/>
                </a:lnTo>
                <a:lnTo>
                  <a:pt x="522" y="1817"/>
                </a:lnTo>
                <a:lnTo>
                  <a:pt x="1032" y="1817"/>
                </a:lnTo>
                <a:cubicBezTo>
                  <a:pt x="1115" y="1817"/>
                  <a:pt x="1183" y="1749"/>
                  <a:pt x="1183" y="1666"/>
                </a:cubicBezTo>
                <a:lnTo>
                  <a:pt x="1183" y="634"/>
                </a:lnTo>
                <a:lnTo>
                  <a:pt x="1357" y="634"/>
                </a:lnTo>
                <a:lnTo>
                  <a:pt x="1357" y="0"/>
                </a:lnTo>
                <a:lnTo>
                  <a:pt x="7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Rectangle 2072">
            <a:extLst>
              <a:ext uri="{FF2B5EF4-FFF2-40B4-BE49-F238E27FC236}">
                <a16:creationId xmlns:a16="http://schemas.microsoft.com/office/drawing/2014/main" id="{32BEAFF7-6371-4B18-ACB8-3EFBB705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404" y="2422814"/>
            <a:ext cx="615977" cy="6159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2075">
            <a:extLst>
              <a:ext uri="{FF2B5EF4-FFF2-40B4-BE49-F238E27FC236}">
                <a16:creationId xmlns:a16="http://schemas.microsoft.com/office/drawing/2014/main" id="{F975625A-8A26-4F2E-9F32-B53514DB6F08}"/>
              </a:ext>
            </a:extLst>
          </p:cNvPr>
          <p:cNvSpPr>
            <a:spLocks/>
          </p:cNvSpPr>
          <p:nvPr/>
        </p:nvSpPr>
        <p:spPr bwMode="auto">
          <a:xfrm>
            <a:off x="3071263" y="3923555"/>
            <a:ext cx="2168981" cy="806368"/>
          </a:xfrm>
          <a:custGeom>
            <a:avLst/>
            <a:gdLst>
              <a:gd name="T0" fmla="*/ 1130 w 1797"/>
              <a:gd name="T1" fmla="*/ 0 h 667"/>
              <a:gd name="T2" fmla="*/ 1130 w 1797"/>
              <a:gd name="T3" fmla="*/ 182 h 667"/>
              <a:gd name="T4" fmla="*/ 522 w 1797"/>
              <a:gd name="T5" fmla="*/ 182 h 667"/>
              <a:gd name="T6" fmla="*/ 522 w 1797"/>
              <a:gd name="T7" fmla="*/ 32 h 667"/>
              <a:gd name="T8" fmla="*/ 0 w 1797"/>
              <a:gd name="T9" fmla="*/ 333 h 667"/>
              <a:gd name="T10" fmla="*/ 522 w 1797"/>
              <a:gd name="T11" fmla="*/ 635 h 667"/>
              <a:gd name="T12" fmla="*/ 522 w 1797"/>
              <a:gd name="T13" fmla="*/ 485 h 667"/>
              <a:gd name="T14" fmla="*/ 1130 w 1797"/>
              <a:gd name="T15" fmla="*/ 485 h 667"/>
              <a:gd name="T16" fmla="*/ 1130 w 1797"/>
              <a:gd name="T17" fmla="*/ 667 h 667"/>
              <a:gd name="T18" fmla="*/ 1797 w 1797"/>
              <a:gd name="T19" fmla="*/ 667 h 667"/>
              <a:gd name="T20" fmla="*/ 1797 w 1797"/>
              <a:gd name="T21" fmla="*/ 0 h 667"/>
              <a:gd name="T22" fmla="*/ 1130 w 1797"/>
              <a:gd name="T23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7" h="667">
                <a:moveTo>
                  <a:pt x="1130" y="0"/>
                </a:moveTo>
                <a:lnTo>
                  <a:pt x="1130" y="182"/>
                </a:lnTo>
                <a:lnTo>
                  <a:pt x="522" y="182"/>
                </a:lnTo>
                <a:lnTo>
                  <a:pt x="522" y="32"/>
                </a:lnTo>
                <a:lnTo>
                  <a:pt x="0" y="333"/>
                </a:lnTo>
                <a:lnTo>
                  <a:pt x="522" y="635"/>
                </a:lnTo>
                <a:lnTo>
                  <a:pt x="522" y="485"/>
                </a:lnTo>
                <a:lnTo>
                  <a:pt x="1130" y="485"/>
                </a:lnTo>
                <a:lnTo>
                  <a:pt x="1130" y="667"/>
                </a:lnTo>
                <a:lnTo>
                  <a:pt x="1797" y="667"/>
                </a:lnTo>
                <a:lnTo>
                  <a:pt x="1797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Rectangle 2076">
            <a:extLst>
              <a:ext uri="{FF2B5EF4-FFF2-40B4-BE49-F238E27FC236}">
                <a16:creationId xmlns:a16="http://schemas.microsoft.com/office/drawing/2014/main" id="{7008FAB4-2081-4CFB-8D98-27AE85D6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206" y="4020618"/>
            <a:ext cx="612243" cy="6122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2079">
            <a:extLst>
              <a:ext uri="{FF2B5EF4-FFF2-40B4-BE49-F238E27FC236}">
                <a16:creationId xmlns:a16="http://schemas.microsoft.com/office/drawing/2014/main" id="{DF7C221B-4F4F-4C0C-94CE-D5DC11A2A163}"/>
              </a:ext>
            </a:extLst>
          </p:cNvPr>
          <p:cNvSpPr>
            <a:spLocks/>
          </p:cNvSpPr>
          <p:nvPr/>
        </p:nvSpPr>
        <p:spPr bwMode="auto">
          <a:xfrm>
            <a:off x="2201428" y="2318283"/>
            <a:ext cx="1657535" cy="2411637"/>
          </a:xfrm>
          <a:custGeom>
            <a:avLst/>
            <a:gdLst>
              <a:gd name="T0" fmla="*/ 1375 w 1375"/>
              <a:gd name="T1" fmla="*/ 301 h 2000"/>
              <a:gd name="T2" fmla="*/ 853 w 1375"/>
              <a:gd name="T3" fmla="*/ 0 h 2000"/>
              <a:gd name="T4" fmla="*/ 853 w 1375"/>
              <a:gd name="T5" fmla="*/ 150 h 2000"/>
              <a:gd name="T6" fmla="*/ 343 w 1375"/>
              <a:gd name="T7" fmla="*/ 150 h 2000"/>
              <a:gd name="T8" fmla="*/ 192 w 1375"/>
              <a:gd name="T9" fmla="*/ 301 h 2000"/>
              <a:gd name="T10" fmla="*/ 192 w 1375"/>
              <a:gd name="T11" fmla="*/ 1333 h 2000"/>
              <a:gd name="T12" fmla="*/ 0 w 1375"/>
              <a:gd name="T13" fmla="*/ 1333 h 2000"/>
              <a:gd name="T14" fmla="*/ 0 w 1375"/>
              <a:gd name="T15" fmla="*/ 2000 h 2000"/>
              <a:gd name="T16" fmla="*/ 667 w 1375"/>
              <a:gd name="T17" fmla="*/ 2000 h 2000"/>
              <a:gd name="T18" fmla="*/ 667 w 1375"/>
              <a:gd name="T19" fmla="*/ 1333 h 2000"/>
              <a:gd name="T20" fmla="*/ 495 w 1375"/>
              <a:gd name="T21" fmla="*/ 1333 h 2000"/>
              <a:gd name="T22" fmla="*/ 495 w 1375"/>
              <a:gd name="T23" fmla="*/ 452 h 2000"/>
              <a:gd name="T24" fmla="*/ 853 w 1375"/>
              <a:gd name="T25" fmla="*/ 452 h 2000"/>
              <a:gd name="T26" fmla="*/ 853 w 1375"/>
              <a:gd name="T27" fmla="*/ 603 h 2000"/>
              <a:gd name="T28" fmla="*/ 1375 w 1375"/>
              <a:gd name="T29" fmla="*/ 301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75" h="2000">
                <a:moveTo>
                  <a:pt x="1375" y="301"/>
                </a:moveTo>
                <a:lnTo>
                  <a:pt x="853" y="0"/>
                </a:lnTo>
                <a:lnTo>
                  <a:pt x="853" y="150"/>
                </a:lnTo>
                <a:lnTo>
                  <a:pt x="343" y="150"/>
                </a:lnTo>
                <a:cubicBezTo>
                  <a:pt x="260" y="150"/>
                  <a:pt x="192" y="218"/>
                  <a:pt x="192" y="301"/>
                </a:cubicBezTo>
                <a:lnTo>
                  <a:pt x="192" y="1333"/>
                </a:lnTo>
                <a:lnTo>
                  <a:pt x="0" y="1333"/>
                </a:lnTo>
                <a:lnTo>
                  <a:pt x="0" y="2000"/>
                </a:lnTo>
                <a:lnTo>
                  <a:pt x="667" y="2000"/>
                </a:lnTo>
                <a:lnTo>
                  <a:pt x="667" y="1333"/>
                </a:lnTo>
                <a:lnTo>
                  <a:pt x="495" y="1333"/>
                </a:lnTo>
                <a:lnTo>
                  <a:pt x="495" y="452"/>
                </a:lnTo>
                <a:lnTo>
                  <a:pt x="853" y="452"/>
                </a:lnTo>
                <a:lnTo>
                  <a:pt x="853" y="603"/>
                </a:lnTo>
                <a:lnTo>
                  <a:pt x="1375" y="30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Rectangle 2080">
            <a:extLst>
              <a:ext uri="{FF2B5EF4-FFF2-40B4-BE49-F238E27FC236}">
                <a16:creationId xmlns:a16="http://schemas.microsoft.com/office/drawing/2014/main" id="{C654B941-7487-42D9-843E-B2D7B8B32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761" y="4020611"/>
            <a:ext cx="615977" cy="6122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69F0624D-EC00-4903-A639-6B94EF771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3714" y="4102098"/>
            <a:ext cx="458069" cy="458069"/>
          </a:xfrm>
          <a:prstGeom prst="rect">
            <a:avLst/>
          </a:prstGeom>
        </p:spPr>
      </p:pic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D221DBDF-084B-4A3E-8049-52FAF74EA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5798" y="2501768"/>
            <a:ext cx="458069" cy="458069"/>
          </a:xfrm>
          <a:prstGeom prst="rect">
            <a:avLst/>
          </a:prstGeom>
        </p:spPr>
      </p:pic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685C96CA-1B43-4ADB-9F80-624D3E9EF1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38357" y="2501768"/>
            <a:ext cx="458069" cy="458069"/>
          </a:xfrm>
          <a:prstGeom prst="rect">
            <a:avLst/>
          </a:prstGeom>
        </p:spPr>
      </p:pic>
      <p:pic>
        <p:nvPicPr>
          <p:cNvPr id="11" name="Graphic 10" descr="Trophy">
            <a:extLst>
              <a:ext uri="{FF2B5EF4-FFF2-40B4-BE49-F238E27FC236}">
                <a16:creationId xmlns:a16="http://schemas.microsoft.com/office/drawing/2014/main" id="{A290EC1D-ECCE-49DB-968D-81CEB413A1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3069" y="4102098"/>
            <a:ext cx="458069" cy="45806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6474816-7490-4BCD-A482-1CE0AB9F0FDA}"/>
              </a:ext>
            </a:extLst>
          </p:cNvPr>
          <p:cNvGrpSpPr/>
          <p:nvPr/>
        </p:nvGrpSpPr>
        <p:grpSpPr>
          <a:xfrm>
            <a:off x="7038455" y="2263958"/>
            <a:ext cx="1850931" cy="1391757"/>
            <a:chOff x="6974393" y="3025362"/>
            <a:chExt cx="1925752" cy="139175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D9AD87-4175-48AE-A1A7-2AED17F2D67C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1E9F25A-688C-4918-90CB-3B09B7C09BC7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F19B31-9A98-4851-8CB1-06627E4006AD}"/>
              </a:ext>
            </a:extLst>
          </p:cNvPr>
          <p:cNvGrpSpPr/>
          <p:nvPr/>
        </p:nvGrpSpPr>
        <p:grpSpPr>
          <a:xfrm>
            <a:off x="249702" y="3864288"/>
            <a:ext cx="1850931" cy="1391758"/>
            <a:chOff x="249702" y="3025361"/>
            <a:chExt cx="1925752" cy="139175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965C9B0-8E03-41DE-931C-FFA446549EF9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6598502-6A68-4248-BE2F-29222B67E56B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851A224-7AE6-4730-9B94-91516A63272E}"/>
              </a:ext>
            </a:extLst>
          </p:cNvPr>
          <p:cNvGrpSpPr/>
          <p:nvPr/>
        </p:nvGrpSpPr>
        <p:grpSpPr>
          <a:xfrm>
            <a:off x="2755059" y="4943423"/>
            <a:ext cx="2491534" cy="1391758"/>
            <a:chOff x="249702" y="3025361"/>
            <a:chExt cx="1925752" cy="139175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702C69A-1ABF-4B96-A049-792FA874E90E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F32E8C-1DA5-4D1C-BDC4-F4BFF72FA50C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2189DAD-0F86-4049-9197-3B9F06884E23}"/>
              </a:ext>
            </a:extLst>
          </p:cNvPr>
          <p:cNvGrpSpPr/>
          <p:nvPr/>
        </p:nvGrpSpPr>
        <p:grpSpPr>
          <a:xfrm>
            <a:off x="3922431" y="1121092"/>
            <a:ext cx="2491534" cy="1391757"/>
            <a:chOff x="6974393" y="3025362"/>
            <a:chExt cx="1925752" cy="139175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CB45B6B-B8A2-48CF-AC52-18DD3578A8B4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9034002-8F6E-433A-9E8A-6C5EEFEB5446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714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Cycle Diagram w/ 4 Bent Arrows for PowerPoint</a:t>
            </a:r>
          </a:p>
        </p:txBody>
      </p:sp>
      <p:sp>
        <p:nvSpPr>
          <p:cNvPr id="33" name="Freeform 2067">
            <a:extLst>
              <a:ext uri="{FF2B5EF4-FFF2-40B4-BE49-F238E27FC236}">
                <a16:creationId xmlns:a16="http://schemas.microsoft.com/office/drawing/2014/main" id="{6CE5C789-C6F5-4539-82CB-3BB9B9812E58}"/>
              </a:ext>
            </a:extLst>
          </p:cNvPr>
          <p:cNvSpPr>
            <a:spLocks/>
          </p:cNvSpPr>
          <p:nvPr/>
        </p:nvSpPr>
        <p:spPr bwMode="auto">
          <a:xfrm>
            <a:off x="3922431" y="2348151"/>
            <a:ext cx="2202578" cy="765304"/>
          </a:xfrm>
          <a:custGeom>
            <a:avLst/>
            <a:gdLst>
              <a:gd name="T0" fmla="*/ 1827 w 1827"/>
              <a:gd name="T1" fmla="*/ 328 h 634"/>
              <a:gd name="T2" fmla="*/ 1304 w 1827"/>
              <a:gd name="T3" fmla="*/ 26 h 634"/>
              <a:gd name="T4" fmla="*/ 1304 w 1827"/>
              <a:gd name="T5" fmla="*/ 176 h 634"/>
              <a:gd name="T6" fmla="*/ 634 w 1827"/>
              <a:gd name="T7" fmla="*/ 176 h 634"/>
              <a:gd name="T8" fmla="*/ 634 w 1827"/>
              <a:gd name="T9" fmla="*/ 0 h 634"/>
              <a:gd name="T10" fmla="*/ 0 w 1827"/>
              <a:gd name="T11" fmla="*/ 0 h 634"/>
              <a:gd name="T12" fmla="*/ 0 w 1827"/>
              <a:gd name="T13" fmla="*/ 634 h 634"/>
              <a:gd name="T14" fmla="*/ 634 w 1827"/>
              <a:gd name="T15" fmla="*/ 634 h 634"/>
              <a:gd name="T16" fmla="*/ 634 w 1827"/>
              <a:gd name="T17" fmla="*/ 479 h 634"/>
              <a:gd name="T18" fmla="*/ 1304 w 1827"/>
              <a:gd name="T19" fmla="*/ 479 h 634"/>
              <a:gd name="T20" fmla="*/ 1304 w 1827"/>
              <a:gd name="T21" fmla="*/ 629 h 634"/>
              <a:gd name="T22" fmla="*/ 1827 w 1827"/>
              <a:gd name="T23" fmla="*/ 328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27" h="634">
                <a:moveTo>
                  <a:pt x="1827" y="328"/>
                </a:moveTo>
                <a:lnTo>
                  <a:pt x="1304" y="26"/>
                </a:lnTo>
                <a:lnTo>
                  <a:pt x="1304" y="176"/>
                </a:lnTo>
                <a:lnTo>
                  <a:pt x="634" y="176"/>
                </a:lnTo>
                <a:lnTo>
                  <a:pt x="634" y="0"/>
                </a:lnTo>
                <a:lnTo>
                  <a:pt x="0" y="0"/>
                </a:lnTo>
                <a:lnTo>
                  <a:pt x="0" y="634"/>
                </a:lnTo>
                <a:lnTo>
                  <a:pt x="634" y="634"/>
                </a:lnTo>
                <a:lnTo>
                  <a:pt x="634" y="479"/>
                </a:lnTo>
                <a:lnTo>
                  <a:pt x="1304" y="479"/>
                </a:lnTo>
                <a:lnTo>
                  <a:pt x="1304" y="629"/>
                </a:lnTo>
                <a:lnTo>
                  <a:pt x="1827" y="3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Rectangle 2068">
            <a:extLst>
              <a:ext uri="{FF2B5EF4-FFF2-40B4-BE49-F238E27FC236}">
                <a16:creationId xmlns:a16="http://schemas.microsoft.com/office/drawing/2014/main" id="{F6DAB06B-7F5E-4304-942A-78B51F69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826" y="2422814"/>
            <a:ext cx="612243" cy="6159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2071">
            <a:extLst>
              <a:ext uri="{FF2B5EF4-FFF2-40B4-BE49-F238E27FC236}">
                <a16:creationId xmlns:a16="http://schemas.microsoft.com/office/drawing/2014/main" id="{4649FBF4-21B8-4B13-8A91-5D880F73959E}"/>
              </a:ext>
            </a:extLst>
          </p:cNvPr>
          <p:cNvSpPr>
            <a:spLocks/>
          </p:cNvSpPr>
          <p:nvPr/>
        </p:nvSpPr>
        <p:spPr bwMode="auto">
          <a:xfrm>
            <a:off x="5307439" y="2348151"/>
            <a:ext cx="1635134" cy="2374305"/>
          </a:xfrm>
          <a:custGeom>
            <a:avLst/>
            <a:gdLst>
              <a:gd name="T0" fmla="*/ 724 w 1357"/>
              <a:gd name="T1" fmla="*/ 0 h 1967"/>
              <a:gd name="T2" fmla="*/ 724 w 1357"/>
              <a:gd name="T3" fmla="*/ 634 h 1967"/>
              <a:gd name="T4" fmla="*/ 881 w 1357"/>
              <a:gd name="T5" fmla="*/ 634 h 1967"/>
              <a:gd name="T6" fmla="*/ 881 w 1357"/>
              <a:gd name="T7" fmla="*/ 1515 h 1967"/>
              <a:gd name="T8" fmla="*/ 522 w 1357"/>
              <a:gd name="T9" fmla="*/ 1515 h 1967"/>
              <a:gd name="T10" fmla="*/ 522 w 1357"/>
              <a:gd name="T11" fmla="*/ 1364 h 1967"/>
              <a:gd name="T12" fmla="*/ 0 w 1357"/>
              <a:gd name="T13" fmla="*/ 1666 h 1967"/>
              <a:gd name="T14" fmla="*/ 522 w 1357"/>
              <a:gd name="T15" fmla="*/ 1967 h 1967"/>
              <a:gd name="T16" fmla="*/ 522 w 1357"/>
              <a:gd name="T17" fmla="*/ 1817 h 1967"/>
              <a:gd name="T18" fmla="*/ 1032 w 1357"/>
              <a:gd name="T19" fmla="*/ 1817 h 1967"/>
              <a:gd name="T20" fmla="*/ 1183 w 1357"/>
              <a:gd name="T21" fmla="*/ 1666 h 1967"/>
              <a:gd name="T22" fmla="*/ 1183 w 1357"/>
              <a:gd name="T23" fmla="*/ 634 h 1967"/>
              <a:gd name="T24" fmla="*/ 1357 w 1357"/>
              <a:gd name="T25" fmla="*/ 634 h 1967"/>
              <a:gd name="T26" fmla="*/ 1357 w 1357"/>
              <a:gd name="T27" fmla="*/ 0 h 1967"/>
              <a:gd name="T28" fmla="*/ 724 w 1357"/>
              <a:gd name="T29" fmla="*/ 0 h 1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57" h="1967">
                <a:moveTo>
                  <a:pt x="724" y="0"/>
                </a:moveTo>
                <a:lnTo>
                  <a:pt x="724" y="634"/>
                </a:lnTo>
                <a:lnTo>
                  <a:pt x="881" y="634"/>
                </a:lnTo>
                <a:lnTo>
                  <a:pt x="881" y="1515"/>
                </a:lnTo>
                <a:lnTo>
                  <a:pt x="522" y="1515"/>
                </a:lnTo>
                <a:lnTo>
                  <a:pt x="522" y="1364"/>
                </a:lnTo>
                <a:lnTo>
                  <a:pt x="0" y="1666"/>
                </a:lnTo>
                <a:lnTo>
                  <a:pt x="522" y="1967"/>
                </a:lnTo>
                <a:lnTo>
                  <a:pt x="522" y="1817"/>
                </a:lnTo>
                <a:lnTo>
                  <a:pt x="1032" y="1817"/>
                </a:lnTo>
                <a:cubicBezTo>
                  <a:pt x="1115" y="1817"/>
                  <a:pt x="1183" y="1749"/>
                  <a:pt x="1183" y="1666"/>
                </a:cubicBezTo>
                <a:lnTo>
                  <a:pt x="1183" y="634"/>
                </a:lnTo>
                <a:lnTo>
                  <a:pt x="1357" y="634"/>
                </a:lnTo>
                <a:lnTo>
                  <a:pt x="1357" y="0"/>
                </a:lnTo>
                <a:lnTo>
                  <a:pt x="7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Rectangle 2072">
            <a:extLst>
              <a:ext uri="{FF2B5EF4-FFF2-40B4-BE49-F238E27FC236}">
                <a16:creationId xmlns:a16="http://schemas.microsoft.com/office/drawing/2014/main" id="{32BEAFF7-6371-4B18-ACB8-3EFBB705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404" y="2422814"/>
            <a:ext cx="615977" cy="6159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2075">
            <a:extLst>
              <a:ext uri="{FF2B5EF4-FFF2-40B4-BE49-F238E27FC236}">
                <a16:creationId xmlns:a16="http://schemas.microsoft.com/office/drawing/2014/main" id="{F975625A-8A26-4F2E-9F32-B53514DB6F08}"/>
              </a:ext>
            </a:extLst>
          </p:cNvPr>
          <p:cNvSpPr>
            <a:spLocks/>
          </p:cNvSpPr>
          <p:nvPr/>
        </p:nvSpPr>
        <p:spPr bwMode="auto">
          <a:xfrm>
            <a:off x="3071263" y="3923555"/>
            <a:ext cx="2168981" cy="806368"/>
          </a:xfrm>
          <a:custGeom>
            <a:avLst/>
            <a:gdLst>
              <a:gd name="T0" fmla="*/ 1130 w 1797"/>
              <a:gd name="T1" fmla="*/ 0 h 667"/>
              <a:gd name="T2" fmla="*/ 1130 w 1797"/>
              <a:gd name="T3" fmla="*/ 182 h 667"/>
              <a:gd name="T4" fmla="*/ 522 w 1797"/>
              <a:gd name="T5" fmla="*/ 182 h 667"/>
              <a:gd name="T6" fmla="*/ 522 w 1797"/>
              <a:gd name="T7" fmla="*/ 32 h 667"/>
              <a:gd name="T8" fmla="*/ 0 w 1797"/>
              <a:gd name="T9" fmla="*/ 333 h 667"/>
              <a:gd name="T10" fmla="*/ 522 w 1797"/>
              <a:gd name="T11" fmla="*/ 635 h 667"/>
              <a:gd name="T12" fmla="*/ 522 w 1797"/>
              <a:gd name="T13" fmla="*/ 485 h 667"/>
              <a:gd name="T14" fmla="*/ 1130 w 1797"/>
              <a:gd name="T15" fmla="*/ 485 h 667"/>
              <a:gd name="T16" fmla="*/ 1130 w 1797"/>
              <a:gd name="T17" fmla="*/ 667 h 667"/>
              <a:gd name="T18" fmla="*/ 1797 w 1797"/>
              <a:gd name="T19" fmla="*/ 667 h 667"/>
              <a:gd name="T20" fmla="*/ 1797 w 1797"/>
              <a:gd name="T21" fmla="*/ 0 h 667"/>
              <a:gd name="T22" fmla="*/ 1130 w 1797"/>
              <a:gd name="T23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7" h="667">
                <a:moveTo>
                  <a:pt x="1130" y="0"/>
                </a:moveTo>
                <a:lnTo>
                  <a:pt x="1130" y="182"/>
                </a:lnTo>
                <a:lnTo>
                  <a:pt x="522" y="182"/>
                </a:lnTo>
                <a:lnTo>
                  <a:pt x="522" y="32"/>
                </a:lnTo>
                <a:lnTo>
                  <a:pt x="0" y="333"/>
                </a:lnTo>
                <a:lnTo>
                  <a:pt x="522" y="635"/>
                </a:lnTo>
                <a:lnTo>
                  <a:pt x="522" y="485"/>
                </a:lnTo>
                <a:lnTo>
                  <a:pt x="1130" y="485"/>
                </a:lnTo>
                <a:lnTo>
                  <a:pt x="1130" y="667"/>
                </a:lnTo>
                <a:lnTo>
                  <a:pt x="1797" y="667"/>
                </a:lnTo>
                <a:lnTo>
                  <a:pt x="1797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Rectangle 2076">
            <a:extLst>
              <a:ext uri="{FF2B5EF4-FFF2-40B4-BE49-F238E27FC236}">
                <a16:creationId xmlns:a16="http://schemas.microsoft.com/office/drawing/2014/main" id="{7008FAB4-2081-4CFB-8D98-27AE85D6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206" y="4020618"/>
            <a:ext cx="612243" cy="6122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2079">
            <a:extLst>
              <a:ext uri="{FF2B5EF4-FFF2-40B4-BE49-F238E27FC236}">
                <a16:creationId xmlns:a16="http://schemas.microsoft.com/office/drawing/2014/main" id="{DF7C221B-4F4F-4C0C-94CE-D5DC11A2A163}"/>
              </a:ext>
            </a:extLst>
          </p:cNvPr>
          <p:cNvSpPr>
            <a:spLocks/>
          </p:cNvSpPr>
          <p:nvPr/>
        </p:nvSpPr>
        <p:spPr bwMode="auto">
          <a:xfrm>
            <a:off x="2201428" y="2318283"/>
            <a:ext cx="1657535" cy="2411637"/>
          </a:xfrm>
          <a:custGeom>
            <a:avLst/>
            <a:gdLst>
              <a:gd name="T0" fmla="*/ 1375 w 1375"/>
              <a:gd name="T1" fmla="*/ 301 h 2000"/>
              <a:gd name="T2" fmla="*/ 853 w 1375"/>
              <a:gd name="T3" fmla="*/ 0 h 2000"/>
              <a:gd name="T4" fmla="*/ 853 w 1375"/>
              <a:gd name="T5" fmla="*/ 150 h 2000"/>
              <a:gd name="T6" fmla="*/ 343 w 1375"/>
              <a:gd name="T7" fmla="*/ 150 h 2000"/>
              <a:gd name="T8" fmla="*/ 192 w 1375"/>
              <a:gd name="T9" fmla="*/ 301 h 2000"/>
              <a:gd name="T10" fmla="*/ 192 w 1375"/>
              <a:gd name="T11" fmla="*/ 1333 h 2000"/>
              <a:gd name="T12" fmla="*/ 0 w 1375"/>
              <a:gd name="T13" fmla="*/ 1333 h 2000"/>
              <a:gd name="T14" fmla="*/ 0 w 1375"/>
              <a:gd name="T15" fmla="*/ 2000 h 2000"/>
              <a:gd name="T16" fmla="*/ 667 w 1375"/>
              <a:gd name="T17" fmla="*/ 2000 h 2000"/>
              <a:gd name="T18" fmla="*/ 667 w 1375"/>
              <a:gd name="T19" fmla="*/ 1333 h 2000"/>
              <a:gd name="T20" fmla="*/ 495 w 1375"/>
              <a:gd name="T21" fmla="*/ 1333 h 2000"/>
              <a:gd name="T22" fmla="*/ 495 w 1375"/>
              <a:gd name="T23" fmla="*/ 452 h 2000"/>
              <a:gd name="T24" fmla="*/ 853 w 1375"/>
              <a:gd name="T25" fmla="*/ 452 h 2000"/>
              <a:gd name="T26" fmla="*/ 853 w 1375"/>
              <a:gd name="T27" fmla="*/ 603 h 2000"/>
              <a:gd name="T28" fmla="*/ 1375 w 1375"/>
              <a:gd name="T29" fmla="*/ 301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75" h="2000">
                <a:moveTo>
                  <a:pt x="1375" y="301"/>
                </a:moveTo>
                <a:lnTo>
                  <a:pt x="853" y="0"/>
                </a:lnTo>
                <a:lnTo>
                  <a:pt x="853" y="150"/>
                </a:lnTo>
                <a:lnTo>
                  <a:pt x="343" y="150"/>
                </a:lnTo>
                <a:cubicBezTo>
                  <a:pt x="260" y="150"/>
                  <a:pt x="192" y="218"/>
                  <a:pt x="192" y="301"/>
                </a:cubicBezTo>
                <a:lnTo>
                  <a:pt x="192" y="1333"/>
                </a:lnTo>
                <a:lnTo>
                  <a:pt x="0" y="1333"/>
                </a:lnTo>
                <a:lnTo>
                  <a:pt x="0" y="2000"/>
                </a:lnTo>
                <a:lnTo>
                  <a:pt x="667" y="2000"/>
                </a:lnTo>
                <a:lnTo>
                  <a:pt x="667" y="1333"/>
                </a:lnTo>
                <a:lnTo>
                  <a:pt x="495" y="1333"/>
                </a:lnTo>
                <a:lnTo>
                  <a:pt x="495" y="452"/>
                </a:lnTo>
                <a:lnTo>
                  <a:pt x="853" y="452"/>
                </a:lnTo>
                <a:lnTo>
                  <a:pt x="853" y="603"/>
                </a:lnTo>
                <a:lnTo>
                  <a:pt x="1375" y="30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Rectangle 2080">
            <a:extLst>
              <a:ext uri="{FF2B5EF4-FFF2-40B4-BE49-F238E27FC236}">
                <a16:creationId xmlns:a16="http://schemas.microsoft.com/office/drawing/2014/main" id="{C654B941-7487-42D9-843E-B2D7B8B32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761" y="4020611"/>
            <a:ext cx="615977" cy="6122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69F0624D-EC00-4903-A639-6B94EF771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3714" y="4102098"/>
            <a:ext cx="458069" cy="458069"/>
          </a:xfrm>
          <a:prstGeom prst="rect">
            <a:avLst/>
          </a:prstGeom>
        </p:spPr>
      </p:pic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D221DBDF-084B-4A3E-8049-52FAF74EA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5798" y="2501768"/>
            <a:ext cx="458069" cy="458069"/>
          </a:xfrm>
          <a:prstGeom prst="rect">
            <a:avLst/>
          </a:prstGeom>
        </p:spPr>
      </p:pic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685C96CA-1B43-4ADB-9F80-624D3E9EF1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38357" y="2501768"/>
            <a:ext cx="458069" cy="458069"/>
          </a:xfrm>
          <a:prstGeom prst="rect">
            <a:avLst/>
          </a:prstGeom>
        </p:spPr>
      </p:pic>
      <p:pic>
        <p:nvPicPr>
          <p:cNvPr id="11" name="Graphic 10" descr="Trophy">
            <a:extLst>
              <a:ext uri="{FF2B5EF4-FFF2-40B4-BE49-F238E27FC236}">
                <a16:creationId xmlns:a16="http://schemas.microsoft.com/office/drawing/2014/main" id="{A290EC1D-ECCE-49DB-968D-81CEB413A1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3069" y="4102098"/>
            <a:ext cx="458069" cy="45806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6474816-7490-4BCD-A482-1CE0AB9F0FDA}"/>
              </a:ext>
            </a:extLst>
          </p:cNvPr>
          <p:cNvGrpSpPr/>
          <p:nvPr/>
        </p:nvGrpSpPr>
        <p:grpSpPr>
          <a:xfrm>
            <a:off x="7038455" y="2263958"/>
            <a:ext cx="1850931" cy="1391757"/>
            <a:chOff x="6974393" y="3025362"/>
            <a:chExt cx="1925752" cy="139175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D9AD87-4175-48AE-A1A7-2AED17F2D67C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1E9F25A-688C-4918-90CB-3B09B7C09BC7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F19B31-9A98-4851-8CB1-06627E4006AD}"/>
              </a:ext>
            </a:extLst>
          </p:cNvPr>
          <p:cNvGrpSpPr/>
          <p:nvPr/>
        </p:nvGrpSpPr>
        <p:grpSpPr>
          <a:xfrm>
            <a:off x="249702" y="3864288"/>
            <a:ext cx="1850931" cy="1391758"/>
            <a:chOff x="249702" y="3025361"/>
            <a:chExt cx="1925752" cy="139175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965C9B0-8E03-41DE-931C-FFA446549EF9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6598502-6A68-4248-BE2F-29222B67E56B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851A224-7AE6-4730-9B94-91516A63272E}"/>
              </a:ext>
            </a:extLst>
          </p:cNvPr>
          <p:cNvGrpSpPr/>
          <p:nvPr/>
        </p:nvGrpSpPr>
        <p:grpSpPr>
          <a:xfrm>
            <a:off x="2755059" y="4943423"/>
            <a:ext cx="2491534" cy="1083981"/>
            <a:chOff x="249702" y="3025361"/>
            <a:chExt cx="1925752" cy="108398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702C69A-1ABF-4B96-A049-792FA874E90E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F32E8C-1DA5-4D1C-BDC4-F4BFF72FA50C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2189DAD-0F86-4049-9197-3B9F06884E23}"/>
              </a:ext>
            </a:extLst>
          </p:cNvPr>
          <p:cNvGrpSpPr/>
          <p:nvPr/>
        </p:nvGrpSpPr>
        <p:grpSpPr>
          <a:xfrm>
            <a:off x="3922431" y="1121092"/>
            <a:ext cx="2491534" cy="1083980"/>
            <a:chOff x="6974393" y="3025362"/>
            <a:chExt cx="1925752" cy="108398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CB45B6B-B8A2-48CF-AC52-18DD3578A8B4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9034002-8F6E-433A-9E8A-6C5EEFEB5446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16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10121</TotalTime>
  <Words>366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4 Bent Arrows for PowerPoint</vt:lpstr>
      <vt:lpstr>Cycle Diagram w/ 4 Bent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w/ 4 Bent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2018-07-02T22:40:49Z</dcterms:modified>
  <cp:category>Charts &amp; Diagrams</cp:category>
</cp:coreProperties>
</file>