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0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57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Cycle Diagram w/ 4 Bent Arrows for PowerPoint</a:t>
            </a:r>
          </a:p>
        </p:txBody>
      </p:sp>
      <p:sp>
        <p:nvSpPr>
          <p:cNvPr id="33" name="Freeform 2067">
            <a:extLst>
              <a:ext uri="{FF2B5EF4-FFF2-40B4-BE49-F238E27FC236}">
                <a16:creationId xmlns:a16="http://schemas.microsoft.com/office/drawing/2014/main" id="{6CE5C789-C6F5-4539-82CB-3BB9B9812E58}"/>
              </a:ext>
            </a:extLst>
          </p:cNvPr>
          <p:cNvSpPr>
            <a:spLocks/>
          </p:cNvSpPr>
          <p:nvPr/>
        </p:nvSpPr>
        <p:spPr bwMode="auto">
          <a:xfrm>
            <a:off x="5229907" y="1987868"/>
            <a:ext cx="2936771" cy="1020405"/>
          </a:xfrm>
          <a:custGeom>
            <a:avLst/>
            <a:gdLst>
              <a:gd name="T0" fmla="*/ 1827 w 1827"/>
              <a:gd name="T1" fmla="*/ 328 h 634"/>
              <a:gd name="T2" fmla="*/ 1304 w 1827"/>
              <a:gd name="T3" fmla="*/ 26 h 634"/>
              <a:gd name="T4" fmla="*/ 1304 w 1827"/>
              <a:gd name="T5" fmla="*/ 176 h 634"/>
              <a:gd name="T6" fmla="*/ 634 w 1827"/>
              <a:gd name="T7" fmla="*/ 176 h 634"/>
              <a:gd name="T8" fmla="*/ 634 w 1827"/>
              <a:gd name="T9" fmla="*/ 0 h 634"/>
              <a:gd name="T10" fmla="*/ 0 w 1827"/>
              <a:gd name="T11" fmla="*/ 0 h 634"/>
              <a:gd name="T12" fmla="*/ 0 w 1827"/>
              <a:gd name="T13" fmla="*/ 634 h 634"/>
              <a:gd name="T14" fmla="*/ 634 w 1827"/>
              <a:gd name="T15" fmla="*/ 634 h 634"/>
              <a:gd name="T16" fmla="*/ 634 w 1827"/>
              <a:gd name="T17" fmla="*/ 479 h 634"/>
              <a:gd name="T18" fmla="*/ 1304 w 1827"/>
              <a:gd name="T19" fmla="*/ 479 h 634"/>
              <a:gd name="T20" fmla="*/ 1304 w 1827"/>
              <a:gd name="T21" fmla="*/ 629 h 634"/>
              <a:gd name="T22" fmla="*/ 1827 w 1827"/>
              <a:gd name="T23" fmla="*/ 328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27" h="634">
                <a:moveTo>
                  <a:pt x="1827" y="328"/>
                </a:moveTo>
                <a:lnTo>
                  <a:pt x="1304" y="26"/>
                </a:lnTo>
                <a:lnTo>
                  <a:pt x="1304" y="176"/>
                </a:lnTo>
                <a:lnTo>
                  <a:pt x="634" y="176"/>
                </a:lnTo>
                <a:lnTo>
                  <a:pt x="634" y="0"/>
                </a:lnTo>
                <a:lnTo>
                  <a:pt x="0" y="0"/>
                </a:lnTo>
                <a:lnTo>
                  <a:pt x="0" y="634"/>
                </a:lnTo>
                <a:lnTo>
                  <a:pt x="634" y="634"/>
                </a:lnTo>
                <a:lnTo>
                  <a:pt x="634" y="479"/>
                </a:lnTo>
                <a:lnTo>
                  <a:pt x="1304" y="479"/>
                </a:lnTo>
                <a:lnTo>
                  <a:pt x="1304" y="629"/>
                </a:lnTo>
                <a:lnTo>
                  <a:pt x="1827" y="3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2068">
            <a:extLst>
              <a:ext uri="{FF2B5EF4-FFF2-40B4-BE49-F238E27FC236}">
                <a16:creationId xmlns:a16="http://schemas.microsoft.com/office/drawing/2014/main" id="{F6DAB06B-7F5E-4304-942A-78B51F697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434" y="2087419"/>
            <a:ext cx="816324" cy="82130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071">
            <a:extLst>
              <a:ext uri="{FF2B5EF4-FFF2-40B4-BE49-F238E27FC236}">
                <a16:creationId xmlns:a16="http://schemas.microsoft.com/office/drawing/2014/main" id="{4649FBF4-21B8-4B13-8A91-5D880F73959E}"/>
              </a:ext>
            </a:extLst>
          </p:cNvPr>
          <p:cNvSpPr>
            <a:spLocks/>
          </p:cNvSpPr>
          <p:nvPr/>
        </p:nvSpPr>
        <p:spPr bwMode="auto">
          <a:xfrm>
            <a:off x="7076586" y="1987868"/>
            <a:ext cx="2180178" cy="3165740"/>
          </a:xfrm>
          <a:custGeom>
            <a:avLst/>
            <a:gdLst>
              <a:gd name="T0" fmla="*/ 724 w 1357"/>
              <a:gd name="T1" fmla="*/ 0 h 1967"/>
              <a:gd name="T2" fmla="*/ 724 w 1357"/>
              <a:gd name="T3" fmla="*/ 634 h 1967"/>
              <a:gd name="T4" fmla="*/ 881 w 1357"/>
              <a:gd name="T5" fmla="*/ 634 h 1967"/>
              <a:gd name="T6" fmla="*/ 881 w 1357"/>
              <a:gd name="T7" fmla="*/ 1515 h 1967"/>
              <a:gd name="T8" fmla="*/ 522 w 1357"/>
              <a:gd name="T9" fmla="*/ 1515 h 1967"/>
              <a:gd name="T10" fmla="*/ 522 w 1357"/>
              <a:gd name="T11" fmla="*/ 1364 h 1967"/>
              <a:gd name="T12" fmla="*/ 0 w 1357"/>
              <a:gd name="T13" fmla="*/ 1666 h 1967"/>
              <a:gd name="T14" fmla="*/ 522 w 1357"/>
              <a:gd name="T15" fmla="*/ 1967 h 1967"/>
              <a:gd name="T16" fmla="*/ 522 w 1357"/>
              <a:gd name="T17" fmla="*/ 1817 h 1967"/>
              <a:gd name="T18" fmla="*/ 1032 w 1357"/>
              <a:gd name="T19" fmla="*/ 1817 h 1967"/>
              <a:gd name="T20" fmla="*/ 1183 w 1357"/>
              <a:gd name="T21" fmla="*/ 1666 h 1967"/>
              <a:gd name="T22" fmla="*/ 1183 w 1357"/>
              <a:gd name="T23" fmla="*/ 634 h 1967"/>
              <a:gd name="T24" fmla="*/ 1357 w 1357"/>
              <a:gd name="T25" fmla="*/ 634 h 1967"/>
              <a:gd name="T26" fmla="*/ 1357 w 1357"/>
              <a:gd name="T27" fmla="*/ 0 h 1967"/>
              <a:gd name="T28" fmla="*/ 724 w 1357"/>
              <a:gd name="T29" fmla="*/ 0 h 1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57" h="1967">
                <a:moveTo>
                  <a:pt x="724" y="0"/>
                </a:moveTo>
                <a:lnTo>
                  <a:pt x="724" y="634"/>
                </a:lnTo>
                <a:lnTo>
                  <a:pt x="881" y="634"/>
                </a:lnTo>
                <a:lnTo>
                  <a:pt x="881" y="1515"/>
                </a:lnTo>
                <a:lnTo>
                  <a:pt x="522" y="1515"/>
                </a:lnTo>
                <a:lnTo>
                  <a:pt x="522" y="1364"/>
                </a:lnTo>
                <a:lnTo>
                  <a:pt x="0" y="1666"/>
                </a:lnTo>
                <a:lnTo>
                  <a:pt x="522" y="1967"/>
                </a:lnTo>
                <a:lnTo>
                  <a:pt x="522" y="1817"/>
                </a:lnTo>
                <a:lnTo>
                  <a:pt x="1032" y="1817"/>
                </a:lnTo>
                <a:cubicBezTo>
                  <a:pt x="1115" y="1817"/>
                  <a:pt x="1183" y="1749"/>
                  <a:pt x="1183" y="1666"/>
                </a:cubicBezTo>
                <a:lnTo>
                  <a:pt x="1183" y="634"/>
                </a:lnTo>
                <a:lnTo>
                  <a:pt x="1357" y="634"/>
                </a:lnTo>
                <a:lnTo>
                  <a:pt x="1357" y="0"/>
                </a:lnTo>
                <a:lnTo>
                  <a:pt x="72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2072">
            <a:extLst>
              <a:ext uri="{FF2B5EF4-FFF2-40B4-BE49-F238E27FC236}">
                <a16:creationId xmlns:a16="http://schemas.microsoft.com/office/drawing/2014/main" id="{32BEAFF7-6371-4B18-ACB8-3EFBB7051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5871" y="2087419"/>
            <a:ext cx="821303" cy="82130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2075">
            <a:extLst>
              <a:ext uri="{FF2B5EF4-FFF2-40B4-BE49-F238E27FC236}">
                <a16:creationId xmlns:a16="http://schemas.microsoft.com/office/drawing/2014/main" id="{F975625A-8A26-4F2E-9F32-B53514DB6F08}"/>
              </a:ext>
            </a:extLst>
          </p:cNvPr>
          <p:cNvSpPr>
            <a:spLocks/>
          </p:cNvSpPr>
          <p:nvPr/>
        </p:nvSpPr>
        <p:spPr bwMode="auto">
          <a:xfrm>
            <a:off x="4095018" y="4088406"/>
            <a:ext cx="2891974" cy="1075157"/>
          </a:xfrm>
          <a:custGeom>
            <a:avLst/>
            <a:gdLst>
              <a:gd name="T0" fmla="*/ 1130 w 1797"/>
              <a:gd name="T1" fmla="*/ 0 h 667"/>
              <a:gd name="T2" fmla="*/ 1130 w 1797"/>
              <a:gd name="T3" fmla="*/ 182 h 667"/>
              <a:gd name="T4" fmla="*/ 522 w 1797"/>
              <a:gd name="T5" fmla="*/ 182 h 667"/>
              <a:gd name="T6" fmla="*/ 522 w 1797"/>
              <a:gd name="T7" fmla="*/ 32 h 667"/>
              <a:gd name="T8" fmla="*/ 0 w 1797"/>
              <a:gd name="T9" fmla="*/ 333 h 667"/>
              <a:gd name="T10" fmla="*/ 522 w 1797"/>
              <a:gd name="T11" fmla="*/ 635 h 667"/>
              <a:gd name="T12" fmla="*/ 522 w 1797"/>
              <a:gd name="T13" fmla="*/ 485 h 667"/>
              <a:gd name="T14" fmla="*/ 1130 w 1797"/>
              <a:gd name="T15" fmla="*/ 485 h 667"/>
              <a:gd name="T16" fmla="*/ 1130 w 1797"/>
              <a:gd name="T17" fmla="*/ 667 h 667"/>
              <a:gd name="T18" fmla="*/ 1797 w 1797"/>
              <a:gd name="T19" fmla="*/ 667 h 667"/>
              <a:gd name="T20" fmla="*/ 1797 w 1797"/>
              <a:gd name="T21" fmla="*/ 0 h 667"/>
              <a:gd name="T22" fmla="*/ 1130 w 1797"/>
              <a:gd name="T23" fmla="*/ 0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7" h="667">
                <a:moveTo>
                  <a:pt x="1130" y="0"/>
                </a:moveTo>
                <a:lnTo>
                  <a:pt x="1130" y="182"/>
                </a:lnTo>
                <a:lnTo>
                  <a:pt x="522" y="182"/>
                </a:lnTo>
                <a:lnTo>
                  <a:pt x="522" y="32"/>
                </a:lnTo>
                <a:lnTo>
                  <a:pt x="0" y="333"/>
                </a:lnTo>
                <a:lnTo>
                  <a:pt x="522" y="635"/>
                </a:lnTo>
                <a:lnTo>
                  <a:pt x="522" y="485"/>
                </a:lnTo>
                <a:lnTo>
                  <a:pt x="1130" y="485"/>
                </a:lnTo>
                <a:lnTo>
                  <a:pt x="1130" y="667"/>
                </a:lnTo>
                <a:lnTo>
                  <a:pt x="1797" y="667"/>
                </a:lnTo>
                <a:lnTo>
                  <a:pt x="1797" y="0"/>
                </a:lnTo>
                <a:lnTo>
                  <a:pt x="113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2076">
            <a:extLst>
              <a:ext uri="{FF2B5EF4-FFF2-40B4-BE49-F238E27FC236}">
                <a16:creationId xmlns:a16="http://schemas.microsoft.com/office/drawing/2014/main" id="{7008FAB4-2081-4CFB-8D98-27AE85D61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6275" y="4217823"/>
            <a:ext cx="816324" cy="8163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2079">
            <a:extLst>
              <a:ext uri="{FF2B5EF4-FFF2-40B4-BE49-F238E27FC236}">
                <a16:creationId xmlns:a16="http://schemas.microsoft.com/office/drawing/2014/main" id="{DF7C221B-4F4F-4C0C-94CE-D5DC11A2A163}"/>
              </a:ext>
            </a:extLst>
          </p:cNvPr>
          <p:cNvSpPr>
            <a:spLocks/>
          </p:cNvSpPr>
          <p:nvPr/>
        </p:nvSpPr>
        <p:spPr bwMode="auto">
          <a:xfrm>
            <a:off x="2935236" y="1948044"/>
            <a:ext cx="2210047" cy="3215516"/>
          </a:xfrm>
          <a:custGeom>
            <a:avLst/>
            <a:gdLst>
              <a:gd name="T0" fmla="*/ 1375 w 1375"/>
              <a:gd name="T1" fmla="*/ 301 h 2000"/>
              <a:gd name="T2" fmla="*/ 853 w 1375"/>
              <a:gd name="T3" fmla="*/ 0 h 2000"/>
              <a:gd name="T4" fmla="*/ 853 w 1375"/>
              <a:gd name="T5" fmla="*/ 150 h 2000"/>
              <a:gd name="T6" fmla="*/ 343 w 1375"/>
              <a:gd name="T7" fmla="*/ 150 h 2000"/>
              <a:gd name="T8" fmla="*/ 192 w 1375"/>
              <a:gd name="T9" fmla="*/ 301 h 2000"/>
              <a:gd name="T10" fmla="*/ 192 w 1375"/>
              <a:gd name="T11" fmla="*/ 1333 h 2000"/>
              <a:gd name="T12" fmla="*/ 0 w 1375"/>
              <a:gd name="T13" fmla="*/ 1333 h 2000"/>
              <a:gd name="T14" fmla="*/ 0 w 1375"/>
              <a:gd name="T15" fmla="*/ 2000 h 2000"/>
              <a:gd name="T16" fmla="*/ 667 w 1375"/>
              <a:gd name="T17" fmla="*/ 2000 h 2000"/>
              <a:gd name="T18" fmla="*/ 667 w 1375"/>
              <a:gd name="T19" fmla="*/ 1333 h 2000"/>
              <a:gd name="T20" fmla="*/ 495 w 1375"/>
              <a:gd name="T21" fmla="*/ 1333 h 2000"/>
              <a:gd name="T22" fmla="*/ 495 w 1375"/>
              <a:gd name="T23" fmla="*/ 452 h 2000"/>
              <a:gd name="T24" fmla="*/ 853 w 1375"/>
              <a:gd name="T25" fmla="*/ 452 h 2000"/>
              <a:gd name="T26" fmla="*/ 853 w 1375"/>
              <a:gd name="T27" fmla="*/ 603 h 2000"/>
              <a:gd name="T28" fmla="*/ 1375 w 1375"/>
              <a:gd name="T29" fmla="*/ 301 h 2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75" h="2000">
                <a:moveTo>
                  <a:pt x="1375" y="301"/>
                </a:moveTo>
                <a:lnTo>
                  <a:pt x="853" y="0"/>
                </a:lnTo>
                <a:lnTo>
                  <a:pt x="853" y="150"/>
                </a:lnTo>
                <a:lnTo>
                  <a:pt x="343" y="150"/>
                </a:lnTo>
                <a:cubicBezTo>
                  <a:pt x="260" y="150"/>
                  <a:pt x="192" y="218"/>
                  <a:pt x="192" y="301"/>
                </a:cubicBezTo>
                <a:lnTo>
                  <a:pt x="192" y="1333"/>
                </a:lnTo>
                <a:lnTo>
                  <a:pt x="0" y="1333"/>
                </a:lnTo>
                <a:lnTo>
                  <a:pt x="0" y="2000"/>
                </a:lnTo>
                <a:lnTo>
                  <a:pt x="667" y="2000"/>
                </a:lnTo>
                <a:lnTo>
                  <a:pt x="667" y="1333"/>
                </a:lnTo>
                <a:lnTo>
                  <a:pt x="495" y="1333"/>
                </a:lnTo>
                <a:lnTo>
                  <a:pt x="495" y="452"/>
                </a:lnTo>
                <a:lnTo>
                  <a:pt x="853" y="452"/>
                </a:lnTo>
                <a:lnTo>
                  <a:pt x="853" y="603"/>
                </a:lnTo>
                <a:lnTo>
                  <a:pt x="1375" y="30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2080">
            <a:extLst>
              <a:ext uri="{FF2B5EF4-FFF2-40B4-BE49-F238E27FC236}">
                <a16:creationId xmlns:a16="http://schemas.microsoft.com/office/drawing/2014/main" id="{C654B941-7487-42D9-843E-B2D7B8B32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680" y="4217814"/>
            <a:ext cx="821303" cy="8163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Graphic 4" descr="Crawl">
            <a:extLst>
              <a:ext uri="{FF2B5EF4-FFF2-40B4-BE49-F238E27FC236}">
                <a16:creationId xmlns:a16="http://schemas.microsoft.com/office/drawing/2014/main" id="{69F0624D-EC00-4903-A639-6B94EF7718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64951" y="4326463"/>
            <a:ext cx="610759" cy="610759"/>
          </a:xfrm>
          <a:prstGeom prst="rect">
            <a:avLst/>
          </a:prstGeom>
        </p:spPr>
      </p:pic>
      <p:pic>
        <p:nvPicPr>
          <p:cNvPr id="7" name="Graphic 6" descr="Run">
            <a:extLst>
              <a:ext uri="{FF2B5EF4-FFF2-40B4-BE49-F238E27FC236}">
                <a16:creationId xmlns:a16="http://schemas.microsoft.com/office/drawing/2014/main" id="{D221DBDF-084B-4A3E-8049-52FAF74EA8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21063" y="2192690"/>
            <a:ext cx="610759" cy="610759"/>
          </a:xfrm>
          <a:prstGeom prst="rect">
            <a:avLst/>
          </a:prstGeom>
        </p:spPr>
      </p:pic>
      <p:pic>
        <p:nvPicPr>
          <p:cNvPr id="9" name="Graphic 8" descr="Stopwatch">
            <a:extLst>
              <a:ext uri="{FF2B5EF4-FFF2-40B4-BE49-F238E27FC236}">
                <a16:creationId xmlns:a16="http://schemas.microsoft.com/office/drawing/2014/main" id="{685C96CA-1B43-4ADB-9F80-624D3E9EF1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51142" y="2192690"/>
            <a:ext cx="610759" cy="610759"/>
          </a:xfrm>
          <a:prstGeom prst="rect">
            <a:avLst/>
          </a:prstGeom>
        </p:spPr>
      </p:pic>
      <p:pic>
        <p:nvPicPr>
          <p:cNvPr id="11" name="Graphic 10" descr="Trophy">
            <a:extLst>
              <a:ext uri="{FF2B5EF4-FFF2-40B4-BE49-F238E27FC236}">
                <a16:creationId xmlns:a16="http://schemas.microsoft.com/office/drawing/2014/main" id="{A290EC1D-ECCE-49DB-968D-81CEB413A1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50758" y="4326463"/>
            <a:ext cx="610759" cy="610759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CE2085E4-AE2E-4AE3-B08C-1588C6139D8E}"/>
              </a:ext>
            </a:extLst>
          </p:cNvPr>
          <p:cNvGrpSpPr/>
          <p:nvPr/>
        </p:nvGrpSpPr>
        <p:grpSpPr>
          <a:xfrm>
            <a:off x="9599534" y="1852992"/>
            <a:ext cx="2210047" cy="1290153"/>
            <a:chOff x="8921977" y="4073386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2811522-9445-482F-8847-0944A5237F5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E32C2E6-5B84-48FA-B286-3A08137C5FA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72D6333-0CD2-461B-8EA8-F9597E4A01A8}"/>
              </a:ext>
            </a:extLst>
          </p:cNvPr>
          <p:cNvGrpSpPr/>
          <p:nvPr/>
        </p:nvGrpSpPr>
        <p:grpSpPr>
          <a:xfrm>
            <a:off x="382419" y="3980898"/>
            <a:ext cx="2210047" cy="1290153"/>
            <a:chOff x="332936" y="4652338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4C903B9-29CE-4652-BB0D-4F0C32CDCB6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7C25648-1701-4B3B-8A3F-DEFDA23FCEE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059B1FE-3F75-47C8-98D8-83773BBFC57B}"/>
              </a:ext>
            </a:extLst>
          </p:cNvPr>
          <p:cNvGrpSpPr/>
          <p:nvPr/>
        </p:nvGrpSpPr>
        <p:grpSpPr>
          <a:xfrm>
            <a:off x="5911272" y="5142786"/>
            <a:ext cx="3345491" cy="920821"/>
            <a:chOff x="8921977" y="4073386"/>
            <a:chExt cx="2937088" cy="92082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1280022-F2D1-4C03-95C3-2B1828F58CA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FF4B406-EFA5-41A7-9B3C-52162705EE47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B8ADABE-07F0-4AAB-ACEA-15B21C77BDD0}"/>
              </a:ext>
            </a:extLst>
          </p:cNvPr>
          <p:cNvGrpSpPr/>
          <p:nvPr/>
        </p:nvGrpSpPr>
        <p:grpSpPr>
          <a:xfrm>
            <a:off x="5229907" y="902537"/>
            <a:ext cx="3345491" cy="920821"/>
            <a:chOff x="8921977" y="4073386"/>
            <a:chExt cx="2937088" cy="92082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775A818-79D0-40CD-872F-7E9907A2B5B0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E8F8BF1-FFDC-418B-AAE0-3FD009EEAF5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714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Cycle Diagram w/ 4 Bent Arrows for PowerPoint</a:t>
            </a:r>
          </a:p>
        </p:txBody>
      </p:sp>
      <p:sp>
        <p:nvSpPr>
          <p:cNvPr id="33" name="Freeform 2067">
            <a:extLst>
              <a:ext uri="{FF2B5EF4-FFF2-40B4-BE49-F238E27FC236}">
                <a16:creationId xmlns:a16="http://schemas.microsoft.com/office/drawing/2014/main" id="{6CE5C789-C6F5-4539-82CB-3BB9B9812E58}"/>
              </a:ext>
            </a:extLst>
          </p:cNvPr>
          <p:cNvSpPr>
            <a:spLocks/>
          </p:cNvSpPr>
          <p:nvPr/>
        </p:nvSpPr>
        <p:spPr bwMode="auto">
          <a:xfrm>
            <a:off x="5229907" y="1987868"/>
            <a:ext cx="2936771" cy="1020405"/>
          </a:xfrm>
          <a:custGeom>
            <a:avLst/>
            <a:gdLst>
              <a:gd name="T0" fmla="*/ 1827 w 1827"/>
              <a:gd name="T1" fmla="*/ 328 h 634"/>
              <a:gd name="T2" fmla="*/ 1304 w 1827"/>
              <a:gd name="T3" fmla="*/ 26 h 634"/>
              <a:gd name="T4" fmla="*/ 1304 w 1827"/>
              <a:gd name="T5" fmla="*/ 176 h 634"/>
              <a:gd name="T6" fmla="*/ 634 w 1827"/>
              <a:gd name="T7" fmla="*/ 176 h 634"/>
              <a:gd name="T8" fmla="*/ 634 w 1827"/>
              <a:gd name="T9" fmla="*/ 0 h 634"/>
              <a:gd name="T10" fmla="*/ 0 w 1827"/>
              <a:gd name="T11" fmla="*/ 0 h 634"/>
              <a:gd name="T12" fmla="*/ 0 w 1827"/>
              <a:gd name="T13" fmla="*/ 634 h 634"/>
              <a:gd name="T14" fmla="*/ 634 w 1827"/>
              <a:gd name="T15" fmla="*/ 634 h 634"/>
              <a:gd name="T16" fmla="*/ 634 w 1827"/>
              <a:gd name="T17" fmla="*/ 479 h 634"/>
              <a:gd name="T18" fmla="*/ 1304 w 1827"/>
              <a:gd name="T19" fmla="*/ 479 h 634"/>
              <a:gd name="T20" fmla="*/ 1304 w 1827"/>
              <a:gd name="T21" fmla="*/ 629 h 634"/>
              <a:gd name="T22" fmla="*/ 1827 w 1827"/>
              <a:gd name="T23" fmla="*/ 328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27" h="634">
                <a:moveTo>
                  <a:pt x="1827" y="328"/>
                </a:moveTo>
                <a:lnTo>
                  <a:pt x="1304" y="26"/>
                </a:lnTo>
                <a:lnTo>
                  <a:pt x="1304" y="176"/>
                </a:lnTo>
                <a:lnTo>
                  <a:pt x="634" y="176"/>
                </a:lnTo>
                <a:lnTo>
                  <a:pt x="634" y="0"/>
                </a:lnTo>
                <a:lnTo>
                  <a:pt x="0" y="0"/>
                </a:lnTo>
                <a:lnTo>
                  <a:pt x="0" y="634"/>
                </a:lnTo>
                <a:lnTo>
                  <a:pt x="634" y="634"/>
                </a:lnTo>
                <a:lnTo>
                  <a:pt x="634" y="479"/>
                </a:lnTo>
                <a:lnTo>
                  <a:pt x="1304" y="479"/>
                </a:lnTo>
                <a:lnTo>
                  <a:pt x="1304" y="629"/>
                </a:lnTo>
                <a:lnTo>
                  <a:pt x="1827" y="3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2068">
            <a:extLst>
              <a:ext uri="{FF2B5EF4-FFF2-40B4-BE49-F238E27FC236}">
                <a16:creationId xmlns:a16="http://schemas.microsoft.com/office/drawing/2014/main" id="{F6DAB06B-7F5E-4304-942A-78B51F697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434" y="2087419"/>
            <a:ext cx="816324" cy="82130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071">
            <a:extLst>
              <a:ext uri="{FF2B5EF4-FFF2-40B4-BE49-F238E27FC236}">
                <a16:creationId xmlns:a16="http://schemas.microsoft.com/office/drawing/2014/main" id="{4649FBF4-21B8-4B13-8A91-5D880F73959E}"/>
              </a:ext>
            </a:extLst>
          </p:cNvPr>
          <p:cNvSpPr>
            <a:spLocks/>
          </p:cNvSpPr>
          <p:nvPr/>
        </p:nvSpPr>
        <p:spPr bwMode="auto">
          <a:xfrm>
            <a:off x="7076586" y="1987868"/>
            <a:ext cx="2180178" cy="3165740"/>
          </a:xfrm>
          <a:custGeom>
            <a:avLst/>
            <a:gdLst>
              <a:gd name="T0" fmla="*/ 724 w 1357"/>
              <a:gd name="T1" fmla="*/ 0 h 1967"/>
              <a:gd name="T2" fmla="*/ 724 w 1357"/>
              <a:gd name="T3" fmla="*/ 634 h 1967"/>
              <a:gd name="T4" fmla="*/ 881 w 1357"/>
              <a:gd name="T5" fmla="*/ 634 h 1967"/>
              <a:gd name="T6" fmla="*/ 881 w 1357"/>
              <a:gd name="T7" fmla="*/ 1515 h 1967"/>
              <a:gd name="T8" fmla="*/ 522 w 1357"/>
              <a:gd name="T9" fmla="*/ 1515 h 1967"/>
              <a:gd name="T10" fmla="*/ 522 w 1357"/>
              <a:gd name="T11" fmla="*/ 1364 h 1967"/>
              <a:gd name="T12" fmla="*/ 0 w 1357"/>
              <a:gd name="T13" fmla="*/ 1666 h 1967"/>
              <a:gd name="T14" fmla="*/ 522 w 1357"/>
              <a:gd name="T15" fmla="*/ 1967 h 1967"/>
              <a:gd name="T16" fmla="*/ 522 w 1357"/>
              <a:gd name="T17" fmla="*/ 1817 h 1967"/>
              <a:gd name="T18" fmla="*/ 1032 w 1357"/>
              <a:gd name="T19" fmla="*/ 1817 h 1967"/>
              <a:gd name="T20" fmla="*/ 1183 w 1357"/>
              <a:gd name="T21" fmla="*/ 1666 h 1967"/>
              <a:gd name="T22" fmla="*/ 1183 w 1357"/>
              <a:gd name="T23" fmla="*/ 634 h 1967"/>
              <a:gd name="T24" fmla="*/ 1357 w 1357"/>
              <a:gd name="T25" fmla="*/ 634 h 1967"/>
              <a:gd name="T26" fmla="*/ 1357 w 1357"/>
              <a:gd name="T27" fmla="*/ 0 h 1967"/>
              <a:gd name="T28" fmla="*/ 724 w 1357"/>
              <a:gd name="T29" fmla="*/ 0 h 1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57" h="1967">
                <a:moveTo>
                  <a:pt x="724" y="0"/>
                </a:moveTo>
                <a:lnTo>
                  <a:pt x="724" y="634"/>
                </a:lnTo>
                <a:lnTo>
                  <a:pt x="881" y="634"/>
                </a:lnTo>
                <a:lnTo>
                  <a:pt x="881" y="1515"/>
                </a:lnTo>
                <a:lnTo>
                  <a:pt x="522" y="1515"/>
                </a:lnTo>
                <a:lnTo>
                  <a:pt x="522" y="1364"/>
                </a:lnTo>
                <a:lnTo>
                  <a:pt x="0" y="1666"/>
                </a:lnTo>
                <a:lnTo>
                  <a:pt x="522" y="1967"/>
                </a:lnTo>
                <a:lnTo>
                  <a:pt x="522" y="1817"/>
                </a:lnTo>
                <a:lnTo>
                  <a:pt x="1032" y="1817"/>
                </a:lnTo>
                <a:cubicBezTo>
                  <a:pt x="1115" y="1817"/>
                  <a:pt x="1183" y="1749"/>
                  <a:pt x="1183" y="1666"/>
                </a:cubicBezTo>
                <a:lnTo>
                  <a:pt x="1183" y="634"/>
                </a:lnTo>
                <a:lnTo>
                  <a:pt x="1357" y="634"/>
                </a:lnTo>
                <a:lnTo>
                  <a:pt x="1357" y="0"/>
                </a:lnTo>
                <a:lnTo>
                  <a:pt x="72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2072">
            <a:extLst>
              <a:ext uri="{FF2B5EF4-FFF2-40B4-BE49-F238E27FC236}">
                <a16:creationId xmlns:a16="http://schemas.microsoft.com/office/drawing/2014/main" id="{32BEAFF7-6371-4B18-ACB8-3EFBB7051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5871" y="2087419"/>
            <a:ext cx="821303" cy="82130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2075">
            <a:extLst>
              <a:ext uri="{FF2B5EF4-FFF2-40B4-BE49-F238E27FC236}">
                <a16:creationId xmlns:a16="http://schemas.microsoft.com/office/drawing/2014/main" id="{F975625A-8A26-4F2E-9F32-B53514DB6F08}"/>
              </a:ext>
            </a:extLst>
          </p:cNvPr>
          <p:cNvSpPr>
            <a:spLocks/>
          </p:cNvSpPr>
          <p:nvPr/>
        </p:nvSpPr>
        <p:spPr bwMode="auto">
          <a:xfrm>
            <a:off x="4095018" y="4088406"/>
            <a:ext cx="2891974" cy="1075157"/>
          </a:xfrm>
          <a:custGeom>
            <a:avLst/>
            <a:gdLst>
              <a:gd name="T0" fmla="*/ 1130 w 1797"/>
              <a:gd name="T1" fmla="*/ 0 h 667"/>
              <a:gd name="T2" fmla="*/ 1130 w 1797"/>
              <a:gd name="T3" fmla="*/ 182 h 667"/>
              <a:gd name="T4" fmla="*/ 522 w 1797"/>
              <a:gd name="T5" fmla="*/ 182 h 667"/>
              <a:gd name="T6" fmla="*/ 522 w 1797"/>
              <a:gd name="T7" fmla="*/ 32 h 667"/>
              <a:gd name="T8" fmla="*/ 0 w 1797"/>
              <a:gd name="T9" fmla="*/ 333 h 667"/>
              <a:gd name="T10" fmla="*/ 522 w 1797"/>
              <a:gd name="T11" fmla="*/ 635 h 667"/>
              <a:gd name="T12" fmla="*/ 522 w 1797"/>
              <a:gd name="T13" fmla="*/ 485 h 667"/>
              <a:gd name="T14" fmla="*/ 1130 w 1797"/>
              <a:gd name="T15" fmla="*/ 485 h 667"/>
              <a:gd name="T16" fmla="*/ 1130 w 1797"/>
              <a:gd name="T17" fmla="*/ 667 h 667"/>
              <a:gd name="T18" fmla="*/ 1797 w 1797"/>
              <a:gd name="T19" fmla="*/ 667 h 667"/>
              <a:gd name="T20" fmla="*/ 1797 w 1797"/>
              <a:gd name="T21" fmla="*/ 0 h 667"/>
              <a:gd name="T22" fmla="*/ 1130 w 1797"/>
              <a:gd name="T23" fmla="*/ 0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7" h="667">
                <a:moveTo>
                  <a:pt x="1130" y="0"/>
                </a:moveTo>
                <a:lnTo>
                  <a:pt x="1130" y="182"/>
                </a:lnTo>
                <a:lnTo>
                  <a:pt x="522" y="182"/>
                </a:lnTo>
                <a:lnTo>
                  <a:pt x="522" y="32"/>
                </a:lnTo>
                <a:lnTo>
                  <a:pt x="0" y="333"/>
                </a:lnTo>
                <a:lnTo>
                  <a:pt x="522" y="635"/>
                </a:lnTo>
                <a:lnTo>
                  <a:pt x="522" y="485"/>
                </a:lnTo>
                <a:lnTo>
                  <a:pt x="1130" y="485"/>
                </a:lnTo>
                <a:lnTo>
                  <a:pt x="1130" y="667"/>
                </a:lnTo>
                <a:lnTo>
                  <a:pt x="1797" y="667"/>
                </a:lnTo>
                <a:lnTo>
                  <a:pt x="1797" y="0"/>
                </a:lnTo>
                <a:lnTo>
                  <a:pt x="113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2076">
            <a:extLst>
              <a:ext uri="{FF2B5EF4-FFF2-40B4-BE49-F238E27FC236}">
                <a16:creationId xmlns:a16="http://schemas.microsoft.com/office/drawing/2014/main" id="{7008FAB4-2081-4CFB-8D98-27AE85D61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6275" y="4217823"/>
            <a:ext cx="816324" cy="8163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2079">
            <a:extLst>
              <a:ext uri="{FF2B5EF4-FFF2-40B4-BE49-F238E27FC236}">
                <a16:creationId xmlns:a16="http://schemas.microsoft.com/office/drawing/2014/main" id="{DF7C221B-4F4F-4C0C-94CE-D5DC11A2A163}"/>
              </a:ext>
            </a:extLst>
          </p:cNvPr>
          <p:cNvSpPr>
            <a:spLocks/>
          </p:cNvSpPr>
          <p:nvPr/>
        </p:nvSpPr>
        <p:spPr bwMode="auto">
          <a:xfrm>
            <a:off x="2935236" y="1948044"/>
            <a:ext cx="2210047" cy="3215516"/>
          </a:xfrm>
          <a:custGeom>
            <a:avLst/>
            <a:gdLst>
              <a:gd name="T0" fmla="*/ 1375 w 1375"/>
              <a:gd name="T1" fmla="*/ 301 h 2000"/>
              <a:gd name="T2" fmla="*/ 853 w 1375"/>
              <a:gd name="T3" fmla="*/ 0 h 2000"/>
              <a:gd name="T4" fmla="*/ 853 w 1375"/>
              <a:gd name="T5" fmla="*/ 150 h 2000"/>
              <a:gd name="T6" fmla="*/ 343 w 1375"/>
              <a:gd name="T7" fmla="*/ 150 h 2000"/>
              <a:gd name="T8" fmla="*/ 192 w 1375"/>
              <a:gd name="T9" fmla="*/ 301 h 2000"/>
              <a:gd name="T10" fmla="*/ 192 w 1375"/>
              <a:gd name="T11" fmla="*/ 1333 h 2000"/>
              <a:gd name="T12" fmla="*/ 0 w 1375"/>
              <a:gd name="T13" fmla="*/ 1333 h 2000"/>
              <a:gd name="T14" fmla="*/ 0 w 1375"/>
              <a:gd name="T15" fmla="*/ 2000 h 2000"/>
              <a:gd name="T16" fmla="*/ 667 w 1375"/>
              <a:gd name="T17" fmla="*/ 2000 h 2000"/>
              <a:gd name="T18" fmla="*/ 667 w 1375"/>
              <a:gd name="T19" fmla="*/ 1333 h 2000"/>
              <a:gd name="T20" fmla="*/ 495 w 1375"/>
              <a:gd name="T21" fmla="*/ 1333 h 2000"/>
              <a:gd name="T22" fmla="*/ 495 w 1375"/>
              <a:gd name="T23" fmla="*/ 452 h 2000"/>
              <a:gd name="T24" fmla="*/ 853 w 1375"/>
              <a:gd name="T25" fmla="*/ 452 h 2000"/>
              <a:gd name="T26" fmla="*/ 853 w 1375"/>
              <a:gd name="T27" fmla="*/ 603 h 2000"/>
              <a:gd name="T28" fmla="*/ 1375 w 1375"/>
              <a:gd name="T29" fmla="*/ 301 h 2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75" h="2000">
                <a:moveTo>
                  <a:pt x="1375" y="301"/>
                </a:moveTo>
                <a:lnTo>
                  <a:pt x="853" y="0"/>
                </a:lnTo>
                <a:lnTo>
                  <a:pt x="853" y="150"/>
                </a:lnTo>
                <a:lnTo>
                  <a:pt x="343" y="150"/>
                </a:lnTo>
                <a:cubicBezTo>
                  <a:pt x="260" y="150"/>
                  <a:pt x="192" y="218"/>
                  <a:pt x="192" y="301"/>
                </a:cubicBezTo>
                <a:lnTo>
                  <a:pt x="192" y="1333"/>
                </a:lnTo>
                <a:lnTo>
                  <a:pt x="0" y="1333"/>
                </a:lnTo>
                <a:lnTo>
                  <a:pt x="0" y="2000"/>
                </a:lnTo>
                <a:lnTo>
                  <a:pt x="667" y="2000"/>
                </a:lnTo>
                <a:lnTo>
                  <a:pt x="667" y="1333"/>
                </a:lnTo>
                <a:lnTo>
                  <a:pt x="495" y="1333"/>
                </a:lnTo>
                <a:lnTo>
                  <a:pt x="495" y="452"/>
                </a:lnTo>
                <a:lnTo>
                  <a:pt x="853" y="452"/>
                </a:lnTo>
                <a:lnTo>
                  <a:pt x="853" y="603"/>
                </a:lnTo>
                <a:lnTo>
                  <a:pt x="1375" y="30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2080">
            <a:extLst>
              <a:ext uri="{FF2B5EF4-FFF2-40B4-BE49-F238E27FC236}">
                <a16:creationId xmlns:a16="http://schemas.microsoft.com/office/drawing/2014/main" id="{C654B941-7487-42D9-843E-B2D7B8B32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680" y="4217814"/>
            <a:ext cx="821303" cy="8163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Graphic 4" descr="Crawl">
            <a:extLst>
              <a:ext uri="{FF2B5EF4-FFF2-40B4-BE49-F238E27FC236}">
                <a16:creationId xmlns:a16="http://schemas.microsoft.com/office/drawing/2014/main" id="{69F0624D-EC00-4903-A639-6B94EF7718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64951" y="4326463"/>
            <a:ext cx="610759" cy="610759"/>
          </a:xfrm>
          <a:prstGeom prst="rect">
            <a:avLst/>
          </a:prstGeom>
        </p:spPr>
      </p:pic>
      <p:pic>
        <p:nvPicPr>
          <p:cNvPr id="7" name="Graphic 6" descr="Run">
            <a:extLst>
              <a:ext uri="{FF2B5EF4-FFF2-40B4-BE49-F238E27FC236}">
                <a16:creationId xmlns:a16="http://schemas.microsoft.com/office/drawing/2014/main" id="{D221DBDF-084B-4A3E-8049-52FAF74EA8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21063" y="2192690"/>
            <a:ext cx="610759" cy="610759"/>
          </a:xfrm>
          <a:prstGeom prst="rect">
            <a:avLst/>
          </a:prstGeom>
        </p:spPr>
      </p:pic>
      <p:pic>
        <p:nvPicPr>
          <p:cNvPr id="9" name="Graphic 8" descr="Stopwatch">
            <a:extLst>
              <a:ext uri="{FF2B5EF4-FFF2-40B4-BE49-F238E27FC236}">
                <a16:creationId xmlns:a16="http://schemas.microsoft.com/office/drawing/2014/main" id="{685C96CA-1B43-4ADB-9F80-624D3E9EF1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51142" y="2192690"/>
            <a:ext cx="610759" cy="610759"/>
          </a:xfrm>
          <a:prstGeom prst="rect">
            <a:avLst/>
          </a:prstGeom>
        </p:spPr>
      </p:pic>
      <p:pic>
        <p:nvPicPr>
          <p:cNvPr id="11" name="Graphic 10" descr="Trophy">
            <a:extLst>
              <a:ext uri="{FF2B5EF4-FFF2-40B4-BE49-F238E27FC236}">
                <a16:creationId xmlns:a16="http://schemas.microsoft.com/office/drawing/2014/main" id="{A290EC1D-ECCE-49DB-968D-81CEB413A1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50758" y="4326463"/>
            <a:ext cx="610759" cy="610759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CE2085E4-AE2E-4AE3-B08C-1588C6139D8E}"/>
              </a:ext>
            </a:extLst>
          </p:cNvPr>
          <p:cNvGrpSpPr/>
          <p:nvPr/>
        </p:nvGrpSpPr>
        <p:grpSpPr>
          <a:xfrm>
            <a:off x="9599534" y="1852992"/>
            <a:ext cx="2210047" cy="1290153"/>
            <a:chOff x="8921977" y="4073386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2811522-9445-482F-8847-0944A5237F5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E32C2E6-5B84-48FA-B286-3A08137C5FA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72D6333-0CD2-461B-8EA8-F9597E4A01A8}"/>
              </a:ext>
            </a:extLst>
          </p:cNvPr>
          <p:cNvGrpSpPr/>
          <p:nvPr/>
        </p:nvGrpSpPr>
        <p:grpSpPr>
          <a:xfrm>
            <a:off x="382419" y="3980898"/>
            <a:ext cx="2210047" cy="1290153"/>
            <a:chOff x="332936" y="4652338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4C903B9-29CE-4652-BB0D-4F0C32CDCB6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7C25648-1701-4B3B-8A3F-DEFDA23FCEE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059B1FE-3F75-47C8-98D8-83773BBFC57B}"/>
              </a:ext>
            </a:extLst>
          </p:cNvPr>
          <p:cNvGrpSpPr/>
          <p:nvPr/>
        </p:nvGrpSpPr>
        <p:grpSpPr>
          <a:xfrm>
            <a:off x="5911272" y="5142786"/>
            <a:ext cx="3345491" cy="920821"/>
            <a:chOff x="8921977" y="4073386"/>
            <a:chExt cx="2937088" cy="92082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1280022-F2D1-4C03-95C3-2B1828F58CA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FF4B406-EFA5-41A7-9B3C-52162705EE47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B8ADABE-07F0-4AAB-ACEA-15B21C77BDD0}"/>
              </a:ext>
            </a:extLst>
          </p:cNvPr>
          <p:cNvGrpSpPr/>
          <p:nvPr/>
        </p:nvGrpSpPr>
        <p:grpSpPr>
          <a:xfrm>
            <a:off x="5229907" y="902537"/>
            <a:ext cx="3345491" cy="920821"/>
            <a:chOff x="8921977" y="4073386"/>
            <a:chExt cx="2937088" cy="92082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775A818-79D0-40CD-872F-7E9907A2B5B0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E8F8BF1-FFDC-418B-AAE0-3FD009EEAF5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87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8558</TotalTime>
  <Words>254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Diagram w/ 4 Bent Arrows for PowerPoint</vt:lpstr>
      <vt:lpstr>Cycle Diagram w/ 4 Bent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Diagram w/ 4 Bent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2018-07-02T22:40:57Z</dcterms:modified>
  <cp:category>Charts &amp; Diagrams</cp:category>
</cp:coreProperties>
</file>