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2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80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76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Cycle Diagram w/ 5 Map Pins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B5C833-C967-4EF1-ACB7-DED10BF01578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1AF7A0-979C-47AD-B9D2-28BA63518813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5242EF-8C58-44E1-A330-8DC4D3F273F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D708AA-9F0F-410D-8AAC-EEC64DE7FE1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A199E4-64E2-4C9B-BB45-3626505D44F5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BC0DA-1FEC-40FE-9EDA-D480D422BC0E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486B7F-6360-48DE-9990-8E4463ABE9C3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20820EC-236A-4CD6-8C24-01804F726D77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F773E-C30B-4BB8-B0A5-E48C0634467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4BE20F-F3A1-4939-B77F-4A6990D4A642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1BBCE-C4D9-4879-8F1B-168826CA700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E4AC8C-1599-46D5-817C-3771FB1B897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A0FDEC-7C87-4C81-AC56-2E5F932BC3B6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C27BD0A-9566-4AD3-A507-FB0A4E0C2C97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7696C26-7714-4C55-81EC-61F9260B4A9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21A4E52-E423-47C5-9283-6C540F2AE591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5C38305-54C6-4859-9A9A-B95FB735A21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DD7D97-0AFD-43D3-88D3-10E34301D75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2" name="Freeform 1596">
            <a:extLst>
              <a:ext uri="{FF2B5EF4-FFF2-40B4-BE49-F238E27FC236}">
                <a16:creationId xmlns:a16="http://schemas.microsoft.com/office/drawing/2014/main" id="{47F486D4-6AAA-4729-A38F-872DADAA6C7C}"/>
              </a:ext>
            </a:extLst>
          </p:cNvPr>
          <p:cNvSpPr>
            <a:spLocks/>
          </p:cNvSpPr>
          <p:nvPr/>
        </p:nvSpPr>
        <p:spPr bwMode="auto">
          <a:xfrm>
            <a:off x="3689795" y="1640541"/>
            <a:ext cx="1758567" cy="1812560"/>
          </a:xfrm>
          <a:custGeom>
            <a:avLst/>
            <a:gdLst>
              <a:gd name="T0" fmla="*/ 0 w 1412"/>
              <a:gd name="T1" fmla="*/ 750 h 1455"/>
              <a:gd name="T2" fmla="*/ 0 w 1412"/>
              <a:gd name="T3" fmla="*/ 706 h 1455"/>
              <a:gd name="T4" fmla="*/ 706 w 1412"/>
              <a:gd name="T5" fmla="*/ 0 h 1455"/>
              <a:gd name="T6" fmla="*/ 1412 w 1412"/>
              <a:gd name="T7" fmla="*/ 706 h 1455"/>
              <a:gd name="T8" fmla="*/ 1412 w 1412"/>
              <a:gd name="T9" fmla="*/ 750 h 1455"/>
              <a:gd name="T10" fmla="*/ 706 w 1412"/>
              <a:gd name="T11" fmla="*/ 1455 h 1455"/>
              <a:gd name="T12" fmla="*/ 0 w 1412"/>
              <a:gd name="T13" fmla="*/ 750 h 1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12" h="1455">
                <a:moveTo>
                  <a:pt x="0" y="750"/>
                </a:moveTo>
                <a:lnTo>
                  <a:pt x="0" y="706"/>
                </a:lnTo>
                <a:cubicBezTo>
                  <a:pt x="0" y="317"/>
                  <a:pt x="317" y="0"/>
                  <a:pt x="706" y="0"/>
                </a:cubicBezTo>
                <a:cubicBezTo>
                  <a:pt x="1095" y="0"/>
                  <a:pt x="1412" y="317"/>
                  <a:pt x="1412" y="706"/>
                </a:cubicBezTo>
                <a:lnTo>
                  <a:pt x="1412" y="750"/>
                </a:lnTo>
                <a:lnTo>
                  <a:pt x="706" y="1455"/>
                </a:lnTo>
                <a:lnTo>
                  <a:pt x="0" y="75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1598">
            <a:extLst>
              <a:ext uri="{FF2B5EF4-FFF2-40B4-BE49-F238E27FC236}">
                <a16:creationId xmlns:a16="http://schemas.microsoft.com/office/drawing/2014/main" id="{EC68BFDF-3FC5-48AC-BC90-A37BD4BBF2E7}"/>
              </a:ext>
            </a:extLst>
          </p:cNvPr>
          <p:cNvSpPr>
            <a:spLocks/>
          </p:cNvSpPr>
          <p:nvPr/>
        </p:nvSpPr>
        <p:spPr bwMode="auto">
          <a:xfrm>
            <a:off x="3820915" y="1771663"/>
            <a:ext cx="1496325" cy="1500183"/>
          </a:xfrm>
          <a:custGeom>
            <a:avLst/>
            <a:gdLst>
              <a:gd name="T0" fmla="*/ 1203 w 1203"/>
              <a:gd name="T1" fmla="*/ 601 h 1203"/>
              <a:gd name="T2" fmla="*/ 601 w 1203"/>
              <a:gd name="T3" fmla="*/ 0 h 1203"/>
              <a:gd name="T4" fmla="*/ 0 w 1203"/>
              <a:gd name="T5" fmla="*/ 601 h 1203"/>
              <a:gd name="T6" fmla="*/ 601 w 1203"/>
              <a:gd name="T7" fmla="*/ 1203 h 1203"/>
              <a:gd name="T8" fmla="*/ 1203 w 1203"/>
              <a:gd name="T9" fmla="*/ 601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3" h="1203">
                <a:moveTo>
                  <a:pt x="1203" y="601"/>
                </a:moveTo>
                <a:cubicBezTo>
                  <a:pt x="1203" y="269"/>
                  <a:pt x="933" y="0"/>
                  <a:pt x="601" y="0"/>
                </a:cubicBezTo>
                <a:cubicBezTo>
                  <a:pt x="269" y="0"/>
                  <a:pt x="0" y="269"/>
                  <a:pt x="0" y="601"/>
                </a:cubicBezTo>
                <a:lnTo>
                  <a:pt x="601" y="1203"/>
                </a:lnTo>
                <a:lnTo>
                  <a:pt x="1203" y="6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1608">
            <a:extLst>
              <a:ext uri="{FF2B5EF4-FFF2-40B4-BE49-F238E27FC236}">
                <a16:creationId xmlns:a16="http://schemas.microsoft.com/office/drawing/2014/main" id="{F2096BD3-3EFE-4CBC-899D-6A11B97A31EC}"/>
              </a:ext>
            </a:extLst>
          </p:cNvPr>
          <p:cNvSpPr>
            <a:spLocks/>
          </p:cNvSpPr>
          <p:nvPr/>
        </p:nvSpPr>
        <p:spPr bwMode="auto">
          <a:xfrm>
            <a:off x="4912306" y="2427269"/>
            <a:ext cx="1874263" cy="1839556"/>
          </a:xfrm>
          <a:custGeom>
            <a:avLst/>
            <a:gdLst>
              <a:gd name="T0" fmla="*/ 453 w 1504"/>
              <a:gd name="T1" fmla="*/ 134 h 1476"/>
              <a:gd name="T2" fmla="*/ 494 w 1504"/>
              <a:gd name="T3" fmla="*/ 120 h 1476"/>
              <a:gd name="T4" fmla="*/ 1384 w 1504"/>
              <a:gd name="T5" fmla="*/ 573 h 1476"/>
              <a:gd name="T6" fmla="*/ 930 w 1504"/>
              <a:gd name="T7" fmla="*/ 1463 h 1476"/>
              <a:gd name="T8" fmla="*/ 889 w 1504"/>
              <a:gd name="T9" fmla="*/ 1476 h 1476"/>
              <a:gd name="T10" fmla="*/ 0 w 1504"/>
              <a:gd name="T11" fmla="*/ 1023 h 1476"/>
              <a:gd name="T12" fmla="*/ 453 w 1504"/>
              <a:gd name="T13" fmla="*/ 134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4" h="1476">
                <a:moveTo>
                  <a:pt x="453" y="134"/>
                </a:moveTo>
                <a:lnTo>
                  <a:pt x="494" y="120"/>
                </a:lnTo>
                <a:cubicBezTo>
                  <a:pt x="864" y="0"/>
                  <a:pt x="1263" y="203"/>
                  <a:pt x="1384" y="573"/>
                </a:cubicBezTo>
                <a:cubicBezTo>
                  <a:pt x="1504" y="944"/>
                  <a:pt x="1301" y="1343"/>
                  <a:pt x="930" y="1463"/>
                </a:cubicBezTo>
                <a:lnTo>
                  <a:pt x="889" y="1476"/>
                </a:lnTo>
                <a:lnTo>
                  <a:pt x="0" y="1023"/>
                </a:lnTo>
                <a:lnTo>
                  <a:pt x="453" y="13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1610">
            <a:extLst>
              <a:ext uri="{FF2B5EF4-FFF2-40B4-BE49-F238E27FC236}">
                <a16:creationId xmlns:a16="http://schemas.microsoft.com/office/drawing/2014/main" id="{44E4BBC0-C3D5-4351-BCDE-32BCCED4EDEF}"/>
              </a:ext>
            </a:extLst>
          </p:cNvPr>
          <p:cNvSpPr>
            <a:spLocks/>
          </p:cNvSpPr>
          <p:nvPr/>
        </p:nvSpPr>
        <p:spPr bwMode="auto">
          <a:xfrm>
            <a:off x="5085850" y="2573816"/>
            <a:ext cx="1554174" cy="1554174"/>
          </a:xfrm>
          <a:custGeom>
            <a:avLst/>
            <a:gdLst>
              <a:gd name="T0" fmla="*/ 758 w 1247"/>
              <a:gd name="T1" fmla="*/ 1247 h 1247"/>
              <a:gd name="T2" fmla="*/ 1144 w 1247"/>
              <a:gd name="T3" fmla="*/ 489 h 1247"/>
              <a:gd name="T4" fmla="*/ 386 w 1247"/>
              <a:gd name="T5" fmla="*/ 103 h 1247"/>
              <a:gd name="T6" fmla="*/ 0 w 1247"/>
              <a:gd name="T7" fmla="*/ 860 h 1247"/>
              <a:gd name="T8" fmla="*/ 758 w 1247"/>
              <a:gd name="T9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7" h="1247">
                <a:moveTo>
                  <a:pt x="758" y="1247"/>
                </a:moveTo>
                <a:cubicBezTo>
                  <a:pt x="1074" y="1144"/>
                  <a:pt x="1247" y="805"/>
                  <a:pt x="1144" y="489"/>
                </a:cubicBezTo>
                <a:cubicBezTo>
                  <a:pt x="1042" y="173"/>
                  <a:pt x="702" y="0"/>
                  <a:pt x="386" y="103"/>
                </a:cubicBezTo>
                <a:lnTo>
                  <a:pt x="0" y="860"/>
                </a:lnTo>
                <a:lnTo>
                  <a:pt x="758" y="12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1621">
            <a:extLst>
              <a:ext uri="{FF2B5EF4-FFF2-40B4-BE49-F238E27FC236}">
                <a16:creationId xmlns:a16="http://schemas.microsoft.com/office/drawing/2014/main" id="{A80E9AD4-00AD-472D-A240-09B00D4B0466}"/>
              </a:ext>
            </a:extLst>
          </p:cNvPr>
          <p:cNvSpPr>
            <a:spLocks/>
          </p:cNvSpPr>
          <p:nvPr/>
        </p:nvSpPr>
        <p:spPr bwMode="auto">
          <a:xfrm>
            <a:off x="2351586" y="2427269"/>
            <a:ext cx="1874263" cy="1839556"/>
          </a:xfrm>
          <a:custGeom>
            <a:avLst/>
            <a:gdLst>
              <a:gd name="T0" fmla="*/ 615 w 1504"/>
              <a:gd name="T1" fmla="*/ 1476 h 1476"/>
              <a:gd name="T2" fmla="*/ 574 w 1504"/>
              <a:gd name="T3" fmla="*/ 1463 h 1476"/>
              <a:gd name="T4" fmla="*/ 121 w 1504"/>
              <a:gd name="T5" fmla="*/ 573 h 1476"/>
              <a:gd name="T6" fmla="*/ 1010 w 1504"/>
              <a:gd name="T7" fmla="*/ 120 h 1476"/>
              <a:gd name="T8" fmla="*/ 1051 w 1504"/>
              <a:gd name="T9" fmla="*/ 134 h 1476"/>
              <a:gd name="T10" fmla="*/ 1504 w 1504"/>
              <a:gd name="T11" fmla="*/ 1023 h 1476"/>
              <a:gd name="T12" fmla="*/ 615 w 1504"/>
              <a:gd name="T13" fmla="*/ 1476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4" h="1476">
                <a:moveTo>
                  <a:pt x="615" y="1476"/>
                </a:moveTo>
                <a:lnTo>
                  <a:pt x="574" y="1463"/>
                </a:lnTo>
                <a:cubicBezTo>
                  <a:pt x="204" y="1343"/>
                  <a:pt x="0" y="944"/>
                  <a:pt x="121" y="573"/>
                </a:cubicBezTo>
                <a:cubicBezTo>
                  <a:pt x="241" y="203"/>
                  <a:pt x="640" y="0"/>
                  <a:pt x="1010" y="120"/>
                </a:cubicBezTo>
                <a:lnTo>
                  <a:pt x="1051" y="134"/>
                </a:lnTo>
                <a:lnTo>
                  <a:pt x="1504" y="1023"/>
                </a:lnTo>
                <a:lnTo>
                  <a:pt x="615" y="14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Freeform 1623">
            <a:extLst>
              <a:ext uri="{FF2B5EF4-FFF2-40B4-BE49-F238E27FC236}">
                <a16:creationId xmlns:a16="http://schemas.microsoft.com/office/drawing/2014/main" id="{89AD91B0-B406-4133-AE1C-80CB8904955A}"/>
              </a:ext>
            </a:extLst>
          </p:cNvPr>
          <p:cNvSpPr>
            <a:spLocks/>
          </p:cNvSpPr>
          <p:nvPr/>
        </p:nvSpPr>
        <p:spPr bwMode="auto">
          <a:xfrm>
            <a:off x="2498132" y="2573816"/>
            <a:ext cx="1554174" cy="1554174"/>
          </a:xfrm>
          <a:custGeom>
            <a:avLst/>
            <a:gdLst>
              <a:gd name="T0" fmla="*/ 861 w 1247"/>
              <a:gd name="T1" fmla="*/ 103 h 1247"/>
              <a:gd name="T2" fmla="*/ 103 w 1247"/>
              <a:gd name="T3" fmla="*/ 489 h 1247"/>
              <a:gd name="T4" fmla="*/ 489 w 1247"/>
              <a:gd name="T5" fmla="*/ 1247 h 1247"/>
              <a:gd name="T6" fmla="*/ 1247 w 1247"/>
              <a:gd name="T7" fmla="*/ 860 h 1247"/>
              <a:gd name="T8" fmla="*/ 861 w 1247"/>
              <a:gd name="T9" fmla="*/ 103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7" h="1247">
                <a:moveTo>
                  <a:pt x="861" y="103"/>
                </a:moveTo>
                <a:cubicBezTo>
                  <a:pt x="545" y="0"/>
                  <a:pt x="206" y="173"/>
                  <a:pt x="103" y="489"/>
                </a:cubicBezTo>
                <a:cubicBezTo>
                  <a:pt x="0" y="805"/>
                  <a:pt x="173" y="1144"/>
                  <a:pt x="489" y="1247"/>
                </a:cubicBezTo>
                <a:lnTo>
                  <a:pt x="1247" y="860"/>
                </a:lnTo>
                <a:lnTo>
                  <a:pt x="861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 1633">
            <a:extLst>
              <a:ext uri="{FF2B5EF4-FFF2-40B4-BE49-F238E27FC236}">
                <a16:creationId xmlns:a16="http://schemas.microsoft.com/office/drawing/2014/main" id="{6DDB0CAD-0E2E-47CB-8F12-DD228FB903B6}"/>
              </a:ext>
            </a:extLst>
          </p:cNvPr>
          <p:cNvSpPr>
            <a:spLocks/>
          </p:cNvSpPr>
          <p:nvPr/>
        </p:nvSpPr>
        <p:spPr bwMode="auto">
          <a:xfrm>
            <a:off x="4584504" y="4104851"/>
            <a:ext cx="1743141" cy="1754713"/>
          </a:xfrm>
          <a:custGeom>
            <a:avLst/>
            <a:gdLst>
              <a:gd name="T0" fmla="*/ 1142 w 1396"/>
              <a:gd name="T1" fmla="*/ 156 h 1406"/>
              <a:gd name="T2" fmla="*/ 1167 w 1396"/>
              <a:gd name="T3" fmla="*/ 191 h 1406"/>
              <a:gd name="T4" fmla="*/ 1011 w 1396"/>
              <a:gd name="T5" fmla="*/ 1177 h 1406"/>
              <a:gd name="T6" fmla="*/ 25 w 1396"/>
              <a:gd name="T7" fmla="*/ 1021 h 1406"/>
              <a:gd name="T8" fmla="*/ 0 w 1396"/>
              <a:gd name="T9" fmla="*/ 986 h 1406"/>
              <a:gd name="T10" fmla="*/ 156 w 1396"/>
              <a:gd name="T11" fmla="*/ 0 h 1406"/>
              <a:gd name="T12" fmla="*/ 1142 w 1396"/>
              <a:gd name="T13" fmla="*/ 15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6" h="1406">
                <a:moveTo>
                  <a:pt x="1142" y="156"/>
                </a:moveTo>
                <a:lnTo>
                  <a:pt x="1167" y="191"/>
                </a:lnTo>
                <a:cubicBezTo>
                  <a:pt x="1396" y="506"/>
                  <a:pt x="1326" y="948"/>
                  <a:pt x="1011" y="1177"/>
                </a:cubicBezTo>
                <a:cubicBezTo>
                  <a:pt x="696" y="1406"/>
                  <a:pt x="254" y="1336"/>
                  <a:pt x="25" y="1021"/>
                </a:cubicBezTo>
                <a:lnTo>
                  <a:pt x="0" y="986"/>
                </a:lnTo>
                <a:lnTo>
                  <a:pt x="156" y="0"/>
                </a:lnTo>
                <a:lnTo>
                  <a:pt x="1142" y="15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Freeform 1635">
            <a:extLst>
              <a:ext uri="{FF2B5EF4-FFF2-40B4-BE49-F238E27FC236}">
                <a16:creationId xmlns:a16="http://schemas.microsoft.com/office/drawing/2014/main" id="{50CEA3EF-AF8B-4F8C-94A1-75FE5A6F138B}"/>
              </a:ext>
            </a:extLst>
          </p:cNvPr>
          <p:cNvSpPr>
            <a:spLocks/>
          </p:cNvSpPr>
          <p:nvPr/>
        </p:nvSpPr>
        <p:spPr bwMode="auto">
          <a:xfrm>
            <a:off x="4723340" y="4255254"/>
            <a:ext cx="1453905" cy="1457760"/>
          </a:xfrm>
          <a:custGeom>
            <a:avLst/>
            <a:gdLst>
              <a:gd name="T0" fmla="*/ 0 w 1168"/>
              <a:gd name="T1" fmla="*/ 840 h 1168"/>
              <a:gd name="T2" fmla="*/ 840 w 1168"/>
              <a:gd name="T3" fmla="*/ 973 h 1168"/>
              <a:gd name="T4" fmla="*/ 973 w 1168"/>
              <a:gd name="T5" fmla="*/ 133 h 1168"/>
              <a:gd name="T6" fmla="*/ 133 w 1168"/>
              <a:gd name="T7" fmla="*/ 0 h 1168"/>
              <a:gd name="T8" fmla="*/ 0 w 1168"/>
              <a:gd name="T9" fmla="*/ 84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8" h="1168">
                <a:moveTo>
                  <a:pt x="0" y="840"/>
                </a:moveTo>
                <a:cubicBezTo>
                  <a:pt x="195" y="1108"/>
                  <a:pt x="571" y="1168"/>
                  <a:pt x="840" y="973"/>
                </a:cubicBezTo>
                <a:cubicBezTo>
                  <a:pt x="1109" y="778"/>
                  <a:pt x="1168" y="401"/>
                  <a:pt x="973" y="133"/>
                </a:cubicBezTo>
                <a:lnTo>
                  <a:pt x="133" y="0"/>
                </a:lnTo>
                <a:lnTo>
                  <a:pt x="0" y="8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Freeform 1645">
            <a:extLst>
              <a:ext uri="{FF2B5EF4-FFF2-40B4-BE49-F238E27FC236}">
                <a16:creationId xmlns:a16="http://schemas.microsoft.com/office/drawing/2014/main" id="{3A501655-84AC-41C1-A333-5004099E8E99}"/>
              </a:ext>
            </a:extLst>
          </p:cNvPr>
          <p:cNvSpPr>
            <a:spLocks/>
          </p:cNvSpPr>
          <p:nvPr/>
        </p:nvSpPr>
        <p:spPr bwMode="auto">
          <a:xfrm>
            <a:off x="2810512" y="4104851"/>
            <a:ext cx="1743141" cy="1754713"/>
          </a:xfrm>
          <a:custGeom>
            <a:avLst/>
            <a:gdLst>
              <a:gd name="T0" fmla="*/ 1397 w 1397"/>
              <a:gd name="T1" fmla="*/ 986 h 1406"/>
              <a:gd name="T2" fmla="*/ 1371 w 1397"/>
              <a:gd name="T3" fmla="*/ 1021 h 1406"/>
              <a:gd name="T4" fmla="*/ 385 w 1397"/>
              <a:gd name="T5" fmla="*/ 1177 h 1406"/>
              <a:gd name="T6" fmla="*/ 229 w 1397"/>
              <a:gd name="T7" fmla="*/ 191 h 1406"/>
              <a:gd name="T8" fmla="*/ 254 w 1397"/>
              <a:gd name="T9" fmla="*/ 156 h 1406"/>
              <a:gd name="T10" fmla="*/ 1240 w 1397"/>
              <a:gd name="T11" fmla="*/ 0 h 1406"/>
              <a:gd name="T12" fmla="*/ 1397 w 1397"/>
              <a:gd name="T13" fmla="*/ 98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7" h="1406">
                <a:moveTo>
                  <a:pt x="1397" y="986"/>
                </a:moveTo>
                <a:lnTo>
                  <a:pt x="1371" y="1021"/>
                </a:lnTo>
                <a:cubicBezTo>
                  <a:pt x="1142" y="1336"/>
                  <a:pt x="700" y="1406"/>
                  <a:pt x="385" y="1177"/>
                </a:cubicBezTo>
                <a:cubicBezTo>
                  <a:pt x="70" y="948"/>
                  <a:pt x="0" y="506"/>
                  <a:pt x="229" y="191"/>
                </a:cubicBezTo>
                <a:lnTo>
                  <a:pt x="254" y="156"/>
                </a:lnTo>
                <a:lnTo>
                  <a:pt x="1240" y="0"/>
                </a:lnTo>
                <a:lnTo>
                  <a:pt x="1397" y="9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Freeform 1647">
            <a:extLst>
              <a:ext uri="{FF2B5EF4-FFF2-40B4-BE49-F238E27FC236}">
                <a16:creationId xmlns:a16="http://schemas.microsoft.com/office/drawing/2014/main" id="{FF3FF0A4-2260-404F-B270-AF6F697B3449}"/>
              </a:ext>
            </a:extLst>
          </p:cNvPr>
          <p:cNvSpPr>
            <a:spLocks/>
          </p:cNvSpPr>
          <p:nvPr/>
        </p:nvSpPr>
        <p:spPr bwMode="auto">
          <a:xfrm>
            <a:off x="2957058" y="4255254"/>
            <a:ext cx="1457760" cy="1457760"/>
          </a:xfrm>
          <a:custGeom>
            <a:avLst/>
            <a:gdLst>
              <a:gd name="T0" fmla="*/ 195 w 1169"/>
              <a:gd name="T1" fmla="*/ 132 h 1168"/>
              <a:gd name="T2" fmla="*/ 328 w 1169"/>
              <a:gd name="T3" fmla="*/ 973 h 1168"/>
              <a:gd name="T4" fmla="*/ 1169 w 1169"/>
              <a:gd name="T5" fmla="*/ 840 h 1168"/>
              <a:gd name="T6" fmla="*/ 1036 w 1169"/>
              <a:gd name="T7" fmla="*/ 0 h 1168"/>
              <a:gd name="T8" fmla="*/ 195 w 1169"/>
              <a:gd name="T9" fmla="*/ 132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9" h="1168">
                <a:moveTo>
                  <a:pt x="195" y="132"/>
                </a:moveTo>
                <a:cubicBezTo>
                  <a:pt x="0" y="401"/>
                  <a:pt x="60" y="777"/>
                  <a:pt x="328" y="973"/>
                </a:cubicBezTo>
                <a:cubicBezTo>
                  <a:pt x="597" y="1168"/>
                  <a:pt x="973" y="1108"/>
                  <a:pt x="1169" y="840"/>
                </a:cubicBezTo>
                <a:lnTo>
                  <a:pt x="1036" y="0"/>
                </a:lnTo>
                <a:lnTo>
                  <a:pt x="195" y="1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90" name="Graphic 89" descr="Fire">
            <a:extLst>
              <a:ext uri="{FF2B5EF4-FFF2-40B4-BE49-F238E27FC236}">
                <a16:creationId xmlns:a16="http://schemas.microsoft.com/office/drawing/2014/main" id="{0C15B915-7A09-4D40-A9B0-3FB70E46B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9325" y="2015518"/>
            <a:ext cx="779504" cy="779504"/>
          </a:xfrm>
          <a:prstGeom prst="rect">
            <a:avLst/>
          </a:prstGeom>
        </p:spPr>
      </p:pic>
      <p:pic>
        <p:nvPicPr>
          <p:cNvPr id="91" name="Graphic 90" descr="Warning">
            <a:extLst>
              <a:ext uri="{FF2B5EF4-FFF2-40B4-BE49-F238E27FC236}">
                <a16:creationId xmlns:a16="http://schemas.microsoft.com/office/drawing/2014/main" id="{C3A8129E-8C57-415A-8F16-7034FB09ED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1220" y="2943082"/>
            <a:ext cx="779504" cy="779504"/>
          </a:xfrm>
          <a:prstGeom prst="rect">
            <a:avLst/>
          </a:prstGeom>
        </p:spPr>
      </p:pic>
      <p:pic>
        <p:nvPicPr>
          <p:cNvPr id="92" name="Graphic 91" descr="Repeat">
            <a:extLst>
              <a:ext uri="{FF2B5EF4-FFF2-40B4-BE49-F238E27FC236}">
                <a16:creationId xmlns:a16="http://schemas.microsoft.com/office/drawing/2014/main" id="{B308DF3B-3070-49EE-828F-DBEBBD02CD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57431" y="2943082"/>
            <a:ext cx="779504" cy="779504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6B3F8566-DC1F-4F70-A2DC-1A0B6EE766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52342" y="4594383"/>
            <a:ext cx="779504" cy="779504"/>
          </a:xfrm>
          <a:prstGeom prst="rect">
            <a:avLst/>
          </a:prstGeom>
        </p:spPr>
      </p:pic>
      <p:pic>
        <p:nvPicPr>
          <p:cNvPr id="94" name="Graphic 93" descr="Tools">
            <a:extLst>
              <a:ext uri="{FF2B5EF4-FFF2-40B4-BE49-F238E27FC236}">
                <a16:creationId xmlns:a16="http://schemas.microsoft.com/office/drawing/2014/main" id="{CE7B166B-2B24-4A87-8BEE-5CE274A134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06308" y="4594383"/>
            <a:ext cx="779504" cy="779504"/>
          </a:xfrm>
          <a:prstGeom prst="rect">
            <a:avLst/>
          </a:prstGeom>
        </p:spPr>
      </p:pic>
      <p:pic>
        <p:nvPicPr>
          <p:cNvPr id="95" name="Graphic 94" descr="Fire">
            <a:extLst>
              <a:ext uri="{FF2B5EF4-FFF2-40B4-BE49-F238E27FC236}">
                <a16:creationId xmlns:a16="http://schemas.microsoft.com/office/drawing/2014/main" id="{60C93F2C-F611-4B2D-BAA1-DF7F0A12F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0072" y="1452770"/>
            <a:ext cx="421442" cy="421442"/>
          </a:xfrm>
          <a:prstGeom prst="rect">
            <a:avLst/>
          </a:prstGeom>
        </p:spPr>
      </p:pic>
      <p:pic>
        <p:nvPicPr>
          <p:cNvPr id="96" name="Graphic 95" descr="Warning">
            <a:extLst>
              <a:ext uri="{FF2B5EF4-FFF2-40B4-BE49-F238E27FC236}">
                <a16:creationId xmlns:a16="http://schemas.microsoft.com/office/drawing/2014/main" id="{04A60CF8-62BA-4B8E-BC5A-9F632F440F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72857" y="2966531"/>
            <a:ext cx="421442" cy="421442"/>
          </a:xfrm>
          <a:prstGeom prst="rect">
            <a:avLst/>
          </a:prstGeom>
        </p:spPr>
      </p:pic>
      <p:pic>
        <p:nvPicPr>
          <p:cNvPr id="97" name="Graphic 96" descr="Repeat">
            <a:extLst>
              <a:ext uri="{FF2B5EF4-FFF2-40B4-BE49-F238E27FC236}">
                <a16:creationId xmlns:a16="http://schemas.microsoft.com/office/drawing/2014/main" id="{E42EB7C0-7E90-42B5-85FE-8D899678ED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9702" y="2958872"/>
            <a:ext cx="421442" cy="421442"/>
          </a:xfrm>
          <a:prstGeom prst="rect">
            <a:avLst/>
          </a:prstGeom>
        </p:spPr>
      </p:pic>
      <p:pic>
        <p:nvPicPr>
          <p:cNvPr id="98" name="Graphic 97" descr="Rocket">
            <a:extLst>
              <a:ext uri="{FF2B5EF4-FFF2-40B4-BE49-F238E27FC236}">
                <a16:creationId xmlns:a16="http://schemas.microsoft.com/office/drawing/2014/main" id="{D00EFC62-EE4C-4B04-BEC5-49FC0CF959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4225" y="4640729"/>
            <a:ext cx="421442" cy="421442"/>
          </a:xfrm>
          <a:prstGeom prst="rect">
            <a:avLst/>
          </a:prstGeom>
        </p:spPr>
      </p:pic>
      <p:pic>
        <p:nvPicPr>
          <p:cNvPr id="99" name="Graphic 98" descr="Tools">
            <a:extLst>
              <a:ext uri="{FF2B5EF4-FFF2-40B4-BE49-F238E27FC236}">
                <a16:creationId xmlns:a16="http://schemas.microsoft.com/office/drawing/2014/main" id="{3179E356-D1C4-424A-A2D0-F3773B1AFB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02487" y="4636091"/>
            <a:ext cx="421442" cy="421442"/>
          </a:xfrm>
          <a:prstGeom prst="rect">
            <a:avLst/>
          </a:prstGeom>
        </p:spPr>
      </p:pic>
      <p:pic>
        <p:nvPicPr>
          <p:cNvPr id="100" name="Graphic 99" descr="Fire">
            <a:extLst>
              <a:ext uri="{FF2B5EF4-FFF2-40B4-BE49-F238E27FC236}">
                <a16:creationId xmlns:a16="http://schemas.microsoft.com/office/drawing/2014/main" id="{A0E2EC95-2C14-427B-ACFC-21A2C8CFD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8334" y="1452770"/>
            <a:ext cx="421442" cy="42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Cycle Diagram w/ 5 Map Pins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B5C833-C967-4EF1-ACB7-DED10BF01578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1AF7A0-979C-47AD-B9D2-28BA63518813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5242EF-8C58-44E1-A330-8DC4D3F273F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D708AA-9F0F-410D-8AAC-EEC64DE7FE1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A199E4-64E2-4C9B-BB45-3626505D44F5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BC0DA-1FEC-40FE-9EDA-D480D422BC0E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486B7F-6360-48DE-9990-8E4463ABE9C3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20820EC-236A-4CD6-8C24-01804F726D77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F773E-C30B-4BB8-B0A5-E48C0634467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4BE20F-F3A1-4939-B77F-4A6990D4A642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1BBCE-C4D9-4879-8F1B-168826CA700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E4AC8C-1599-46D5-817C-3771FB1B897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A0FDEC-7C87-4C81-AC56-2E5F932BC3B6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C27BD0A-9566-4AD3-A507-FB0A4E0C2C97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7696C26-7714-4C55-81EC-61F9260B4A9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21A4E52-E423-47C5-9283-6C540F2AE591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5C38305-54C6-4859-9A9A-B95FB735A21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DD7D97-0AFD-43D3-88D3-10E34301D75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72" name="Freeform 1596">
            <a:extLst>
              <a:ext uri="{FF2B5EF4-FFF2-40B4-BE49-F238E27FC236}">
                <a16:creationId xmlns:a16="http://schemas.microsoft.com/office/drawing/2014/main" id="{47F486D4-6AAA-4729-A38F-872DADAA6C7C}"/>
              </a:ext>
            </a:extLst>
          </p:cNvPr>
          <p:cNvSpPr>
            <a:spLocks/>
          </p:cNvSpPr>
          <p:nvPr/>
        </p:nvSpPr>
        <p:spPr bwMode="auto">
          <a:xfrm>
            <a:off x="3689795" y="1640541"/>
            <a:ext cx="1758567" cy="1812560"/>
          </a:xfrm>
          <a:custGeom>
            <a:avLst/>
            <a:gdLst>
              <a:gd name="T0" fmla="*/ 0 w 1412"/>
              <a:gd name="T1" fmla="*/ 750 h 1455"/>
              <a:gd name="T2" fmla="*/ 0 w 1412"/>
              <a:gd name="T3" fmla="*/ 706 h 1455"/>
              <a:gd name="T4" fmla="*/ 706 w 1412"/>
              <a:gd name="T5" fmla="*/ 0 h 1455"/>
              <a:gd name="T6" fmla="*/ 1412 w 1412"/>
              <a:gd name="T7" fmla="*/ 706 h 1455"/>
              <a:gd name="T8" fmla="*/ 1412 w 1412"/>
              <a:gd name="T9" fmla="*/ 750 h 1455"/>
              <a:gd name="T10" fmla="*/ 706 w 1412"/>
              <a:gd name="T11" fmla="*/ 1455 h 1455"/>
              <a:gd name="T12" fmla="*/ 0 w 1412"/>
              <a:gd name="T13" fmla="*/ 750 h 1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12" h="1455">
                <a:moveTo>
                  <a:pt x="0" y="750"/>
                </a:moveTo>
                <a:lnTo>
                  <a:pt x="0" y="706"/>
                </a:lnTo>
                <a:cubicBezTo>
                  <a:pt x="0" y="317"/>
                  <a:pt x="317" y="0"/>
                  <a:pt x="706" y="0"/>
                </a:cubicBezTo>
                <a:cubicBezTo>
                  <a:pt x="1095" y="0"/>
                  <a:pt x="1412" y="317"/>
                  <a:pt x="1412" y="706"/>
                </a:cubicBezTo>
                <a:lnTo>
                  <a:pt x="1412" y="750"/>
                </a:lnTo>
                <a:lnTo>
                  <a:pt x="706" y="1455"/>
                </a:lnTo>
                <a:lnTo>
                  <a:pt x="0" y="7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1598">
            <a:extLst>
              <a:ext uri="{FF2B5EF4-FFF2-40B4-BE49-F238E27FC236}">
                <a16:creationId xmlns:a16="http://schemas.microsoft.com/office/drawing/2014/main" id="{EC68BFDF-3FC5-48AC-BC90-A37BD4BBF2E7}"/>
              </a:ext>
            </a:extLst>
          </p:cNvPr>
          <p:cNvSpPr>
            <a:spLocks/>
          </p:cNvSpPr>
          <p:nvPr/>
        </p:nvSpPr>
        <p:spPr bwMode="auto">
          <a:xfrm>
            <a:off x="3820915" y="1771663"/>
            <a:ext cx="1496325" cy="1500183"/>
          </a:xfrm>
          <a:custGeom>
            <a:avLst/>
            <a:gdLst>
              <a:gd name="T0" fmla="*/ 1203 w 1203"/>
              <a:gd name="T1" fmla="*/ 601 h 1203"/>
              <a:gd name="T2" fmla="*/ 601 w 1203"/>
              <a:gd name="T3" fmla="*/ 0 h 1203"/>
              <a:gd name="T4" fmla="*/ 0 w 1203"/>
              <a:gd name="T5" fmla="*/ 601 h 1203"/>
              <a:gd name="T6" fmla="*/ 601 w 1203"/>
              <a:gd name="T7" fmla="*/ 1203 h 1203"/>
              <a:gd name="T8" fmla="*/ 1203 w 1203"/>
              <a:gd name="T9" fmla="*/ 601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3" h="1203">
                <a:moveTo>
                  <a:pt x="1203" y="601"/>
                </a:moveTo>
                <a:cubicBezTo>
                  <a:pt x="1203" y="269"/>
                  <a:pt x="933" y="0"/>
                  <a:pt x="601" y="0"/>
                </a:cubicBezTo>
                <a:cubicBezTo>
                  <a:pt x="269" y="0"/>
                  <a:pt x="0" y="269"/>
                  <a:pt x="0" y="601"/>
                </a:cubicBezTo>
                <a:lnTo>
                  <a:pt x="601" y="1203"/>
                </a:lnTo>
                <a:lnTo>
                  <a:pt x="1203" y="6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1608">
            <a:extLst>
              <a:ext uri="{FF2B5EF4-FFF2-40B4-BE49-F238E27FC236}">
                <a16:creationId xmlns:a16="http://schemas.microsoft.com/office/drawing/2014/main" id="{F2096BD3-3EFE-4CBC-899D-6A11B97A31EC}"/>
              </a:ext>
            </a:extLst>
          </p:cNvPr>
          <p:cNvSpPr>
            <a:spLocks/>
          </p:cNvSpPr>
          <p:nvPr/>
        </p:nvSpPr>
        <p:spPr bwMode="auto">
          <a:xfrm>
            <a:off x="4912306" y="2427269"/>
            <a:ext cx="1874263" cy="1839556"/>
          </a:xfrm>
          <a:custGeom>
            <a:avLst/>
            <a:gdLst>
              <a:gd name="T0" fmla="*/ 453 w 1504"/>
              <a:gd name="T1" fmla="*/ 134 h 1476"/>
              <a:gd name="T2" fmla="*/ 494 w 1504"/>
              <a:gd name="T3" fmla="*/ 120 h 1476"/>
              <a:gd name="T4" fmla="*/ 1384 w 1504"/>
              <a:gd name="T5" fmla="*/ 573 h 1476"/>
              <a:gd name="T6" fmla="*/ 930 w 1504"/>
              <a:gd name="T7" fmla="*/ 1463 h 1476"/>
              <a:gd name="T8" fmla="*/ 889 w 1504"/>
              <a:gd name="T9" fmla="*/ 1476 h 1476"/>
              <a:gd name="T10" fmla="*/ 0 w 1504"/>
              <a:gd name="T11" fmla="*/ 1023 h 1476"/>
              <a:gd name="T12" fmla="*/ 453 w 1504"/>
              <a:gd name="T13" fmla="*/ 134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4" h="1476">
                <a:moveTo>
                  <a:pt x="453" y="134"/>
                </a:moveTo>
                <a:lnTo>
                  <a:pt x="494" y="120"/>
                </a:lnTo>
                <a:cubicBezTo>
                  <a:pt x="864" y="0"/>
                  <a:pt x="1263" y="203"/>
                  <a:pt x="1384" y="573"/>
                </a:cubicBezTo>
                <a:cubicBezTo>
                  <a:pt x="1504" y="944"/>
                  <a:pt x="1301" y="1343"/>
                  <a:pt x="930" y="1463"/>
                </a:cubicBezTo>
                <a:lnTo>
                  <a:pt x="889" y="1476"/>
                </a:lnTo>
                <a:lnTo>
                  <a:pt x="0" y="1023"/>
                </a:lnTo>
                <a:lnTo>
                  <a:pt x="453" y="13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1610">
            <a:extLst>
              <a:ext uri="{FF2B5EF4-FFF2-40B4-BE49-F238E27FC236}">
                <a16:creationId xmlns:a16="http://schemas.microsoft.com/office/drawing/2014/main" id="{44E4BBC0-C3D5-4351-BCDE-32BCCED4EDEF}"/>
              </a:ext>
            </a:extLst>
          </p:cNvPr>
          <p:cNvSpPr>
            <a:spLocks/>
          </p:cNvSpPr>
          <p:nvPr/>
        </p:nvSpPr>
        <p:spPr bwMode="auto">
          <a:xfrm>
            <a:off x="5085850" y="2573816"/>
            <a:ext cx="1554174" cy="1554174"/>
          </a:xfrm>
          <a:custGeom>
            <a:avLst/>
            <a:gdLst>
              <a:gd name="T0" fmla="*/ 758 w 1247"/>
              <a:gd name="T1" fmla="*/ 1247 h 1247"/>
              <a:gd name="T2" fmla="*/ 1144 w 1247"/>
              <a:gd name="T3" fmla="*/ 489 h 1247"/>
              <a:gd name="T4" fmla="*/ 386 w 1247"/>
              <a:gd name="T5" fmla="*/ 103 h 1247"/>
              <a:gd name="T6" fmla="*/ 0 w 1247"/>
              <a:gd name="T7" fmla="*/ 860 h 1247"/>
              <a:gd name="T8" fmla="*/ 758 w 1247"/>
              <a:gd name="T9" fmla="*/ 1247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7" h="1247">
                <a:moveTo>
                  <a:pt x="758" y="1247"/>
                </a:moveTo>
                <a:cubicBezTo>
                  <a:pt x="1074" y="1144"/>
                  <a:pt x="1247" y="805"/>
                  <a:pt x="1144" y="489"/>
                </a:cubicBezTo>
                <a:cubicBezTo>
                  <a:pt x="1042" y="173"/>
                  <a:pt x="702" y="0"/>
                  <a:pt x="386" y="103"/>
                </a:cubicBezTo>
                <a:lnTo>
                  <a:pt x="0" y="860"/>
                </a:lnTo>
                <a:lnTo>
                  <a:pt x="758" y="12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1621">
            <a:extLst>
              <a:ext uri="{FF2B5EF4-FFF2-40B4-BE49-F238E27FC236}">
                <a16:creationId xmlns:a16="http://schemas.microsoft.com/office/drawing/2014/main" id="{A80E9AD4-00AD-472D-A240-09B00D4B0466}"/>
              </a:ext>
            </a:extLst>
          </p:cNvPr>
          <p:cNvSpPr>
            <a:spLocks/>
          </p:cNvSpPr>
          <p:nvPr/>
        </p:nvSpPr>
        <p:spPr bwMode="auto">
          <a:xfrm>
            <a:off x="2351586" y="2427269"/>
            <a:ext cx="1874263" cy="1839556"/>
          </a:xfrm>
          <a:custGeom>
            <a:avLst/>
            <a:gdLst>
              <a:gd name="T0" fmla="*/ 615 w 1504"/>
              <a:gd name="T1" fmla="*/ 1476 h 1476"/>
              <a:gd name="T2" fmla="*/ 574 w 1504"/>
              <a:gd name="T3" fmla="*/ 1463 h 1476"/>
              <a:gd name="T4" fmla="*/ 121 w 1504"/>
              <a:gd name="T5" fmla="*/ 573 h 1476"/>
              <a:gd name="T6" fmla="*/ 1010 w 1504"/>
              <a:gd name="T7" fmla="*/ 120 h 1476"/>
              <a:gd name="T8" fmla="*/ 1051 w 1504"/>
              <a:gd name="T9" fmla="*/ 134 h 1476"/>
              <a:gd name="T10" fmla="*/ 1504 w 1504"/>
              <a:gd name="T11" fmla="*/ 1023 h 1476"/>
              <a:gd name="T12" fmla="*/ 615 w 1504"/>
              <a:gd name="T13" fmla="*/ 1476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4" h="1476">
                <a:moveTo>
                  <a:pt x="615" y="1476"/>
                </a:moveTo>
                <a:lnTo>
                  <a:pt x="574" y="1463"/>
                </a:lnTo>
                <a:cubicBezTo>
                  <a:pt x="204" y="1343"/>
                  <a:pt x="0" y="944"/>
                  <a:pt x="121" y="573"/>
                </a:cubicBezTo>
                <a:cubicBezTo>
                  <a:pt x="241" y="203"/>
                  <a:pt x="640" y="0"/>
                  <a:pt x="1010" y="120"/>
                </a:cubicBezTo>
                <a:lnTo>
                  <a:pt x="1051" y="134"/>
                </a:lnTo>
                <a:lnTo>
                  <a:pt x="1504" y="1023"/>
                </a:lnTo>
                <a:lnTo>
                  <a:pt x="615" y="14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Freeform 1623">
            <a:extLst>
              <a:ext uri="{FF2B5EF4-FFF2-40B4-BE49-F238E27FC236}">
                <a16:creationId xmlns:a16="http://schemas.microsoft.com/office/drawing/2014/main" id="{89AD91B0-B406-4133-AE1C-80CB8904955A}"/>
              </a:ext>
            </a:extLst>
          </p:cNvPr>
          <p:cNvSpPr>
            <a:spLocks/>
          </p:cNvSpPr>
          <p:nvPr/>
        </p:nvSpPr>
        <p:spPr bwMode="auto">
          <a:xfrm>
            <a:off x="2498132" y="2573816"/>
            <a:ext cx="1554174" cy="1554174"/>
          </a:xfrm>
          <a:custGeom>
            <a:avLst/>
            <a:gdLst>
              <a:gd name="T0" fmla="*/ 861 w 1247"/>
              <a:gd name="T1" fmla="*/ 103 h 1247"/>
              <a:gd name="T2" fmla="*/ 103 w 1247"/>
              <a:gd name="T3" fmla="*/ 489 h 1247"/>
              <a:gd name="T4" fmla="*/ 489 w 1247"/>
              <a:gd name="T5" fmla="*/ 1247 h 1247"/>
              <a:gd name="T6" fmla="*/ 1247 w 1247"/>
              <a:gd name="T7" fmla="*/ 860 h 1247"/>
              <a:gd name="T8" fmla="*/ 861 w 1247"/>
              <a:gd name="T9" fmla="*/ 103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7" h="1247">
                <a:moveTo>
                  <a:pt x="861" y="103"/>
                </a:moveTo>
                <a:cubicBezTo>
                  <a:pt x="545" y="0"/>
                  <a:pt x="206" y="173"/>
                  <a:pt x="103" y="489"/>
                </a:cubicBezTo>
                <a:cubicBezTo>
                  <a:pt x="0" y="805"/>
                  <a:pt x="173" y="1144"/>
                  <a:pt x="489" y="1247"/>
                </a:cubicBezTo>
                <a:lnTo>
                  <a:pt x="1247" y="860"/>
                </a:lnTo>
                <a:lnTo>
                  <a:pt x="861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 1633">
            <a:extLst>
              <a:ext uri="{FF2B5EF4-FFF2-40B4-BE49-F238E27FC236}">
                <a16:creationId xmlns:a16="http://schemas.microsoft.com/office/drawing/2014/main" id="{6DDB0CAD-0E2E-47CB-8F12-DD228FB903B6}"/>
              </a:ext>
            </a:extLst>
          </p:cNvPr>
          <p:cNvSpPr>
            <a:spLocks/>
          </p:cNvSpPr>
          <p:nvPr/>
        </p:nvSpPr>
        <p:spPr bwMode="auto">
          <a:xfrm>
            <a:off x="4584504" y="4104851"/>
            <a:ext cx="1743141" cy="1754713"/>
          </a:xfrm>
          <a:custGeom>
            <a:avLst/>
            <a:gdLst>
              <a:gd name="T0" fmla="*/ 1142 w 1396"/>
              <a:gd name="T1" fmla="*/ 156 h 1406"/>
              <a:gd name="T2" fmla="*/ 1167 w 1396"/>
              <a:gd name="T3" fmla="*/ 191 h 1406"/>
              <a:gd name="T4" fmla="*/ 1011 w 1396"/>
              <a:gd name="T5" fmla="*/ 1177 h 1406"/>
              <a:gd name="T6" fmla="*/ 25 w 1396"/>
              <a:gd name="T7" fmla="*/ 1021 h 1406"/>
              <a:gd name="T8" fmla="*/ 0 w 1396"/>
              <a:gd name="T9" fmla="*/ 986 h 1406"/>
              <a:gd name="T10" fmla="*/ 156 w 1396"/>
              <a:gd name="T11" fmla="*/ 0 h 1406"/>
              <a:gd name="T12" fmla="*/ 1142 w 1396"/>
              <a:gd name="T13" fmla="*/ 15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6" h="1406">
                <a:moveTo>
                  <a:pt x="1142" y="156"/>
                </a:moveTo>
                <a:lnTo>
                  <a:pt x="1167" y="191"/>
                </a:lnTo>
                <a:cubicBezTo>
                  <a:pt x="1396" y="506"/>
                  <a:pt x="1326" y="948"/>
                  <a:pt x="1011" y="1177"/>
                </a:cubicBezTo>
                <a:cubicBezTo>
                  <a:pt x="696" y="1406"/>
                  <a:pt x="254" y="1336"/>
                  <a:pt x="25" y="1021"/>
                </a:cubicBezTo>
                <a:lnTo>
                  <a:pt x="0" y="986"/>
                </a:lnTo>
                <a:lnTo>
                  <a:pt x="156" y="0"/>
                </a:lnTo>
                <a:lnTo>
                  <a:pt x="1142" y="15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Freeform 1635">
            <a:extLst>
              <a:ext uri="{FF2B5EF4-FFF2-40B4-BE49-F238E27FC236}">
                <a16:creationId xmlns:a16="http://schemas.microsoft.com/office/drawing/2014/main" id="{50CEA3EF-AF8B-4F8C-94A1-75FE5A6F138B}"/>
              </a:ext>
            </a:extLst>
          </p:cNvPr>
          <p:cNvSpPr>
            <a:spLocks/>
          </p:cNvSpPr>
          <p:nvPr/>
        </p:nvSpPr>
        <p:spPr bwMode="auto">
          <a:xfrm>
            <a:off x="4723340" y="4255254"/>
            <a:ext cx="1453905" cy="1457760"/>
          </a:xfrm>
          <a:custGeom>
            <a:avLst/>
            <a:gdLst>
              <a:gd name="T0" fmla="*/ 0 w 1168"/>
              <a:gd name="T1" fmla="*/ 840 h 1168"/>
              <a:gd name="T2" fmla="*/ 840 w 1168"/>
              <a:gd name="T3" fmla="*/ 973 h 1168"/>
              <a:gd name="T4" fmla="*/ 973 w 1168"/>
              <a:gd name="T5" fmla="*/ 133 h 1168"/>
              <a:gd name="T6" fmla="*/ 133 w 1168"/>
              <a:gd name="T7" fmla="*/ 0 h 1168"/>
              <a:gd name="T8" fmla="*/ 0 w 1168"/>
              <a:gd name="T9" fmla="*/ 84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8" h="1168">
                <a:moveTo>
                  <a:pt x="0" y="840"/>
                </a:moveTo>
                <a:cubicBezTo>
                  <a:pt x="195" y="1108"/>
                  <a:pt x="571" y="1168"/>
                  <a:pt x="840" y="973"/>
                </a:cubicBezTo>
                <a:cubicBezTo>
                  <a:pt x="1109" y="778"/>
                  <a:pt x="1168" y="401"/>
                  <a:pt x="973" y="133"/>
                </a:cubicBezTo>
                <a:lnTo>
                  <a:pt x="133" y="0"/>
                </a:lnTo>
                <a:lnTo>
                  <a:pt x="0" y="8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Freeform 1645">
            <a:extLst>
              <a:ext uri="{FF2B5EF4-FFF2-40B4-BE49-F238E27FC236}">
                <a16:creationId xmlns:a16="http://schemas.microsoft.com/office/drawing/2014/main" id="{3A501655-84AC-41C1-A333-5004099E8E99}"/>
              </a:ext>
            </a:extLst>
          </p:cNvPr>
          <p:cNvSpPr>
            <a:spLocks/>
          </p:cNvSpPr>
          <p:nvPr/>
        </p:nvSpPr>
        <p:spPr bwMode="auto">
          <a:xfrm>
            <a:off x="2810512" y="4104851"/>
            <a:ext cx="1743141" cy="1754713"/>
          </a:xfrm>
          <a:custGeom>
            <a:avLst/>
            <a:gdLst>
              <a:gd name="T0" fmla="*/ 1397 w 1397"/>
              <a:gd name="T1" fmla="*/ 986 h 1406"/>
              <a:gd name="T2" fmla="*/ 1371 w 1397"/>
              <a:gd name="T3" fmla="*/ 1021 h 1406"/>
              <a:gd name="T4" fmla="*/ 385 w 1397"/>
              <a:gd name="T5" fmla="*/ 1177 h 1406"/>
              <a:gd name="T6" fmla="*/ 229 w 1397"/>
              <a:gd name="T7" fmla="*/ 191 h 1406"/>
              <a:gd name="T8" fmla="*/ 254 w 1397"/>
              <a:gd name="T9" fmla="*/ 156 h 1406"/>
              <a:gd name="T10" fmla="*/ 1240 w 1397"/>
              <a:gd name="T11" fmla="*/ 0 h 1406"/>
              <a:gd name="T12" fmla="*/ 1397 w 1397"/>
              <a:gd name="T13" fmla="*/ 98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7" h="1406">
                <a:moveTo>
                  <a:pt x="1397" y="986"/>
                </a:moveTo>
                <a:lnTo>
                  <a:pt x="1371" y="1021"/>
                </a:lnTo>
                <a:cubicBezTo>
                  <a:pt x="1142" y="1336"/>
                  <a:pt x="700" y="1406"/>
                  <a:pt x="385" y="1177"/>
                </a:cubicBezTo>
                <a:cubicBezTo>
                  <a:pt x="70" y="948"/>
                  <a:pt x="0" y="506"/>
                  <a:pt x="229" y="191"/>
                </a:cubicBezTo>
                <a:lnTo>
                  <a:pt x="254" y="156"/>
                </a:lnTo>
                <a:lnTo>
                  <a:pt x="1240" y="0"/>
                </a:lnTo>
                <a:lnTo>
                  <a:pt x="1397" y="9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Freeform 1647">
            <a:extLst>
              <a:ext uri="{FF2B5EF4-FFF2-40B4-BE49-F238E27FC236}">
                <a16:creationId xmlns:a16="http://schemas.microsoft.com/office/drawing/2014/main" id="{FF3FF0A4-2260-404F-B270-AF6F697B3449}"/>
              </a:ext>
            </a:extLst>
          </p:cNvPr>
          <p:cNvSpPr>
            <a:spLocks/>
          </p:cNvSpPr>
          <p:nvPr/>
        </p:nvSpPr>
        <p:spPr bwMode="auto">
          <a:xfrm>
            <a:off x="2957058" y="4255254"/>
            <a:ext cx="1457760" cy="1457760"/>
          </a:xfrm>
          <a:custGeom>
            <a:avLst/>
            <a:gdLst>
              <a:gd name="T0" fmla="*/ 195 w 1169"/>
              <a:gd name="T1" fmla="*/ 132 h 1168"/>
              <a:gd name="T2" fmla="*/ 328 w 1169"/>
              <a:gd name="T3" fmla="*/ 973 h 1168"/>
              <a:gd name="T4" fmla="*/ 1169 w 1169"/>
              <a:gd name="T5" fmla="*/ 840 h 1168"/>
              <a:gd name="T6" fmla="*/ 1036 w 1169"/>
              <a:gd name="T7" fmla="*/ 0 h 1168"/>
              <a:gd name="T8" fmla="*/ 195 w 1169"/>
              <a:gd name="T9" fmla="*/ 132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9" h="1168">
                <a:moveTo>
                  <a:pt x="195" y="132"/>
                </a:moveTo>
                <a:cubicBezTo>
                  <a:pt x="0" y="401"/>
                  <a:pt x="60" y="777"/>
                  <a:pt x="328" y="973"/>
                </a:cubicBezTo>
                <a:cubicBezTo>
                  <a:pt x="597" y="1168"/>
                  <a:pt x="973" y="1108"/>
                  <a:pt x="1169" y="840"/>
                </a:cubicBezTo>
                <a:lnTo>
                  <a:pt x="1036" y="0"/>
                </a:lnTo>
                <a:lnTo>
                  <a:pt x="195" y="1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90" name="Graphic 89" descr="Fire">
            <a:extLst>
              <a:ext uri="{FF2B5EF4-FFF2-40B4-BE49-F238E27FC236}">
                <a16:creationId xmlns:a16="http://schemas.microsoft.com/office/drawing/2014/main" id="{0C15B915-7A09-4D40-A9B0-3FB70E46B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9325" y="2015518"/>
            <a:ext cx="779504" cy="779504"/>
          </a:xfrm>
          <a:prstGeom prst="rect">
            <a:avLst/>
          </a:prstGeom>
        </p:spPr>
      </p:pic>
      <p:pic>
        <p:nvPicPr>
          <p:cNvPr id="91" name="Graphic 90" descr="Warning">
            <a:extLst>
              <a:ext uri="{FF2B5EF4-FFF2-40B4-BE49-F238E27FC236}">
                <a16:creationId xmlns:a16="http://schemas.microsoft.com/office/drawing/2014/main" id="{C3A8129E-8C57-415A-8F16-7034FB09ED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1220" y="2943082"/>
            <a:ext cx="779504" cy="779504"/>
          </a:xfrm>
          <a:prstGeom prst="rect">
            <a:avLst/>
          </a:prstGeom>
        </p:spPr>
      </p:pic>
      <p:pic>
        <p:nvPicPr>
          <p:cNvPr id="92" name="Graphic 91" descr="Repeat">
            <a:extLst>
              <a:ext uri="{FF2B5EF4-FFF2-40B4-BE49-F238E27FC236}">
                <a16:creationId xmlns:a16="http://schemas.microsoft.com/office/drawing/2014/main" id="{B308DF3B-3070-49EE-828F-DBEBBD02CD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57431" y="2943082"/>
            <a:ext cx="779504" cy="779504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6B3F8566-DC1F-4F70-A2DC-1A0B6EE766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52342" y="4594383"/>
            <a:ext cx="779504" cy="779504"/>
          </a:xfrm>
          <a:prstGeom prst="rect">
            <a:avLst/>
          </a:prstGeom>
        </p:spPr>
      </p:pic>
      <p:pic>
        <p:nvPicPr>
          <p:cNvPr id="94" name="Graphic 93" descr="Tools">
            <a:extLst>
              <a:ext uri="{FF2B5EF4-FFF2-40B4-BE49-F238E27FC236}">
                <a16:creationId xmlns:a16="http://schemas.microsoft.com/office/drawing/2014/main" id="{CE7B166B-2B24-4A87-8BEE-5CE274A134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06308" y="4594383"/>
            <a:ext cx="779504" cy="779504"/>
          </a:xfrm>
          <a:prstGeom prst="rect">
            <a:avLst/>
          </a:prstGeom>
        </p:spPr>
      </p:pic>
      <p:pic>
        <p:nvPicPr>
          <p:cNvPr id="95" name="Graphic 94" descr="Fire">
            <a:extLst>
              <a:ext uri="{FF2B5EF4-FFF2-40B4-BE49-F238E27FC236}">
                <a16:creationId xmlns:a16="http://schemas.microsoft.com/office/drawing/2014/main" id="{60C93F2C-F611-4B2D-BAA1-DF7F0A12F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0072" y="1452770"/>
            <a:ext cx="421442" cy="421442"/>
          </a:xfrm>
          <a:prstGeom prst="rect">
            <a:avLst/>
          </a:prstGeom>
        </p:spPr>
      </p:pic>
      <p:pic>
        <p:nvPicPr>
          <p:cNvPr id="96" name="Graphic 95" descr="Warning">
            <a:extLst>
              <a:ext uri="{FF2B5EF4-FFF2-40B4-BE49-F238E27FC236}">
                <a16:creationId xmlns:a16="http://schemas.microsoft.com/office/drawing/2014/main" id="{04A60CF8-62BA-4B8E-BC5A-9F632F440F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72857" y="2966531"/>
            <a:ext cx="421442" cy="421442"/>
          </a:xfrm>
          <a:prstGeom prst="rect">
            <a:avLst/>
          </a:prstGeom>
        </p:spPr>
      </p:pic>
      <p:pic>
        <p:nvPicPr>
          <p:cNvPr id="97" name="Graphic 96" descr="Repeat">
            <a:extLst>
              <a:ext uri="{FF2B5EF4-FFF2-40B4-BE49-F238E27FC236}">
                <a16:creationId xmlns:a16="http://schemas.microsoft.com/office/drawing/2014/main" id="{E42EB7C0-7E90-42B5-85FE-8D899678ED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9702" y="2958872"/>
            <a:ext cx="421442" cy="421442"/>
          </a:xfrm>
          <a:prstGeom prst="rect">
            <a:avLst/>
          </a:prstGeom>
        </p:spPr>
      </p:pic>
      <p:pic>
        <p:nvPicPr>
          <p:cNvPr id="98" name="Graphic 97" descr="Rocket">
            <a:extLst>
              <a:ext uri="{FF2B5EF4-FFF2-40B4-BE49-F238E27FC236}">
                <a16:creationId xmlns:a16="http://schemas.microsoft.com/office/drawing/2014/main" id="{D00EFC62-EE4C-4B04-BEC5-49FC0CF959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4225" y="4640729"/>
            <a:ext cx="421442" cy="421442"/>
          </a:xfrm>
          <a:prstGeom prst="rect">
            <a:avLst/>
          </a:prstGeom>
        </p:spPr>
      </p:pic>
      <p:pic>
        <p:nvPicPr>
          <p:cNvPr id="99" name="Graphic 98" descr="Tools">
            <a:extLst>
              <a:ext uri="{FF2B5EF4-FFF2-40B4-BE49-F238E27FC236}">
                <a16:creationId xmlns:a16="http://schemas.microsoft.com/office/drawing/2014/main" id="{3179E356-D1C4-424A-A2D0-F3773B1AFB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02487" y="4636091"/>
            <a:ext cx="421442" cy="421442"/>
          </a:xfrm>
          <a:prstGeom prst="rect">
            <a:avLst/>
          </a:prstGeom>
        </p:spPr>
      </p:pic>
      <p:pic>
        <p:nvPicPr>
          <p:cNvPr id="100" name="Graphic 99" descr="Fire">
            <a:extLst>
              <a:ext uri="{FF2B5EF4-FFF2-40B4-BE49-F238E27FC236}">
                <a16:creationId xmlns:a16="http://schemas.microsoft.com/office/drawing/2014/main" id="{A0E2EC95-2C14-427B-ACFC-21A2C8CFD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8334" y="1452770"/>
            <a:ext cx="421442" cy="42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04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522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w/ 5 Map Pins for PowerPoint</vt:lpstr>
      <vt:lpstr>Cycle Diagram w/ 5 Map Pins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w/ 5 Map Pins for PowerPoint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2018-07-02T19:48:38Z</dcterms:modified>
  <cp:category>Charts &amp; Diagrams</cp:category>
</cp:coreProperties>
</file>