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4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5 Map Pins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56148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685633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56927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9342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 1596">
            <a:extLst>
              <a:ext uri="{FF2B5EF4-FFF2-40B4-BE49-F238E27FC236}">
                <a16:creationId xmlns:a16="http://schemas.microsoft.com/office/drawing/2014/main" id="{9C581EB8-40E5-4DF2-AFCA-664E4B06F5BE}"/>
              </a:ext>
            </a:extLst>
          </p:cNvPr>
          <p:cNvSpPr>
            <a:spLocks/>
          </p:cNvSpPr>
          <p:nvPr/>
        </p:nvSpPr>
        <p:spPr bwMode="auto">
          <a:xfrm>
            <a:off x="5064554" y="1156095"/>
            <a:ext cx="2062895" cy="2126230"/>
          </a:xfrm>
          <a:custGeom>
            <a:avLst/>
            <a:gdLst>
              <a:gd name="T0" fmla="*/ 0 w 1412"/>
              <a:gd name="T1" fmla="*/ 750 h 1455"/>
              <a:gd name="T2" fmla="*/ 0 w 1412"/>
              <a:gd name="T3" fmla="*/ 706 h 1455"/>
              <a:gd name="T4" fmla="*/ 706 w 1412"/>
              <a:gd name="T5" fmla="*/ 0 h 1455"/>
              <a:gd name="T6" fmla="*/ 1412 w 1412"/>
              <a:gd name="T7" fmla="*/ 706 h 1455"/>
              <a:gd name="T8" fmla="*/ 1412 w 1412"/>
              <a:gd name="T9" fmla="*/ 750 h 1455"/>
              <a:gd name="T10" fmla="*/ 706 w 1412"/>
              <a:gd name="T11" fmla="*/ 1455 h 1455"/>
              <a:gd name="T12" fmla="*/ 0 w 1412"/>
              <a:gd name="T13" fmla="*/ 750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2" h="1455">
                <a:moveTo>
                  <a:pt x="0" y="750"/>
                </a:moveTo>
                <a:lnTo>
                  <a:pt x="0" y="706"/>
                </a:lnTo>
                <a:cubicBezTo>
                  <a:pt x="0" y="317"/>
                  <a:pt x="317" y="0"/>
                  <a:pt x="706" y="0"/>
                </a:cubicBezTo>
                <a:cubicBezTo>
                  <a:pt x="1095" y="0"/>
                  <a:pt x="1412" y="317"/>
                  <a:pt x="1412" y="706"/>
                </a:cubicBezTo>
                <a:lnTo>
                  <a:pt x="1412" y="750"/>
                </a:lnTo>
                <a:lnTo>
                  <a:pt x="706" y="1455"/>
                </a:lnTo>
                <a:lnTo>
                  <a:pt x="0" y="7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598">
            <a:extLst>
              <a:ext uri="{FF2B5EF4-FFF2-40B4-BE49-F238E27FC236}">
                <a16:creationId xmlns:a16="http://schemas.microsoft.com/office/drawing/2014/main" id="{D07DFE37-3E43-4F7C-970D-84B33B9AE73A}"/>
              </a:ext>
            </a:extLst>
          </p:cNvPr>
          <p:cNvSpPr>
            <a:spLocks/>
          </p:cNvSpPr>
          <p:nvPr/>
        </p:nvSpPr>
        <p:spPr bwMode="auto">
          <a:xfrm>
            <a:off x="5218366" y="1309908"/>
            <a:ext cx="1755270" cy="1759796"/>
          </a:xfrm>
          <a:custGeom>
            <a:avLst/>
            <a:gdLst>
              <a:gd name="T0" fmla="*/ 1203 w 1203"/>
              <a:gd name="T1" fmla="*/ 601 h 1203"/>
              <a:gd name="T2" fmla="*/ 601 w 1203"/>
              <a:gd name="T3" fmla="*/ 0 h 1203"/>
              <a:gd name="T4" fmla="*/ 0 w 1203"/>
              <a:gd name="T5" fmla="*/ 601 h 1203"/>
              <a:gd name="T6" fmla="*/ 601 w 1203"/>
              <a:gd name="T7" fmla="*/ 1203 h 1203"/>
              <a:gd name="T8" fmla="*/ 1203 w 1203"/>
              <a:gd name="T9" fmla="*/ 601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3" h="1203">
                <a:moveTo>
                  <a:pt x="1203" y="601"/>
                </a:moveTo>
                <a:cubicBezTo>
                  <a:pt x="1203" y="269"/>
                  <a:pt x="933" y="0"/>
                  <a:pt x="601" y="0"/>
                </a:cubicBezTo>
                <a:cubicBezTo>
                  <a:pt x="269" y="0"/>
                  <a:pt x="0" y="269"/>
                  <a:pt x="0" y="601"/>
                </a:cubicBezTo>
                <a:lnTo>
                  <a:pt x="601" y="1203"/>
                </a:lnTo>
                <a:lnTo>
                  <a:pt x="1203" y="6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608">
            <a:extLst>
              <a:ext uri="{FF2B5EF4-FFF2-40B4-BE49-F238E27FC236}">
                <a16:creationId xmlns:a16="http://schemas.microsoft.com/office/drawing/2014/main" id="{820EFA3F-596A-44B4-9555-FFC0499D6746}"/>
              </a:ext>
            </a:extLst>
          </p:cNvPr>
          <p:cNvSpPr>
            <a:spLocks/>
          </p:cNvSpPr>
          <p:nvPr/>
        </p:nvSpPr>
        <p:spPr bwMode="auto">
          <a:xfrm>
            <a:off x="6498626" y="2078969"/>
            <a:ext cx="2198612" cy="2157899"/>
          </a:xfrm>
          <a:custGeom>
            <a:avLst/>
            <a:gdLst>
              <a:gd name="T0" fmla="*/ 453 w 1504"/>
              <a:gd name="T1" fmla="*/ 134 h 1476"/>
              <a:gd name="T2" fmla="*/ 494 w 1504"/>
              <a:gd name="T3" fmla="*/ 120 h 1476"/>
              <a:gd name="T4" fmla="*/ 1384 w 1504"/>
              <a:gd name="T5" fmla="*/ 573 h 1476"/>
              <a:gd name="T6" fmla="*/ 930 w 1504"/>
              <a:gd name="T7" fmla="*/ 1463 h 1476"/>
              <a:gd name="T8" fmla="*/ 889 w 1504"/>
              <a:gd name="T9" fmla="*/ 1476 h 1476"/>
              <a:gd name="T10" fmla="*/ 0 w 1504"/>
              <a:gd name="T11" fmla="*/ 1023 h 1476"/>
              <a:gd name="T12" fmla="*/ 453 w 1504"/>
              <a:gd name="T13" fmla="*/ 134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453" y="134"/>
                </a:moveTo>
                <a:lnTo>
                  <a:pt x="494" y="120"/>
                </a:lnTo>
                <a:cubicBezTo>
                  <a:pt x="864" y="0"/>
                  <a:pt x="1263" y="203"/>
                  <a:pt x="1384" y="573"/>
                </a:cubicBezTo>
                <a:cubicBezTo>
                  <a:pt x="1504" y="944"/>
                  <a:pt x="1301" y="1343"/>
                  <a:pt x="930" y="1463"/>
                </a:cubicBezTo>
                <a:lnTo>
                  <a:pt x="889" y="1476"/>
                </a:lnTo>
                <a:lnTo>
                  <a:pt x="0" y="1023"/>
                </a:lnTo>
                <a:lnTo>
                  <a:pt x="453" y="1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610">
            <a:extLst>
              <a:ext uri="{FF2B5EF4-FFF2-40B4-BE49-F238E27FC236}">
                <a16:creationId xmlns:a16="http://schemas.microsoft.com/office/drawing/2014/main" id="{13D5142E-A932-4E1B-9C96-091043F73497}"/>
              </a:ext>
            </a:extLst>
          </p:cNvPr>
          <p:cNvSpPr>
            <a:spLocks/>
          </p:cNvSpPr>
          <p:nvPr/>
        </p:nvSpPr>
        <p:spPr bwMode="auto">
          <a:xfrm>
            <a:off x="6702203" y="2250877"/>
            <a:ext cx="1823130" cy="1823130"/>
          </a:xfrm>
          <a:custGeom>
            <a:avLst/>
            <a:gdLst>
              <a:gd name="T0" fmla="*/ 758 w 1247"/>
              <a:gd name="T1" fmla="*/ 1247 h 1247"/>
              <a:gd name="T2" fmla="*/ 1144 w 1247"/>
              <a:gd name="T3" fmla="*/ 489 h 1247"/>
              <a:gd name="T4" fmla="*/ 386 w 1247"/>
              <a:gd name="T5" fmla="*/ 103 h 1247"/>
              <a:gd name="T6" fmla="*/ 0 w 1247"/>
              <a:gd name="T7" fmla="*/ 860 h 1247"/>
              <a:gd name="T8" fmla="*/ 758 w 1247"/>
              <a:gd name="T9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758" y="1247"/>
                </a:moveTo>
                <a:cubicBezTo>
                  <a:pt x="1074" y="1144"/>
                  <a:pt x="1247" y="805"/>
                  <a:pt x="1144" y="489"/>
                </a:cubicBezTo>
                <a:cubicBezTo>
                  <a:pt x="1042" y="173"/>
                  <a:pt x="702" y="0"/>
                  <a:pt x="386" y="103"/>
                </a:cubicBezTo>
                <a:lnTo>
                  <a:pt x="0" y="860"/>
                </a:lnTo>
                <a:lnTo>
                  <a:pt x="758" y="12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621">
            <a:extLst>
              <a:ext uri="{FF2B5EF4-FFF2-40B4-BE49-F238E27FC236}">
                <a16:creationId xmlns:a16="http://schemas.microsoft.com/office/drawing/2014/main" id="{0E7FA37E-F16D-4F87-BE57-36EB405A68BF}"/>
              </a:ext>
            </a:extLst>
          </p:cNvPr>
          <p:cNvSpPr>
            <a:spLocks/>
          </p:cNvSpPr>
          <p:nvPr/>
        </p:nvSpPr>
        <p:spPr bwMode="auto">
          <a:xfrm>
            <a:off x="3494762" y="2078969"/>
            <a:ext cx="2198612" cy="2157899"/>
          </a:xfrm>
          <a:custGeom>
            <a:avLst/>
            <a:gdLst>
              <a:gd name="T0" fmla="*/ 615 w 1504"/>
              <a:gd name="T1" fmla="*/ 1476 h 1476"/>
              <a:gd name="T2" fmla="*/ 574 w 1504"/>
              <a:gd name="T3" fmla="*/ 1463 h 1476"/>
              <a:gd name="T4" fmla="*/ 121 w 1504"/>
              <a:gd name="T5" fmla="*/ 573 h 1476"/>
              <a:gd name="T6" fmla="*/ 1010 w 1504"/>
              <a:gd name="T7" fmla="*/ 120 h 1476"/>
              <a:gd name="T8" fmla="*/ 1051 w 1504"/>
              <a:gd name="T9" fmla="*/ 134 h 1476"/>
              <a:gd name="T10" fmla="*/ 1504 w 1504"/>
              <a:gd name="T11" fmla="*/ 1023 h 1476"/>
              <a:gd name="T12" fmla="*/ 615 w 1504"/>
              <a:gd name="T1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615" y="1476"/>
                </a:moveTo>
                <a:lnTo>
                  <a:pt x="574" y="1463"/>
                </a:lnTo>
                <a:cubicBezTo>
                  <a:pt x="204" y="1343"/>
                  <a:pt x="0" y="944"/>
                  <a:pt x="121" y="573"/>
                </a:cubicBezTo>
                <a:cubicBezTo>
                  <a:pt x="241" y="203"/>
                  <a:pt x="640" y="0"/>
                  <a:pt x="1010" y="120"/>
                </a:cubicBezTo>
                <a:lnTo>
                  <a:pt x="1051" y="134"/>
                </a:lnTo>
                <a:lnTo>
                  <a:pt x="1504" y="1023"/>
                </a:lnTo>
                <a:lnTo>
                  <a:pt x="615" y="14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623">
            <a:extLst>
              <a:ext uri="{FF2B5EF4-FFF2-40B4-BE49-F238E27FC236}">
                <a16:creationId xmlns:a16="http://schemas.microsoft.com/office/drawing/2014/main" id="{2540CA0F-DE5B-4105-A830-CC79AAEF897C}"/>
              </a:ext>
            </a:extLst>
          </p:cNvPr>
          <p:cNvSpPr>
            <a:spLocks/>
          </p:cNvSpPr>
          <p:nvPr/>
        </p:nvSpPr>
        <p:spPr bwMode="auto">
          <a:xfrm>
            <a:off x="3666670" y="2250877"/>
            <a:ext cx="1823130" cy="1823130"/>
          </a:xfrm>
          <a:custGeom>
            <a:avLst/>
            <a:gdLst>
              <a:gd name="T0" fmla="*/ 861 w 1247"/>
              <a:gd name="T1" fmla="*/ 103 h 1247"/>
              <a:gd name="T2" fmla="*/ 103 w 1247"/>
              <a:gd name="T3" fmla="*/ 489 h 1247"/>
              <a:gd name="T4" fmla="*/ 489 w 1247"/>
              <a:gd name="T5" fmla="*/ 1247 h 1247"/>
              <a:gd name="T6" fmla="*/ 1247 w 1247"/>
              <a:gd name="T7" fmla="*/ 860 h 1247"/>
              <a:gd name="T8" fmla="*/ 861 w 1247"/>
              <a:gd name="T9" fmla="*/ 103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861" y="103"/>
                </a:moveTo>
                <a:cubicBezTo>
                  <a:pt x="545" y="0"/>
                  <a:pt x="206" y="173"/>
                  <a:pt x="103" y="489"/>
                </a:cubicBezTo>
                <a:cubicBezTo>
                  <a:pt x="0" y="805"/>
                  <a:pt x="173" y="1144"/>
                  <a:pt x="489" y="1247"/>
                </a:cubicBezTo>
                <a:lnTo>
                  <a:pt x="1247" y="860"/>
                </a:lnTo>
                <a:lnTo>
                  <a:pt x="861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633">
            <a:extLst>
              <a:ext uri="{FF2B5EF4-FFF2-40B4-BE49-F238E27FC236}">
                <a16:creationId xmlns:a16="http://schemas.microsoft.com/office/drawing/2014/main" id="{F1889168-C558-4E0A-900D-C16B7B01FE2C}"/>
              </a:ext>
            </a:extLst>
          </p:cNvPr>
          <p:cNvSpPr>
            <a:spLocks/>
          </p:cNvSpPr>
          <p:nvPr/>
        </p:nvSpPr>
        <p:spPr bwMode="auto">
          <a:xfrm>
            <a:off x="6114097" y="4046864"/>
            <a:ext cx="2044799" cy="2058373"/>
          </a:xfrm>
          <a:custGeom>
            <a:avLst/>
            <a:gdLst>
              <a:gd name="T0" fmla="*/ 1142 w 1396"/>
              <a:gd name="T1" fmla="*/ 156 h 1406"/>
              <a:gd name="T2" fmla="*/ 1167 w 1396"/>
              <a:gd name="T3" fmla="*/ 191 h 1406"/>
              <a:gd name="T4" fmla="*/ 1011 w 1396"/>
              <a:gd name="T5" fmla="*/ 1177 h 1406"/>
              <a:gd name="T6" fmla="*/ 25 w 1396"/>
              <a:gd name="T7" fmla="*/ 1021 h 1406"/>
              <a:gd name="T8" fmla="*/ 0 w 1396"/>
              <a:gd name="T9" fmla="*/ 986 h 1406"/>
              <a:gd name="T10" fmla="*/ 156 w 1396"/>
              <a:gd name="T11" fmla="*/ 0 h 1406"/>
              <a:gd name="T12" fmla="*/ 1142 w 1396"/>
              <a:gd name="T13" fmla="*/ 15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6" h="1406">
                <a:moveTo>
                  <a:pt x="1142" y="156"/>
                </a:moveTo>
                <a:lnTo>
                  <a:pt x="1167" y="191"/>
                </a:lnTo>
                <a:cubicBezTo>
                  <a:pt x="1396" y="506"/>
                  <a:pt x="1326" y="948"/>
                  <a:pt x="1011" y="1177"/>
                </a:cubicBezTo>
                <a:cubicBezTo>
                  <a:pt x="696" y="1406"/>
                  <a:pt x="254" y="1336"/>
                  <a:pt x="25" y="1021"/>
                </a:cubicBezTo>
                <a:lnTo>
                  <a:pt x="0" y="986"/>
                </a:lnTo>
                <a:lnTo>
                  <a:pt x="156" y="0"/>
                </a:lnTo>
                <a:lnTo>
                  <a:pt x="1142" y="15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35">
            <a:extLst>
              <a:ext uri="{FF2B5EF4-FFF2-40B4-BE49-F238E27FC236}">
                <a16:creationId xmlns:a16="http://schemas.microsoft.com/office/drawing/2014/main" id="{27FF1834-035A-4F07-A9F6-B43694EB9B49}"/>
              </a:ext>
            </a:extLst>
          </p:cNvPr>
          <p:cNvSpPr>
            <a:spLocks/>
          </p:cNvSpPr>
          <p:nvPr/>
        </p:nvSpPr>
        <p:spPr bwMode="auto">
          <a:xfrm>
            <a:off x="6276958" y="4223294"/>
            <a:ext cx="1705509" cy="1710032"/>
          </a:xfrm>
          <a:custGeom>
            <a:avLst/>
            <a:gdLst>
              <a:gd name="T0" fmla="*/ 0 w 1168"/>
              <a:gd name="T1" fmla="*/ 840 h 1168"/>
              <a:gd name="T2" fmla="*/ 840 w 1168"/>
              <a:gd name="T3" fmla="*/ 973 h 1168"/>
              <a:gd name="T4" fmla="*/ 973 w 1168"/>
              <a:gd name="T5" fmla="*/ 133 h 1168"/>
              <a:gd name="T6" fmla="*/ 133 w 1168"/>
              <a:gd name="T7" fmla="*/ 0 h 1168"/>
              <a:gd name="T8" fmla="*/ 0 w 1168"/>
              <a:gd name="T9" fmla="*/ 84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8" h="1168">
                <a:moveTo>
                  <a:pt x="0" y="840"/>
                </a:moveTo>
                <a:cubicBezTo>
                  <a:pt x="195" y="1108"/>
                  <a:pt x="571" y="1168"/>
                  <a:pt x="840" y="973"/>
                </a:cubicBezTo>
                <a:cubicBezTo>
                  <a:pt x="1109" y="778"/>
                  <a:pt x="1168" y="401"/>
                  <a:pt x="973" y="133"/>
                </a:cubicBezTo>
                <a:lnTo>
                  <a:pt x="133" y="0"/>
                </a:lnTo>
                <a:lnTo>
                  <a:pt x="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45">
            <a:extLst>
              <a:ext uri="{FF2B5EF4-FFF2-40B4-BE49-F238E27FC236}">
                <a16:creationId xmlns:a16="http://schemas.microsoft.com/office/drawing/2014/main" id="{2307B9A3-F1D8-4B8C-BBE8-1CE2FC42227C}"/>
              </a:ext>
            </a:extLst>
          </p:cNvPr>
          <p:cNvSpPr>
            <a:spLocks/>
          </p:cNvSpPr>
          <p:nvPr/>
        </p:nvSpPr>
        <p:spPr bwMode="auto">
          <a:xfrm>
            <a:off x="4033107" y="4046864"/>
            <a:ext cx="2044799" cy="2058373"/>
          </a:xfrm>
          <a:custGeom>
            <a:avLst/>
            <a:gdLst>
              <a:gd name="T0" fmla="*/ 1397 w 1397"/>
              <a:gd name="T1" fmla="*/ 986 h 1406"/>
              <a:gd name="T2" fmla="*/ 1371 w 1397"/>
              <a:gd name="T3" fmla="*/ 1021 h 1406"/>
              <a:gd name="T4" fmla="*/ 385 w 1397"/>
              <a:gd name="T5" fmla="*/ 1177 h 1406"/>
              <a:gd name="T6" fmla="*/ 229 w 1397"/>
              <a:gd name="T7" fmla="*/ 191 h 1406"/>
              <a:gd name="T8" fmla="*/ 254 w 1397"/>
              <a:gd name="T9" fmla="*/ 156 h 1406"/>
              <a:gd name="T10" fmla="*/ 1240 w 1397"/>
              <a:gd name="T11" fmla="*/ 0 h 1406"/>
              <a:gd name="T12" fmla="*/ 1397 w 1397"/>
              <a:gd name="T13" fmla="*/ 98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7" h="1406">
                <a:moveTo>
                  <a:pt x="1397" y="986"/>
                </a:moveTo>
                <a:lnTo>
                  <a:pt x="1371" y="1021"/>
                </a:lnTo>
                <a:cubicBezTo>
                  <a:pt x="1142" y="1336"/>
                  <a:pt x="700" y="1406"/>
                  <a:pt x="385" y="1177"/>
                </a:cubicBezTo>
                <a:cubicBezTo>
                  <a:pt x="70" y="948"/>
                  <a:pt x="0" y="506"/>
                  <a:pt x="229" y="191"/>
                </a:cubicBezTo>
                <a:lnTo>
                  <a:pt x="254" y="156"/>
                </a:lnTo>
                <a:lnTo>
                  <a:pt x="1240" y="0"/>
                </a:lnTo>
                <a:lnTo>
                  <a:pt x="1397" y="9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647">
            <a:extLst>
              <a:ext uri="{FF2B5EF4-FFF2-40B4-BE49-F238E27FC236}">
                <a16:creationId xmlns:a16="http://schemas.microsoft.com/office/drawing/2014/main" id="{16201812-51F0-45DD-8794-F2670F8B0E11}"/>
              </a:ext>
            </a:extLst>
          </p:cNvPr>
          <p:cNvSpPr>
            <a:spLocks/>
          </p:cNvSpPr>
          <p:nvPr/>
        </p:nvSpPr>
        <p:spPr bwMode="auto">
          <a:xfrm>
            <a:off x="4205015" y="4223294"/>
            <a:ext cx="1710032" cy="1710032"/>
          </a:xfrm>
          <a:custGeom>
            <a:avLst/>
            <a:gdLst>
              <a:gd name="T0" fmla="*/ 195 w 1169"/>
              <a:gd name="T1" fmla="*/ 132 h 1168"/>
              <a:gd name="T2" fmla="*/ 328 w 1169"/>
              <a:gd name="T3" fmla="*/ 973 h 1168"/>
              <a:gd name="T4" fmla="*/ 1169 w 1169"/>
              <a:gd name="T5" fmla="*/ 840 h 1168"/>
              <a:gd name="T6" fmla="*/ 1036 w 1169"/>
              <a:gd name="T7" fmla="*/ 0 h 1168"/>
              <a:gd name="T8" fmla="*/ 195 w 1169"/>
              <a:gd name="T9" fmla="*/ 13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" h="1168">
                <a:moveTo>
                  <a:pt x="195" y="132"/>
                </a:moveTo>
                <a:cubicBezTo>
                  <a:pt x="0" y="401"/>
                  <a:pt x="60" y="777"/>
                  <a:pt x="328" y="973"/>
                </a:cubicBezTo>
                <a:cubicBezTo>
                  <a:pt x="597" y="1168"/>
                  <a:pt x="973" y="1108"/>
                  <a:pt x="1169" y="840"/>
                </a:cubicBezTo>
                <a:lnTo>
                  <a:pt x="1036" y="0"/>
                </a:lnTo>
                <a:lnTo>
                  <a:pt x="195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12331B1F-55C7-4163-B37D-FFC30C184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1595963"/>
            <a:ext cx="914400" cy="914400"/>
          </a:xfrm>
          <a:prstGeom prst="rect">
            <a:avLst/>
          </a:prstGeom>
        </p:spPr>
      </p:pic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45CAF3A9-AE4C-4378-A98A-B04EF378E0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9454" y="2684045"/>
            <a:ext cx="914400" cy="914400"/>
          </a:xfrm>
          <a:prstGeom prst="rect">
            <a:avLst/>
          </a:prstGeom>
        </p:spPr>
      </p:pic>
      <p:pic>
        <p:nvPicPr>
          <p:cNvPr id="11" name="Graphic 10" descr="Repeat">
            <a:extLst>
              <a:ext uri="{FF2B5EF4-FFF2-40B4-BE49-F238E27FC236}">
                <a16:creationId xmlns:a16="http://schemas.microsoft.com/office/drawing/2014/main" id="{0089074F-B4A9-4E0E-B4A4-6E37295ECF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8146" y="2684045"/>
            <a:ext cx="914400" cy="9144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771C0654-EE4B-433E-A8D8-F192E74844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68704" y="4621112"/>
            <a:ext cx="914400" cy="914400"/>
          </a:xfrm>
          <a:prstGeom prst="rect">
            <a:avLst/>
          </a:prstGeom>
        </p:spPr>
      </p:pic>
      <p:pic>
        <p:nvPicPr>
          <p:cNvPr id="15" name="Graphic 14" descr="Tools">
            <a:extLst>
              <a:ext uri="{FF2B5EF4-FFF2-40B4-BE49-F238E27FC236}">
                <a16:creationId xmlns:a16="http://schemas.microsoft.com/office/drawing/2014/main" id="{5221DD4B-9869-4395-A89E-4056749DA0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08896" y="4621112"/>
            <a:ext cx="914400" cy="914400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4420F24D-CA94-495A-A3AC-73623EA77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428" y="1190767"/>
            <a:ext cx="561923" cy="561923"/>
          </a:xfrm>
          <a:prstGeom prst="rect">
            <a:avLst/>
          </a:prstGeom>
        </p:spPr>
      </p:pic>
      <p:pic>
        <p:nvPicPr>
          <p:cNvPr id="44" name="Graphic 43" descr="Warning">
            <a:extLst>
              <a:ext uri="{FF2B5EF4-FFF2-40B4-BE49-F238E27FC236}">
                <a16:creationId xmlns:a16="http://schemas.microsoft.com/office/drawing/2014/main" id="{A93BAED2-B601-4FBC-B719-8BEE54DE3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97142" y="2887169"/>
            <a:ext cx="561923" cy="561923"/>
          </a:xfrm>
          <a:prstGeom prst="rect">
            <a:avLst/>
          </a:prstGeom>
        </p:spPr>
      </p:pic>
      <p:pic>
        <p:nvPicPr>
          <p:cNvPr id="45" name="Graphic 44" descr="Repeat">
            <a:extLst>
              <a:ext uri="{FF2B5EF4-FFF2-40B4-BE49-F238E27FC236}">
                <a16:creationId xmlns:a16="http://schemas.microsoft.com/office/drawing/2014/main" id="{33A5170C-42FC-4D1D-BE7D-192EA70690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5" y="2876956"/>
            <a:ext cx="561923" cy="561923"/>
          </a:xfrm>
          <a:prstGeom prst="rect">
            <a:avLst/>
          </a:prstGeom>
        </p:spPr>
      </p:pic>
      <p:pic>
        <p:nvPicPr>
          <p:cNvPr id="46" name="Graphic 45" descr="Rocket">
            <a:extLst>
              <a:ext uri="{FF2B5EF4-FFF2-40B4-BE49-F238E27FC236}">
                <a16:creationId xmlns:a16="http://schemas.microsoft.com/office/drawing/2014/main" id="{147C41D7-7A88-479E-AAD6-06CB88CBB9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5633" y="4600955"/>
            <a:ext cx="561923" cy="561923"/>
          </a:xfrm>
          <a:prstGeom prst="rect">
            <a:avLst/>
          </a:prstGeom>
        </p:spPr>
      </p:pic>
      <p:pic>
        <p:nvPicPr>
          <p:cNvPr id="47" name="Graphic 46" descr="Tools">
            <a:extLst>
              <a:ext uri="{FF2B5EF4-FFF2-40B4-BE49-F238E27FC236}">
                <a16:creationId xmlns:a16="http://schemas.microsoft.com/office/drawing/2014/main" id="{1E9D1F21-9BEB-444A-8ADE-5607096F95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36649" y="4594771"/>
            <a:ext cx="561923" cy="561923"/>
          </a:xfrm>
          <a:prstGeom prst="rect">
            <a:avLst/>
          </a:prstGeom>
        </p:spPr>
      </p:pic>
      <p:pic>
        <p:nvPicPr>
          <p:cNvPr id="48" name="Graphic 47" descr="Fire">
            <a:extLst>
              <a:ext uri="{FF2B5EF4-FFF2-40B4-BE49-F238E27FC236}">
                <a16:creationId xmlns:a16="http://schemas.microsoft.com/office/drawing/2014/main" id="{D97AD289-E3D3-4EB4-AC33-0773CCE55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44444" y="1190767"/>
            <a:ext cx="561923" cy="5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6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5 Map Pins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561484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685633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569279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93428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Freeform 1596">
            <a:extLst>
              <a:ext uri="{FF2B5EF4-FFF2-40B4-BE49-F238E27FC236}">
                <a16:creationId xmlns:a16="http://schemas.microsoft.com/office/drawing/2014/main" id="{9C581EB8-40E5-4DF2-AFCA-664E4B06F5BE}"/>
              </a:ext>
            </a:extLst>
          </p:cNvPr>
          <p:cNvSpPr>
            <a:spLocks/>
          </p:cNvSpPr>
          <p:nvPr/>
        </p:nvSpPr>
        <p:spPr bwMode="auto">
          <a:xfrm>
            <a:off x="5064554" y="1156095"/>
            <a:ext cx="2062895" cy="2126230"/>
          </a:xfrm>
          <a:custGeom>
            <a:avLst/>
            <a:gdLst>
              <a:gd name="T0" fmla="*/ 0 w 1412"/>
              <a:gd name="T1" fmla="*/ 750 h 1455"/>
              <a:gd name="T2" fmla="*/ 0 w 1412"/>
              <a:gd name="T3" fmla="*/ 706 h 1455"/>
              <a:gd name="T4" fmla="*/ 706 w 1412"/>
              <a:gd name="T5" fmla="*/ 0 h 1455"/>
              <a:gd name="T6" fmla="*/ 1412 w 1412"/>
              <a:gd name="T7" fmla="*/ 706 h 1455"/>
              <a:gd name="T8" fmla="*/ 1412 w 1412"/>
              <a:gd name="T9" fmla="*/ 750 h 1455"/>
              <a:gd name="T10" fmla="*/ 706 w 1412"/>
              <a:gd name="T11" fmla="*/ 1455 h 1455"/>
              <a:gd name="T12" fmla="*/ 0 w 1412"/>
              <a:gd name="T13" fmla="*/ 750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2" h="1455">
                <a:moveTo>
                  <a:pt x="0" y="750"/>
                </a:moveTo>
                <a:lnTo>
                  <a:pt x="0" y="706"/>
                </a:lnTo>
                <a:cubicBezTo>
                  <a:pt x="0" y="317"/>
                  <a:pt x="317" y="0"/>
                  <a:pt x="706" y="0"/>
                </a:cubicBezTo>
                <a:cubicBezTo>
                  <a:pt x="1095" y="0"/>
                  <a:pt x="1412" y="317"/>
                  <a:pt x="1412" y="706"/>
                </a:cubicBezTo>
                <a:lnTo>
                  <a:pt x="1412" y="750"/>
                </a:lnTo>
                <a:lnTo>
                  <a:pt x="706" y="1455"/>
                </a:lnTo>
                <a:lnTo>
                  <a:pt x="0" y="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598">
            <a:extLst>
              <a:ext uri="{FF2B5EF4-FFF2-40B4-BE49-F238E27FC236}">
                <a16:creationId xmlns:a16="http://schemas.microsoft.com/office/drawing/2014/main" id="{D07DFE37-3E43-4F7C-970D-84B33B9AE73A}"/>
              </a:ext>
            </a:extLst>
          </p:cNvPr>
          <p:cNvSpPr>
            <a:spLocks/>
          </p:cNvSpPr>
          <p:nvPr/>
        </p:nvSpPr>
        <p:spPr bwMode="auto">
          <a:xfrm>
            <a:off x="5218366" y="1309908"/>
            <a:ext cx="1755270" cy="1759796"/>
          </a:xfrm>
          <a:custGeom>
            <a:avLst/>
            <a:gdLst>
              <a:gd name="T0" fmla="*/ 1203 w 1203"/>
              <a:gd name="T1" fmla="*/ 601 h 1203"/>
              <a:gd name="T2" fmla="*/ 601 w 1203"/>
              <a:gd name="T3" fmla="*/ 0 h 1203"/>
              <a:gd name="T4" fmla="*/ 0 w 1203"/>
              <a:gd name="T5" fmla="*/ 601 h 1203"/>
              <a:gd name="T6" fmla="*/ 601 w 1203"/>
              <a:gd name="T7" fmla="*/ 1203 h 1203"/>
              <a:gd name="T8" fmla="*/ 1203 w 1203"/>
              <a:gd name="T9" fmla="*/ 601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3" h="1203">
                <a:moveTo>
                  <a:pt x="1203" y="601"/>
                </a:moveTo>
                <a:cubicBezTo>
                  <a:pt x="1203" y="269"/>
                  <a:pt x="933" y="0"/>
                  <a:pt x="601" y="0"/>
                </a:cubicBezTo>
                <a:cubicBezTo>
                  <a:pt x="269" y="0"/>
                  <a:pt x="0" y="269"/>
                  <a:pt x="0" y="601"/>
                </a:cubicBezTo>
                <a:lnTo>
                  <a:pt x="601" y="1203"/>
                </a:lnTo>
                <a:lnTo>
                  <a:pt x="1203" y="6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608">
            <a:extLst>
              <a:ext uri="{FF2B5EF4-FFF2-40B4-BE49-F238E27FC236}">
                <a16:creationId xmlns:a16="http://schemas.microsoft.com/office/drawing/2014/main" id="{820EFA3F-596A-44B4-9555-FFC0499D6746}"/>
              </a:ext>
            </a:extLst>
          </p:cNvPr>
          <p:cNvSpPr>
            <a:spLocks/>
          </p:cNvSpPr>
          <p:nvPr/>
        </p:nvSpPr>
        <p:spPr bwMode="auto">
          <a:xfrm>
            <a:off x="6498626" y="2078969"/>
            <a:ext cx="2198612" cy="2157899"/>
          </a:xfrm>
          <a:custGeom>
            <a:avLst/>
            <a:gdLst>
              <a:gd name="T0" fmla="*/ 453 w 1504"/>
              <a:gd name="T1" fmla="*/ 134 h 1476"/>
              <a:gd name="T2" fmla="*/ 494 w 1504"/>
              <a:gd name="T3" fmla="*/ 120 h 1476"/>
              <a:gd name="T4" fmla="*/ 1384 w 1504"/>
              <a:gd name="T5" fmla="*/ 573 h 1476"/>
              <a:gd name="T6" fmla="*/ 930 w 1504"/>
              <a:gd name="T7" fmla="*/ 1463 h 1476"/>
              <a:gd name="T8" fmla="*/ 889 w 1504"/>
              <a:gd name="T9" fmla="*/ 1476 h 1476"/>
              <a:gd name="T10" fmla="*/ 0 w 1504"/>
              <a:gd name="T11" fmla="*/ 1023 h 1476"/>
              <a:gd name="T12" fmla="*/ 453 w 1504"/>
              <a:gd name="T13" fmla="*/ 134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453" y="134"/>
                </a:moveTo>
                <a:lnTo>
                  <a:pt x="494" y="120"/>
                </a:lnTo>
                <a:cubicBezTo>
                  <a:pt x="864" y="0"/>
                  <a:pt x="1263" y="203"/>
                  <a:pt x="1384" y="573"/>
                </a:cubicBezTo>
                <a:cubicBezTo>
                  <a:pt x="1504" y="944"/>
                  <a:pt x="1301" y="1343"/>
                  <a:pt x="930" y="1463"/>
                </a:cubicBezTo>
                <a:lnTo>
                  <a:pt x="889" y="1476"/>
                </a:lnTo>
                <a:lnTo>
                  <a:pt x="0" y="1023"/>
                </a:lnTo>
                <a:lnTo>
                  <a:pt x="453" y="1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610">
            <a:extLst>
              <a:ext uri="{FF2B5EF4-FFF2-40B4-BE49-F238E27FC236}">
                <a16:creationId xmlns:a16="http://schemas.microsoft.com/office/drawing/2014/main" id="{13D5142E-A932-4E1B-9C96-091043F73497}"/>
              </a:ext>
            </a:extLst>
          </p:cNvPr>
          <p:cNvSpPr>
            <a:spLocks/>
          </p:cNvSpPr>
          <p:nvPr/>
        </p:nvSpPr>
        <p:spPr bwMode="auto">
          <a:xfrm>
            <a:off x="6702203" y="2250877"/>
            <a:ext cx="1823130" cy="1823130"/>
          </a:xfrm>
          <a:custGeom>
            <a:avLst/>
            <a:gdLst>
              <a:gd name="T0" fmla="*/ 758 w 1247"/>
              <a:gd name="T1" fmla="*/ 1247 h 1247"/>
              <a:gd name="T2" fmla="*/ 1144 w 1247"/>
              <a:gd name="T3" fmla="*/ 489 h 1247"/>
              <a:gd name="T4" fmla="*/ 386 w 1247"/>
              <a:gd name="T5" fmla="*/ 103 h 1247"/>
              <a:gd name="T6" fmla="*/ 0 w 1247"/>
              <a:gd name="T7" fmla="*/ 860 h 1247"/>
              <a:gd name="T8" fmla="*/ 758 w 1247"/>
              <a:gd name="T9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758" y="1247"/>
                </a:moveTo>
                <a:cubicBezTo>
                  <a:pt x="1074" y="1144"/>
                  <a:pt x="1247" y="805"/>
                  <a:pt x="1144" y="489"/>
                </a:cubicBezTo>
                <a:cubicBezTo>
                  <a:pt x="1042" y="173"/>
                  <a:pt x="702" y="0"/>
                  <a:pt x="386" y="103"/>
                </a:cubicBezTo>
                <a:lnTo>
                  <a:pt x="0" y="860"/>
                </a:lnTo>
                <a:lnTo>
                  <a:pt x="758" y="12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621">
            <a:extLst>
              <a:ext uri="{FF2B5EF4-FFF2-40B4-BE49-F238E27FC236}">
                <a16:creationId xmlns:a16="http://schemas.microsoft.com/office/drawing/2014/main" id="{0E7FA37E-F16D-4F87-BE57-36EB405A68BF}"/>
              </a:ext>
            </a:extLst>
          </p:cNvPr>
          <p:cNvSpPr>
            <a:spLocks/>
          </p:cNvSpPr>
          <p:nvPr/>
        </p:nvSpPr>
        <p:spPr bwMode="auto">
          <a:xfrm>
            <a:off x="3494762" y="2078969"/>
            <a:ext cx="2198612" cy="2157899"/>
          </a:xfrm>
          <a:custGeom>
            <a:avLst/>
            <a:gdLst>
              <a:gd name="T0" fmla="*/ 615 w 1504"/>
              <a:gd name="T1" fmla="*/ 1476 h 1476"/>
              <a:gd name="T2" fmla="*/ 574 w 1504"/>
              <a:gd name="T3" fmla="*/ 1463 h 1476"/>
              <a:gd name="T4" fmla="*/ 121 w 1504"/>
              <a:gd name="T5" fmla="*/ 573 h 1476"/>
              <a:gd name="T6" fmla="*/ 1010 w 1504"/>
              <a:gd name="T7" fmla="*/ 120 h 1476"/>
              <a:gd name="T8" fmla="*/ 1051 w 1504"/>
              <a:gd name="T9" fmla="*/ 134 h 1476"/>
              <a:gd name="T10" fmla="*/ 1504 w 1504"/>
              <a:gd name="T11" fmla="*/ 1023 h 1476"/>
              <a:gd name="T12" fmla="*/ 615 w 1504"/>
              <a:gd name="T1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615" y="1476"/>
                </a:moveTo>
                <a:lnTo>
                  <a:pt x="574" y="1463"/>
                </a:lnTo>
                <a:cubicBezTo>
                  <a:pt x="204" y="1343"/>
                  <a:pt x="0" y="944"/>
                  <a:pt x="121" y="573"/>
                </a:cubicBezTo>
                <a:cubicBezTo>
                  <a:pt x="241" y="203"/>
                  <a:pt x="640" y="0"/>
                  <a:pt x="1010" y="120"/>
                </a:cubicBezTo>
                <a:lnTo>
                  <a:pt x="1051" y="134"/>
                </a:lnTo>
                <a:lnTo>
                  <a:pt x="1504" y="1023"/>
                </a:lnTo>
                <a:lnTo>
                  <a:pt x="615" y="14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623">
            <a:extLst>
              <a:ext uri="{FF2B5EF4-FFF2-40B4-BE49-F238E27FC236}">
                <a16:creationId xmlns:a16="http://schemas.microsoft.com/office/drawing/2014/main" id="{2540CA0F-DE5B-4105-A830-CC79AAEF897C}"/>
              </a:ext>
            </a:extLst>
          </p:cNvPr>
          <p:cNvSpPr>
            <a:spLocks/>
          </p:cNvSpPr>
          <p:nvPr/>
        </p:nvSpPr>
        <p:spPr bwMode="auto">
          <a:xfrm>
            <a:off x="3666670" y="2250877"/>
            <a:ext cx="1823130" cy="1823130"/>
          </a:xfrm>
          <a:custGeom>
            <a:avLst/>
            <a:gdLst>
              <a:gd name="T0" fmla="*/ 861 w 1247"/>
              <a:gd name="T1" fmla="*/ 103 h 1247"/>
              <a:gd name="T2" fmla="*/ 103 w 1247"/>
              <a:gd name="T3" fmla="*/ 489 h 1247"/>
              <a:gd name="T4" fmla="*/ 489 w 1247"/>
              <a:gd name="T5" fmla="*/ 1247 h 1247"/>
              <a:gd name="T6" fmla="*/ 1247 w 1247"/>
              <a:gd name="T7" fmla="*/ 860 h 1247"/>
              <a:gd name="T8" fmla="*/ 861 w 1247"/>
              <a:gd name="T9" fmla="*/ 103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861" y="103"/>
                </a:moveTo>
                <a:cubicBezTo>
                  <a:pt x="545" y="0"/>
                  <a:pt x="206" y="173"/>
                  <a:pt x="103" y="489"/>
                </a:cubicBezTo>
                <a:cubicBezTo>
                  <a:pt x="0" y="805"/>
                  <a:pt x="173" y="1144"/>
                  <a:pt x="489" y="1247"/>
                </a:cubicBezTo>
                <a:lnTo>
                  <a:pt x="1247" y="860"/>
                </a:lnTo>
                <a:lnTo>
                  <a:pt x="861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633">
            <a:extLst>
              <a:ext uri="{FF2B5EF4-FFF2-40B4-BE49-F238E27FC236}">
                <a16:creationId xmlns:a16="http://schemas.microsoft.com/office/drawing/2014/main" id="{F1889168-C558-4E0A-900D-C16B7B01FE2C}"/>
              </a:ext>
            </a:extLst>
          </p:cNvPr>
          <p:cNvSpPr>
            <a:spLocks/>
          </p:cNvSpPr>
          <p:nvPr/>
        </p:nvSpPr>
        <p:spPr bwMode="auto">
          <a:xfrm>
            <a:off x="6114097" y="4046864"/>
            <a:ext cx="2044799" cy="2058373"/>
          </a:xfrm>
          <a:custGeom>
            <a:avLst/>
            <a:gdLst>
              <a:gd name="T0" fmla="*/ 1142 w 1396"/>
              <a:gd name="T1" fmla="*/ 156 h 1406"/>
              <a:gd name="T2" fmla="*/ 1167 w 1396"/>
              <a:gd name="T3" fmla="*/ 191 h 1406"/>
              <a:gd name="T4" fmla="*/ 1011 w 1396"/>
              <a:gd name="T5" fmla="*/ 1177 h 1406"/>
              <a:gd name="T6" fmla="*/ 25 w 1396"/>
              <a:gd name="T7" fmla="*/ 1021 h 1406"/>
              <a:gd name="T8" fmla="*/ 0 w 1396"/>
              <a:gd name="T9" fmla="*/ 986 h 1406"/>
              <a:gd name="T10" fmla="*/ 156 w 1396"/>
              <a:gd name="T11" fmla="*/ 0 h 1406"/>
              <a:gd name="T12" fmla="*/ 1142 w 1396"/>
              <a:gd name="T13" fmla="*/ 15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6" h="1406">
                <a:moveTo>
                  <a:pt x="1142" y="156"/>
                </a:moveTo>
                <a:lnTo>
                  <a:pt x="1167" y="191"/>
                </a:lnTo>
                <a:cubicBezTo>
                  <a:pt x="1396" y="506"/>
                  <a:pt x="1326" y="948"/>
                  <a:pt x="1011" y="1177"/>
                </a:cubicBezTo>
                <a:cubicBezTo>
                  <a:pt x="696" y="1406"/>
                  <a:pt x="254" y="1336"/>
                  <a:pt x="25" y="1021"/>
                </a:cubicBezTo>
                <a:lnTo>
                  <a:pt x="0" y="986"/>
                </a:lnTo>
                <a:lnTo>
                  <a:pt x="156" y="0"/>
                </a:lnTo>
                <a:lnTo>
                  <a:pt x="1142" y="1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35">
            <a:extLst>
              <a:ext uri="{FF2B5EF4-FFF2-40B4-BE49-F238E27FC236}">
                <a16:creationId xmlns:a16="http://schemas.microsoft.com/office/drawing/2014/main" id="{27FF1834-035A-4F07-A9F6-B43694EB9B49}"/>
              </a:ext>
            </a:extLst>
          </p:cNvPr>
          <p:cNvSpPr>
            <a:spLocks/>
          </p:cNvSpPr>
          <p:nvPr/>
        </p:nvSpPr>
        <p:spPr bwMode="auto">
          <a:xfrm>
            <a:off x="6276958" y="4223294"/>
            <a:ext cx="1705509" cy="1710032"/>
          </a:xfrm>
          <a:custGeom>
            <a:avLst/>
            <a:gdLst>
              <a:gd name="T0" fmla="*/ 0 w 1168"/>
              <a:gd name="T1" fmla="*/ 840 h 1168"/>
              <a:gd name="T2" fmla="*/ 840 w 1168"/>
              <a:gd name="T3" fmla="*/ 973 h 1168"/>
              <a:gd name="T4" fmla="*/ 973 w 1168"/>
              <a:gd name="T5" fmla="*/ 133 h 1168"/>
              <a:gd name="T6" fmla="*/ 133 w 1168"/>
              <a:gd name="T7" fmla="*/ 0 h 1168"/>
              <a:gd name="T8" fmla="*/ 0 w 1168"/>
              <a:gd name="T9" fmla="*/ 84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8" h="1168">
                <a:moveTo>
                  <a:pt x="0" y="840"/>
                </a:moveTo>
                <a:cubicBezTo>
                  <a:pt x="195" y="1108"/>
                  <a:pt x="571" y="1168"/>
                  <a:pt x="840" y="973"/>
                </a:cubicBezTo>
                <a:cubicBezTo>
                  <a:pt x="1109" y="778"/>
                  <a:pt x="1168" y="401"/>
                  <a:pt x="973" y="133"/>
                </a:cubicBezTo>
                <a:lnTo>
                  <a:pt x="133" y="0"/>
                </a:lnTo>
                <a:lnTo>
                  <a:pt x="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45">
            <a:extLst>
              <a:ext uri="{FF2B5EF4-FFF2-40B4-BE49-F238E27FC236}">
                <a16:creationId xmlns:a16="http://schemas.microsoft.com/office/drawing/2014/main" id="{2307B9A3-F1D8-4B8C-BBE8-1CE2FC42227C}"/>
              </a:ext>
            </a:extLst>
          </p:cNvPr>
          <p:cNvSpPr>
            <a:spLocks/>
          </p:cNvSpPr>
          <p:nvPr/>
        </p:nvSpPr>
        <p:spPr bwMode="auto">
          <a:xfrm>
            <a:off x="4033107" y="4046864"/>
            <a:ext cx="2044799" cy="2058373"/>
          </a:xfrm>
          <a:custGeom>
            <a:avLst/>
            <a:gdLst>
              <a:gd name="T0" fmla="*/ 1397 w 1397"/>
              <a:gd name="T1" fmla="*/ 986 h 1406"/>
              <a:gd name="T2" fmla="*/ 1371 w 1397"/>
              <a:gd name="T3" fmla="*/ 1021 h 1406"/>
              <a:gd name="T4" fmla="*/ 385 w 1397"/>
              <a:gd name="T5" fmla="*/ 1177 h 1406"/>
              <a:gd name="T6" fmla="*/ 229 w 1397"/>
              <a:gd name="T7" fmla="*/ 191 h 1406"/>
              <a:gd name="T8" fmla="*/ 254 w 1397"/>
              <a:gd name="T9" fmla="*/ 156 h 1406"/>
              <a:gd name="T10" fmla="*/ 1240 w 1397"/>
              <a:gd name="T11" fmla="*/ 0 h 1406"/>
              <a:gd name="T12" fmla="*/ 1397 w 1397"/>
              <a:gd name="T13" fmla="*/ 98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7" h="1406">
                <a:moveTo>
                  <a:pt x="1397" y="986"/>
                </a:moveTo>
                <a:lnTo>
                  <a:pt x="1371" y="1021"/>
                </a:lnTo>
                <a:cubicBezTo>
                  <a:pt x="1142" y="1336"/>
                  <a:pt x="700" y="1406"/>
                  <a:pt x="385" y="1177"/>
                </a:cubicBezTo>
                <a:cubicBezTo>
                  <a:pt x="70" y="948"/>
                  <a:pt x="0" y="506"/>
                  <a:pt x="229" y="191"/>
                </a:cubicBezTo>
                <a:lnTo>
                  <a:pt x="254" y="156"/>
                </a:lnTo>
                <a:lnTo>
                  <a:pt x="1240" y="0"/>
                </a:lnTo>
                <a:lnTo>
                  <a:pt x="1397" y="9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647">
            <a:extLst>
              <a:ext uri="{FF2B5EF4-FFF2-40B4-BE49-F238E27FC236}">
                <a16:creationId xmlns:a16="http://schemas.microsoft.com/office/drawing/2014/main" id="{16201812-51F0-45DD-8794-F2670F8B0E11}"/>
              </a:ext>
            </a:extLst>
          </p:cNvPr>
          <p:cNvSpPr>
            <a:spLocks/>
          </p:cNvSpPr>
          <p:nvPr/>
        </p:nvSpPr>
        <p:spPr bwMode="auto">
          <a:xfrm>
            <a:off x="4205015" y="4223294"/>
            <a:ext cx="1710032" cy="1710032"/>
          </a:xfrm>
          <a:custGeom>
            <a:avLst/>
            <a:gdLst>
              <a:gd name="T0" fmla="*/ 195 w 1169"/>
              <a:gd name="T1" fmla="*/ 132 h 1168"/>
              <a:gd name="T2" fmla="*/ 328 w 1169"/>
              <a:gd name="T3" fmla="*/ 973 h 1168"/>
              <a:gd name="T4" fmla="*/ 1169 w 1169"/>
              <a:gd name="T5" fmla="*/ 840 h 1168"/>
              <a:gd name="T6" fmla="*/ 1036 w 1169"/>
              <a:gd name="T7" fmla="*/ 0 h 1168"/>
              <a:gd name="T8" fmla="*/ 195 w 1169"/>
              <a:gd name="T9" fmla="*/ 13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" h="1168">
                <a:moveTo>
                  <a:pt x="195" y="132"/>
                </a:moveTo>
                <a:cubicBezTo>
                  <a:pt x="0" y="401"/>
                  <a:pt x="60" y="777"/>
                  <a:pt x="328" y="973"/>
                </a:cubicBezTo>
                <a:cubicBezTo>
                  <a:pt x="597" y="1168"/>
                  <a:pt x="973" y="1108"/>
                  <a:pt x="1169" y="840"/>
                </a:cubicBezTo>
                <a:lnTo>
                  <a:pt x="1036" y="0"/>
                </a:lnTo>
                <a:lnTo>
                  <a:pt x="195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Graphic 6" descr="Fire">
            <a:extLst>
              <a:ext uri="{FF2B5EF4-FFF2-40B4-BE49-F238E27FC236}">
                <a16:creationId xmlns:a16="http://schemas.microsoft.com/office/drawing/2014/main" id="{12331B1F-55C7-4163-B37D-FFC30C184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1595963"/>
            <a:ext cx="914400" cy="914400"/>
          </a:xfrm>
          <a:prstGeom prst="rect">
            <a:avLst/>
          </a:prstGeom>
        </p:spPr>
      </p:pic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45CAF3A9-AE4C-4378-A98A-B04EF378E0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9454" y="2684045"/>
            <a:ext cx="914400" cy="914400"/>
          </a:xfrm>
          <a:prstGeom prst="rect">
            <a:avLst/>
          </a:prstGeom>
        </p:spPr>
      </p:pic>
      <p:pic>
        <p:nvPicPr>
          <p:cNvPr id="11" name="Graphic 10" descr="Repeat">
            <a:extLst>
              <a:ext uri="{FF2B5EF4-FFF2-40B4-BE49-F238E27FC236}">
                <a16:creationId xmlns:a16="http://schemas.microsoft.com/office/drawing/2014/main" id="{0089074F-B4A9-4E0E-B4A4-6E37295ECF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8146" y="2684045"/>
            <a:ext cx="914400" cy="9144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771C0654-EE4B-433E-A8D8-F192E74844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68704" y="4621112"/>
            <a:ext cx="914400" cy="914400"/>
          </a:xfrm>
          <a:prstGeom prst="rect">
            <a:avLst/>
          </a:prstGeom>
        </p:spPr>
      </p:pic>
      <p:pic>
        <p:nvPicPr>
          <p:cNvPr id="15" name="Graphic 14" descr="Tools">
            <a:extLst>
              <a:ext uri="{FF2B5EF4-FFF2-40B4-BE49-F238E27FC236}">
                <a16:creationId xmlns:a16="http://schemas.microsoft.com/office/drawing/2014/main" id="{5221DD4B-9869-4395-A89E-4056749DA0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08896" y="4621112"/>
            <a:ext cx="914400" cy="914400"/>
          </a:xfrm>
          <a:prstGeom prst="rect">
            <a:avLst/>
          </a:prstGeom>
        </p:spPr>
      </p:pic>
      <p:pic>
        <p:nvPicPr>
          <p:cNvPr id="43" name="Graphic 42" descr="Fire">
            <a:extLst>
              <a:ext uri="{FF2B5EF4-FFF2-40B4-BE49-F238E27FC236}">
                <a16:creationId xmlns:a16="http://schemas.microsoft.com/office/drawing/2014/main" id="{4420F24D-CA94-495A-A3AC-73623EA77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428" y="1190767"/>
            <a:ext cx="561923" cy="561923"/>
          </a:xfrm>
          <a:prstGeom prst="rect">
            <a:avLst/>
          </a:prstGeom>
        </p:spPr>
      </p:pic>
      <p:pic>
        <p:nvPicPr>
          <p:cNvPr id="44" name="Graphic 43" descr="Warning">
            <a:extLst>
              <a:ext uri="{FF2B5EF4-FFF2-40B4-BE49-F238E27FC236}">
                <a16:creationId xmlns:a16="http://schemas.microsoft.com/office/drawing/2014/main" id="{A93BAED2-B601-4FBC-B719-8BEE54DE3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97142" y="2887169"/>
            <a:ext cx="561923" cy="561923"/>
          </a:xfrm>
          <a:prstGeom prst="rect">
            <a:avLst/>
          </a:prstGeom>
        </p:spPr>
      </p:pic>
      <p:pic>
        <p:nvPicPr>
          <p:cNvPr id="45" name="Graphic 44" descr="Repeat">
            <a:extLst>
              <a:ext uri="{FF2B5EF4-FFF2-40B4-BE49-F238E27FC236}">
                <a16:creationId xmlns:a16="http://schemas.microsoft.com/office/drawing/2014/main" id="{33A5170C-42FC-4D1D-BE7D-192EA70690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5" y="2876956"/>
            <a:ext cx="561923" cy="561923"/>
          </a:xfrm>
          <a:prstGeom prst="rect">
            <a:avLst/>
          </a:prstGeom>
        </p:spPr>
      </p:pic>
      <p:pic>
        <p:nvPicPr>
          <p:cNvPr id="46" name="Graphic 45" descr="Rocket">
            <a:extLst>
              <a:ext uri="{FF2B5EF4-FFF2-40B4-BE49-F238E27FC236}">
                <a16:creationId xmlns:a16="http://schemas.microsoft.com/office/drawing/2014/main" id="{147C41D7-7A88-479E-AAD6-06CB88CBB9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5633" y="4600955"/>
            <a:ext cx="561923" cy="561923"/>
          </a:xfrm>
          <a:prstGeom prst="rect">
            <a:avLst/>
          </a:prstGeom>
        </p:spPr>
      </p:pic>
      <p:pic>
        <p:nvPicPr>
          <p:cNvPr id="47" name="Graphic 46" descr="Tools">
            <a:extLst>
              <a:ext uri="{FF2B5EF4-FFF2-40B4-BE49-F238E27FC236}">
                <a16:creationId xmlns:a16="http://schemas.microsoft.com/office/drawing/2014/main" id="{1E9D1F21-9BEB-444A-8ADE-5607096F95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36649" y="4594771"/>
            <a:ext cx="561923" cy="561923"/>
          </a:xfrm>
          <a:prstGeom prst="rect">
            <a:avLst/>
          </a:prstGeom>
        </p:spPr>
      </p:pic>
      <p:pic>
        <p:nvPicPr>
          <p:cNvPr id="48" name="Graphic 47" descr="Fire">
            <a:extLst>
              <a:ext uri="{FF2B5EF4-FFF2-40B4-BE49-F238E27FC236}">
                <a16:creationId xmlns:a16="http://schemas.microsoft.com/office/drawing/2014/main" id="{D97AD289-E3D3-4EB4-AC33-0773CCE55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44444" y="1190767"/>
            <a:ext cx="561923" cy="5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4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10463</TotalTime>
  <Words>522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5 Map Pins for PowerPoint</vt:lpstr>
      <vt:lpstr>Cycle Diagram w/ 5 Map Pins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w/ 5 Map Pins for PowerPoint</dc:title>
  <dc:creator>PresentationGO.com</dc:creator>
  <dc:description>© Copyright PresentationGO.com</dc:description>
  <cp:lastModifiedBy>Christophe Barroche</cp:lastModifiedBy>
  <cp:revision>10</cp:revision>
  <dcterms:created xsi:type="dcterms:W3CDTF">2014-11-26T05:14:11Z</dcterms:created>
  <dcterms:modified xsi:type="dcterms:W3CDTF">2018-07-02T19:48:50Z</dcterms:modified>
  <cp:category>Charts &amp; Diagrams</cp:category>
</cp:coreProperties>
</file>